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sldIdLst>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3" r:id="rId16"/>
    <p:sldId id="272" r:id="rId17"/>
    <p:sldId id="274" r:id="rId18"/>
    <p:sldId id="275" r:id="rId19"/>
    <p:sldId id="276" r:id="rId20"/>
    <p:sldId id="277" r:id="rId21"/>
    <p:sldId id="280" r:id="rId22"/>
    <p:sldId id="278" r:id="rId23"/>
    <p:sldId id="279"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91B"/>
    <a:srgbClr val="A75CDC"/>
    <a:srgbClr val="9452BF"/>
    <a:srgbClr val="345692"/>
    <a:srgbClr val="17C0D4"/>
    <a:srgbClr val="FFFF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3" d="100"/>
          <a:sy n="73"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BB2B1-830D-5D82-9AE5-F1A6883C6FC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759150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8944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72674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99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7646" cy="6858000"/>
          </a:xfrm>
          <a:prstGeom prst="rect">
            <a:avLst/>
          </a:prstGeom>
        </p:spPr>
      </p:pic>
    </p:spTree>
    <p:extLst>
      <p:ext uri="{BB962C8B-B14F-4D97-AF65-F5344CB8AC3E}">
        <p14:creationId xmlns:p14="http://schemas.microsoft.com/office/powerpoint/2010/main" val="175812443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C8AD0B-2DBE-8B7F-C884-3131254FC63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580774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416416-B28C-A392-4737-7581EF877DD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80025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361421-9333-08F8-1DAF-92AF5737D1B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054416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3028D-24E5-E730-9A47-93FF2F69CD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99730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431D0-3449-8CBF-E581-1FEBB927811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369675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4591C-2BEC-E69B-B223-5C0F15BD602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id="{6F8DD13A-D9B1-78E0-D815-6D3A099EBFB4}"/>
              </a:ext>
            </a:extLst>
          </p:cNvPr>
          <p:cNvSpPr txBox="1"/>
          <p:nvPr userDrawn="1"/>
        </p:nvSpPr>
        <p:spPr>
          <a:xfrm>
            <a:off x="838200" y="6374445"/>
            <a:ext cx="1224136"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9064069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A4460-7B18-B076-AD10-C246D8DE620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59476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05101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6427AA5-660D-432A-A62B-D5723A936B37}"/>
              </a:ext>
            </a:extLst>
          </p:cNvPr>
          <p:cNvSpPr txBox="1"/>
          <p:nvPr/>
        </p:nvSpPr>
        <p:spPr>
          <a:xfrm>
            <a:off x="1711173" y="1551278"/>
            <a:ext cx="8443145" cy="1323439"/>
          </a:xfrm>
          <a:prstGeom prst="rect">
            <a:avLst/>
          </a:prstGeom>
          <a:noFill/>
        </p:spPr>
        <p:txBody>
          <a:bodyPr wrap="none" rtlCol="0">
            <a:spAutoFit/>
          </a:bodyPr>
          <a:lstStyle/>
          <a:p>
            <a:pPr algn="ctr"/>
            <a:r>
              <a:rPr lang="en-US" altLang="zh-CN" sz="8000" b="1" dirty="0">
                <a:solidFill>
                  <a:schemeClr val="bg1"/>
                </a:solidFill>
                <a:cs typeface="+mn-ea"/>
                <a:sym typeface="+mn-lt"/>
              </a:rPr>
              <a:t>Free PPT Templates</a:t>
            </a:r>
            <a:endParaRPr lang="zh-CN" altLang="en-US" sz="8000" b="1" dirty="0">
              <a:solidFill>
                <a:schemeClr val="bg1"/>
              </a:solidFill>
              <a:cs typeface="+mn-ea"/>
              <a:sym typeface="+mn-lt"/>
            </a:endParaRPr>
          </a:p>
        </p:txBody>
      </p:sp>
      <p:sp>
        <p:nvSpPr>
          <p:cNvPr id="6" name="矩形 5">
            <a:extLst>
              <a:ext uri="{FF2B5EF4-FFF2-40B4-BE49-F238E27FC236}">
                <a16:creationId xmlns:a16="http://schemas.microsoft.com/office/drawing/2014/main" id="{F2318B7F-53F0-4408-B4EF-3282BB47FB7C}"/>
              </a:ext>
            </a:extLst>
          </p:cNvPr>
          <p:cNvSpPr/>
          <p:nvPr/>
        </p:nvSpPr>
        <p:spPr>
          <a:xfrm>
            <a:off x="2037682" y="2751607"/>
            <a:ext cx="7681084" cy="523220"/>
          </a:xfrm>
          <a:prstGeom prst="rect">
            <a:avLst/>
          </a:prstGeom>
        </p:spPr>
        <p:txBody>
          <a:bodyPr wrap="square">
            <a:spAutoFit/>
          </a:bodyPr>
          <a:lstStyle/>
          <a:p>
            <a:pPr algn="dist"/>
            <a:r>
              <a:rPr lang="en-US" altLang="zh-CN" sz="2800" dirty="0">
                <a:solidFill>
                  <a:schemeClr val="bg1"/>
                </a:solidFill>
                <a:cs typeface="+mn-ea"/>
                <a:sym typeface="+mn-lt"/>
              </a:rPr>
              <a:t>Insert the Subtitle of Your Presentation</a:t>
            </a:r>
          </a:p>
        </p:txBody>
      </p:sp>
      <p:sp>
        <p:nvSpPr>
          <p:cNvPr id="7" name="矩形 6">
            <a:extLst>
              <a:ext uri="{FF2B5EF4-FFF2-40B4-BE49-F238E27FC236}">
                <a16:creationId xmlns:a16="http://schemas.microsoft.com/office/drawing/2014/main" id="{50F68441-4291-4EAC-AE2D-AEE0639F9C93}"/>
              </a:ext>
            </a:extLst>
          </p:cNvPr>
          <p:cNvSpPr/>
          <p:nvPr/>
        </p:nvSpPr>
        <p:spPr>
          <a:xfrm>
            <a:off x="5930675" y="3476576"/>
            <a:ext cx="1762125" cy="2476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cs typeface="+mn-ea"/>
                <a:sym typeface="+mn-lt"/>
              </a:rPr>
              <a:t>18/01/20XX</a:t>
            </a:r>
            <a:endParaRPr lang="zh-CN" altLang="en-US" sz="1200" dirty="0">
              <a:solidFill>
                <a:schemeClr val="bg1"/>
              </a:solidFill>
              <a:cs typeface="+mn-ea"/>
              <a:sym typeface="+mn-lt"/>
            </a:endParaRPr>
          </a:p>
        </p:txBody>
      </p:sp>
      <p:sp>
        <p:nvSpPr>
          <p:cNvPr id="8" name="矩形 7">
            <a:extLst>
              <a:ext uri="{FF2B5EF4-FFF2-40B4-BE49-F238E27FC236}">
                <a16:creationId xmlns:a16="http://schemas.microsoft.com/office/drawing/2014/main" id="{05C044AD-64BC-437D-9C78-BEDBE57AF971}"/>
              </a:ext>
            </a:extLst>
          </p:cNvPr>
          <p:cNvSpPr/>
          <p:nvPr/>
        </p:nvSpPr>
        <p:spPr>
          <a:xfrm>
            <a:off x="3911375" y="3476576"/>
            <a:ext cx="176212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C2191B"/>
                </a:solidFill>
                <a:cs typeface="+mn-ea"/>
                <a:sym typeface="+mn-lt"/>
              </a:rPr>
              <a:t>Report </a:t>
            </a:r>
            <a:r>
              <a:rPr lang="zh-CN" altLang="en-US" sz="1200" dirty="0">
                <a:solidFill>
                  <a:srgbClr val="C2191B"/>
                </a:solidFill>
                <a:cs typeface="+mn-ea"/>
                <a:sym typeface="+mn-lt"/>
              </a:rPr>
              <a:t>：</a:t>
            </a:r>
            <a:r>
              <a:rPr lang="en-US" altLang="zh-CN" sz="1200" dirty="0">
                <a:solidFill>
                  <a:srgbClr val="C2191B"/>
                </a:solidFill>
                <a:cs typeface="+mn-ea"/>
                <a:sym typeface="+mn-lt"/>
              </a:rPr>
              <a:t>freeppt7.com</a:t>
            </a:r>
            <a:endParaRPr lang="zh-CN" altLang="en-US" sz="1200" dirty="0">
              <a:solidFill>
                <a:srgbClr val="C2191B"/>
              </a:solidFill>
              <a:cs typeface="+mn-ea"/>
              <a:sym typeface="+mn-lt"/>
            </a:endParaRPr>
          </a:p>
        </p:txBody>
      </p:sp>
      <p:grpSp>
        <p:nvGrpSpPr>
          <p:cNvPr id="9" name="Group 5"/>
          <p:cNvGrpSpPr/>
          <p:nvPr/>
        </p:nvGrpSpPr>
        <p:grpSpPr>
          <a:xfrm>
            <a:off x="3523472" y="4150941"/>
            <a:ext cx="379414" cy="354993"/>
            <a:chOff x="6964363" y="2108200"/>
            <a:chExt cx="690562" cy="646113"/>
          </a:xfrm>
          <a:solidFill>
            <a:schemeClr val="bg1"/>
          </a:solidFill>
        </p:grpSpPr>
        <p:sp>
          <p:nvSpPr>
            <p:cNvPr id="10"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1"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2" name="Group 10"/>
          <p:cNvGrpSpPr/>
          <p:nvPr/>
        </p:nvGrpSpPr>
        <p:grpSpPr>
          <a:xfrm>
            <a:off x="4621474" y="4141756"/>
            <a:ext cx="342158" cy="341371"/>
            <a:chOff x="4594225" y="2119313"/>
            <a:chExt cx="690563" cy="688975"/>
          </a:xfrm>
          <a:solidFill>
            <a:schemeClr val="bg1"/>
          </a:solidFill>
        </p:grpSpPr>
        <p:sp>
          <p:nvSpPr>
            <p:cNvPr id="13"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6" name="Group 25"/>
          <p:cNvGrpSpPr/>
          <p:nvPr/>
        </p:nvGrpSpPr>
        <p:grpSpPr>
          <a:xfrm>
            <a:off x="6893291" y="4147330"/>
            <a:ext cx="345331" cy="345331"/>
            <a:chOff x="2005013" y="1077913"/>
            <a:chExt cx="688975" cy="688975"/>
          </a:xfrm>
          <a:solidFill>
            <a:schemeClr val="bg1"/>
          </a:solidFill>
        </p:grpSpPr>
        <p:sp>
          <p:nvSpPr>
            <p:cNvPr id="17"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8"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19" name="Freeform 286"/>
          <p:cNvSpPr>
            <a:spLocks noEditPoints="1"/>
          </p:cNvSpPr>
          <p:nvPr/>
        </p:nvSpPr>
        <p:spPr bwMode="auto">
          <a:xfrm>
            <a:off x="5755720" y="413967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nvGrpSpPr>
          <p:cNvPr id="20" name="Group 32"/>
          <p:cNvGrpSpPr/>
          <p:nvPr/>
        </p:nvGrpSpPr>
        <p:grpSpPr>
          <a:xfrm>
            <a:off x="8018859" y="4151242"/>
            <a:ext cx="399003" cy="324706"/>
            <a:chOff x="5245100" y="5103813"/>
            <a:chExt cx="690563" cy="561975"/>
          </a:xfrm>
          <a:solidFill>
            <a:schemeClr val="bg1"/>
          </a:solidFill>
        </p:grpSpPr>
        <p:sp>
          <p:nvSpPr>
            <p:cNvPr id="21"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2"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cxnSp>
        <p:nvCxnSpPr>
          <p:cNvPr id="23" name="直接连接符 29"/>
          <p:cNvCxnSpPr/>
          <p:nvPr/>
        </p:nvCxnSpPr>
        <p:spPr>
          <a:xfrm>
            <a:off x="7627928" y="4139670"/>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30"/>
          <p:cNvCxnSpPr/>
          <p:nvPr/>
        </p:nvCxnSpPr>
        <p:spPr>
          <a:xfrm>
            <a:off x="6475800" y="4145894"/>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31"/>
          <p:cNvCxnSpPr/>
          <p:nvPr/>
        </p:nvCxnSpPr>
        <p:spPr>
          <a:xfrm>
            <a:off x="5323672" y="4145894"/>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32"/>
          <p:cNvCxnSpPr/>
          <p:nvPr/>
        </p:nvCxnSpPr>
        <p:spPr>
          <a:xfrm>
            <a:off x="4171544" y="4145894"/>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le 7">
            <a:extLst>
              <a:ext uri="{FF2B5EF4-FFF2-40B4-BE49-F238E27FC236}">
                <a16:creationId xmlns:a16="http://schemas.microsoft.com/office/drawing/2014/main" id="{D50E10B3-2DC8-3B39-9DB6-8D4FFB844A49}"/>
              </a:ext>
            </a:extLst>
          </p:cNvPr>
          <p:cNvSpPr/>
          <p:nvPr/>
        </p:nvSpPr>
        <p:spPr>
          <a:xfrm>
            <a:off x="9718766" y="537550"/>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1343298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10" presetClass="entr" presetSubtype="0"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6" presetClass="entr" presetSubtype="42" fill="hold" nodeType="withEffect">
                                  <p:stCondLst>
                                    <p:cond delay="1000"/>
                                  </p:stCondLst>
                                  <p:childTnLst>
                                    <p:set>
                                      <p:cBhvr>
                                        <p:cTn id="44" dur="1" fill="hold">
                                          <p:stCondLst>
                                            <p:cond delay="0"/>
                                          </p:stCondLst>
                                        </p:cTn>
                                        <p:tgtEl>
                                          <p:spTgt spid="26"/>
                                        </p:tgtEl>
                                        <p:attrNameLst>
                                          <p:attrName>style.visibility</p:attrName>
                                        </p:attrNameLst>
                                      </p:cBhvr>
                                      <p:to>
                                        <p:strVal val="visible"/>
                                      </p:to>
                                    </p:set>
                                    <p:animEffect transition="in" filter="barn(outHorizontal)">
                                      <p:cBhvr>
                                        <p:cTn id="45" dur="500"/>
                                        <p:tgtEl>
                                          <p:spTgt spid="26"/>
                                        </p:tgtEl>
                                      </p:cBhvr>
                                    </p:animEffect>
                                  </p:childTnLst>
                                </p:cTn>
                              </p:par>
                              <p:par>
                                <p:cTn id="46" presetID="16" presetClass="entr" presetSubtype="42" fill="hold" nodeType="withEffect">
                                  <p:stCondLst>
                                    <p:cond delay="1000"/>
                                  </p:stCondLst>
                                  <p:childTnLst>
                                    <p:set>
                                      <p:cBhvr>
                                        <p:cTn id="47" dur="1" fill="hold">
                                          <p:stCondLst>
                                            <p:cond delay="0"/>
                                          </p:stCondLst>
                                        </p:cTn>
                                        <p:tgtEl>
                                          <p:spTgt spid="25"/>
                                        </p:tgtEl>
                                        <p:attrNameLst>
                                          <p:attrName>style.visibility</p:attrName>
                                        </p:attrNameLst>
                                      </p:cBhvr>
                                      <p:to>
                                        <p:strVal val="visible"/>
                                      </p:to>
                                    </p:set>
                                    <p:animEffect transition="in" filter="barn(outHorizontal)">
                                      <p:cBhvr>
                                        <p:cTn id="48" dur="500"/>
                                        <p:tgtEl>
                                          <p:spTgt spid="25"/>
                                        </p:tgtEl>
                                      </p:cBhvr>
                                    </p:animEffect>
                                  </p:childTnLst>
                                </p:cTn>
                              </p:par>
                              <p:par>
                                <p:cTn id="49" presetID="16" presetClass="entr" presetSubtype="42"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Effect transition="in" filter="barn(outHorizontal)">
                                      <p:cBhvr>
                                        <p:cTn id="51" dur="500"/>
                                        <p:tgtEl>
                                          <p:spTgt spid="24"/>
                                        </p:tgtEl>
                                      </p:cBhvr>
                                    </p:animEffect>
                                  </p:childTnLst>
                                </p:cTn>
                              </p:par>
                              <p:par>
                                <p:cTn id="52" presetID="16" presetClass="entr" presetSubtype="42" fill="hold" nodeType="withEffect">
                                  <p:stCondLst>
                                    <p:cond delay="1000"/>
                                  </p:stCondLst>
                                  <p:childTnLst>
                                    <p:set>
                                      <p:cBhvr>
                                        <p:cTn id="53" dur="1" fill="hold">
                                          <p:stCondLst>
                                            <p:cond delay="0"/>
                                          </p:stCondLst>
                                        </p:cTn>
                                        <p:tgtEl>
                                          <p:spTgt spid="23"/>
                                        </p:tgtEl>
                                        <p:attrNameLst>
                                          <p:attrName>style.visibility</p:attrName>
                                        </p:attrNameLst>
                                      </p:cBhvr>
                                      <p:to>
                                        <p:strVal val="visible"/>
                                      </p:to>
                                    </p:set>
                                    <p:animEffect transition="in" filter="barn(out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88176" y="1917704"/>
            <a:ext cx="3077656" cy="2526171"/>
          </a:xfrm>
          <a:prstGeom prst="rect">
            <a:avLst/>
          </a:prstGeom>
        </p:spPr>
      </p:pic>
      <p:pic>
        <p:nvPicPr>
          <p:cNvPr id="26" name="图片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466" y="1917704"/>
            <a:ext cx="3069078" cy="2526171"/>
          </a:xfrm>
          <a:prstGeom prst="rect">
            <a:avLst/>
          </a:prstGeom>
        </p:spPr>
      </p:pic>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656" y="1917704"/>
            <a:ext cx="3061175" cy="2526171"/>
          </a:xfrm>
          <a:prstGeom prst="rect">
            <a:avLst/>
          </a:prstGeom>
        </p:spPr>
      </p:pic>
      <p:sp>
        <p:nvSpPr>
          <p:cNvPr id="2" name="文本框 1">
            <a:extLst>
              <a:ext uri="{FF2B5EF4-FFF2-40B4-BE49-F238E27FC236}">
                <a16:creationId xmlns:a16="http://schemas.microsoft.com/office/drawing/2014/main" id="{C9FE3F12-EF2B-4C2B-8DA1-3D9B6D947A7C}"/>
              </a:ext>
            </a:extLst>
          </p:cNvPr>
          <p:cNvSpPr txBox="1"/>
          <p:nvPr/>
        </p:nvSpPr>
        <p:spPr>
          <a:xfrm>
            <a:off x="4888748" y="250561"/>
            <a:ext cx="2414507" cy="646331"/>
          </a:xfrm>
          <a:prstGeom prst="rect">
            <a:avLst/>
          </a:prstGeom>
          <a:noFill/>
        </p:spPr>
        <p:txBody>
          <a:bodyPr wrap="none" rtlCol="0">
            <a:spAutoFit/>
          </a:bodyPr>
          <a:lstStyle/>
          <a:p>
            <a:pPr algn="ctr"/>
            <a:r>
              <a:rPr lang="en-US" altLang="zh-CN" sz="3600" b="1" dirty="0">
                <a:solidFill>
                  <a:srgbClr val="C2191B"/>
                </a:solidFill>
                <a:cs typeface="+mn-ea"/>
                <a:sym typeface="+mn-lt"/>
              </a:rPr>
              <a:t>Completion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组合 26">
            <a:extLst>
              <a:ext uri="{FF2B5EF4-FFF2-40B4-BE49-F238E27FC236}">
                <a16:creationId xmlns:a16="http://schemas.microsoft.com/office/drawing/2014/main" id="{182B8D8C-6C65-4DC2-90E7-B787D3779CB6}"/>
              </a:ext>
            </a:extLst>
          </p:cNvPr>
          <p:cNvGrpSpPr/>
          <p:nvPr/>
        </p:nvGrpSpPr>
        <p:grpSpPr>
          <a:xfrm>
            <a:off x="934759" y="4050654"/>
            <a:ext cx="3069076" cy="2390485"/>
            <a:chOff x="719145" y="4077297"/>
            <a:chExt cx="3500303" cy="2726364"/>
          </a:xfrm>
        </p:grpSpPr>
        <p:sp>
          <p:nvSpPr>
            <p:cNvPr id="6" name="îŝḷîḓé-Rectangle: Folded Corner 1">
              <a:extLst>
                <a:ext uri="{FF2B5EF4-FFF2-40B4-BE49-F238E27FC236}">
                  <a16:creationId xmlns:a16="http://schemas.microsoft.com/office/drawing/2014/main" id="{147EC58C-8961-4BBA-9E3F-5FB49DFA3D90}"/>
                </a:ext>
              </a:extLst>
            </p:cNvPr>
            <p:cNvSpPr/>
            <p:nvPr/>
          </p:nvSpPr>
          <p:spPr>
            <a:xfrm>
              <a:off x="3305795" y="4077297"/>
              <a:ext cx="754911" cy="818707"/>
            </a:xfrm>
            <a:prstGeom prst="foldedCorner">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a:cs typeface="+mn-ea"/>
                <a:sym typeface="+mn-lt"/>
              </a:endParaRPr>
            </a:p>
          </p:txBody>
        </p:sp>
        <p:sp>
          <p:nvSpPr>
            <p:cNvPr id="7" name="îŝḷîḓé-Freeform: Shape 13">
              <a:extLst>
                <a:ext uri="{FF2B5EF4-FFF2-40B4-BE49-F238E27FC236}">
                  <a16:creationId xmlns:a16="http://schemas.microsoft.com/office/drawing/2014/main" id="{6882281F-F162-4215-9F1A-ACDD3B6623AC}"/>
                </a:ext>
              </a:extLst>
            </p:cNvPr>
            <p:cNvSpPr>
              <a:spLocks/>
            </p:cNvSpPr>
            <p:nvPr/>
          </p:nvSpPr>
          <p:spPr bwMode="auto">
            <a:xfrm>
              <a:off x="3456237" y="4249005"/>
              <a:ext cx="454019" cy="45401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sz="2800">
                <a:cs typeface="+mn-ea"/>
                <a:sym typeface="+mn-lt"/>
              </a:endParaRPr>
            </a:p>
          </p:txBody>
        </p:sp>
        <p:grpSp>
          <p:nvGrpSpPr>
            <p:cNvPr id="8" name="Group 18">
              <a:extLst>
                <a:ext uri="{FF2B5EF4-FFF2-40B4-BE49-F238E27FC236}">
                  <a16:creationId xmlns:a16="http://schemas.microsoft.com/office/drawing/2014/main" id="{FF6836D3-8D66-49AE-BC55-0CDB7E9F3BC4}"/>
                </a:ext>
              </a:extLst>
            </p:cNvPr>
            <p:cNvGrpSpPr/>
            <p:nvPr/>
          </p:nvGrpSpPr>
          <p:grpSpPr>
            <a:xfrm>
              <a:off x="719145" y="5173839"/>
              <a:ext cx="3500303" cy="1629822"/>
              <a:chOff x="6487915" y="1484784"/>
              <a:chExt cx="4953305" cy="1629822"/>
            </a:xfrm>
          </p:grpSpPr>
          <p:sp>
            <p:nvSpPr>
              <p:cNvPr id="9" name="îŝḷîḓé-TextBox 19">
                <a:extLst>
                  <a:ext uri="{FF2B5EF4-FFF2-40B4-BE49-F238E27FC236}">
                    <a16:creationId xmlns:a16="http://schemas.microsoft.com/office/drawing/2014/main" id="{6200ACE6-5808-48A0-A718-CD1CA1C85D0F}"/>
                  </a:ext>
                </a:extLst>
              </p:cNvPr>
              <p:cNvSpPr txBox="1"/>
              <p:nvPr/>
            </p:nvSpPr>
            <p:spPr>
              <a:xfrm>
                <a:off x="6487915" y="1484784"/>
                <a:ext cx="4953305" cy="377026"/>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0" tIns="0" rIns="0" bIns="0" anchor="b" anchorCtr="0">
                <a:normAutofit/>
              </a:bodyPr>
              <a:lstStyle/>
              <a:p>
                <a:pPr algn="ctr"/>
                <a:r>
                  <a:rPr lang="en-US" altLang="zh-CN" sz="2000" b="1" dirty="0">
                    <a:solidFill>
                      <a:srgbClr val="C2191B"/>
                    </a:solidFill>
                    <a:cs typeface="+mn-ea"/>
                    <a:sym typeface="+mn-lt"/>
                  </a:rPr>
                  <a:t>Add Title Text</a:t>
                </a:r>
                <a:endParaRPr lang="zh-CN" altLang="en-US" sz="2000" b="1" dirty="0">
                  <a:solidFill>
                    <a:srgbClr val="C2191B"/>
                  </a:solidFill>
                  <a:cs typeface="+mn-ea"/>
                  <a:sym typeface="+mn-lt"/>
                </a:endParaRPr>
              </a:p>
            </p:txBody>
          </p:sp>
          <p:sp>
            <p:nvSpPr>
              <p:cNvPr id="10" name="îŝḷîḓé-TextBox 20">
                <a:extLst>
                  <a:ext uri="{FF2B5EF4-FFF2-40B4-BE49-F238E27FC236}">
                    <a16:creationId xmlns:a16="http://schemas.microsoft.com/office/drawing/2014/main" id="{F40C2EC4-7A63-4E3D-9576-A0E15C0B2E44}"/>
                  </a:ext>
                </a:extLst>
              </p:cNvPr>
              <p:cNvSpPr txBox="1"/>
              <p:nvPr/>
            </p:nvSpPr>
            <p:spPr>
              <a:xfrm>
                <a:off x="6487915" y="1861809"/>
                <a:ext cx="4953305" cy="1252797"/>
              </a:xfrm>
              <a:prstGeom prst="rect">
                <a:avLst/>
              </a:prstGeom>
              <a:noFill/>
            </p:spPr>
            <p:txBody>
              <a:bodyPr wrap="square" lIns="0" tIns="0" rIns="0" bIns="0" anchor="t" anchorCtr="0">
                <a:norm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Click here to add content, content to match the title. </a:t>
                </a:r>
              </a:p>
            </p:txBody>
          </p:sp>
        </p:grpSp>
      </p:grpSp>
      <p:grpSp>
        <p:nvGrpSpPr>
          <p:cNvPr id="11" name="组合 27">
            <a:extLst>
              <a:ext uri="{FF2B5EF4-FFF2-40B4-BE49-F238E27FC236}">
                <a16:creationId xmlns:a16="http://schemas.microsoft.com/office/drawing/2014/main" id="{91354D11-EE2E-4614-830E-3AA1BD04BA6C}"/>
              </a:ext>
            </a:extLst>
          </p:cNvPr>
          <p:cNvGrpSpPr/>
          <p:nvPr/>
        </p:nvGrpSpPr>
        <p:grpSpPr>
          <a:xfrm>
            <a:off x="4561472" y="4050654"/>
            <a:ext cx="3069076" cy="2390483"/>
            <a:chOff x="4345859" y="4077297"/>
            <a:chExt cx="3500303" cy="2726362"/>
          </a:xfrm>
        </p:grpSpPr>
        <p:sp>
          <p:nvSpPr>
            <p:cNvPr id="13" name="îŝḷîḓé-Rectangle: Folded Corner 2">
              <a:extLst>
                <a:ext uri="{FF2B5EF4-FFF2-40B4-BE49-F238E27FC236}">
                  <a16:creationId xmlns:a16="http://schemas.microsoft.com/office/drawing/2014/main" id="{328B0A40-380E-4A47-9606-A9DD3FDF11C6}"/>
                </a:ext>
              </a:extLst>
            </p:cNvPr>
            <p:cNvSpPr/>
            <p:nvPr/>
          </p:nvSpPr>
          <p:spPr>
            <a:xfrm>
              <a:off x="6932507" y="4077297"/>
              <a:ext cx="754911" cy="818707"/>
            </a:xfrm>
            <a:prstGeom prst="foldedCorner">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a:cs typeface="+mn-ea"/>
                <a:sym typeface="+mn-lt"/>
              </a:endParaRPr>
            </a:p>
          </p:txBody>
        </p:sp>
        <p:sp>
          <p:nvSpPr>
            <p:cNvPr id="14" name="îŝḷîḓé-Freeform: Shape 12">
              <a:extLst>
                <a:ext uri="{FF2B5EF4-FFF2-40B4-BE49-F238E27FC236}">
                  <a16:creationId xmlns:a16="http://schemas.microsoft.com/office/drawing/2014/main" id="{40C7B595-0B27-4A89-AD8D-6C523F88E50B}"/>
                </a:ext>
              </a:extLst>
            </p:cNvPr>
            <p:cNvSpPr>
              <a:spLocks/>
            </p:cNvSpPr>
            <p:nvPr/>
          </p:nvSpPr>
          <p:spPr bwMode="auto">
            <a:xfrm>
              <a:off x="7082945" y="4249005"/>
              <a:ext cx="454019" cy="45401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sz="2800">
                <a:cs typeface="+mn-ea"/>
                <a:sym typeface="+mn-lt"/>
              </a:endParaRPr>
            </a:p>
          </p:txBody>
        </p:sp>
        <p:grpSp>
          <p:nvGrpSpPr>
            <p:cNvPr id="15" name="Group 21">
              <a:extLst>
                <a:ext uri="{FF2B5EF4-FFF2-40B4-BE49-F238E27FC236}">
                  <a16:creationId xmlns:a16="http://schemas.microsoft.com/office/drawing/2014/main" id="{738042C9-AF12-46F0-AFCE-06715A3FBF09}"/>
                </a:ext>
              </a:extLst>
            </p:cNvPr>
            <p:cNvGrpSpPr/>
            <p:nvPr/>
          </p:nvGrpSpPr>
          <p:grpSpPr>
            <a:xfrm>
              <a:off x="4345859" y="5173839"/>
              <a:ext cx="3500303" cy="1629820"/>
              <a:chOff x="6487915" y="1484784"/>
              <a:chExt cx="4953305" cy="1629820"/>
            </a:xfrm>
          </p:grpSpPr>
          <p:sp>
            <p:nvSpPr>
              <p:cNvPr id="16" name="îŝḷîḓé-TextBox 22">
                <a:extLst>
                  <a:ext uri="{FF2B5EF4-FFF2-40B4-BE49-F238E27FC236}">
                    <a16:creationId xmlns:a16="http://schemas.microsoft.com/office/drawing/2014/main" id="{DA6791B7-8717-491E-999C-CAFE964A53DD}"/>
                  </a:ext>
                </a:extLst>
              </p:cNvPr>
              <p:cNvSpPr txBox="1"/>
              <p:nvPr/>
            </p:nvSpPr>
            <p:spPr>
              <a:xfrm>
                <a:off x="6487915" y="1484784"/>
                <a:ext cx="4953305" cy="377026"/>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0" tIns="0" rIns="0" bIns="0" anchor="b" anchorCtr="0">
                <a:normAutofit/>
              </a:bodyPr>
              <a:lstStyle/>
              <a:p>
                <a:pPr algn="ctr"/>
                <a:r>
                  <a:rPr lang="en-US" altLang="zh-CN" sz="2000" b="1" dirty="0">
                    <a:solidFill>
                      <a:srgbClr val="C2191B"/>
                    </a:solidFill>
                    <a:cs typeface="+mn-ea"/>
                    <a:sym typeface="+mn-lt"/>
                  </a:rPr>
                  <a:t>Add Title Text</a:t>
                </a:r>
                <a:endParaRPr lang="zh-CN" altLang="en-US" sz="2000" b="1" dirty="0">
                  <a:solidFill>
                    <a:srgbClr val="C2191B"/>
                  </a:solidFill>
                  <a:cs typeface="+mn-ea"/>
                  <a:sym typeface="+mn-lt"/>
                </a:endParaRPr>
              </a:p>
            </p:txBody>
          </p:sp>
          <p:sp>
            <p:nvSpPr>
              <p:cNvPr id="17" name="îŝḷîḓé-TextBox 23">
                <a:extLst>
                  <a:ext uri="{FF2B5EF4-FFF2-40B4-BE49-F238E27FC236}">
                    <a16:creationId xmlns:a16="http://schemas.microsoft.com/office/drawing/2014/main" id="{96507FF0-D701-4EA0-9BD4-529D2ED37FC1}"/>
                  </a:ext>
                </a:extLst>
              </p:cNvPr>
              <p:cNvSpPr txBox="1"/>
              <p:nvPr/>
            </p:nvSpPr>
            <p:spPr>
              <a:xfrm>
                <a:off x="6487915" y="1861809"/>
                <a:ext cx="4953305" cy="1252795"/>
              </a:xfrm>
              <a:prstGeom prst="rect">
                <a:avLst/>
              </a:prstGeom>
              <a:noFill/>
            </p:spPr>
            <p:txBody>
              <a:bodyPr wrap="square" lIns="0" tIns="0" rIns="0" bIns="0" anchor="t" anchorCtr="0">
                <a:norm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Click here to add content, content to match the title. </a:t>
                </a:r>
              </a:p>
            </p:txBody>
          </p:sp>
        </p:grpSp>
      </p:grpSp>
      <p:grpSp>
        <p:nvGrpSpPr>
          <p:cNvPr id="18" name="组合 28">
            <a:extLst>
              <a:ext uri="{FF2B5EF4-FFF2-40B4-BE49-F238E27FC236}">
                <a16:creationId xmlns:a16="http://schemas.microsoft.com/office/drawing/2014/main" id="{D0FF01CF-4401-479E-B6CF-4FAA4B754F30}"/>
              </a:ext>
            </a:extLst>
          </p:cNvPr>
          <p:cNvGrpSpPr/>
          <p:nvPr/>
        </p:nvGrpSpPr>
        <p:grpSpPr>
          <a:xfrm>
            <a:off x="8188185" y="4041329"/>
            <a:ext cx="3069077" cy="2224999"/>
            <a:chOff x="7972573" y="4066661"/>
            <a:chExt cx="3500303" cy="2537626"/>
          </a:xfrm>
        </p:grpSpPr>
        <p:sp>
          <p:nvSpPr>
            <p:cNvPr id="20" name="îŝḷîḓé-Rectangle: Folded Corner 3">
              <a:extLst>
                <a:ext uri="{FF2B5EF4-FFF2-40B4-BE49-F238E27FC236}">
                  <a16:creationId xmlns:a16="http://schemas.microsoft.com/office/drawing/2014/main" id="{80ABF749-1583-4FEA-82F0-16B8CFDE77B8}"/>
                </a:ext>
              </a:extLst>
            </p:cNvPr>
            <p:cNvSpPr/>
            <p:nvPr/>
          </p:nvSpPr>
          <p:spPr>
            <a:xfrm>
              <a:off x="10566103" y="4066661"/>
              <a:ext cx="754911" cy="818707"/>
            </a:xfrm>
            <a:prstGeom prst="foldedCorner">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a:cs typeface="+mn-ea"/>
                <a:sym typeface="+mn-lt"/>
              </a:endParaRPr>
            </a:p>
          </p:txBody>
        </p:sp>
        <p:sp>
          <p:nvSpPr>
            <p:cNvPr id="21" name="îŝḷîḓé-Freeform: Shape 11">
              <a:extLst>
                <a:ext uri="{FF2B5EF4-FFF2-40B4-BE49-F238E27FC236}">
                  <a16:creationId xmlns:a16="http://schemas.microsoft.com/office/drawing/2014/main" id="{A5F636F0-CDFC-4964-99AF-A785FFFA0347}"/>
                </a:ext>
              </a:extLst>
            </p:cNvPr>
            <p:cNvSpPr>
              <a:spLocks/>
            </p:cNvSpPr>
            <p:nvPr/>
          </p:nvSpPr>
          <p:spPr bwMode="auto">
            <a:xfrm>
              <a:off x="10711081" y="4249001"/>
              <a:ext cx="454019" cy="454019"/>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sz="2800">
                <a:cs typeface="+mn-ea"/>
                <a:sym typeface="+mn-lt"/>
              </a:endParaRPr>
            </a:p>
          </p:txBody>
        </p:sp>
        <p:grpSp>
          <p:nvGrpSpPr>
            <p:cNvPr id="22" name="Group 24">
              <a:extLst>
                <a:ext uri="{FF2B5EF4-FFF2-40B4-BE49-F238E27FC236}">
                  <a16:creationId xmlns:a16="http://schemas.microsoft.com/office/drawing/2014/main" id="{E079030A-E359-4551-9885-56776EB84F1C}"/>
                </a:ext>
              </a:extLst>
            </p:cNvPr>
            <p:cNvGrpSpPr/>
            <p:nvPr/>
          </p:nvGrpSpPr>
          <p:grpSpPr>
            <a:xfrm>
              <a:off x="7972573" y="5173839"/>
              <a:ext cx="3500303" cy="1430448"/>
              <a:chOff x="6487915" y="1484784"/>
              <a:chExt cx="4953305" cy="1430448"/>
            </a:xfrm>
          </p:grpSpPr>
          <p:sp>
            <p:nvSpPr>
              <p:cNvPr id="23" name="îŝḷîḓé-TextBox 25">
                <a:extLst>
                  <a:ext uri="{FF2B5EF4-FFF2-40B4-BE49-F238E27FC236}">
                    <a16:creationId xmlns:a16="http://schemas.microsoft.com/office/drawing/2014/main" id="{8EF0826B-9D93-425B-B0F2-30B1BF668309}"/>
                  </a:ext>
                </a:extLst>
              </p:cNvPr>
              <p:cNvSpPr txBox="1"/>
              <p:nvPr/>
            </p:nvSpPr>
            <p:spPr>
              <a:xfrm>
                <a:off x="6487915" y="1484784"/>
                <a:ext cx="4953305" cy="377026"/>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0" tIns="0" rIns="0" bIns="0" anchor="b" anchorCtr="0">
                <a:normAutofit/>
              </a:bodyPr>
              <a:lstStyle/>
              <a:p>
                <a:pPr algn="ctr"/>
                <a:r>
                  <a:rPr lang="en-US" altLang="zh-CN" sz="2000" b="1" dirty="0">
                    <a:solidFill>
                      <a:srgbClr val="C2191B"/>
                    </a:solidFill>
                    <a:cs typeface="+mn-ea"/>
                    <a:sym typeface="+mn-lt"/>
                  </a:rPr>
                  <a:t>Add Title Text</a:t>
                </a:r>
                <a:endParaRPr lang="zh-CN" altLang="en-US" sz="2000" b="1" dirty="0">
                  <a:solidFill>
                    <a:srgbClr val="C2191B"/>
                  </a:solidFill>
                  <a:cs typeface="+mn-ea"/>
                  <a:sym typeface="+mn-lt"/>
                </a:endParaRPr>
              </a:p>
            </p:txBody>
          </p:sp>
          <p:sp>
            <p:nvSpPr>
              <p:cNvPr id="24" name="îŝḷîḓé-TextBox 26">
                <a:extLst>
                  <a:ext uri="{FF2B5EF4-FFF2-40B4-BE49-F238E27FC236}">
                    <a16:creationId xmlns:a16="http://schemas.microsoft.com/office/drawing/2014/main" id="{FABE9DAD-175C-4455-AC2A-B9E764C6C7F3}"/>
                  </a:ext>
                </a:extLst>
              </p:cNvPr>
              <p:cNvSpPr txBox="1"/>
              <p:nvPr/>
            </p:nvSpPr>
            <p:spPr>
              <a:xfrm>
                <a:off x="6487915" y="1861809"/>
                <a:ext cx="4953305" cy="1053423"/>
              </a:xfrm>
              <a:prstGeom prst="rect">
                <a:avLst/>
              </a:prstGeom>
              <a:noFill/>
            </p:spPr>
            <p:txBody>
              <a:bodyPr wrap="square" lIns="0" tIns="0" rIns="0" bIns="0" anchor="t" anchorCtr="0">
                <a:norm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Click here to add content, content to match the title. </a:t>
                </a:r>
              </a:p>
            </p:txBody>
          </p:sp>
        </p:grpSp>
      </p:grpSp>
      <p:sp>
        <p:nvSpPr>
          <p:cNvPr id="5" name="TextBox 9">
            <a:extLst>
              <a:ext uri="{FF2B5EF4-FFF2-40B4-BE49-F238E27FC236}">
                <a16:creationId xmlns:a16="http://schemas.microsoft.com/office/drawing/2014/main" id="{94488E39-0CCC-BEA4-6F61-0C2355942526}"/>
              </a:ext>
            </a:extLst>
          </p:cNvPr>
          <p:cNvSpPr txBox="1"/>
          <p:nvPr/>
        </p:nvSpPr>
        <p:spPr>
          <a:xfrm>
            <a:off x="673608" y="6621333"/>
            <a:ext cx="1224136" cy="118430"/>
          </a:xfrm>
          <a:prstGeom prst="rect">
            <a:avLst/>
          </a:prstGeom>
          <a:noFill/>
        </p:spPr>
        <p:txBody>
          <a:bodyPr wrap="square" rtlCol="0">
            <a:spAutoFit/>
          </a:bodyPr>
          <a:lstStyle/>
          <a:p>
            <a:pPr defTabSz="914400">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extLst>
      <p:ext uri="{BB962C8B-B14F-4D97-AF65-F5344CB8AC3E}">
        <p14:creationId xmlns:p14="http://schemas.microsoft.com/office/powerpoint/2010/main" val="31517243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 presetClass="entr" presetSubtype="4" decel="10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800" fill="hold"/>
                                        <p:tgtEl>
                                          <p:spTgt spid="11"/>
                                        </p:tgtEl>
                                        <p:attrNameLst>
                                          <p:attrName>ppt_x</p:attrName>
                                        </p:attrNameLst>
                                      </p:cBhvr>
                                      <p:tavLst>
                                        <p:tav tm="0">
                                          <p:val>
                                            <p:strVal val="#ppt_x"/>
                                          </p:val>
                                        </p:tav>
                                        <p:tav tm="100000">
                                          <p:val>
                                            <p:strVal val="#ppt_x"/>
                                          </p:val>
                                        </p:tav>
                                      </p:tavLst>
                                    </p:anim>
                                    <p:anim calcmode="lin" valueType="num">
                                      <p:cBhvr additive="base">
                                        <p:cTn id="13" dur="8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600"/>
                            </p:stCondLst>
                            <p:childTnLst>
                              <p:par>
                                <p:cTn id="15" presetID="2" presetClass="entr" presetSubtype="4" decel="10000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800" fill="hold"/>
                                        <p:tgtEl>
                                          <p:spTgt spid="18"/>
                                        </p:tgtEl>
                                        <p:attrNameLst>
                                          <p:attrName>ppt_x</p:attrName>
                                        </p:attrNameLst>
                                      </p:cBhvr>
                                      <p:tavLst>
                                        <p:tav tm="0">
                                          <p:val>
                                            <p:strVal val="#ppt_x"/>
                                          </p:val>
                                        </p:tav>
                                        <p:tav tm="100000">
                                          <p:val>
                                            <p:strVal val="#ppt_x"/>
                                          </p:val>
                                        </p:tav>
                                      </p:tavLst>
                                    </p:anim>
                                    <p:anim calcmode="lin" valueType="num">
                                      <p:cBhvr additive="base">
                                        <p:cTn id="18" dur="8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888748" y="250561"/>
            <a:ext cx="2414507" cy="646331"/>
          </a:xfrm>
          <a:prstGeom prst="rect">
            <a:avLst/>
          </a:prstGeom>
          <a:noFill/>
        </p:spPr>
        <p:txBody>
          <a:bodyPr wrap="none" rtlCol="0">
            <a:spAutoFit/>
          </a:bodyPr>
          <a:lstStyle/>
          <a:p>
            <a:pPr algn="ctr"/>
            <a:r>
              <a:rPr lang="en-US" altLang="zh-CN" sz="3600" b="1" dirty="0">
                <a:solidFill>
                  <a:srgbClr val="C2191B"/>
                </a:solidFill>
                <a:cs typeface="+mn-ea"/>
                <a:sym typeface="+mn-lt"/>
              </a:rPr>
              <a:t>Completion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组合 25">
            <a:extLst>
              <a:ext uri="{FF2B5EF4-FFF2-40B4-BE49-F238E27FC236}">
                <a16:creationId xmlns:a16="http://schemas.microsoft.com/office/drawing/2014/main" id="{3CE26B4D-137E-47D3-838F-D65E3E870867}"/>
              </a:ext>
            </a:extLst>
          </p:cNvPr>
          <p:cNvGrpSpPr/>
          <p:nvPr/>
        </p:nvGrpSpPr>
        <p:grpSpPr>
          <a:xfrm>
            <a:off x="800179" y="2075974"/>
            <a:ext cx="2358085" cy="3874453"/>
            <a:chOff x="758381" y="2215674"/>
            <a:chExt cx="2358085" cy="3874453"/>
          </a:xfrm>
        </p:grpSpPr>
        <p:sp>
          <p:nvSpPr>
            <p:cNvPr id="5" name="iS1ide-Rectangle 5">
              <a:extLst>
                <a:ext uri="{FF2B5EF4-FFF2-40B4-BE49-F238E27FC236}">
                  <a16:creationId xmlns:a16="http://schemas.microsoft.com/office/drawing/2014/main" id="{18F7B809-8BDB-409A-B292-D60656D077CC}"/>
                </a:ext>
              </a:extLst>
            </p:cNvPr>
            <p:cNvSpPr/>
            <p:nvPr/>
          </p:nvSpPr>
          <p:spPr>
            <a:xfrm>
              <a:off x="758381" y="2215674"/>
              <a:ext cx="2358085" cy="2463271"/>
            </a:xfrm>
            <a:prstGeom prst="rect">
              <a:avLst/>
            </a:prstGeom>
            <a:solidFill>
              <a:srgbClr val="C2191B"/>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6" name="iS1ide-Freeform: Shape 8">
              <a:extLst>
                <a:ext uri="{FF2B5EF4-FFF2-40B4-BE49-F238E27FC236}">
                  <a16:creationId xmlns:a16="http://schemas.microsoft.com/office/drawing/2014/main" id="{65E0FEF5-A58A-4A8E-A8BF-1883C9950EB2}"/>
                </a:ext>
              </a:extLst>
            </p:cNvPr>
            <p:cNvSpPr>
              <a:spLocks/>
            </p:cNvSpPr>
            <p:nvPr/>
          </p:nvSpPr>
          <p:spPr bwMode="auto">
            <a:xfrm>
              <a:off x="1639912" y="2883835"/>
              <a:ext cx="595023" cy="59678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anchor="ctr"/>
            <a:lstStyle/>
            <a:p>
              <a:pPr algn="ctr"/>
              <a:endParaRPr>
                <a:cs typeface="+mn-ea"/>
                <a:sym typeface="+mn-lt"/>
              </a:endParaRPr>
            </a:p>
          </p:txBody>
        </p:sp>
        <p:sp>
          <p:nvSpPr>
            <p:cNvPr id="7" name="iS1ide-TextBox 24">
              <a:extLst>
                <a:ext uri="{FF2B5EF4-FFF2-40B4-BE49-F238E27FC236}">
                  <a16:creationId xmlns:a16="http://schemas.microsoft.com/office/drawing/2014/main" id="{4C9EF642-71B4-4DEA-B9BB-D70179AA14FB}"/>
                </a:ext>
              </a:extLst>
            </p:cNvPr>
            <p:cNvSpPr txBox="1"/>
            <p:nvPr/>
          </p:nvSpPr>
          <p:spPr>
            <a:xfrm>
              <a:off x="900562" y="5041900"/>
              <a:ext cx="2073722" cy="529213"/>
            </a:xfrm>
            <a:prstGeom prst="rect">
              <a:avLst/>
            </a:prstGeom>
            <a:noFill/>
          </p:spPr>
          <p:txBody>
            <a:bodyPr wrap="none" lIns="0" tIns="0" rIns="0" bIns="0">
              <a:normAutofit/>
            </a:bodyPr>
            <a:lstStyle/>
            <a:p>
              <a:pPr algn="ctr"/>
              <a:r>
                <a:rPr lang="en-US" altLang="zh-CN" sz="1600" b="1" dirty="0">
                  <a:solidFill>
                    <a:srgbClr val="C2191B"/>
                  </a:solidFill>
                  <a:cs typeface="+mn-ea"/>
                  <a:sym typeface="+mn-lt"/>
                </a:rPr>
                <a:t>Add Title Text</a:t>
              </a:r>
              <a:endParaRPr lang="zh-CN" altLang="en-US" sz="1600" b="1" dirty="0">
                <a:solidFill>
                  <a:srgbClr val="C2191B"/>
                </a:solidFill>
                <a:cs typeface="+mn-ea"/>
                <a:sym typeface="+mn-lt"/>
              </a:endParaRPr>
            </a:p>
          </p:txBody>
        </p:sp>
        <p:sp>
          <p:nvSpPr>
            <p:cNvPr id="8" name="iS1ide-Rectangle 30">
              <a:extLst>
                <a:ext uri="{FF2B5EF4-FFF2-40B4-BE49-F238E27FC236}">
                  <a16:creationId xmlns:a16="http://schemas.microsoft.com/office/drawing/2014/main" id="{2CBC46B3-ABB6-4FE9-9B26-E4F74C0A3A3F}"/>
                </a:ext>
              </a:extLst>
            </p:cNvPr>
            <p:cNvSpPr/>
            <p:nvPr/>
          </p:nvSpPr>
          <p:spPr>
            <a:xfrm>
              <a:off x="885456" y="5418713"/>
              <a:ext cx="2103935" cy="671414"/>
            </a:xfrm>
            <a:prstGeom prst="rect">
              <a:avLst/>
            </a:prstGeom>
          </p:spPr>
          <p:txBody>
            <a:bodyPr wrap="square" lIns="0" tIns="0" rIns="0" bIns="0" anchor="t" anchorCtr="1">
              <a:normAutofit/>
            </a:bodyPr>
            <a:lstStyle/>
            <a:p>
              <a:pPr algn="ctr">
                <a:lnSpc>
                  <a:spcPct val="150000"/>
                </a:lnSpc>
                <a:spcAft>
                  <a:spcPts val="1200"/>
                </a:spcAft>
              </a:pPr>
              <a:r>
                <a:rPr lang="en-US" altLang="zh-CN" sz="1000" dirty="0">
                  <a:solidFill>
                    <a:schemeClr val="bg1">
                      <a:lumMod val="65000"/>
                    </a:schemeClr>
                  </a:solidFill>
                  <a:cs typeface="+mn-ea"/>
                  <a:sym typeface="+mn-lt"/>
                </a:rPr>
                <a:t>Click here to add content, content to match the title. Click here to add content, content to match the title. </a:t>
              </a:r>
            </a:p>
          </p:txBody>
        </p:sp>
      </p:grpSp>
      <p:grpSp>
        <p:nvGrpSpPr>
          <p:cNvPr id="9" name="组合 24">
            <a:extLst>
              <a:ext uri="{FF2B5EF4-FFF2-40B4-BE49-F238E27FC236}">
                <a16:creationId xmlns:a16="http://schemas.microsoft.com/office/drawing/2014/main" id="{48FEC19B-8292-4387-914B-B0FB6DAF2ED0}"/>
              </a:ext>
            </a:extLst>
          </p:cNvPr>
          <p:cNvGrpSpPr/>
          <p:nvPr/>
        </p:nvGrpSpPr>
        <p:grpSpPr>
          <a:xfrm>
            <a:off x="3578565" y="2075974"/>
            <a:ext cx="2358085" cy="3874453"/>
            <a:chOff x="3539758" y="2215674"/>
            <a:chExt cx="2358085" cy="3874453"/>
          </a:xfrm>
        </p:grpSpPr>
        <p:sp>
          <p:nvSpPr>
            <p:cNvPr id="10" name="iS1ide-Rectangle 7">
              <a:extLst>
                <a:ext uri="{FF2B5EF4-FFF2-40B4-BE49-F238E27FC236}">
                  <a16:creationId xmlns:a16="http://schemas.microsoft.com/office/drawing/2014/main" id="{95FC867C-BC4E-4B6C-A221-3BCC068A9EEC}"/>
                </a:ext>
              </a:extLst>
            </p:cNvPr>
            <p:cNvSpPr/>
            <p:nvPr/>
          </p:nvSpPr>
          <p:spPr>
            <a:xfrm>
              <a:off x="3539758" y="2215674"/>
              <a:ext cx="2358085" cy="2463271"/>
            </a:xfrm>
            <a:prstGeom prst="rect">
              <a:avLst/>
            </a:prstGeom>
            <a:solidFill>
              <a:srgbClr val="C2191B"/>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11" name="iS1ide-Freeform: Shape 9">
              <a:extLst>
                <a:ext uri="{FF2B5EF4-FFF2-40B4-BE49-F238E27FC236}">
                  <a16:creationId xmlns:a16="http://schemas.microsoft.com/office/drawing/2014/main" id="{44B7C1F8-0ECB-44B3-B9D5-DE08ABC29963}"/>
                </a:ext>
              </a:extLst>
            </p:cNvPr>
            <p:cNvSpPr>
              <a:spLocks/>
            </p:cNvSpPr>
            <p:nvPr/>
          </p:nvSpPr>
          <p:spPr bwMode="auto">
            <a:xfrm>
              <a:off x="4421190" y="2883835"/>
              <a:ext cx="595220" cy="596981"/>
            </a:xfrm>
            <a:custGeom>
              <a:avLst/>
              <a:gdLst>
                <a:gd name="T0" fmla="*/ 186 w 186"/>
                <a:gd name="T1" fmla="*/ 55 h 186"/>
                <a:gd name="T2" fmla="*/ 131 w 186"/>
                <a:gd name="T3" fmla="*/ 0 h 186"/>
                <a:gd name="T4" fmla="*/ 93 w 186"/>
                <a:gd name="T5" fmla="*/ 15 h 186"/>
                <a:gd name="T6" fmla="*/ 55 w 186"/>
                <a:gd name="T7" fmla="*/ 0 h 186"/>
                <a:gd name="T8" fmla="*/ 0 w 186"/>
                <a:gd name="T9" fmla="*/ 55 h 186"/>
                <a:gd name="T10" fmla="*/ 0 w 186"/>
                <a:gd name="T11" fmla="*/ 61 h 186"/>
                <a:gd name="T12" fmla="*/ 93 w 186"/>
                <a:gd name="T13" fmla="*/ 186 h 186"/>
                <a:gd name="T14" fmla="*/ 185 w 186"/>
                <a:gd name="T15" fmla="*/ 61 h 186"/>
                <a:gd name="T16" fmla="*/ 186 w 186"/>
                <a:gd name="T17" fmla="*/ 55 h 186"/>
                <a:gd name="T18" fmla="*/ 177 w 186"/>
                <a:gd name="T19" fmla="*/ 60 h 186"/>
                <a:gd name="T20" fmla="*/ 93 w 186"/>
                <a:gd name="T21" fmla="*/ 177 h 186"/>
                <a:gd name="T22" fmla="*/ 9 w 186"/>
                <a:gd name="T23" fmla="*/ 60 h 186"/>
                <a:gd name="T24" fmla="*/ 8 w 186"/>
                <a:gd name="T25" fmla="*/ 55 h 186"/>
                <a:gd name="T26" fmla="*/ 55 w 186"/>
                <a:gd name="T27" fmla="*/ 9 h 186"/>
                <a:gd name="T28" fmla="*/ 87 w 186"/>
                <a:gd name="T29" fmla="*/ 22 h 186"/>
                <a:gd name="T30" fmla="*/ 91 w 186"/>
                <a:gd name="T31" fmla="*/ 25 h 186"/>
                <a:gd name="T32" fmla="*/ 76 w 186"/>
                <a:gd name="T33" fmla="*/ 59 h 186"/>
                <a:gd name="T34" fmla="*/ 97 w 186"/>
                <a:gd name="T35" fmla="*/ 84 h 186"/>
                <a:gd name="T36" fmla="*/ 80 w 186"/>
                <a:gd name="T37" fmla="*/ 122 h 186"/>
                <a:gd name="T38" fmla="*/ 93 w 186"/>
                <a:gd name="T39" fmla="*/ 144 h 186"/>
                <a:gd name="T40" fmla="*/ 90 w 186"/>
                <a:gd name="T41" fmla="*/ 122 h 186"/>
                <a:gd name="T42" fmla="*/ 106 w 186"/>
                <a:gd name="T43" fmla="*/ 82 h 186"/>
                <a:gd name="T44" fmla="*/ 86 w 186"/>
                <a:gd name="T45" fmla="*/ 58 h 186"/>
                <a:gd name="T46" fmla="*/ 104 w 186"/>
                <a:gd name="T47" fmla="*/ 17 h 186"/>
                <a:gd name="T48" fmla="*/ 131 w 186"/>
                <a:gd name="T49" fmla="*/ 9 h 186"/>
                <a:gd name="T50" fmla="*/ 177 w 186"/>
                <a:gd name="T51" fmla="*/ 55 h 186"/>
                <a:gd name="T52" fmla="*/ 177 w 186"/>
                <a:gd name="T53" fmla="*/ 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86">
                  <a:moveTo>
                    <a:pt x="186" y="55"/>
                  </a:moveTo>
                  <a:cubicBezTo>
                    <a:pt x="186" y="25"/>
                    <a:pt x="161" y="0"/>
                    <a:pt x="131" y="0"/>
                  </a:cubicBezTo>
                  <a:cubicBezTo>
                    <a:pt x="116" y="0"/>
                    <a:pt x="103" y="6"/>
                    <a:pt x="93" y="15"/>
                  </a:cubicBezTo>
                  <a:cubicBezTo>
                    <a:pt x="83" y="6"/>
                    <a:pt x="70" y="0"/>
                    <a:pt x="55" y="0"/>
                  </a:cubicBezTo>
                  <a:cubicBezTo>
                    <a:pt x="25" y="0"/>
                    <a:pt x="0" y="25"/>
                    <a:pt x="0" y="55"/>
                  </a:cubicBezTo>
                  <a:cubicBezTo>
                    <a:pt x="0" y="58"/>
                    <a:pt x="1" y="63"/>
                    <a:pt x="0" y="61"/>
                  </a:cubicBezTo>
                  <a:cubicBezTo>
                    <a:pt x="6" y="115"/>
                    <a:pt x="85" y="186"/>
                    <a:pt x="93" y="186"/>
                  </a:cubicBezTo>
                  <a:cubicBezTo>
                    <a:pt x="101" y="186"/>
                    <a:pt x="179" y="115"/>
                    <a:pt x="185" y="61"/>
                  </a:cubicBezTo>
                  <a:cubicBezTo>
                    <a:pt x="185" y="63"/>
                    <a:pt x="186" y="58"/>
                    <a:pt x="186" y="55"/>
                  </a:cubicBezTo>
                  <a:close/>
                  <a:moveTo>
                    <a:pt x="177" y="60"/>
                  </a:moveTo>
                  <a:cubicBezTo>
                    <a:pt x="172" y="105"/>
                    <a:pt x="109" y="167"/>
                    <a:pt x="93" y="177"/>
                  </a:cubicBezTo>
                  <a:cubicBezTo>
                    <a:pt x="77" y="167"/>
                    <a:pt x="14" y="105"/>
                    <a:pt x="9" y="60"/>
                  </a:cubicBezTo>
                  <a:cubicBezTo>
                    <a:pt x="9" y="60"/>
                    <a:pt x="8" y="58"/>
                    <a:pt x="8" y="55"/>
                  </a:cubicBezTo>
                  <a:cubicBezTo>
                    <a:pt x="8" y="29"/>
                    <a:pt x="29" y="9"/>
                    <a:pt x="55" y="9"/>
                  </a:cubicBezTo>
                  <a:cubicBezTo>
                    <a:pt x="67" y="9"/>
                    <a:pt x="78" y="13"/>
                    <a:pt x="87" y="22"/>
                  </a:cubicBezTo>
                  <a:cubicBezTo>
                    <a:pt x="91" y="25"/>
                    <a:pt x="91" y="25"/>
                    <a:pt x="91" y="25"/>
                  </a:cubicBezTo>
                  <a:cubicBezTo>
                    <a:pt x="76" y="59"/>
                    <a:pt x="76" y="59"/>
                    <a:pt x="76" y="59"/>
                  </a:cubicBezTo>
                  <a:cubicBezTo>
                    <a:pt x="97" y="84"/>
                    <a:pt x="97" y="84"/>
                    <a:pt x="97" y="84"/>
                  </a:cubicBezTo>
                  <a:cubicBezTo>
                    <a:pt x="80" y="122"/>
                    <a:pt x="80" y="122"/>
                    <a:pt x="80" y="122"/>
                  </a:cubicBezTo>
                  <a:cubicBezTo>
                    <a:pt x="93" y="144"/>
                    <a:pt x="93" y="144"/>
                    <a:pt x="93" y="144"/>
                  </a:cubicBezTo>
                  <a:cubicBezTo>
                    <a:pt x="90" y="122"/>
                    <a:pt x="90" y="122"/>
                    <a:pt x="90" y="122"/>
                  </a:cubicBezTo>
                  <a:cubicBezTo>
                    <a:pt x="106" y="82"/>
                    <a:pt x="106" y="82"/>
                    <a:pt x="106" y="82"/>
                  </a:cubicBezTo>
                  <a:cubicBezTo>
                    <a:pt x="86" y="58"/>
                    <a:pt x="86" y="58"/>
                    <a:pt x="86" y="58"/>
                  </a:cubicBezTo>
                  <a:cubicBezTo>
                    <a:pt x="104" y="17"/>
                    <a:pt x="104" y="17"/>
                    <a:pt x="104" y="17"/>
                  </a:cubicBezTo>
                  <a:cubicBezTo>
                    <a:pt x="112" y="12"/>
                    <a:pt x="121" y="9"/>
                    <a:pt x="131" y="9"/>
                  </a:cubicBezTo>
                  <a:cubicBezTo>
                    <a:pt x="156" y="9"/>
                    <a:pt x="177" y="29"/>
                    <a:pt x="177" y="55"/>
                  </a:cubicBezTo>
                  <a:cubicBezTo>
                    <a:pt x="177" y="58"/>
                    <a:pt x="177" y="60"/>
                    <a:pt x="177" y="60"/>
                  </a:cubicBezTo>
                  <a:close/>
                </a:path>
              </a:pathLst>
            </a:custGeom>
            <a:solidFill>
              <a:schemeClr val="bg1"/>
            </a:solidFill>
            <a:ln>
              <a:noFill/>
            </a:ln>
          </p:spPr>
          <p:txBody>
            <a:bodyPr anchor="ctr"/>
            <a:lstStyle/>
            <a:p>
              <a:pPr algn="ctr"/>
              <a:endParaRPr>
                <a:cs typeface="+mn-ea"/>
                <a:sym typeface="+mn-lt"/>
              </a:endParaRPr>
            </a:p>
          </p:txBody>
        </p:sp>
        <p:sp>
          <p:nvSpPr>
            <p:cNvPr id="12" name="iS1ide-TextBox 32">
              <a:extLst>
                <a:ext uri="{FF2B5EF4-FFF2-40B4-BE49-F238E27FC236}">
                  <a16:creationId xmlns:a16="http://schemas.microsoft.com/office/drawing/2014/main" id="{F5AE4A84-A5B3-4960-ACD6-A6CC728B4853}"/>
                </a:ext>
              </a:extLst>
            </p:cNvPr>
            <p:cNvSpPr txBox="1"/>
            <p:nvPr/>
          </p:nvSpPr>
          <p:spPr>
            <a:xfrm>
              <a:off x="3681939" y="5041900"/>
              <a:ext cx="2073722" cy="529213"/>
            </a:xfrm>
            <a:prstGeom prst="rect">
              <a:avLst/>
            </a:prstGeom>
            <a:noFill/>
          </p:spPr>
          <p:txBody>
            <a:bodyPr wrap="none" lIns="0" tIns="0" rIns="0" bIns="0">
              <a:normAutofit/>
            </a:bodyPr>
            <a:lstStyle/>
            <a:p>
              <a:pPr algn="ctr"/>
              <a:r>
                <a:rPr lang="en-US" altLang="zh-CN" sz="1600" b="1" dirty="0">
                  <a:solidFill>
                    <a:srgbClr val="C2191B"/>
                  </a:solidFill>
                  <a:cs typeface="+mn-ea"/>
                  <a:sym typeface="+mn-lt"/>
                </a:rPr>
                <a:t>Add Title Text</a:t>
              </a:r>
              <a:endParaRPr lang="zh-CN" altLang="en-US" sz="1600" b="1" dirty="0">
                <a:solidFill>
                  <a:srgbClr val="C2191B"/>
                </a:solidFill>
                <a:cs typeface="+mn-ea"/>
                <a:sym typeface="+mn-lt"/>
              </a:endParaRPr>
            </a:p>
          </p:txBody>
        </p:sp>
        <p:sp>
          <p:nvSpPr>
            <p:cNvPr id="13" name="iS1ide-Rectangle 33">
              <a:extLst>
                <a:ext uri="{FF2B5EF4-FFF2-40B4-BE49-F238E27FC236}">
                  <a16:creationId xmlns:a16="http://schemas.microsoft.com/office/drawing/2014/main" id="{E77D1CA4-A43F-4DFD-97CB-602EDB0CA822}"/>
                </a:ext>
              </a:extLst>
            </p:cNvPr>
            <p:cNvSpPr/>
            <p:nvPr/>
          </p:nvSpPr>
          <p:spPr>
            <a:xfrm>
              <a:off x="3666833" y="5418713"/>
              <a:ext cx="2103935" cy="671414"/>
            </a:xfrm>
            <a:prstGeom prst="rect">
              <a:avLst/>
            </a:prstGeom>
          </p:spPr>
          <p:txBody>
            <a:bodyPr wrap="square" lIns="0" tIns="0" rIns="0" bIns="0" anchor="t" anchorCtr="1">
              <a:normAutofit/>
            </a:bodyPr>
            <a:lstStyle/>
            <a:p>
              <a:pPr algn="ctr">
                <a:lnSpc>
                  <a:spcPct val="150000"/>
                </a:lnSpc>
                <a:spcAft>
                  <a:spcPts val="1200"/>
                </a:spcAft>
              </a:pPr>
              <a:r>
                <a:rPr lang="en-US" altLang="zh-CN" sz="1000" dirty="0">
                  <a:solidFill>
                    <a:schemeClr val="bg1">
                      <a:lumMod val="65000"/>
                    </a:schemeClr>
                  </a:solidFill>
                  <a:cs typeface="+mn-ea"/>
                  <a:sym typeface="+mn-lt"/>
                </a:rPr>
                <a:t>Click here to add content, content to match the title. Click here to add content, content to match the title. </a:t>
              </a:r>
            </a:p>
          </p:txBody>
        </p:sp>
      </p:grpSp>
      <p:grpSp>
        <p:nvGrpSpPr>
          <p:cNvPr id="14" name="组合 23">
            <a:extLst>
              <a:ext uri="{FF2B5EF4-FFF2-40B4-BE49-F238E27FC236}">
                <a16:creationId xmlns:a16="http://schemas.microsoft.com/office/drawing/2014/main" id="{89A85DDC-94B3-4594-B8BD-D27798D24B70}"/>
              </a:ext>
            </a:extLst>
          </p:cNvPr>
          <p:cNvGrpSpPr/>
          <p:nvPr/>
        </p:nvGrpSpPr>
        <p:grpSpPr>
          <a:xfrm>
            <a:off x="6356951" y="2075974"/>
            <a:ext cx="2358085" cy="3874453"/>
            <a:chOff x="6294159" y="2215674"/>
            <a:chExt cx="2358085" cy="3874453"/>
          </a:xfrm>
        </p:grpSpPr>
        <p:sp>
          <p:nvSpPr>
            <p:cNvPr id="15" name="iS1ide-Rectangle 6">
              <a:extLst>
                <a:ext uri="{FF2B5EF4-FFF2-40B4-BE49-F238E27FC236}">
                  <a16:creationId xmlns:a16="http://schemas.microsoft.com/office/drawing/2014/main" id="{DA69AB87-69DC-41E7-A2EE-CC7839129307}"/>
                </a:ext>
              </a:extLst>
            </p:cNvPr>
            <p:cNvSpPr/>
            <p:nvPr/>
          </p:nvSpPr>
          <p:spPr>
            <a:xfrm>
              <a:off x="6294159" y="2215674"/>
              <a:ext cx="2358085" cy="2463271"/>
            </a:xfrm>
            <a:prstGeom prst="rect">
              <a:avLst/>
            </a:prstGeom>
            <a:solidFill>
              <a:srgbClr val="C2191B"/>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16" name="iS1ide-Freeform: Shape 11">
              <a:extLst>
                <a:ext uri="{FF2B5EF4-FFF2-40B4-BE49-F238E27FC236}">
                  <a16:creationId xmlns:a16="http://schemas.microsoft.com/office/drawing/2014/main" id="{46175D5F-3C67-41F0-B27C-DB3322B948E6}"/>
                </a:ext>
              </a:extLst>
            </p:cNvPr>
            <p:cNvSpPr>
              <a:spLocks/>
            </p:cNvSpPr>
            <p:nvPr/>
          </p:nvSpPr>
          <p:spPr bwMode="auto">
            <a:xfrm>
              <a:off x="7168547" y="2887355"/>
              <a:ext cx="609309" cy="593460"/>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anchor="ctr"/>
            <a:lstStyle/>
            <a:p>
              <a:pPr algn="ctr"/>
              <a:endParaRPr>
                <a:cs typeface="+mn-ea"/>
                <a:sym typeface="+mn-lt"/>
              </a:endParaRPr>
            </a:p>
          </p:txBody>
        </p:sp>
        <p:sp>
          <p:nvSpPr>
            <p:cNvPr id="17" name="iS1ide-TextBox 35">
              <a:extLst>
                <a:ext uri="{FF2B5EF4-FFF2-40B4-BE49-F238E27FC236}">
                  <a16:creationId xmlns:a16="http://schemas.microsoft.com/office/drawing/2014/main" id="{CFDB0573-1F34-4989-8BB7-4F14C54052FA}"/>
                </a:ext>
              </a:extLst>
            </p:cNvPr>
            <p:cNvSpPr txBox="1"/>
            <p:nvPr/>
          </p:nvSpPr>
          <p:spPr>
            <a:xfrm>
              <a:off x="6436340" y="5041900"/>
              <a:ext cx="2073722" cy="529213"/>
            </a:xfrm>
            <a:prstGeom prst="rect">
              <a:avLst/>
            </a:prstGeom>
            <a:noFill/>
          </p:spPr>
          <p:txBody>
            <a:bodyPr wrap="none" lIns="0" tIns="0" rIns="0" bIns="0">
              <a:normAutofit/>
            </a:bodyPr>
            <a:lstStyle/>
            <a:p>
              <a:pPr algn="ctr"/>
              <a:r>
                <a:rPr lang="en-US" altLang="zh-CN" sz="1600" b="1" dirty="0">
                  <a:solidFill>
                    <a:srgbClr val="C2191B"/>
                  </a:solidFill>
                  <a:cs typeface="+mn-ea"/>
                  <a:sym typeface="+mn-lt"/>
                </a:rPr>
                <a:t>Add Title Text</a:t>
              </a:r>
              <a:endParaRPr lang="zh-CN" altLang="en-US" sz="1600" b="1" dirty="0">
                <a:solidFill>
                  <a:srgbClr val="C2191B"/>
                </a:solidFill>
                <a:cs typeface="+mn-ea"/>
                <a:sym typeface="+mn-lt"/>
              </a:endParaRPr>
            </a:p>
          </p:txBody>
        </p:sp>
        <p:sp>
          <p:nvSpPr>
            <p:cNvPr id="18" name="iS1ide-Rectangle 36">
              <a:extLst>
                <a:ext uri="{FF2B5EF4-FFF2-40B4-BE49-F238E27FC236}">
                  <a16:creationId xmlns:a16="http://schemas.microsoft.com/office/drawing/2014/main" id="{155B11A6-2995-4C63-B619-34D55A7B4798}"/>
                </a:ext>
              </a:extLst>
            </p:cNvPr>
            <p:cNvSpPr/>
            <p:nvPr/>
          </p:nvSpPr>
          <p:spPr>
            <a:xfrm>
              <a:off x="6421234" y="5418713"/>
              <a:ext cx="2103935" cy="671414"/>
            </a:xfrm>
            <a:prstGeom prst="rect">
              <a:avLst/>
            </a:prstGeom>
          </p:spPr>
          <p:txBody>
            <a:bodyPr wrap="square" lIns="0" tIns="0" rIns="0" bIns="0" anchor="t" anchorCtr="1">
              <a:normAutofit/>
            </a:bodyPr>
            <a:lstStyle/>
            <a:p>
              <a:pPr algn="ctr">
                <a:lnSpc>
                  <a:spcPct val="150000"/>
                </a:lnSpc>
                <a:spcAft>
                  <a:spcPts val="1200"/>
                </a:spcAft>
              </a:pPr>
              <a:r>
                <a:rPr lang="en-US" altLang="zh-CN" sz="1000" dirty="0">
                  <a:solidFill>
                    <a:schemeClr val="bg1">
                      <a:lumMod val="65000"/>
                    </a:schemeClr>
                  </a:solidFill>
                  <a:cs typeface="+mn-ea"/>
                  <a:sym typeface="+mn-lt"/>
                </a:rPr>
                <a:t>Click here to add content, content to match the title. Click here to add content, content to match the title. </a:t>
              </a:r>
            </a:p>
          </p:txBody>
        </p:sp>
      </p:grpSp>
      <p:grpSp>
        <p:nvGrpSpPr>
          <p:cNvPr id="19" name="组合 22">
            <a:extLst>
              <a:ext uri="{FF2B5EF4-FFF2-40B4-BE49-F238E27FC236}">
                <a16:creationId xmlns:a16="http://schemas.microsoft.com/office/drawing/2014/main" id="{CB851FD2-5100-43D4-8FAD-A3409F4EB14E}"/>
              </a:ext>
            </a:extLst>
          </p:cNvPr>
          <p:cNvGrpSpPr/>
          <p:nvPr/>
        </p:nvGrpSpPr>
        <p:grpSpPr>
          <a:xfrm>
            <a:off x="9135336" y="2075975"/>
            <a:ext cx="2358085" cy="3874452"/>
            <a:chOff x="9093538" y="2215675"/>
            <a:chExt cx="2358085" cy="3874452"/>
          </a:xfrm>
        </p:grpSpPr>
        <p:sp>
          <p:nvSpPr>
            <p:cNvPr id="20" name="iS1ide-Rectangle 4">
              <a:extLst>
                <a:ext uri="{FF2B5EF4-FFF2-40B4-BE49-F238E27FC236}">
                  <a16:creationId xmlns:a16="http://schemas.microsoft.com/office/drawing/2014/main" id="{C078C379-CB4B-493A-9B92-7A818B9FB16D}"/>
                </a:ext>
              </a:extLst>
            </p:cNvPr>
            <p:cNvSpPr/>
            <p:nvPr/>
          </p:nvSpPr>
          <p:spPr>
            <a:xfrm>
              <a:off x="9093538" y="2215675"/>
              <a:ext cx="2358085" cy="2463270"/>
            </a:xfrm>
            <a:prstGeom prst="rect">
              <a:avLst/>
            </a:prstGeom>
            <a:solidFill>
              <a:srgbClr val="C2191B"/>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1" name="iS1ide-Freeform: Shape 10">
              <a:extLst>
                <a:ext uri="{FF2B5EF4-FFF2-40B4-BE49-F238E27FC236}">
                  <a16:creationId xmlns:a16="http://schemas.microsoft.com/office/drawing/2014/main" id="{30B9C209-F719-4AA7-9C24-95824E5AD42F}"/>
                </a:ext>
              </a:extLst>
            </p:cNvPr>
            <p:cNvSpPr>
              <a:spLocks/>
            </p:cNvSpPr>
            <p:nvPr/>
          </p:nvSpPr>
          <p:spPr bwMode="auto">
            <a:xfrm>
              <a:off x="9974090" y="2888920"/>
              <a:ext cx="596981" cy="591698"/>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bg1"/>
            </a:solidFill>
            <a:ln>
              <a:noFill/>
            </a:ln>
          </p:spPr>
          <p:txBody>
            <a:bodyPr anchor="ctr"/>
            <a:lstStyle/>
            <a:p>
              <a:pPr algn="ctr"/>
              <a:endParaRPr>
                <a:cs typeface="+mn-ea"/>
                <a:sym typeface="+mn-lt"/>
              </a:endParaRPr>
            </a:p>
          </p:txBody>
        </p:sp>
        <p:sp>
          <p:nvSpPr>
            <p:cNvPr id="22" name="iS1ide-TextBox 38">
              <a:extLst>
                <a:ext uri="{FF2B5EF4-FFF2-40B4-BE49-F238E27FC236}">
                  <a16:creationId xmlns:a16="http://schemas.microsoft.com/office/drawing/2014/main" id="{877E42BE-D142-404E-840F-8AA3FD2DAF75}"/>
                </a:ext>
              </a:extLst>
            </p:cNvPr>
            <p:cNvSpPr txBox="1"/>
            <p:nvPr/>
          </p:nvSpPr>
          <p:spPr>
            <a:xfrm>
              <a:off x="9235719" y="5041900"/>
              <a:ext cx="2073722" cy="529213"/>
            </a:xfrm>
            <a:prstGeom prst="rect">
              <a:avLst/>
            </a:prstGeom>
            <a:noFill/>
          </p:spPr>
          <p:txBody>
            <a:bodyPr wrap="none" lIns="0" tIns="0" rIns="0" bIns="0">
              <a:normAutofit/>
            </a:bodyPr>
            <a:lstStyle/>
            <a:p>
              <a:pPr algn="ctr"/>
              <a:r>
                <a:rPr lang="en-US" altLang="zh-CN" sz="1600" b="1" dirty="0">
                  <a:solidFill>
                    <a:srgbClr val="C2191B"/>
                  </a:solidFill>
                  <a:cs typeface="+mn-ea"/>
                  <a:sym typeface="+mn-lt"/>
                </a:rPr>
                <a:t>Add Title Text</a:t>
              </a:r>
              <a:endParaRPr lang="zh-CN" altLang="en-US" sz="1600" b="1" dirty="0">
                <a:solidFill>
                  <a:srgbClr val="C2191B"/>
                </a:solidFill>
                <a:cs typeface="+mn-ea"/>
                <a:sym typeface="+mn-lt"/>
              </a:endParaRPr>
            </a:p>
          </p:txBody>
        </p:sp>
        <p:sp>
          <p:nvSpPr>
            <p:cNvPr id="23" name="iS1ide-Rectangle 39">
              <a:extLst>
                <a:ext uri="{FF2B5EF4-FFF2-40B4-BE49-F238E27FC236}">
                  <a16:creationId xmlns:a16="http://schemas.microsoft.com/office/drawing/2014/main" id="{0F4F6BD5-3BCD-49CE-86B3-9458DF057A02}"/>
                </a:ext>
              </a:extLst>
            </p:cNvPr>
            <p:cNvSpPr/>
            <p:nvPr/>
          </p:nvSpPr>
          <p:spPr>
            <a:xfrm>
              <a:off x="9220613" y="5418713"/>
              <a:ext cx="2103935" cy="671414"/>
            </a:xfrm>
            <a:prstGeom prst="rect">
              <a:avLst/>
            </a:prstGeom>
          </p:spPr>
          <p:txBody>
            <a:bodyPr wrap="square" lIns="0" tIns="0" rIns="0" bIns="0" anchor="t" anchorCtr="1">
              <a:normAutofit/>
            </a:bodyPr>
            <a:lstStyle/>
            <a:p>
              <a:pPr algn="ctr">
                <a:lnSpc>
                  <a:spcPct val="150000"/>
                </a:lnSpc>
                <a:spcAft>
                  <a:spcPts val="1200"/>
                </a:spcAft>
              </a:pPr>
              <a:r>
                <a:rPr lang="en-US" altLang="zh-CN" sz="1000" dirty="0">
                  <a:solidFill>
                    <a:schemeClr val="bg1">
                      <a:lumMod val="65000"/>
                    </a:schemeClr>
                  </a:solidFill>
                  <a:cs typeface="+mn-ea"/>
                  <a:sym typeface="+mn-lt"/>
                </a:rPr>
                <a:t>Click here to add content, content to match the title. Click here to add content, content to match the title. </a:t>
              </a:r>
            </a:p>
          </p:txBody>
        </p:sp>
      </p:grpSp>
    </p:spTree>
    <p:extLst>
      <p:ext uri="{BB962C8B-B14F-4D97-AF65-F5344CB8AC3E}">
        <p14:creationId xmlns:p14="http://schemas.microsoft.com/office/powerpoint/2010/main" val="31471336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888748" y="250561"/>
            <a:ext cx="2414507" cy="646331"/>
          </a:xfrm>
          <a:prstGeom prst="rect">
            <a:avLst/>
          </a:prstGeom>
          <a:noFill/>
        </p:spPr>
        <p:txBody>
          <a:bodyPr wrap="none" rtlCol="0">
            <a:spAutoFit/>
          </a:bodyPr>
          <a:lstStyle/>
          <a:p>
            <a:pPr algn="ctr"/>
            <a:r>
              <a:rPr lang="en-US" altLang="zh-CN" sz="3600" b="1" dirty="0">
                <a:solidFill>
                  <a:srgbClr val="C2191B"/>
                </a:solidFill>
                <a:cs typeface="+mn-ea"/>
                <a:sym typeface="+mn-lt"/>
              </a:rPr>
              <a:t>Completion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sp>
        <p:nvSpPr>
          <p:cNvPr id="5" name="Text Placeholder 5">
            <a:extLst>
              <a:ext uri="{FF2B5EF4-FFF2-40B4-BE49-F238E27FC236}">
                <a16:creationId xmlns:a16="http://schemas.microsoft.com/office/drawing/2014/main" id="{1355226F-3FCC-4868-B90F-A3200C8343A4}"/>
              </a:ext>
            </a:extLst>
          </p:cNvPr>
          <p:cNvSpPr txBox="1">
            <a:spLocks/>
          </p:cNvSpPr>
          <p:nvPr/>
        </p:nvSpPr>
        <p:spPr>
          <a:xfrm>
            <a:off x="1107382" y="1879135"/>
            <a:ext cx="5219396" cy="5576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rgbClr val="D80307"/>
                </a:solidFill>
                <a:cs typeface="+mn-ea"/>
                <a:sym typeface="+mn-lt"/>
              </a:rPr>
              <a:t>Add Title Text</a:t>
            </a:r>
            <a:endParaRPr lang="en-ID" sz="3200" b="1" dirty="0">
              <a:solidFill>
                <a:srgbClr val="D80307"/>
              </a:solidFill>
              <a:cs typeface="+mn-ea"/>
              <a:sym typeface="+mn-lt"/>
            </a:endParaRPr>
          </a:p>
        </p:txBody>
      </p:sp>
      <p:sp>
        <p:nvSpPr>
          <p:cNvPr id="6" name="Content Placeholder 11">
            <a:extLst>
              <a:ext uri="{FF2B5EF4-FFF2-40B4-BE49-F238E27FC236}">
                <a16:creationId xmlns:a16="http://schemas.microsoft.com/office/drawing/2014/main" id="{2551D346-1DE0-47C1-8F2E-27747DDF8360}"/>
              </a:ext>
            </a:extLst>
          </p:cNvPr>
          <p:cNvSpPr txBox="1">
            <a:spLocks/>
          </p:cNvSpPr>
          <p:nvPr/>
        </p:nvSpPr>
        <p:spPr>
          <a:xfrm>
            <a:off x="1107382" y="2935536"/>
            <a:ext cx="6574256" cy="10877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altLang="zh-CN" sz="1100" dirty="0">
                <a:solidFill>
                  <a:schemeClr val="bg1">
                    <a:lumMod val="65000"/>
                  </a:schemeClr>
                </a:solidFill>
                <a:cs typeface="+mn-ea"/>
                <a:sym typeface="+mn-lt"/>
              </a:rPr>
              <a:t>Click here to add content, content to match the title. Click here to add content, content to match the title. </a:t>
            </a:r>
          </a:p>
          <a:p>
            <a:pPr>
              <a:lnSpc>
                <a:spcPct val="150000"/>
              </a:lnSpc>
              <a:spcAft>
                <a:spcPts val="1200"/>
              </a:spcAft>
            </a:pPr>
            <a:r>
              <a:rPr lang="en-US" altLang="zh-CN" sz="1100" dirty="0">
                <a:solidFill>
                  <a:schemeClr val="bg1">
                    <a:lumMod val="65000"/>
                  </a:schemeClr>
                </a:solidFill>
                <a:cs typeface="+mn-ea"/>
                <a:sym typeface="+mn-lt"/>
              </a:rPr>
              <a:t>Click here to add content, content to match the title. Click here to add content, content to match the title. </a:t>
            </a:r>
          </a:p>
          <a:p>
            <a:pPr>
              <a:lnSpc>
                <a:spcPct val="150000"/>
              </a:lnSpc>
              <a:spcAft>
                <a:spcPts val="1200"/>
              </a:spcAft>
            </a:pPr>
            <a:endParaRPr lang="en-US" altLang="zh-CN" sz="1100" dirty="0">
              <a:solidFill>
                <a:schemeClr val="bg1">
                  <a:lumMod val="65000"/>
                </a:schemeClr>
              </a:solidFill>
              <a:cs typeface="+mn-ea"/>
              <a:sym typeface="+mn-lt"/>
            </a:endParaRPr>
          </a:p>
        </p:txBody>
      </p:sp>
      <p:sp>
        <p:nvSpPr>
          <p:cNvPr id="7" name="TextBox 37">
            <a:extLst>
              <a:ext uri="{FF2B5EF4-FFF2-40B4-BE49-F238E27FC236}">
                <a16:creationId xmlns:a16="http://schemas.microsoft.com/office/drawing/2014/main" id="{4D27BBA9-C13F-4478-87E9-0AEDD3A3E2AF}"/>
              </a:ext>
            </a:extLst>
          </p:cNvPr>
          <p:cNvSpPr txBox="1"/>
          <p:nvPr/>
        </p:nvSpPr>
        <p:spPr>
          <a:xfrm>
            <a:off x="1107382" y="2562585"/>
            <a:ext cx="1800493" cy="338554"/>
          </a:xfrm>
          <a:prstGeom prst="rect">
            <a:avLst/>
          </a:prstGeom>
          <a:noFill/>
        </p:spPr>
        <p:txBody>
          <a:bodyPr wrap="none" rtlCol="0">
            <a:spAutoFit/>
          </a:bodyPr>
          <a:lstStyle/>
          <a:p>
            <a:r>
              <a:rPr lang="en-US" sz="1600" dirty="0">
                <a:solidFill>
                  <a:schemeClr val="tx1">
                    <a:lumMod val="65000"/>
                    <a:lumOff val="35000"/>
                  </a:schemeClr>
                </a:solidFill>
                <a:cs typeface="+mn-ea"/>
                <a:sym typeface="+mn-lt"/>
              </a:rPr>
              <a:t>ABOUT ALFRED</a:t>
            </a:r>
            <a:endParaRPr lang="id-ID" sz="1600" dirty="0">
              <a:solidFill>
                <a:schemeClr val="tx1">
                  <a:lumMod val="65000"/>
                  <a:lumOff val="35000"/>
                </a:schemeClr>
              </a:solidFill>
              <a:cs typeface="+mn-ea"/>
              <a:sym typeface="+mn-lt"/>
            </a:endParaRPr>
          </a:p>
        </p:txBody>
      </p:sp>
      <p:sp>
        <p:nvSpPr>
          <p:cNvPr id="8" name="TextBox 38">
            <a:extLst>
              <a:ext uri="{FF2B5EF4-FFF2-40B4-BE49-F238E27FC236}">
                <a16:creationId xmlns:a16="http://schemas.microsoft.com/office/drawing/2014/main" id="{FAF8F7BA-7109-4B3E-B9D6-A01E3F03C069}"/>
              </a:ext>
            </a:extLst>
          </p:cNvPr>
          <p:cNvSpPr txBox="1"/>
          <p:nvPr/>
        </p:nvSpPr>
        <p:spPr>
          <a:xfrm>
            <a:off x="1119448" y="4497681"/>
            <a:ext cx="1060227" cy="276999"/>
          </a:xfrm>
          <a:prstGeom prst="rect">
            <a:avLst/>
          </a:prstGeom>
          <a:noFill/>
        </p:spPr>
        <p:txBody>
          <a:bodyPr wrap="none" rtlCol="0">
            <a:spAutoFit/>
          </a:bodyPr>
          <a:lstStyle/>
          <a:p>
            <a:r>
              <a:rPr lang="en-US" altLang="zh-CN" sz="1200" b="1" dirty="0">
                <a:solidFill>
                  <a:schemeClr val="tx1">
                    <a:lumMod val="65000"/>
                    <a:lumOff val="35000"/>
                  </a:schemeClr>
                </a:solidFill>
                <a:cs typeface="+mn-ea"/>
                <a:sym typeface="+mn-lt"/>
              </a:rPr>
              <a:t>Add Title Text</a:t>
            </a:r>
            <a:endParaRPr lang="id-ID" sz="1200" b="1" dirty="0">
              <a:solidFill>
                <a:schemeClr val="tx1">
                  <a:lumMod val="65000"/>
                  <a:lumOff val="35000"/>
                </a:schemeClr>
              </a:solidFill>
              <a:cs typeface="+mn-ea"/>
              <a:sym typeface="+mn-lt"/>
            </a:endParaRPr>
          </a:p>
        </p:txBody>
      </p:sp>
      <p:sp>
        <p:nvSpPr>
          <p:cNvPr id="9" name="TextBox 39">
            <a:extLst>
              <a:ext uri="{FF2B5EF4-FFF2-40B4-BE49-F238E27FC236}">
                <a16:creationId xmlns:a16="http://schemas.microsoft.com/office/drawing/2014/main" id="{AD60778B-B914-424C-B52C-F468FD730B07}"/>
              </a:ext>
            </a:extLst>
          </p:cNvPr>
          <p:cNvSpPr txBox="1"/>
          <p:nvPr/>
        </p:nvSpPr>
        <p:spPr>
          <a:xfrm>
            <a:off x="3049785" y="4497681"/>
            <a:ext cx="2206046" cy="276999"/>
          </a:xfrm>
          <a:prstGeom prst="rect">
            <a:avLst/>
          </a:prstGeom>
          <a:noFill/>
        </p:spPr>
        <p:txBody>
          <a:bodyPr wrap="square" rtlCol="0">
            <a:spAutoFit/>
          </a:bodyPr>
          <a:lstStyle/>
          <a:p>
            <a:r>
              <a:rPr lang="en-US" altLang="zh-CN" sz="1200" b="1" dirty="0">
                <a:solidFill>
                  <a:schemeClr val="tx1">
                    <a:lumMod val="65000"/>
                    <a:lumOff val="35000"/>
                  </a:schemeClr>
                </a:solidFill>
                <a:cs typeface="+mn-ea"/>
                <a:sym typeface="+mn-lt"/>
              </a:rPr>
              <a:t>Add Title Text</a:t>
            </a:r>
            <a:endParaRPr lang="id-ID" sz="1200" b="1" dirty="0">
              <a:solidFill>
                <a:schemeClr val="tx1">
                  <a:lumMod val="65000"/>
                  <a:lumOff val="35000"/>
                </a:schemeClr>
              </a:solidFill>
              <a:cs typeface="+mn-ea"/>
              <a:sym typeface="+mn-lt"/>
            </a:endParaRPr>
          </a:p>
        </p:txBody>
      </p:sp>
      <p:sp>
        <p:nvSpPr>
          <p:cNvPr id="10" name="TextBox 41">
            <a:extLst>
              <a:ext uri="{FF2B5EF4-FFF2-40B4-BE49-F238E27FC236}">
                <a16:creationId xmlns:a16="http://schemas.microsoft.com/office/drawing/2014/main" id="{C9E6AF80-7070-42A1-B8B3-1379FC63F9C0}"/>
              </a:ext>
            </a:extLst>
          </p:cNvPr>
          <p:cNvSpPr txBox="1"/>
          <p:nvPr/>
        </p:nvSpPr>
        <p:spPr>
          <a:xfrm>
            <a:off x="5255831" y="4497681"/>
            <a:ext cx="2517010" cy="276999"/>
          </a:xfrm>
          <a:prstGeom prst="rect">
            <a:avLst/>
          </a:prstGeom>
          <a:noFill/>
        </p:spPr>
        <p:txBody>
          <a:bodyPr wrap="square" rtlCol="0">
            <a:spAutoFit/>
          </a:bodyPr>
          <a:lstStyle/>
          <a:p>
            <a:r>
              <a:rPr lang="en-US" altLang="zh-CN" sz="1200" b="1" dirty="0">
                <a:solidFill>
                  <a:schemeClr val="tx1">
                    <a:lumMod val="65000"/>
                    <a:lumOff val="35000"/>
                  </a:schemeClr>
                </a:solidFill>
                <a:cs typeface="+mn-ea"/>
                <a:sym typeface="+mn-lt"/>
              </a:rPr>
              <a:t>Add Title Text</a:t>
            </a:r>
            <a:endParaRPr lang="id-ID" sz="1200" b="1" dirty="0">
              <a:solidFill>
                <a:schemeClr val="tx1">
                  <a:lumMod val="65000"/>
                  <a:lumOff val="35000"/>
                </a:schemeClr>
              </a:solidFill>
              <a:cs typeface="+mn-ea"/>
              <a:sym typeface="+mn-lt"/>
            </a:endParaRPr>
          </a:p>
        </p:txBody>
      </p:sp>
      <p:sp>
        <p:nvSpPr>
          <p:cNvPr id="11" name="Rectangle 42">
            <a:extLst>
              <a:ext uri="{FF2B5EF4-FFF2-40B4-BE49-F238E27FC236}">
                <a16:creationId xmlns:a16="http://schemas.microsoft.com/office/drawing/2014/main" id="{DD667FAE-F602-4A2E-891E-A152AE84F0D9}"/>
              </a:ext>
            </a:extLst>
          </p:cNvPr>
          <p:cNvSpPr/>
          <p:nvPr/>
        </p:nvSpPr>
        <p:spPr>
          <a:xfrm>
            <a:off x="1107382" y="4857932"/>
            <a:ext cx="1936053" cy="161582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Html 5</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Adobe Illustrator</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Photoshop</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After Effect</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Ipsum dolor</a:t>
            </a:r>
          </a:p>
          <a:p>
            <a:pPr marL="171450" indent="-171450">
              <a:lnSpc>
                <a:spcPct val="150000"/>
              </a:lnSpc>
              <a:buFont typeface="Arial" panose="020B0604020202020204" pitchFamily="34" charset="0"/>
              <a:buChar char="•"/>
            </a:pPr>
            <a:endParaRPr lang="id-ID" sz="1100" dirty="0">
              <a:solidFill>
                <a:schemeClr val="tx1">
                  <a:lumMod val="50000"/>
                  <a:lumOff val="50000"/>
                </a:schemeClr>
              </a:solidFill>
              <a:cs typeface="+mn-ea"/>
              <a:sym typeface="+mn-lt"/>
            </a:endParaRPr>
          </a:p>
        </p:txBody>
      </p:sp>
      <p:sp>
        <p:nvSpPr>
          <p:cNvPr id="12" name="Rectangle 44">
            <a:extLst>
              <a:ext uri="{FF2B5EF4-FFF2-40B4-BE49-F238E27FC236}">
                <a16:creationId xmlns:a16="http://schemas.microsoft.com/office/drawing/2014/main" id="{70088856-55C2-417D-8C22-401AFCC43150}"/>
              </a:ext>
            </a:extLst>
          </p:cNvPr>
          <p:cNvSpPr/>
          <p:nvPr/>
        </p:nvSpPr>
        <p:spPr>
          <a:xfrm>
            <a:off x="3043435" y="4857932"/>
            <a:ext cx="2206046" cy="1361911"/>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Google Internship</a:t>
            </a:r>
          </a:p>
          <a:p>
            <a:pPr marL="171450" indent="-171450">
              <a:lnSpc>
                <a:spcPct val="150000"/>
              </a:lnSpc>
              <a:buFont typeface="Arial" panose="020B0604020202020204" pitchFamily="34" charset="0"/>
              <a:buChar char="•"/>
            </a:pPr>
            <a:r>
              <a:rPr lang="en-US" sz="1100" dirty="0" err="1">
                <a:solidFill>
                  <a:schemeClr val="tx1">
                    <a:lumMod val="50000"/>
                    <a:lumOff val="50000"/>
                  </a:schemeClr>
                </a:solidFill>
                <a:cs typeface="+mn-ea"/>
                <a:sym typeface="+mn-lt"/>
              </a:rPr>
              <a:t>Envato</a:t>
            </a:r>
            <a:r>
              <a:rPr lang="en-US" sz="1100" dirty="0">
                <a:solidFill>
                  <a:schemeClr val="tx1">
                    <a:lumMod val="50000"/>
                    <a:lumOff val="50000"/>
                  </a:schemeClr>
                </a:solidFill>
                <a:cs typeface="+mn-ea"/>
                <a:sym typeface="+mn-lt"/>
              </a:rPr>
              <a:t> Marketing</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Freelance Photographer</a:t>
            </a:r>
          </a:p>
          <a:p>
            <a:pPr marL="171450" indent="-171450">
              <a:lnSpc>
                <a:spcPct val="150000"/>
              </a:lnSpc>
              <a:buFont typeface="Arial" panose="020B0604020202020204" pitchFamily="34" charset="0"/>
              <a:buChar char="•"/>
            </a:pPr>
            <a:r>
              <a:rPr lang="en-US" sz="1100" dirty="0" err="1">
                <a:solidFill>
                  <a:schemeClr val="tx1">
                    <a:lumMod val="50000"/>
                    <a:lumOff val="50000"/>
                  </a:schemeClr>
                </a:solidFill>
                <a:cs typeface="+mn-ea"/>
                <a:sym typeface="+mn-lt"/>
              </a:rPr>
              <a:t>Envato</a:t>
            </a:r>
            <a:r>
              <a:rPr lang="en-US" sz="1100" dirty="0">
                <a:solidFill>
                  <a:schemeClr val="tx1">
                    <a:lumMod val="50000"/>
                    <a:lumOff val="50000"/>
                  </a:schemeClr>
                </a:solidFill>
                <a:cs typeface="+mn-ea"/>
                <a:sym typeface="+mn-lt"/>
              </a:rPr>
              <a:t> Head Marketing</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Asian Pacific </a:t>
            </a:r>
            <a:r>
              <a:rPr lang="en-US" sz="1100" dirty="0" err="1">
                <a:solidFill>
                  <a:schemeClr val="tx1">
                    <a:lumMod val="50000"/>
                    <a:lumOff val="50000"/>
                  </a:schemeClr>
                </a:solidFill>
                <a:cs typeface="+mn-ea"/>
                <a:sym typeface="+mn-lt"/>
              </a:rPr>
              <a:t>Envato</a:t>
            </a:r>
            <a:r>
              <a:rPr lang="en-US" sz="1100" dirty="0">
                <a:solidFill>
                  <a:schemeClr val="tx1">
                    <a:lumMod val="50000"/>
                    <a:lumOff val="50000"/>
                  </a:schemeClr>
                </a:solidFill>
                <a:cs typeface="+mn-ea"/>
                <a:sym typeface="+mn-lt"/>
              </a:rPr>
              <a:t> Head</a:t>
            </a:r>
            <a:endParaRPr lang="id-ID" sz="1100" dirty="0">
              <a:solidFill>
                <a:schemeClr val="tx1">
                  <a:lumMod val="50000"/>
                  <a:lumOff val="50000"/>
                </a:schemeClr>
              </a:solidFill>
              <a:cs typeface="+mn-ea"/>
              <a:sym typeface="+mn-lt"/>
            </a:endParaRPr>
          </a:p>
        </p:txBody>
      </p:sp>
      <p:sp>
        <p:nvSpPr>
          <p:cNvPr id="13" name="Rectangle 63">
            <a:extLst>
              <a:ext uri="{FF2B5EF4-FFF2-40B4-BE49-F238E27FC236}">
                <a16:creationId xmlns:a16="http://schemas.microsoft.com/office/drawing/2014/main" id="{44C2B713-E1BC-4387-85BC-E1C7AFFF6161}"/>
              </a:ext>
            </a:extLst>
          </p:cNvPr>
          <p:cNvSpPr/>
          <p:nvPr/>
        </p:nvSpPr>
        <p:spPr>
          <a:xfrm>
            <a:off x="5249481" y="4857932"/>
            <a:ext cx="2517010" cy="158774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Blue and core award</a:t>
            </a:r>
          </a:p>
          <a:p>
            <a:pPr marL="171450" indent="-171450">
              <a:lnSpc>
                <a:spcPct val="150000"/>
              </a:lnSpc>
              <a:buFont typeface="Arial" panose="020B0604020202020204" pitchFamily="34" charset="0"/>
              <a:buChar char="•"/>
            </a:pPr>
            <a:r>
              <a:rPr lang="en-US" sz="1100" dirty="0">
                <a:solidFill>
                  <a:schemeClr val="tx1">
                    <a:lumMod val="50000"/>
                    <a:lumOff val="50000"/>
                  </a:schemeClr>
                </a:solidFill>
                <a:cs typeface="+mn-ea"/>
                <a:sym typeface="+mn-lt"/>
              </a:rPr>
              <a:t>1</a:t>
            </a:r>
            <a:r>
              <a:rPr lang="en-US" sz="1100" baseline="30000" dirty="0">
                <a:solidFill>
                  <a:schemeClr val="tx1">
                    <a:lumMod val="50000"/>
                    <a:lumOff val="50000"/>
                  </a:schemeClr>
                </a:solidFill>
                <a:cs typeface="+mn-ea"/>
                <a:sym typeface="+mn-lt"/>
              </a:rPr>
              <a:t>st</a:t>
            </a:r>
            <a:r>
              <a:rPr lang="en-US" sz="1100" dirty="0">
                <a:solidFill>
                  <a:schemeClr val="tx1">
                    <a:lumMod val="50000"/>
                    <a:lumOff val="50000"/>
                  </a:schemeClr>
                </a:solidFill>
                <a:cs typeface="+mn-ea"/>
                <a:sym typeface="+mn-lt"/>
              </a:rPr>
              <a:t> champion of </a:t>
            </a:r>
            <a:r>
              <a:rPr lang="en-US" sz="1100" dirty="0" err="1">
                <a:solidFill>
                  <a:schemeClr val="tx1">
                    <a:lumMod val="50000"/>
                    <a:lumOff val="50000"/>
                  </a:schemeClr>
                </a:solidFill>
                <a:cs typeface="+mn-ea"/>
                <a:sym typeface="+mn-lt"/>
              </a:rPr>
              <a:t>Illlustation</a:t>
            </a:r>
            <a:endParaRPr lang="en-US" sz="1100" dirty="0">
              <a:solidFill>
                <a:schemeClr val="tx1">
                  <a:lumMod val="50000"/>
                  <a:lumOff val="50000"/>
                </a:schemeClr>
              </a:solidFill>
              <a:cs typeface="+mn-ea"/>
              <a:sym typeface="+mn-lt"/>
            </a:endParaRPr>
          </a:p>
          <a:p>
            <a:pPr marL="171450" indent="-171450">
              <a:lnSpc>
                <a:spcPct val="150000"/>
              </a:lnSpc>
              <a:buFont typeface="Arial" panose="020B0604020202020204" pitchFamily="34" charset="0"/>
              <a:buChar char="•"/>
            </a:pPr>
            <a:r>
              <a:rPr lang="en-US" sz="1100" dirty="0" err="1">
                <a:solidFill>
                  <a:schemeClr val="tx1">
                    <a:lumMod val="50000"/>
                    <a:lumOff val="50000"/>
                  </a:schemeClr>
                </a:solidFill>
                <a:cs typeface="+mn-ea"/>
                <a:sym typeface="+mn-lt"/>
              </a:rPr>
              <a:t>NetGeo</a:t>
            </a:r>
            <a:r>
              <a:rPr lang="en-US" sz="1100" dirty="0">
                <a:solidFill>
                  <a:schemeClr val="tx1">
                    <a:lumMod val="50000"/>
                    <a:lumOff val="50000"/>
                  </a:schemeClr>
                </a:solidFill>
                <a:cs typeface="+mn-ea"/>
                <a:sym typeface="+mn-lt"/>
              </a:rPr>
              <a:t> Photographer of the year</a:t>
            </a:r>
          </a:p>
          <a:p>
            <a:pPr marL="171450" indent="-171450">
              <a:lnSpc>
                <a:spcPct val="150000"/>
              </a:lnSpc>
              <a:buFont typeface="Arial" panose="020B0604020202020204" pitchFamily="34" charset="0"/>
              <a:buChar char="•"/>
            </a:pPr>
            <a:r>
              <a:rPr lang="en-US" sz="1100" dirty="0" err="1">
                <a:solidFill>
                  <a:schemeClr val="tx1">
                    <a:lumMod val="50000"/>
                    <a:lumOff val="50000"/>
                  </a:schemeClr>
                </a:solidFill>
                <a:cs typeface="+mn-ea"/>
                <a:sym typeface="+mn-lt"/>
              </a:rPr>
              <a:t>Tanam</a:t>
            </a:r>
            <a:r>
              <a:rPr lang="en-US" sz="1100" dirty="0">
                <a:solidFill>
                  <a:schemeClr val="tx1">
                    <a:lumMod val="50000"/>
                    <a:lumOff val="50000"/>
                  </a:schemeClr>
                </a:solidFill>
                <a:cs typeface="+mn-ea"/>
                <a:sym typeface="+mn-lt"/>
              </a:rPr>
              <a:t> </a:t>
            </a:r>
            <a:r>
              <a:rPr lang="en-US" sz="1100" dirty="0" err="1">
                <a:solidFill>
                  <a:schemeClr val="tx1">
                    <a:lumMod val="50000"/>
                    <a:lumOff val="50000"/>
                  </a:schemeClr>
                </a:solidFill>
                <a:cs typeface="+mn-ea"/>
                <a:sym typeface="+mn-lt"/>
              </a:rPr>
              <a:t>casectuer</a:t>
            </a:r>
            <a:endParaRPr lang="en-US" sz="1100" dirty="0">
              <a:solidFill>
                <a:schemeClr val="tx1">
                  <a:lumMod val="50000"/>
                  <a:lumOff val="50000"/>
                </a:schemeClr>
              </a:solidFill>
              <a:cs typeface="+mn-ea"/>
              <a:sym typeface="+mn-lt"/>
            </a:endParaRPr>
          </a:p>
          <a:p>
            <a:pPr marL="171450" indent="-171450">
              <a:lnSpc>
                <a:spcPct val="150000"/>
              </a:lnSpc>
              <a:buFont typeface="Arial" panose="020B0604020202020204" pitchFamily="34" charset="0"/>
              <a:buChar char="•"/>
            </a:pPr>
            <a:r>
              <a:rPr lang="en-US" sz="1100" dirty="0" err="1">
                <a:solidFill>
                  <a:schemeClr val="tx1">
                    <a:lumMod val="50000"/>
                    <a:lumOff val="50000"/>
                  </a:schemeClr>
                </a:solidFill>
                <a:cs typeface="+mn-ea"/>
                <a:sym typeface="+mn-lt"/>
              </a:rPr>
              <a:t>Dalam</a:t>
            </a:r>
            <a:r>
              <a:rPr lang="en-US" sz="1100" dirty="0">
                <a:solidFill>
                  <a:schemeClr val="tx1">
                    <a:lumMod val="50000"/>
                    <a:lumOff val="50000"/>
                  </a:schemeClr>
                </a:solidFill>
                <a:cs typeface="+mn-ea"/>
                <a:sym typeface="+mn-lt"/>
              </a:rPr>
              <a:t> </a:t>
            </a:r>
            <a:r>
              <a:rPr lang="en-US" sz="1100" dirty="0" err="1">
                <a:solidFill>
                  <a:schemeClr val="tx1">
                    <a:lumMod val="50000"/>
                    <a:lumOff val="50000"/>
                  </a:schemeClr>
                </a:solidFill>
                <a:cs typeface="+mn-ea"/>
                <a:sym typeface="+mn-lt"/>
              </a:rPr>
              <a:t>qoue</a:t>
            </a:r>
            <a:r>
              <a:rPr lang="en-US" sz="1100" dirty="0">
                <a:solidFill>
                  <a:schemeClr val="tx1">
                    <a:lumMod val="50000"/>
                    <a:lumOff val="50000"/>
                  </a:schemeClr>
                </a:solidFill>
                <a:cs typeface="+mn-ea"/>
                <a:sym typeface="+mn-lt"/>
              </a:rPr>
              <a:t> </a:t>
            </a:r>
            <a:r>
              <a:rPr lang="en-US" sz="1100" dirty="0" err="1">
                <a:solidFill>
                  <a:schemeClr val="tx1">
                    <a:lumMod val="50000"/>
                    <a:lumOff val="50000"/>
                  </a:schemeClr>
                </a:solidFill>
                <a:cs typeface="+mn-ea"/>
                <a:sym typeface="+mn-lt"/>
              </a:rPr>
              <a:t>sampe</a:t>
            </a:r>
            <a:endParaRPr lang="en-US" sz="1100" dirty="0">
              <a:solidFill>
                <a:schemeClr val="tx1">
                  <a:lumMod val="50000"/>
                  <a:lumOff val="50000"/>
                </a:schemeClr>
              </a:solidFill>
              <a:cs typeface="+mn-ea"/>
              <a:sym typeface="+mn-lt"/>
            </a:endParaRPr>
          </a:p>
        </p:txBody>
      </p:sp>
      <p:pic>
        <p:nvPicPr>
          <p:cNvPr id="15" name="图片 14">
            <a:extLst>
              <a:ext uri="{FF2B5EF4-FFF2-40B4-BE49-F238E27FC236}">
                <a16:creationId xmlns:a16="http://schemas.microsoft.com/office/drawing/2014/main" id="{98318A09-3841-4D8F-A8EA-1C7BA63C7F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6496" y="1286540"/>
            <a:ext cx="3695061" cy="5571460"/>
          </a:xfrm>
          <a:prstGeom prst="rect">
            <a:avLst/>
          </a:prstGeom>
        </p:spPr>
      </p:pic>
    </p:spTree>
    <p:extLst>
      <p:ext uri="{BB962C8B-B14F-4D97-AF65-F5344CB8AC3E}">
        <p14:creationId xmlns:p14="http://schemas.microsoft.com/office/powerpoint/2010/main" val="11954329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21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26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31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36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41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46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51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56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524292-8819-4F2A-87B2-F6F39C5A5C29}"/>
              </a:ext>
            </a:extLst>
          </p:cNvPr>
          <p:cNvSpPr txBox="1"/>
          <p:nvPr/>
        </p:nvSpPr>
        <p:spPr>
          <a:xfrm>
            <a:off x="4171107" y="3208107"/>
            <a:ext cx="3550972" cy="830997"/>
          </a:xfrm>
          <a:prstGeom prst="rect">
            <a:avLst/>
          </a:prstGeom>
          <a:noFill/>
          <a:effectLst/>
        </p:spPr>
        <p:txBody>
          <a:bodyPr wrap="none" rtlCol="0">
            <a:spAutoFit/>
          </a:bodyPr>
          <a:lstStyle/>
          <a:p>
            <a:pPr algn="ctr"/>
            <a:r>
              <a:rPr lang="en-US" altLang="zh-CN" sz="4800" b="1" dirty="0">
                <a:solidFill>
                  <a:schemeClr val="bg1"/>
                </a:solidFill>
                <a:cs typeface="+mn-ea"/>
                <a:sym typeface="+mn-lt"/>
              </a:rPr>
              <a:t>Inadequacies</a:t>
            </a:r>
            <a:endParaRPr lang="zh-CN" altLang="en-US" sz="4800" b="1" dirty="0">
              <a:solidFill>
                <a:schemeClr val="bg1"/>
              </a:solidFill>
              <a:cs typeface="+mn-ea"/>
              <a:sym typeface="+mn-lt"/>
            </a:endParaRPr>
          </a:p>
        </p:txBody>
      </p:sp>
      <p:sp>
        <p:nvSpPr>
          <p:cNvPr id="3" name="任意多边形: 形状 850">
            <a:extLst>
              <a:ext uri="{FF2B5EF4-FFF2-40B4-BE49-F238E27FC236}">
                <a16:creationId xmlns:a16="http://schemas.microsoft.com/office/drawing/2014/main" id="{151FDFDF-2019-4E6B-9511-58124992BBE2}"/>
              </a:ext>
            </a:extLst>
          </p:cNvPr>
          <p:cNvSpPr/>
          <p:nvPr/>
        </p:nvSpPr>
        <p:spPr>
          <a:xfrm>
            <a:off x="5241422" y="139873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a:solidFill>
                  <a:srgbClr val="C2191B"/>
                </a:solidFill>
                <a:effectLst>
                  <a:outerShdw blurRad="38100" dist="38100" dir="2700000" algn="tl">
                    <a:srgbClr val="000000">
                      <a:alpha val="43137"/>
                    </a:srgbClr>
                  </a:outerShdw>
                </a:effectLst>
                <a:cs typeface="+mn-ea"/>
                <a:sym typeface="+mn-lt"/>
              </a:rPr>
              <a:t>03</a:t>
            </a:r>
            <a:endParaRPr lang="zh-CN" altLang="en-US" sz="4400" b="1" dirty="0">
              <a:solidFill>
                <a:srgbClr val="C2191B"/>
              </a:solidFill>
              <a:effectLst>
                <a:outerShdw blurRad="38100" dist="38100" dir="2700000" algn="tl">
                  <a:srgbClr val="000000">
                    <a:alpha val="43137"/>
                  </a:srgbClr>
                </a:outerShdw>
              </a:effectLst>
              <a:cs typeface="+mn-ea"/>
              <a:sym typeface="+mn-lt"/>
            </a:endParaRPr>
          </a:p>
        </p:txBody>
      </p:sp>
      <p:sp>
        <p:nvSpPr>
          <p:cNvPr id="4" name="TextBox 17">
            <a:extLst>
              <a:ext uri="{FF2B5EF4-FFF2-40B4-BE49-F238E27FC236}">
                <a16:creationId xmlns:a16="http://schemas.microsoft.com/office/drawing/2014/main" id="{BF2E8877-4EEB-49CA-B58B-BF1EF4F67C16}"/>
              </a:ext>
            </a:extLst>
          </p:cNvPr>
          <p:cNvSpPr txBox="1"/>
          <p:nvPr/>
        </p:nvSpPr>
        <p:spPr>
          <a:xfrm>
            <a:off x="2847786" y="4068662"/>
            <a:ext cx="6197602" cy="629852"/>
          </a:xfrm>
          <a:prstGeom prst="rect">
            <a:avLst/>
          </a:prstGeom>
          <a:noFill/>
        </p:spPr>
        <p:txBody>
          <a:bodyPr wrap="square" rtlCol="0">
            <a:spAutoFit/>
          </a:bodyPr>
          <a:lstStyle/>
          <a:p>
            <a:pPr algn="ctr">
              <a:lnSpc>
                <a:spcPct val="130000"/>
              </a:lnSpc>
            </a:pPr>
            <a:r>
              <a:rPr lang="en-US" altLang="zh-CN" sz="1400" b="1" dirty="0">
                <a:solidFill>
                  <a:schemeClr val="bg1"/>
                </a:solidFill>
                <a:cs typeface="+mn-ea"/>
                <a:sym typeface="+mn-lt"/>
              </a:rPr>
              <a:t>Click here to add content, content to match the title. </a:t>
            </a:r>
            <a:endParaRPr lang="en-US" altLang="zh-CN" sz="1400" dirty="0">
              <a:solidFill>
                <a:schemeClr val="bg1"/>
              </a:solidFill>
              <a:cs typeface="+mn-ea"/>
              <a:sym typeface="+mn-lt"/>
            </a:endParaRPr>
          </a:p>
          <a:p>
            <a:pPr algn="ctr">
              <a:lnSpc>
                <a:spcPct val="130000"/>
              </a:lnSpc>
            </a:pPr>
            <a:endParaRPr lang="en-US" altLang="zh-CN" sz="1400" dirty="0">
              <a:solidFill>
                <a:schemeClr val="bg1"/>
              </a:solidFill>
              <a:cs typeface="+mn-ea"/>
              <a:sym typeface="+mn-lt"/>
            </a:endParaRPr>
          </a:p>
        </p:txBody>
      </p:sp>
    </p:spTree>
    <p:extLst>
      <p:ext uri="{BB962C8B-B14F-4D97-AF65-F5344CB8AC3E}">
        <p14:creationId xmlns:p14="http://schemas.microsoft.com/office/powerpoint/2010/main" val="22910815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64" presetClass="path" presetSubtype="0" decel="100000" fill="hold" grpId="1" nodeType="withEffect">
                                  <p:stCondLst>
                                    <p:cond delay="0"/>
                                  </p:stCondLst>
                                  <p:childTnLst>
                                    <p:animMotion origin="layout" path="M -4.16667E-7 -3.7037E-7 L -4.16667E-7 0.05 " pathEditMode="relative" rAng="0" ptsTypes="AA">
                                      <p:cBhvr>
                                        <p:cTn id="20" dur="1000" spd="-100000" fill="hold"/>
                                        <p:tgtEl>
                                          <p:spTgt spid="4"/>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38902" y="250561"/>
            <a:ext cx="2714205" cy="646331"/>
          </a:xfrm>
          <a:prstGeom prst="rect">
            <a:avLst/>
          </a:prstGeom>
          <a:noFill/>
        </p:spPr>
        <p:txBody>
          <a:bodyPr wrap="none" rtlCol="0">
            <a:spAutoFit/>
          </a:bodyPr>
          <a:lstStyle/>
          <a:p>
            <a:pPr algn="ctr"/>
            <a:r>
              <a:rPr lang="en-US" altLang="zh-CN" sz="3600" b="1" dirty="0">
                <a:solidFill>
                  <a:srgbClr val="C2191B"/>
                </a:solidFill>
                <a:cs typeface="+mn-ea"/>
                <a:sym typeface="+mn-lt"/>
              </a:rPr>
              <a:t>Inadequacies</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430887"/>
          </a:xfrm>
          <a:prstGeom prst="rect">
            <a:avLst/>
          </a:prstGeom>
        </p:spPr>
        <p:txBody>
          <a:bodyPr wrap="square">
            <a:spAutoFit/>
          </a:bodyPr>
          <a:lstStyle/>
          <a:p>
            <a:pPr algn="ctr"/>
            <a:r>
              <a:rPr lang="en-US" altLang="zh-CN" sz="1100" dirty="0">
                <a:solidFill>
                  <a:srgbClr val="C2191B"/>
                </a:solidFill>
                <a:cs typeface="+mn-ea"/>
                <a:sym typeface="+mn-lt"/>
              </a:rPr>
              <a:t>Click here to add content, content to match the title. </a:t>
            </a:r>
            <a:endParaRPr lang="zh-CN" altLang="en-US" sz="1100" dirty="0">
              <a:solidFill>
                <a:srgbClr val="C2191B"/>
              </a:solidFill>
              <a:cs typeface="+mn-ea"/>
              <a:sym typeface="+mn-lt"/>
            </a:endParaRPr>
          </a:p>
          <a:p>
            <a:pPr algn="ctr"/>
            <a:endParaRPr lang="zh-CN" altLang="en-US" sz="1100" dirty="0">
              <a:solidFill>
                <a:srgbClr val="C2191B"/>
              </a:solidFill>
              <a:cs typeface="+mn-ea"/>
              <a:sym typeface="+mn-lt"/>
            </a:endParaRPr>
          </a:p>
        </p:txBody>
      </p:sp>
      <p:pic>
        <p:nvPicPr>
          <p:cNvPr id="4" name="图片占位符 6">
            <a:extLst>
              <a:ext uri="{FF2B5EF4-FFF2-40B4-BE49-F238E27FC236}">
                <a16:creationId xmlns:a16="http://schemas.microsoft.com/office/drawing/2014/main" id="{86D06102-69A0-48BF-8DAC-BA29983443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1120" y="2238352"/>
            <a:ext cx="2284413" cy="2340577"/>
          </a:xfrm>
          <a:prstGeom prst="rect">
            <a:avLst/>
          </a:prstGeom>
        </p:spPr>
      </p:pic>
      <p:pic>
        <p:nvPicPr>
          <p:cNvPr id="5" name="图片占位符 8">
            <a:extLst>
              <a:ext uri="{FF2B5EF4-FFF2-40B4-BE49-F238E27FC236}">
                <a16:creationId xmlns:a16="http://schemas.microsoft.com/office/drawing/2014/main" id="{E651B7F9-19C7-414F-9CB9-9E2F194C5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2958" y="2238351"/>
            <a:ext cx="2284412" cy="2340577"/>
          </a:xfrm>
          <a:prstGeom prst="rect">
            <a:avLst/>
          </a:prstGeom>
        </p:spPr>
      </p:pic>
      <p:sp>
        <p:nvSpPr>
          <p:cNvPr id="6" name="7 CuadroTexto">
            <a:extLst>
              <a:ext uri="{FF2B5EF4-FFF2-40B4-BE49-F238E27FC236}">
                <a16:creationId xmlns:a16="http://schemas.microsoft.com/office/drawing/2014/main" id="{E3CCE3BD-C0CB-43C4-A179-0390BDA0D2BE}"/>
              </a:ext>
            </a:extLst>
          </p:cNvPr>
          <p:cNvSpPr txBox="1"/>
          <p:nvPr/>
        </p:nvSpPr>
        <p:spPr>
          <a:xfrm>
            <a:off x="1332888" y="4733295"/>
            <a:ext cx="9304482" cy="705258"/>
          </a:xfrm>
          <a:prstGeom prst="rect">
            <a:avLst/>
          </a:prstGeom>
          <a:noFill/>
        </p:spPr>
        <p:txBody>
          <a:bodyPr wrap="square">
            <a:spAutoFit/>
          </a:bodyPr>
          <a:lstStyle/>
          <a:p>
            <a:pPr>
              <a:lnSpc>
                <a:spcPct val="150000"/>
              </a:lnSpc>
              <a:defRPr/>
            </a:pPr>
            <a:r>
              <a:rPr lang="en-US" altLang="zh-CN" sz="1400" dirty="0">
                <a:solidFill>
                  <a:schemeClr val="tx1">
                    <a:lumMod val="50000"/>
                    <a:lumOff val="50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p>
        </p:txBody>
      </p:sp>
      <p:sp>
        <p:nvSpPr>
          <p:cNvPr id="7" name="Rectangle 6">
            <a:extLst>
              <a:ext uri="{FF2B5EF4-FFF2-40B4-BE49-F238E27FC236}">
                <a16:creationId xmlns:a16="http://schemas.microsoft.com/office/drawing/2014/main" id="{84CEE1AC-A464-46CC-B26F-41687BA9FC71}"/>
              </a:ext>
            </a:extLst>
          </p:cNvPr>
          <p:cNvSpPr/>
          <p:nvPr/>
        </p:nvSpPr>
        <p:spPr>
          <a:xfrm>
            <a:off x="1532448" y="2239791"/>
            <a:ext cx="2275767" cy="2346885"/>
          </a:xfrm>
          <a:prstGeom prst="rect">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cs typeface="+mn-ea"/>
              <a:sym typeface="+mn-lt"/>
            </a:endParaRPr>
          </a:p>
        </p:txBody>
      </p:sp>
      <p:sp>
        <p:nvSpPr>
          <p:cNvPr id="8" name="Rectangle 56">
            <a:extLst>
              <a:ext uri="{FF2B5EF4-FFF2-40B4-BE49-F238E27FC236}">
                <a16:creationId xmlns:a16="http://schemas.microsoft.com/office/drawing/2014/main" id="{15C36D84-9667-4A1F-843F-2360DBAF1F72}"/>
              </a:ext>
            </a:extLst>
          </p:cNvPr>
          <p:cNvSpPr/>
          <p:nvPr/>
        </p:nvSpPr>
        <p:spPr>
          <a:xfrm>
            <a:off x="6092872" y="2239791"/>
            <a:ext cx="2263173" cy="2346884"/>
          </a:xfrm>
          <a:prstGeom prst="rect">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cs typeface="+mn-ea"/>
              <a:sym typeface="+mn-lt"/>
            </a:endParaRPr>
          </a:p>
        </p:txBody>
      </p:sp>
      <p:sp>
        <p:nvSpPr>
          <p:cNvPr id="9" name="7 CuadroTexto">
            <a:extLst>
              <a:ext uri="{FF2B5EF4-FFF2-40B4-BE49-F238E27FC236}">
                <a16:creationId xmlns:a16="http://schemas.microsoft.com/office/drawing/2014/main" id="{5F118FF5-9F91-423D-AD47-1C066D76E8A5}"/>
              </a:ext>
            </a:extLst>
          </p:cNvPr>
          <p:cNvSpPr txBox="1"/>
          <p:nvPr/>
        </p:nvSpPr>
        <p:spPr>
          <a:xfrm>
            <a:off x="1694093" y="2735278"/>
            <a:ext cx="2097192" cy="668645"/>
          </a:xfrm>
          <a:prstGeom prst="rect">
            <a:avLst/>
          </a:prstGeom>
          <a:noFill/>
        </p:spPr>
        <p:txBody>
          <a:bodyPr wrap="square">
            <a:spAutoFit/>
          </a:bodyPr>
          <a:lstStyle/>
          <a:p>
            <a:pPr algn="ctr" defTabSz="685800">
              <a:lnSpc>
                <a:spcPct val="150000"/>
              </a:lnSpc>
              <a:defRPr/>
            </a:pPr>
            <a:r>
              <a:rPr lang="en-US" altLang="zh-CN" sz="1600" dirty="0">
                <a:solidFill>
                  <a:prstClr val="white"/>
                </a:solidFill>
                <a:cs typeface="+mn-ea"/>
                <a:sym typeface="+mn-lt"/>
              </a:rPr>
              <a:t>Add Title Text</a:t>
            </a:r>
          </a:p>
          <a:p>
            <a:pPr algn="ctr" defTabSz="685800">
              <a:lnSpc>
                <a:spcPct val="150000"/>
              </a:lnSpc>
              <a:defRPr/>
            </a:pPr>
            <a:r>
              <a:rPr lang="en-US" sz="1000" dirty="0">
                <a:solidFill>
                  <a:prstClr val="white"/>
                </a:solidFill>
                <a:cs typeface="+mn-ea"/>
                <a:sym typeface="+mn-lt"/>
              </a:rPr>
              <a:t>@Creative Designer</a:t>
            </a:r>
          </a:p>
        </p:txBody>
      </p:sp>
      <p:sp>
        <p:nvSpPr>
          <p:cNvPr id="10" name="7 CuadroTexto">
            <a:extLst>
              <a:ext uri="{FF2B5EF4-FFF2-40B4-BE49-F238E27FC236}">
                <a16:creationId xmlns:a16="http://schemas.microsoft.com/office/drawing/2014/main" id="{EA54CF0C-DE2B-463B-A079-E8C1DFF8930D}"/>
              </a:ext>
            </a:extLst>
          </p:cNvPr>
          <p:cNvSpPr txBox="1"/>
          <p:nvPr/>
        </p:nvSpPr>
        <p:spPr>
          <a:xfrm>
            <a:off x="6422978" y="2735278"/>
            <a:ext cx="1605501" cy="668645"/>
          </a:xfrm>
          <a:prstGeom prst="rect">
            <a:avLst/>
          </a:prstGeom>
          <a:noFill/>
        </p:spPr>
        <p:txBody>
          <a:bodyPr wrap="square">
            <a:spAutoFit/>
          </a:bodyPr>
          <a:lstStyle/>
          <a:p>
            <a:pPr algn="ctr" defTabSz="685800">
              <a:lnSpc>
                <a:spcPct val="150000"/>
              </a:lnSpc>
              <a:defRPr/>
            </a:pPr>
            <a:r>
              <a:rPr lang="en-US" altLang="zh-CN" sz="1600" dirty="0">
                <a:solidFill>
                  <a:prstClr val="white"/>
                </a:solidFill>
                <a:cs typeface="+mn-ea"/>
                <a:sym typeface="+mn-lt"/>
              </a:rPr>
              <a:t>Add Title Text</a:t>
            </a:r>
          </a:p>
          <a:p>
            <a:pPr algn="ctr" defTabSz="685800">
              <a:lnSpc>
                <a:spcPct val="150000"/>
              </a:lnSpc>
              <a:defRPr/>
            </a:pPr>
            <a:r>
              <a:rPr lang="en-US" sz="1000" dirty="0">
                <a:solidFill>
                  <a:prstClr val="white"/>
                </a:solidFill>
                <a:cs typeface="+mn-ea"/>
                <a:sym typeface="+mn-lt"/>
              </a:rPr>
              <a:t>@Creative Designer</a:t>
            </a:r>
          </a:p>
        </p:txBody>
      </p:sp>
      <p:sp>
        <p:nvSpPr>
          <p:cNvPr id="11" name="7 CuadroTexto">
            <a:extLst>
              <a:ext uri="{FF2B5EF4-FFF2-40B4-BE49-F238E27FC236}">
                <a16:creationId xmlns:a16="http://schemas.microsoft.com/office/drawing/2014/main" id="{2EF78E21-78FA-4CCD-879F-ED260BF3383D}"/>
              </a:ext>
            </a:extLst>
          </p:cNvPr>
          <p:cNvSpPr txBox="1"/>
          <p:nvPr/>
        </p:nvSpPr>
        <p:spPr>
          <a:xfrm>
            <a:off x="1694093" y="3418563"/>
            <a:ext cx="1939924" cy="617733"/>
          </a:xfrm>
          <a:prstGeom prst="rect">
            <a:avLst/>
          </a:prstGeom>
          <a:noFill/>
        </p:spPr>
        <p:txBody>
          <a:bodyPr wrap="square">
            <a:spAutoFit/>
          </a:bodyPr>
          <a:lstStyle/>
          <a:p>
            <a:pPr algn="ctr">
              <a:lnSpc>
                <a:spcPct val="150000"/>
              </a:lnSpc>
              <a:spcAft>
                <a:spcPts val="1200"/>
              </a:spcAft>
            </a:pPr>
            <a:r>
              <a:rPr lang="en-US" altLang="zh-CN" sz="1200" dirty="0">
                <a:solidFill>
                  <a:schemeClr val="bg1"/>
                </a:solidFill>
                <a:cs typeface="+mn-ea"/>
                <a:sym typeface="+mn-lt"/>
              </a:rPr>
              <a:t>Click here to add content, content to match the title. </a:t>
            </a:r>
          </a:p>
        </p:txBody>
      </p:sp>
      <p:sp>
        <p:nvSpPr>
          <p:cNvPr id="12" name="7 CuadroTexto">
            <a:extLst>
              <a:ext uri="{FF2B5EF4-FFF2-40B4-BE49-F238E27FC236}">
                <a16:creationId xmlns:a16="http://schemas.microsoft.com/office/drawing/2014/main" id="{20064497-411A-4D1A-9936-E306242F7D85}"/>
              </a:ext>
            </a:extLst>
          </p:cNvPr>
          <p:cNvSpPr txBox="1"/>
          <p:nvPr/>
        </p:nvSpPr>
        <p:spPr>
          <a:xfrm>
            <a:off x="6255766" y="3418563"/>
            <a:ext cx="1939924" cy="617733"/>
          </a:xfrm>
          <a:prstGeom prst="rect">
            <a:avLst/>
          </a:prstGeom>
          <a:noFill/>
        </p:spPr>
        <p:txBody>
          <a:bodyPr wrap="square">
            <a:spAutoFit/>
          </a:bodyPr>
          <a:lstStyle/>
          <a:p>
            <a:pPr algn="ctr">
              <a:lnSpc>
                <a:spcPct val="150000"/>
              </a:lnSpc>
              <a:spcAft>
                <a:spcPts val="1200"/>
              </a:spcAft>
            </a:pPr>
            <a:r>
              <a:rPr lang="en-US" altLang="zh-CN" sz="1200" dirty="0">
                <a:solidFill>
                  <a:schemeClr val="bg1"/>
                </a:solidFill>
                <a:cs typeface="+mn-ea"/>
                <a:sym typeface="+mn-lt"/>
              </a:rPr>
              <a:t>Click here to add content, content to match the title. </a:t>
            </a:r>
          </a:p>
        </p:txBody>
      </p:sp>
    </p:spTree>
    <p:extLst>
      <p:ext uri="{BB962C8B-B14F-4D97-AF65-F5344CB8AC3E}">
        <p14:creationId xmlns:p14="http://schemas.microsoft.com/office/powerpoint/2010/main" val="8035589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7"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0" fill="hold">
                            <p:stCondLst>
                              <p:cond delay="2000"/>
                            </p:stCondLst>
                            <p:childTnLst>
                              <p:par>
                                <p:cTn id="31" presetID="3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9" fill="hold">
                            <p:stCondLst>
                              <p:cond delay="3000"/>
                            </p:stCondLst>
                            <p:childTnLst>
                              <p:par>
                                <p:cTn id="50" presetID="37"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900" decel="100000" fill="hold"/>
                                        <p:tgtEl>
                                          <p:spTgt spid="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38902" y="250561"/>
            <a:ext cx="2714205" cy="646331"/>
          </a:xfrm>
          <a:prstGeom prst="rect">
            <a:avLst/>
          </a:prstGeom>
          <a:noFill/>
        </p:spPr>
        <p:txBody>
          <a:bodyPr wrap="none" rtlCol="0">
            <a:spAutoFit/>
          </a:bodyPr>
          <a:lstStyle/>
          <a:p>
            <a:pPr algn="ctr"/>
            <a:r>
              <a:rPr lang="en-US" altLang="zh-CN" sz="3600" b="1" dirty="0">
                <a:solidFill>
                  <a:srgbClr val="C2191B"/>
                </a:solidFill>
                <a:cs typeface="+mn-ea"/>
                <a:sym typeface="+mn-lt"/>
              </a:rPr>
              <a:t>Inadequacies</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430887"/>
          </a:xfrm>
          <a:prstGeom prst="rect">
            <a:avLst/>
          </a:prstGeom>
        </p:spPr>
        <p:txBody>
          <a:bodyPr wrap="square">
            <a:spAutoFit/>
          </a:bodyPr>
          <a:lstStyle/>
          <a:p>
            <a:pPr algn="ctr"/>
            <a:r>
              <a:rPr lang="en-US" altLang="zh-CN" sz="1100" dirty="0">
                <a:solidFill>
                  <a:srgbClr val="C2191B"/>
                </a:solidFill>
                <a:cs typeface="+mn-ea"/>
                <a:sym typeface="+mn-lt"/>
              </a:rPr>
              <a:t>Click here to add content, content to match the title. </a:t>
            </a:r>
            <a:endParaRPr lang="zh-CN" altLang="en-US" sz="1100" dirty="0">
              <a:solidFill>
                <a:srgbClr val="C2191B"/>
              </a:solidFill>
              <a:cs typeface="+mn-ea"/>
              <a:sym typeface="+mn-lt"/>
            </a:endParaRPr>
          </a:p>
          <a:p>
            <a:pPr algn="ctr"/>
            <a:endParaRPr lang="zh-CN" altLang="en-US" sz="1100" dirty="0">
              <a:solidFill>
                <a:srgbClr val="C2191B"/>
              </a:solidFill>
              <a:cs typeface="+mn-ea"/>
              <a:sym typeface="+mn-lt"/>
            </a:endParaRPr>
          </a:p>
        </p:txBody>
      </p:sp>
      <p:sp>
        <p:nvSpPr>
          <p:cNvPr id="4" name="椭圆 3"/>
          <p:cNvSpPr/>
          <p:nvPr/>
        </p:nvSpPr>
        <p:spPr>
          <a:xfrm>
            <a:off x="5682000" y="1932485"/>
            <a:ext cx="828000" cy="828000"/>
          </a:xfrm>
          <a:prstGeom prst="ellipse">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Freeform 28"/>
          <p:cNvSpPr>
            <a:spLocks/>
          </p:cNvSpPr>
          <p:nvPr/>
        </p:nvSpPr>
        <p:spPr bwMode="auto">
          <a:xfrm>
            <a:off x="5934075" y="2184560"/>
            <a:ext cx="323850" cy="323850"/>
          </a:xfrm>
          <a:custGeom>
            <a:avLst/>
            <a:gdLst>
              <a:gd name="T0" fmla="*/ 1012 w 1017"/>
              <a:gd name="T1" fmla="*/ 49 h 1018"/>
              <a:gd name="T2" fmla="*/ 994 w 1017"/>
              <a:gd name="T3" fmla="*/ 24 h 1018"/>
              <a:gd name="T4" fmla="*/ 981 w 1017"/>
              <a:gd name="T5" fmla="*/ 13 h 1018"/>
              <a:gd name="T6" fmla="*/ 946 w 1017"/>
              <a:gd name="T7" fmla="*/ 0 h 1018"/>
              <a:gd name="T8" fmla="*/ 929 w 1017"/>
              <a:gd name="T9" fmla="*/ 1 h 1018"/>
              <a:gd name="T10" fmla="*/ 691 w 1017"/>
              <a:gd name="T11" fmla="*/ 100 h 1018"/>
              <a:gd name="T12" fmla="*/ 647 w 1017"/>
              <a:gd name="T13" fmla="*/ 101 h 1018"/>
              <a:gd name="T14" fmla="*/ 406 w 1017"/>
              <a:gd name="T15" fmla="*/ 1 h 1018"/>
              <a:gd name="T16" fmla="*/ 397 w 1017"/>
              <a:gd name="T17" fmla="*/ 0 h 1018"/>
              <a:gd name="T18" fmla="*/ 372 w 1017"/>
              <a:gd name="T19" fmla="*/ 4 h 1018"/>
              <a:gd name="T20" fmla="*/ 328 w 1017"/>
              <a:gd name="T21" fmla="*/ 4 h 1018"/>
              <a:gd name="T22" fmla="*/ 301 w 1017"/>
              <a:gd name="T23" fmla="*/ 0 h 1018"/>
              <a:gd name="T24" fmla="*/ 55 w 1017"/>
              <a:gd name="T25" fmla="*/ 100 h 1018"/>
              <a:gd name="T26" fmla="*/ 16 w 1017"/>
              <a:gd name="T27" fmla="*/ 127 h 1018"/>
              <a:gd name="T28" fmla="*/ 0 w 1017"/>
              <a:gd name="T29" fmla="*/ 938 h 1018"/>
              <a:gd name="T30" fmla="*/ 6 w 1017"/>
              <a:gd name="T31" fmla="*/ 968 h 1018"/>
              <a:gd name="T32" fmla="*/ 6 w 1017"/>
              <a:gd name="T33" fmla="*/ 969 h 1018"/>
              <a:gd name="T34" fmla="*/ 21 w 1017"/>
              <a:gd name="T35" fmla="*/ 990 h 1018"/>
              <a:gd name="T36" fmla="*/ 36 w 1017"/>
              <a:gd name="T37" fmla="*/ 1004 h 1018"/>
              <a:gd name="T38" fmla="*/ 58 w 1017"/>
              <a:gd name="T39" fmla="*/ 1015 h 1018"/>
              <a:gd name="T40" fmla="*/ 81 w 1017"/>
              <a:gd name="T41" fmla="*/ 1017 h 1018"/>
              <a:gd name="T42" fmla="*/ 328 w 1017"/>
              <a:gd name="T43" fmla="*/ 918 h 1018"/>
              <a:gd name="T44" fmla="*/ 360 w 1017"/>
              <a:gd name="T45" fmla="*/ 913 h 1018"/>
              <a:gd name="T46" fmla="*/ 604 w 1017"/>
              <a:gd name="T47" fmla="*/ 1016 h 1018"/>
              <a:gd name="T48" fmla="*/ 620 w 1017"/>
              <a:gd name="T49" fmla="*/ 1018 h 1018"/>
              <a:gd name="T50" fmla="*/ 645 w 1017"/>
              <a:gd name="T51" fmla="*/ 1013 h 1018"/>
              <a:gd name="T52" fmla="*/ 664 w 1017"/>
              <a:gd name="T53" fmla="*/ 1004 h 1018"/>
              <a:gd name="T54" fmla="*/ 672 w 1017"/>
              <a:gd name="T55" fmla="*/ 1004 h 1018"/>
              <a:gd name="T56" fmla="*/ 694 w 1017"/>
              <a:gd name="T57" fmla="*/ 1015 h 1018"/>
              <a:gd name="T58" fmla="*/ 717 w 1017"/>
              <a:gd name="T59" fmla="*/ 1017 h 1018"/>
              <a:gd name="T60" fmla="*/ 746 w 1017"/>
              <a:gd name="T61" fmla="*/ 1012 h 1018"/>
              <a:gd name="T62" fmla="*/ 994 w 1017"/>
              <a:gd name="T63" fmla="*/ 900 h 1018"/>
              <a:gd name="T64" fmla="*/ 1017 w 1017"/>
              <a:gd name="T65" fmla="*/ 845 h 1018"/>
              <a:gd name="T66" fmla="*/ 1014 w 1017"/>
              <a:gd name="T67" fmla="*/ 57 h 1018"/>
              <a:gd name="T68" fmla="*/ 86 w 1017"/>
              <a:gd name="T69" fmla="*/ 953 h 1018"/>
              <a:gd name="T70" fmla="*/ 67 w 1017"/>
              <a:gd name="T71" fmla="*/ 947 h 1018"/>
              <a:gd name="T72" fmla="*/ 64 w 1017"/>
              <a:gd name="T73" fmla="*/ 174 h 1018"/>
              <a:gd name="T74" fmla="*/ 296 w 1017"/>
              <a:gd name="T75" fmla="*/ 64 h 1018"/>
              <a:gd name="T76" fmla="*/ 314 w 1017"/>
              <a:gd name="T77" fmla="*/ 69 h 1018"/>
              <a:gd name="T78" fmla="*/ 318 w 1017"/>
              <a:gd name="T79" fmla="*/ 843 h 1018"/>
              <a:gd name="T80" fmla="*/ 305 w 1017"/>
              <a:gd name="T81" fmla="*/ 858 h 1018"/>
              <a:gd name="T82" fmla="*/ 634 w 1017"/>
              <a:gd name="T83" fmla="*/ 944 h 1018"/>
              <a:gd name="T84" fmla="*/ 620 w 1017"/>
              <a:gd name="T85" fmla="*/ 954 h 1018"/>
              <a:gd name="T86" fmla="*/ 389 w 1017"/>
              <a:gd name="T87" fmla="*/ 856 h 1018"/>
              <a:gd name="T88" fmla="*/ 381 w 1017"/>
              <a:gd name="T89" fmla="*/ 79 h 1018"/>
              <a:gd name="T90" fmla="*/ 390 w 1017"/>
              <a:gd name="T91" fmla="*/ 65 h 1018"/>
              <a:gd name="T92" fmla="*/ 404 w 1017"/>
              <a:gd name="T93" fmla="*/ 64 h 1018"/>
              <a:gd name="T94" fmla="*/ 635 w 1017"/>
              <a:gd name="T95" fmla="*/ 170 h 1018"/>
              <a:gd name="T96" fmla="*/ 721 w 1017"/>
              <a:gd name="T97" fmla="*/ 953 h 1018"/>
              <a:gd name="T98" fmla="*/ 702 w 1017"/>
              <a:gd name="T99" fmla="*/ 947 h 1018"/>
              <a:gd name="T100" fmla="*/ 700 w 1017"/>
              <a:gd name="T101" fmla="*/ 174 h 1018"/>
              <a:gd name="T102" fmla="*/ 933 w 1017"/>
              <a:gd name="T103" fmla="*/ 64 h 1018"/>
              <a:gd name="T104" fmla="*/ 950 w 1017"/>
              <a:gd name="T105" fmla="*/ 69 h 1018"/>
              <a:gd name="T106" fmla="*/ 954 w 1017"/>
              <a:gd name="T107" fmla="*/ 843 h 1018"/>
              <a:gd name="T108" fmla="*/ 940 w 1017"/>
              <a:gd name="T109" fmla="*/ 85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1018">
                <a:moveTo>
                  <a:pt x="1012" y="49"/>
                </a:moveTo>
                <a:lnTo>
                  <a:pt x="1012" y="49"/>
                </a:lnTo>
                <a:lnTo>
                  <a:pt x="1012" y="49"/>
                </a:lnTo>
                <a:lnTo>
                  <a:pt x="1012" y="49"/>
                </a:lnTo>
                <a:lnTo>
                  <a:pt x="1012" y="49"/>
                </a:lnTo>
                <a:lnTo>
                  <a:pt x="1012" y="49"/>
                </a:lnTo>
                <a:lnTo>
                  <a:pt x="1008" y="42"/>
                </a:lnTo>
                <a:lnTo>
                  <a:pt x="1005" y="35"/>
                </a:lnTo>
                <a:lnTo>
                  <a:pt x="999" y="29"/>
                </a:lnTo>
                <a:lnTo>
                  <a:pt x="994" y="24"/>
                </a:lnTo>
                <a:lnTo>
                  <a:pt x="994" y="24"/>
                </a:lnTo>
                <a:lnTo>
                  <a:pt x="993" y="21"/>
                </a:lnTo>
                <a:lnTo>
                  <a:pt x="993" y="21"/>
                </a:lnTo>
                <a:lnTo>
                  <a:pt x="986" y="17"/>
                </a:lnTo>
                <a:lnTo>
                  <a:pt x="981" y="13"/>
                </a:lnTo>
                <a:lnTo>
                  <a:pt x="975" y="9"/>
                </a:lnTo>
                <a:lnTo>
                  <a:pt x="968" y="5"/>
                </a:lnTo>
                <a:lnTo>
                  <a:pt x="961" y="3"/>
                </a:lnTo>
                <a:lnTo>
                  <a:pt x="953" y="1"/>
                </a:lnTo>
                <a:lnTo>
                  <a:pt x="946" y="0"/>
                </a:lnTo>
                <a:lnTo>
                  <a:pt x="938" y="0"/>
                </a:lnTo>
                <a:lnTo>
                  <a:pt x="938" y="0"/>
                </a:lnTo>
                <a:lnTo>
                  <a:pt x="937" y="0"/>
                </a:lnTo>
                <a:lnTo>
                  <a:pt x="937" y="0"/>
                </a:lnTo>
                <a:lnTo>
                  <a:pt x="929" y="1"/>
                </a:lnTo>
                <a:lnTo>
                  <a:pt x="922" y="2"/>
                </a:lnTo>
                <a:lnTo>
                  <a:pt x="914" y="3"/>
                </a:lnTo>
                <a:lnTo>
                  <a:pt x="908" y="6"/>
                </a:lnTo>
                <a:lnTo>
                  <a:pt x="691" y="100"/>
                </a:lnTo>
                <a:lnTo>
                  <a:pt x="691" y="100"/>
                </a:lnTo>
                <a:lnTo>
                  <a:pt x="679" y="104"/>
                </a:lnTo>
                <a:lnTo>
                  <a:pt x="669" y="112"/>
                </a:lnTo>
                <a:lnTo>
                  <a:pt x="669" y="112"/>
                </a:lnTo>
                <a:lnTo>
                  <a:pt x="658" y="105"/>
                </a:lnTo>
                <a:lnTo>
                  <a:pt x="647" y="101"/>
                </a:lnTo>
                <a:lnTo>
                  <a:pt x="428" y="6"/>
                </a:lnTo>
                <a:lnTo>
                  <a:pt x="428" y="6"/>
                </a:lnTo>
                <a:lnTo>
                  <a:pt x="421" y="3"/>
                </a:lnTo>
                <a:lnTo>
                  <a:pt x="413" y="2"/>
                </a:lnTo>
                <a:lnTo>
                  <a:pt x="406" y="1"/>
                </a:lnTo>
                <a:lnTo>
                  <a:pt x="398" y="0"/>
                </a:lnTo>
                <a:lnTo>
                  <a:pt x="398" y="0"/>
                </a:lnTo>
                <a:lnTo>
                  <a:pt x="397" y="0"/>
                </a:lnTo>
                <a:lnTo>
                  <a:pt x="397" y="0"/>
                </a:lnTo>
                <a:lnTo>
                  <a:pt x="397" y="0"/>
                </a:lnTo>
                <a:lnTo>
                  <a:pt x="397" y="0"/>
                </a:lnTo>
                <a:lnTo>
                  <a:pt x="396" y="0"/>
                </a:lnTo>
                <a:lnTo>
                  <a:pt x="396" y="0"/>
                </a:lnTo>
                <a:lnTo>
                  <a:pt x="383" y="1"/>
                </a:lnTo>
                <a:lnTo>
                  <a:pt x="372" y="4"/>
                </a:lnTo>
                <a:lnTo>
                  <a:pt x="360" y="10"/>
                </a:lnTo>
                <a:lnTo>
                  <a:pt x="350" y="16"/>
                </a:lnTo>
                <a:lnTo>
                  <a:pt x="350" y="16"/>
                </a:lnTo>
                <a:lnTo>
                  <a:pt x="339" y="10"/>
                </a:lnTo>
                <a:lnTo>
                  <a:pt x="328" y="4"/>
                </a:lnTo>
                <a:lnTo>
                  <a:pt x="316" y="1"/>
                </a:lnTo>
                <a:lnTo>
                  <a:pt x="302" y="0"/>
                </a:lnTo>
                <a:lnTo>
                  <a:pt x="302" y="0"/>
                </a:lnTo>
                <a:lnTo>
                  <a:pt x="301" y="0"/>
                </a:lnTo>
                <a:lnTo>
                  <a:pt x="301" y="0"/>
                </a:lnTo>
                <a:lnTo>
                  <a:pt x="293" y="1"/>
                </a:lnTo>
                <a:lnTo>
                  <a:pt x="286" y="2"/>
                </a:lnTo>
                <a:lnTo>
                  <a:pt x="278" y="3"/>
                </a:lnTo>
                <a:lnTo>
                  <a:pt x="272" y="6"/>
                </a:lnTo>
                <a:lnTo>
                  <a:pt x="55" y="100"/>
                </a:lnTo>
                <a:lnTo>
                  <a:pt x="55" y="100"/>
                </a:lnTo>
                <a:lnTo>
                  <a:pt x="43" y="104"/>
                </a:lnTo>
                <a:lnTo>
                  <a:pt x="34" y="111"/>
                </a:lnTo>
                <a:lnTo>
                  <a:pt x="24" y="118"/>
                </a:lnTo>
                <a:lnTo>
                  <a:pt x="16" y="127"/>
                </a:lnTo>
                <a:lnTo>
                  <a:pt x="10" y="137"/>
                </a:lnTo>
                <a:lnTo>
                  <a:pt x="5" y="148"/>
                </a:lnTo>
                <a:lnTo>
                  <a:pt x="1" y="160"/>
                </a:lnTo>
                <a:lnTo>
                  <a:pt x="0" y="173"/>
                </a:lnTo>
                <a:lnTo>
                  <a:pt x="0" y="938"/>
                </a:lnTo>
                <a:lnTo>
                  <a:pt x="0" y="938"/>
                </a:lnTo>
                <a:lnTo>
                  <a:pt x="0" y="946"/>
                </a:lnTo>
                <a:lnTo>
                  <a:pt x="1" y="954"/>
                </a:lnTo>
                <a:lnTo>
                  <a:pt x="3" y="961"/>
                </a:lnTo>
                <a:lnTo>
                  <a:pt x="6" y="968"/>
                </a:lnTo>
                <a:lnTo>
                  <a:pt x="6" y="968"/>
                </a:lnTo>
                <a:lnTo>
                  <a:pt x="6" y="969"/>
                </a:lnTo>
                <a:lnTo>
                  <a:pt x="6" y="969"/>
                </a:lnTo>
                <a:lnTo>
                  <a:pt x="6" y="969"/>
                </a:lnTo>
                <a:lnTo>
                  <a:pt x="6" y="969"/>
                </a:lnTo>
                <a:lnTo>
                  <a:pt x="11" y="978"/>
                </a:lnTo>
                <a:lnTo>
                  <a:pt x="17" y="987"/>
                </a:lnTo>
                <a:lnTo>
                  <a:pt x="17" y="987"/>
                </a:lnTo>
                <a:lnTo>
                  <a:pt x="21" y="990"/>
                </a:lnTo>
                <a:lnTo>
                  <a:pt x="21" y="990"/>
                </a:lnTo>
                <a:lnTo>
                  <a:pt x="27" y="998"/>
                </a:lnTo>
                <a:lnTo>
                  <a:pt x="36" y="1004"/>
                </a:lnTo>
                <a:lnTo>
                  <a:pt x="36" y="1004"/>
                </a:lnTo>
                <a:lnTo>
                  <a:pt x="36" y="1004"/>
                </a:lnTo>
                <a:lnTo>
                  <a:pt x="36" y="1004"/>
                </a:lnTo>
                <a:lnTo>
                  <a:pt x="45" y="1010"/>
                </a:lnTo>
                <a:lnTo>
                  <a:pt x="55" y="1014"/>
                </a:lnTo>
                <a:lnTo>
                  <a:pt x="55" y="1014"/>
                </a:lnTo>
                <a:lnTo>
                  <a:pt x="58" y="1015"/>
                </a:lnTo>
                <a:lnTo>
                  <a:pt x="58" y="1015"/>
                </a:lnTo>
                <a:lnTo>
                  <a:pt x="69" y="1017"/>
                </a:lnTo>
                <a:lnTo>
                  <a:pt x="80" y="1018"/>
                </a:lnTo>
                <a:lnTo>
                  <a:pt x="80" y="1018"/>
                </a:lnTo>
                <a:lnTo>
                  <a:pt x="81" y="1017"/>
                </a:lnTo>
                <a:lnTo>
                  <a:pt x="81" y="1017"/>
                </a:lnTo>
                <a:lnTo>
                  <a:pt x="88" y="1017"/>
                </a:lnTo>
                <a:lnTo>
                  <a:pt x="96" y="1016"/>
                </a:lnTo>
                <a:lnTo>
                  <a:pt x="103" y="1014"/>
                </a:lnTo>
                <a:lnTo>
                  <a:pt x="111" y="1012"/>
                </a:lnTo>
                <a:lnTo>
                  <a:pt x="328" y="918"/>
                </a:lnTo>
                <a:lnTo>
                  <a:pt x="328" y="918"/>
                </a:lnTo>
                <a:lnTo>
                  <a:pt x="339" y="913"/>
                </a:lnTo>
                <a:lnTo>
                  <a:pt x="350" y="907"/>
                </a:lnTo>
                <a:lnTo>
                  <a:pt x="350" y="907"/>
                </a:lnTo>
                <a:lnTo>
                  <a:pt x="360" y="913"/>
                </a:lnTo>
                <a:lnTo>
                  <a:pt x="370" y="917"/>
                </a:lnTo>
                <a:lnTo>
                  <a:pt x="590" y="1012"/>
                </a:lnTo>
                <a:lnTo>
                  <a:pt x="590" y="1012"/>
                </a:lnTo>
                <a:lnTo>
                  <a:pt x="597" y="1014"/>
                </a:lnTo>
                <a:lnTo>
                  <a:pt x="604" y="1016"/>
                </a:lnTo>
                <a:lnTo>
                  <a:pt x="612" y="1017"/>
                </a:lnTo>
                <a:lnTo>
                  <a:pt x="619" y="1017"/>
                </a:lnTo>
                <a:lnTo>
                  <a:pt x="619" y="1017"/>
                </a:lnTo>
                <a:lnTo>
                  <a:pt x="620" y="1018"/>
                </a:lnTo>
                <a:lnTo>
                  <a:pt x="620" y="1018"/>
                </a:lnTo>
                <a:lnTo>
                  <a:pt x="631" y="1017"/>
                </a:lnTo>
                <a:lnTo>
                  <a:pt x="641" y="1015"/>
                </a:lnTo>
                <a:lnTo>
                  <a:pt x="641" y="1015"/>
                </a:lnTo>
                <a:lnTo>
                  <a:pt x="645" y="1013"/>
                </a:lnTo>
                <a:lnTo>
                  <a:pt x="645" y="1013"/>
                </a:lnTo>
                <a:lnTo>
                  <a:pt x="655" y="1010"/>
                </a:lnTo>
                <a:lnTo>
                  <a:pt x="663" y="1004"/>
                </a:lnTo>
                <a:lnTo>
                  <a:pt x="663" y="1004"/>
                </a:lnTo>
                <a:lnTo>
                  <a:pt x="664" y="1004"/>
                </a:lnTo>
                <a:lnTo>
                  <a:pt x="664" y="1004"/>
                </a:lnTo>
                <a:lnTo>
                  <a:pt x="668" y="1001"/>
                </a:lnTo>
                <a:lnTo>
                  <a:pt x="668" y="1001"/>
                </a:lnTo>
                <a:lnTo>
                  <a:pt x="672" y="1004"/>
                </a:lnTo>
                <a:lnTo>
                  <a:pt x="672" y="1004"/>
                </a:lnTo>
                <a:lnTo>
                  <a:pt x="672" y="1004"/>
                </a:lnTo>
                <a:lnTo>
                  <a:pt x="672" y="1004"/>
                </a:lnTo>
                <a:lnTo>
                  <a:pt x="682" y="1010"/>
                </a:lnTo>
                <a:lnTo>
                  <a:pt x="691" y="1014"/>
                </a:lnTo>
                <a:lnTo>
                  <a:pt x="691" y="1014"/>
                </a:lnTo>
                <a:lnTo>
                  <a:pt x="694" y="1015"/>
                </a:lnTo>
                <a:lnTo>
                  <a:pt x="694" y="1015"/>
                </a:lnTo>
                <a:lnTo>
                  <a:pt x="705" y="1017"/>
                </a:lnTo>
                <a:lnTo>
                  <a:pt x="716" y="1018"/>
                </a:lnTo>
                <a:lnTo>
                  <a:pt x="716" y="1018"/>
                </a:lnTo>
                <a:lnTo>
                  <a:pt x="717" y="1017"/>
                </a:lnTo>
                <a:lnTo>
                  <a:pt x="717" y="1017"/>
                </a:lnTo>
                <a:lnTo>
                  <a:pt x="725" y="1017"/>
                </a:lnTo>
                <a:lnTo>
                  <a:pt x="732" y="1016"/>
                </a:lnTo>
                <a:lnTo>
                  <a:pt x="740" y="1014"/>
                </a:lnTo>
                <a:lnTo>
                  <a:pt x="746" y="1012"/>
                </a:lnTo>
                <a:lnTo>
                  <a:pt x="963" y="918"/>
                </a:lnTo>
                <a:lnTo>
                  <a:pt x="963" y="918"/>
                </a:lnTo>
                <a:lnTo>
                  <a:pt x="975" y="914"/>
                </a:lnTo>
                <a:lnTo>
                  <a:pt x="984" y="908"/>
                </a:lnTo>
                <a:lnTo>
                  <a:pt x="994" y="900"/>
                </a:lnTo>
                <a:lnTo>
                  <a:pt x="1001" y="891"/>
                </a:lnTo>
                <a:lnTo>
                  <a:pt x="1008" y="881"/>
                </a:lnTo>
                <a:lnTo>
                  <a:pt x="1013" y="870"/>
                </a:lnTo>
                <a:lnTo>
                  <a:pt x="1016" y="857"/>
                </a:lnTo>
                <a:lnTo>
                  <a:pt x="1017" y="845"/>
                </a:lnTo>
                <a:lnTo>
                  <a:pt x="1017" y="79"/>
                </a:lnTo>
                <a:lnTo>
                  <a:pt x="1017" y="79"/>
                </a:lnTo>
                <a:lnTo>
                  <a:pt x="1017" y="72"/>
                </a:lnTo>
                <a:lnTo>
                  <a:pt x="1016" y="64"/>
                </a:lnTo>
                <a:lnTo>
                  <a:pt x="1014" y="57"/>
                </a:lnTo>
                <a:lnTo>
                  <a:pt x="1012" y="49"/>
                </a:lnTo>
                <a:lnTo>
                  <a:pt x="1012" y="49"/>
                </a:lnTo>
                <a:close/>
                <a:moveTo>
                  <a:pt x="305" y="858"/>
                </a:moveTo>
                <a:lnTo>
                  <a:pt x="86" y="953"/>
                </a:lnTo>
                <a:lnTo>
                  <a:pt x="86" y="953"/>
                </a:lnTo>
                <a:lnTo>
                  <a:pt x="83" y="954"/>
                </a:lnTo>
                <a:lnTo>
                  <a:pt x="80" y="954"/>
                </a:lnTo>
                <a:lnTo>
                  <a:pt x="73" y="953"/>
                </a:lnTo>
                <a:lnTo>
                  <a:pt x="68" y="950"/>
                </a:lnTo>
                <a:lnTo>
                  <a:pt x="67" y="947"/>
                </a:lnTo>
                <a:lnTo>
                  <a:pt x="65" y="944"/>
                </a:lnTo>
                <a:lnTo>
                  <a:pt x="65" y="944"/>
                </a:lnTo>
                <a:lnTo>
                  <a:pt x="64" y="938"/>
                </a:lnTo>
                <a:lnTo>
                  <a:pt x="64" y="174"/>
                </a:lnTo>
                <a:lnTo>
                  <a:pt x="64" y="174"/>
                </a:lnTo>
                <a:lnTo>
                  <a:pt x="65" y="170"/>
                </a:lnTo>
                <a:lnTo>
                  <a:pt x="67" y="165"/>
                </a:lnTo>
                <a:lnTo>
                  <a:pt x="71" y="162"/>
                </a:lnTo>
                <a:lnTo>
                  <a:pt x="78" y="159"/>
                </a:lnTo>
                <a:lnTo>
                  <a:pt x="296" y="64"/>
                </a:lnTo>
                <a:lnTo>
                  <a:pt x="296" y="64"/>
                </a:lnTo>
                <a:lnTo>
                  <a:pt x="300" y="64"/>
                </a:lnTo>
                <a:lnTo>
                  <a:pt x="302" y="63"/>
                </a:lnTo>
                <a:lnTo>
                  <a:pt x="308" y="64"/>
                </a:lnTo>
                <a:lnTo>
                  <a:pt x="314" y="69"/>
                </a:lnTo>
                <a:lnTo>
                  <a:pt x="316" y="71"/>
                </a:lnTo>
                <a:lnTo>
                  <a:pt x="317" y="73"/>
                </a:lnTo>
                <a:lnTo>
                  <a:pt x="317" y="73"/>
                </a:lnTo>
                <a:lnTo>
                  <a:pt x="318" y="79"/>
                </a:lnTo>
                <a:lnTo>
                  <a:pt x="318" y="843"/>
                </a:lnTo>
                <a:lnTo>
                  <a:pt x="318" y="843"/>
                </a:lnTo>
                <a:lnTo>
                  <a:pt x="317" y="849"/>
                </a:lnTo>
                <a:lnTo>
                  <a:pt x="315" y="853"/>
                </a:lnTo>
                <a:lnTo>
                  <a:pt x="310" y="856"/>
                </a:lnTo>
                <a:lnTo>
                  <a:pt x="305" y="858"/>
                </a:lnTo>
                <a:lnTo>
                  <a:pt x="305" y="858"/>
                </a:lnTo>
                <a:close/>
                <a:moveTo>
                  <a:pt x="637" y="938"/>
                </a:moveTo>
                <a:lnTo>
                  <a:pt x="637" y="938"/>
                </a:lnTo>
                <a:lnTo>
                  <a:pt x="634" y="944"/>
                </a:lnTo>
                <a:lnTo>
                  <a:pt x="634" y="944"/>
                </a:lnTo>
                <a:lnTo>
                  <a:pt x="633" y="947"/>
                </a:lnTo>
                <a:lnTo>
                  <a:pt x="631" y="950"/>
                </a:lnTo>
                <a:lnTo>
                  <a:pt x="626" y="953"/>
                </a:lnTo>
                <a:lnTo>
                  <a:pt x="626" y="953"/>
                </a:lnTo>
                <a:lnTo>
                  <a:pt x="620" y="954"/>
                </a:lnTo>
                <a:lnTo>
                  <a:pt x="620" y="954"/>
                </a:lnTo>
                <a:lnTo>
                  <a:pt x="615" y="953"/>
                </a:lnTo>
                <a:lnTo>
                  <a:pt x="393" y="858"/>
                </a:lnTo>
                <a:lnTo>
                  <a:pt x="393" y="858"/>
                </a:lnTo>
                <a:lnTo>
                  <a:pt x="389" y="856"/>
                </a:lnTo>
                <a:lnTo>
                  <a:pt x="384" y="853"/>
                </a:lnTo>
                <a:lnTo>
                  <a:pt x="382" y="849"/>
                </a:lnTo>
                <a:lnTo>
                  <a:pt x="381" y="845"/>
                </a:lnTo>
                <a:lnTo>
                  <a:pt x="381" y="79"/>
                </a:lnTo>
                <a:lnTo>
                  <a:pt x="381" y="79"/>
                </a:lnTo>
                <a:lnTo>
                  <a:pt x="383" y="73"/>
                </a:lnTo>
                <a:lnTo>
                  <a:pt x="383" y="73"/>
                </a:lnTo>
                <a:lnTo>
                  <a:pt x="384" y="71"/>
                </a:lnTo>
                <a:lnTo>
                  <a:pt x="387" y="68"/>
                </a:lnTo>
                <a:lnTo>
                  <a:pt x="390" y="65"/>
                </a:lnTo>
                <a:lnTo>
                  <a:pt x="392" y="64"/>
                </a:lnTo>
                <a:lnTo>
                  <a:pt x="392" y="64"/>
                </a:lnTo>
                <a:lnTo>
                  <a:pt x="397" y="63"/>
                </a:lnTo>
                <a:lnTo>
                  <a:pt x="397" y="63"/>
                </a:lnTo>
                <a:lnTo>
                  <a:pt x="404" y="64"/>
                </a:lnTo>
                <a:lnTo>
                  <a:pt x="625" y="160"/>
                </a:lnTo>
                <a:lnTo>
                  <a:pt x="625" y="160"/>
                </a:lnTo>
                <a:lnTo>
                  <a:pt x="630" y="162"/>
                </a:lnTo>
                <a:lnTo>
                  <a:pt x="633" y="165"/>
                </a:lnTo>
                <a:lnTo>
                  <a:pt x="635" y="170"/>
                </a:lnTo>
                <a:lnTo>
                  <a:pt x="637" y="173"/>
                </a:lnTo>
                <a:lnTo>
                  <a:pt x="637" y="938"/>
                </a:lnTo>
                <a:close/>
                <a:moveTo>
                  <a:pt x="940" y="858"/>
                </a:moveTo>
                <a:lnTo>
                  <a:pt x="721" y="953"/>
                </a:lnTo>
                <a:lnTo>
                  <a:pt x="721" y="953"/>
                </a:lnTo>
                <a:lnTo>
                  <a:pt x="719" y="954"/>
                </a:lnTo>
                <a:lnTo>
                  <a:pt x="716" y="954"/>
                </a:lnTo>
                <a:lnTo>
                  <a:pt x="709" y="953"/>
                </a:lnTo>
                <a:lnTo>
                  <a:pt x="704" y="950"/>
                </a:lnTo>
                <a:lnTo>
                  <a:pt x="702" y="947"/>
                </a:lnTo>
                <a:lnTo>
                  <a:pt x="701" y="944"/>
                </a:lnTo>
                <a:lnTo>
                  <a:pt x="701" y="944"/>
                </a:lnTo>
                <a:lnTo>
                  <a:pt x="700" y="938"/>
                </a:lnTo>
                <a:lnTo>
                  <a:pt x="700" y="174"/>
                </a:lnTo>
                <a:lnTo>
                  <a:pt x="700" y="174"/>
                </a:lnTo>
                <a:lnTo>
                  <a:pt x="701" y="170"/>
                </a:lnTo>
                <a:lnTo>
                  <a:pt x="703" y="165"/>
                </a:lnTo>
                <a:lnTo>
                  <a:pt x="707" y="162"/>
                </a:lnTo>
                <a:lnTo>
                  <a:pt x="713" y="159"/>
                </a:lnTo>
                <a:lnTo>
                  <a:pt x="933" y="64"/>
                </a:lnTo>
                <a:lnTo>
                  <a:pt x="933" y="64"/>
                </a:lnTo>
                <a:lnTo>
                  <a:pt x="935" y="64"/>
                </a:lnTo>
                <a:lnTo>
                  <a:pt x="938" y="63"/>
                </a:lnTo>
                <a:lnTo>
                  <a:pt x="944" y="64"/>
                </a:lnTo>
                <a:lnTo>
                  <a:pt x="950" y="69"/>
                </a:lnTo>
                <a:lnTo>
                  <a:pt x="951" y="71"/>
                </a:lnTo>
                <a:lnTo>
                  <a:pt x="953" y="73"/>
                </a:lnTo>
                <a:lnTo>
                  <a:pt x="953" y="73"/>
                </a:lnTo>
                <a:lnTo>
                  <a:pt x="954" y="79"/>
                </a:lnTo>
                <a:lnTo>
                  <a:pt x="954" y="843"/>
                </a:lnTo>
                <a:lnTo>
                  <a:pt x="954" y="843"/>
                </a:lnTo>
                <a:lnTo>
                  <a:pt x="953" y="849"/>
                </a:lnTo>
                <a:lnTo>
                  <a:pt x="951" y="853"/>
                </a:lnTo>
                <a:lnTo>
                  <a:pt x="947" y="856"/>
                </a:lnTo>
                <a:lnTo>
                  <a:pt x="940" y="858"/>
                </a:lnTo>
                <a:lnTo>
                  <a:pt x="940" y="8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6" name="椭圆 5"/>
          <p:cNvSpPr/>
          <p:nvPr/>
        </p:nvSpPr>
        <p:spPr>
          <a:xfrm>
            <a:off x="9291340" y="1932485"/>
            <a:ext cx="828000" cy="828000"/>
          </a:xfrm>
          <a:prstGeom prst="ellipse">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Freeform 37"/>
          <p:cNvSpPr>
            <a:spLocks/>
          </p:cNvSpPr>
          <p:nvPr/>
        </p:nvSpPr>
        <p:spPr bwMode="auto">
          <a:xfrm>
            <a:off x="9544209" y="2184560"/>
            <a:ext cx="322263" cy="323850"/>
          </a:xfrm>
          <a:custGeom>
            <a:avLst/>
            <a:gdLst>
              <a:gd name="T0" fmla="*/ 912 w 1018"/>
              <a:gd name="T1" fmla="*/ 322 h 1018"/>
              <a:gd name="T2" fmla="*/ 779 w 1018"/>
              <a:gd name="T3" fmla="*/ 156 h 1018"/>
              <a:gd name="T4" fmla="*/ 582 w 1018"/>
              <a:gd name="T5" fmla="*/ 70 h 1018"/>
              <a:gd name="T6" fmla="*/ 515 w 1018"/>
              <a:gd name="T7" fmla="*/ 1 h 1018"/>
              <a:gd name="T8" fmla="*/ 478 w 1018"/>
              <a:gd name="T9" fmla="*/ 65 h 1018"/>
              <a:gd name="T10" fmla="*/ 288 w 1018"/>
              <a:gd name="T11" fmla="*/ 123 h 1018"/>
              <a:gd name="T12" fmla="*/ 133 w 1018"/>
              <a:gd name="T13" fmla="*/ 270 h 1018"/>
              <a:gd name="T14" fmla="*/ 66 w 1018"/>
              <a:gd name="T15" fmla="*/ 477 h 1018"/>
              <a:gd name="T16" fmla="*/ 0 w 1018"/>
              <a:gd name="T17" fmla="*/ 509 h 1018"/>
              <a:gd name="T18" fmla="*/ 68 w 1018"/>
              <a:gd name="T19" fmla="*/ 561 h 1018"/>
              <a:gd name="T20" fmla="*/ 145 w 1018"/>
              <a:gd name="T21" fmla="*/ 764 h 1018"/>
              <a:gd name="T22" fmla="*/ 305 w 1018"/>
              <a:gd name="T23" fmla="*/ 903 h 1018"/>
              <a:gd name="T24" fmla="*/ 478 w 1018"/>
              <a:gd name="T25" fmla="*/ 986 h 1018"/>
              <a:gd name="T26" fmla="*/ 522 w 1018"/>
              <a:gd name="T27" fmla="*/ 1015 h 1018"/>
              <a:gd name="T28" fmla="*/ 601 w 1018"/>
              <a:gd name="T29" fmla="*/ 944 h 1018"/>
              <a:gd name="T30" fmla="*/ 795 w 1018"/>
              <a:gd name="T31" fmla="*/ 850 h 1018"/>
              <a:gd name="T32" fmla="*/ 921 w 1018"/>
              <a:gd name="T33" fmla="*/ 678 h 1018"/>
              <a:gd name="T34" fmla="*/ 998 w 1018"/>
              <a:gd name="T35" fmla="*/ 539 h 1018"/>
              <a:gd name="T36" fmla="*/ 1009 w 1018"/>
              <a:gd name="T37" fmla="*/ 486 h 1018"/>
              <a:gd name="T38" fmla="*/ 881 w 1018"/>
              <a:gd name="T39" fmla="*/ 591 h 1018"/>
              <a:gd name="T40" fmla="*/ 800 w 1018"/>
              <a:gd name="T41" fmla="*/ 754 h 1018"/>
              <a:gd name="T42" fmla="*/ 656 w 1018"/>
              <a:gd name="T43" fmla="*/ 860 h 1018"/>
              <a:gd name="T44" fmla="*/ 539 w 1018"/>
              <a:gd name="T45" fmla="*/ 814 h 1018"/>
              <a:gd name="T46" fmla="*/ 486 w 1018"/>
              <a:gd name="T47" fmla="*/ 805 h 1018"/>
              <a:gd name="T48" fmla="*/ 394 w 1018"/>
              <a:gd name="T49" fmla="*/ 872 h 1018"/>
              <a:gd name="T50" fmla="*/ 239 w 1018"/>
              <a:gd name="T51" fmla="*/ 778 h 1018"/>
              <a:gd name="T52" fmla="*/ 145 w 1018"/>
              <a:gd name="T53" fmla="*/ 624 h 1018"/>
              <a:gd name="T54" fmla="*/ 214 w 1018"/>
              <a:gd name="T55" fmla="*/ 531 h 1018"/>
              <a:gd name="T56" fmla="*/ 203 w 1018"/>
              <a:gd name="T57" fmla="*/ 480 h 1018"/>
              <a:gd name="T58" fmla="*/ 157 w 1018"/>
              <a:gd name="T59" fmla="*/ 362 h 1018"/>
              <a:gd name="T60" fmla="*/ 264 w 1018"/>
              <a:gd name="T61" fmla="*/ 217 h 1018"/>
              <a:gd name="T62" fmla="*/ 426 w 1018"/>
              <a:gd name="T63" fmla="*/ 136 h 1018"/>
              <a:gd name="T64" fmla="*/ 497 w 1018"/>
              <a:gd name="T65" fmla="*/ 220 h 1018"/>
              <a:gd name="T66" fmla="*/ 541 w 1018"/>
              <a:gd name="T67" fmla="*/ 191 h 1018"/>
              <a:gd name="T68" fmla="*/ 686 w 1018"/>
              <a:gd name="T69" fmla="*/ 171 h 1018"/>
              <a:gd name="T70" fmla="*/ 821 w 1018"/>
              <a:gd name="T71" fmla="*/ 290 h 1018"/>
              <a:gd name="T72" fmla="*/ 887 w 1018"/>
              <a:gd name="T73" fmla="*/ 460 h 1018"/>
              <a:gd name="T74" fmla="*/ 795 w 1018"/>
              <a:gd name="T75" fmla="*/ 509 h 1018"/>
              <a:gd name="T76" fmla="*/ 604 w 1018"/>
              <a:gd name="T77" fmla="*/ 509 h 1018"/>
              <a:gd name="T78" fmla="*/ 562 w 1018"/>
              <a:gd name="T79" fmla="*/ 430 h 1018"/>
              <a:gd name="T80" fmla="*/ 472 w 1018"/>
              <a:gd name="T81" fmla="*/ 421 h 1018"/>
              <a:gd name="T82" fmla="*/ 414 w 1018"/>
              <a:gd name="T83" fmla="*/ 499 h 1018"/>
              <a:gd name="T84" fmla="*/ 449 w 1018"/>
              <a:gd name="T85" fmla="*/ 583 h 1018"/>
              <a:gd name="T86" fmla="*/ 538 w 1018"/>
              <a:gd name="T87" fmla="*/ 600 h 1018"/>
              <a:gd name="T88" fmla="*/ 602 w 1018"/>
              <a:gd name="T89" fmla="*/ 528 h 1018"/>
              <a:gd name="T90" fmla="*/ 497 w 1018"/>
              <a:gd name="T91" fmla="*/ 480 h 1018"/>
              <a:gd name="T92" fmla="*/ 541 w 1018"/>
              <a:gd name="T93" fmla="*/ 509 h 1018"/>
              <a:gd name="T94" fmla="*/ 502 w 1018"/>
              <a:gd name="T95" fmla="*/ 540 h 1018"/>
              <a:gd name="T96" fmla="*/ 540 w 1018"/>
              <a:gd name="T97" fmla="*/ 311 h 1018"/>
              <a:gd name="T98" fmla="*/ 443 w 1018"/>
              <a:gd name="T99" fmla="*/ 296 h 1018"/>
              <a:gd name="T100" fmla="*/ 291 w 1018"/>
              <a:gd name="T101" fmla="*/ 463 h 1018"/>
              <a:gd name="T102" fmla="*/ 318 w 1018"/>
              <a:gd name="T103" fmla="*/ 541 h 1018"/>
              <a:gd name="T104" fmla="*/ 351 w 1018"/>
              <a:gd name="T105" fmla="*/ 492 h 1018"/>
              <a:gd name="T106" fmla="*/ 447 w 1018"/>
              <a:gd name="T107" fmla="*/ 363 h 1018"/>
              <a:gd name="T108" fmla="*/ 539 w 1018"/>
              <a:gd name="T109" fmla="*/ 330 h 1018"/>
              <a:gd name="T110" fmla="*/ 671 w 1018"/>
              <a:gd name="T111" fmla="*/ 497 h 1018"/>
              <a:gd name="T112" fmla="*/ 621 w 1018"/>
              <a:gd name="T113" fmla="*/ 621 h 1018"/>
              <a:gd name="T114" fmla="*/ 497 w 1018"/>
              <a:gd name="T115" fmla="*/ 671 h 1018"/>
              <a:gd name="T116" fmla="*/ 486 w 1018"/>
              <a:gd name="T117" fmla="*/ 722 h 1018"/>
              <a:gd name="T118" fmla="*/ 633 w 1018"/>
              <a:gd name="T119" fmla="*/ 693 h 1018"/>
              <a:gd name="T120" fmla="*/ 732 w 1018"/>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8" name="椭圆 7"/>
          <p:cNvSpPr/>
          <p:nvPr/>
        </p:nvSpPr>
        <p:spPr>
          <a:xfrm>
            <a:off x="5682000" y="4134498"/>
            <a:ext cx="828000" cy="828000"/>
          </a:xfrm>
          <a:prstGeom prst="ellipse">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52"/>
          <p:cNvSpPr>
            <a:spLocks/>
          </p:cNvSpPr>
          <p:nvPr/>
        </p:nvSpPr>
        <p:spPr bwMode="auto">
          <a:xfrm>
            <a:off x="5934075" y="4411973"/>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10" name="椭圆 9"/>
          <p:cNvSpPr/>
          <p:nvPr/>
        </p:nvSpPr>
        <p:spPr>
          <a:xfrm>
            <a:off x="2072660" y="4134498"/>
            <a:ext cx="828000" cy="828000"/>
          </a:xfrm>
          <a:prstGeom prst="ellipse">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98"/>
          <p:cNvSpPr>
            <a:spLocks/>
          </p:cNvSpPr>
          <p:nvPr/>
        </p:nvSpPr>
        <p:spPr bwMode="auto">
          <a:xfrm>
            <a:off x="2325529" y="4386573"/>
            <a:ext cx="322263" cy="323850"/>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12" name="椭圆 11"/>
          <p:cNvSpPr/>
          <p:nvPr/>
        </p:nvSpPr>
        <p:spPr>
          <a:xfrm>
            <a:off x="9291340" y="4134498"/>
            <a:ext cx="828000" cy="828000"/>
          </a:xfrm>
          <a:prstGeom prst="ellipse">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reeform 110"/>
          <p:cNvSpPr>
            <a:spLocks/>
          </p:cNvSpPr>
          <p:nvPr/>
        </p:nvSpPr>
        <p:spPr bwMode="auto">
          <a:xfrm>
            <a:off x="9543415" y="4386573"/>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14" name="椭圆 13"/>
          <p:cNvSpPr/>
          <p:nvPr/>
        </p:nvSpPr>
        <p:spPr>
          <a:xfrm>
            <a:off x="2072659" y="1932485"/>
            <a:ext cx="828000" cy="828000"/>
          </a:xfrm>
          <a:prstGeom prst="ellipse">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115"/>
          <p:cNvSpPr>
            <a:spLocks/>
          </p:cNvSpPr>
          <p:nvPr/>
        </p:nvSpPr>
        <p:spPr bwMode="auto">
          <a:xfrm>
            <a:off x="2324735" y="2185354"/>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16" name="椭圆 37"/>
          <p:cNvSpPr/>
          <p:nvPr/>
        </p:nvSpPr>
        <p:spPr>
          <a:xfrm>
            <a:off x="1158622" y="3177399"/>
            <a:ext cx="2656075" cy="617733"/>
          </a:xfrm>
          <a:prstGeom prst="rect">
            <a:avLst/>
          </a:prstGeom>
        </p:spPr>
        <p:txBody>
          <a:bodyPr wrap="square">
            <a:sp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sp>
        <p:nvSpPr>
          <p:cNvPr id="17" name="Rectangle 36"/>
          <p:cNvSpPr/>
          <p:nvPr/>
        </p:nvSpPr>
        <p:spPr bwMode="auto">
          <a:xfrm>
            <a:off x="1932661" y="2861554"/>
            <a:ext cx="1490023" cy="369332"/>
          </a:xfrm>
          <a:prstGeom prst="rect">
            <a:avLst/>
          </a:prstGeom>
        </p:spPr>
        <p:txBody>
          <a:bodyPr wrap="none">
            <a:spAutoFit/>
          </a:bodyPr>
          <a:lstStyle/>
          <a:p>
            <a:r>
              <a:rPr lang="en-US" altLang="zh-CN" b="1" dirty="0">
                <a:solidFill>
                  <a:schemeClr val="tx1">
                    <a:lumMod val="85000"/>
                    <a:lumOff val="15000"/>
                  </a:schemeClr>
                </a:solidFill>
                <a:cs typeface="+mn-ea"/>
                <a:sym typeface="+mn-lt"/>
              </a:rPr>
              <a:t>Add Title Text</a:t>
            </a:r>
            <a:endParaRPr lang="zh-CN" altLang="en-US" b="1" dirty="0">
              <a:solidFill>
                <a:schemeClr val="tx1">
                  <a:lumMod val="85000"/>
                  <a:lumOff val="15000"/>
                </a:schemeClr>
              </a:solidFill>
              <a:cs typeface="+mn-ea"/>
              <a:sym typeface="+mn-lt"/>
            </a:endParaRPr>
          </a:p>
        </p:txBody>
      </p:sp>
      <p:sp>
        <p:nvSpPr>
          <p:cNvPr id="18" name="椭圆 37"/>
          <p:cNvSpPr/>
          <p:nvPr/>
        </p:nvSpPr>
        <p:spPr>
          <a:xfrm>
            <a:off x="4767963" y="3177399"/>
            <a:ext cx="2656075" cy="617733"/>
          </a:xfrm>
          <a:prstGeom prst="rect">
            <a:avLst/>
          </a:prstGeom>
        </p:spPr>
        <p:txBody>
          <a:bodyPr wrap="square">
            <a:sp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sp>
        <p:nvSpPr>
          <p:cNvPr id="19" name="Rectangle 36"/>
          <p:cNvSpPr/>
          <p:nvPr/>
        </p:nvSpPr>
        <p:spPr bwMode="auto">
          <a:xfrm>
            <a:off x="5542002" y="2861554"/>
            <a:ext cx="1490023" cy="369332"/>
          </a:xfrm>
          <a:prstGeom prst="rect">
            <a:avLst/>
          </a:prstGeom>
        </p:spPr>
        <p:txBody>
          <a:bodyPr wrap="none">
            <a:spAutoFit/>
          </a:bodyPr>
          <a:lstStyle/>
          <a:p>
            <a:r>
              <a:rPr lang="en-US" altLang="zh-CN" b="1" dirty="0">
                <a:solidFill>
                  <a:schemeClr val="tx1">
                    <a:lumMod val="85000"/>
                    <a:lumOff val="15000"/>
                  </a:schemeClr>
                </a:solidFill>
                <a:cs typeface="+mn-ea"/>
                <a:sym typeface="+mn-lt"/>
              </a:rPr>
              <a:t>Add Title Text</a:t>
            </a:r>
            <a:endParaRPr lang="zh-CN" altLang="en-US" b="1" dirty="0">
              <a:solidFill>
                <a:schemeClr val="tx1">
                  <a:lumMod val="85000"/>
                  <a:lumOff val="15000"/>
                </a:schemeClr>
              </a:solidFill>
              <a:cs typeface="+mn-ea"/>
              <a:sym typeface="+mn-lt"/>
            </a:endParaRPr>
          </a:p>
        </p:txBody>
      </p:sp>
      <p:sp>
        <p:nvSpPr>
          <p:cNvPr id="20" name="椭圆 37"/>
          <p:cNvSpPr/>
          <p:nvPr/>
        </p:nvSpPr>
        <p:spPr>
          <a:xfrm>
            <a:off x="8377304" y="3177399"/>
            <a:ext cx="2656075" cy="617733"/>
          </a:xfrm>
          <a:prstGeom prst="rect">
            <a:avLst/>
          </a:prstGeom>
        </p:spPr>
        <p:txBody>
          <a:bodyPr wrap="square">
            <a:sp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sp>
        <p:nvSpPr>
          <p:cNvPr id="21" name="Rectangle 36"/>
          <p:cNvSpPr/>
          <p:nvPr/>
        </p:nvSpPr>
        <p:spPr bwMode="auto">
          <a:xfrm>
            <a:off x="9151343" y="2861554"/>
            <a:ext cx="1490023" cy="369332"/>
          </a:xfrm>
          <a:prstGeom prst="rect">
            <a:avLst/>
          </a:prstGeom>
        </p:spPr>
        <p:txBody>
          <a:bodyPr wrap="none">
            <a:spAutoFit/>
          </a:bodyPr>
          <a:lstStyle/>
          <a:p>
            <a:r>
              <a:rPr lang="en-US" altLang="zh-CN" b="1" dirty="0">
                <a:solidFill>
                  <a:schemeClr val="tx1">
                    <a:lumMod val="85000"/>
                    <a:lumOff val="15000"/>
                  </a:schemeClr>
                </a:solidFill>
                <a:cs typeface="+mn-ea"/>
                <a:sym typeface="+mn-lt"/>
              </a:rPr>
              <a:t>Add Title Text</a:t>
            </a:r>
            <a:endParaRPr lang="zh-CN" altLang="en-US" b="1" dirty="0">
              <a:solidFill>
                <a:schemeClr val="tx1">
                  <a:lumMod val="85000"/>
                  <a:lumOff val="15000"/>
                </a:schemeClr>
              </a:solidFill>
              <a:cs typeface="+mn-ea"/>
              <a:sym typeface="+mn-lt"/>
            </a:endParaRPr>
          </a:p>
        </p:txBody>
      </p:sp>
      <p:sp>
        <p:nvSpPr>
          <p:cNvPr id="22" name="椭圆 37"/>
          <p:cNvSpPr/>
          <p:nvPr/>
        </p:nvSpPr>
        <p:spPr>
          <a:xfrm>
            <a:off x="1158622" y="5391457"/>
            <a:ext cx="2656075" cy="617733"/>
          </a:xfrm>
          <a:prstGeom prst="rect">
            <a:avLst/>
          </a:prstGeom>
        </p:spPr>
        <p:txBody>
          <a:bodyPr wrap="square">
            <a:sp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sp>
        <p:nvSpPr>
          <p:cNvPr id="23" name="Rectangle 36"/>
          <p:cNvSpPr/>
          <p:nvPr/>
        </p:nvSpPr>
        <p:spPr bwMode="auto">
          <a:xfrm>
            <a:off x="1932661" y="5075612"/>
            <a:ext cx="1490023" cy="369332"/>
          </a:xfrm>
          <a:prstGeom prst="rect">
            <a:avLst/>
          </a:prstGeom>
        </p:spPr>
        <p:txBody>
          <a:bodyPr wrap="none">
            <a:spAutoFit/>
          </a:bodyPr>
          <a:lstStyle/>
          <a:p>
            <a:r>
              <a:rPr lang="en-US" altLang="zh-CN" b="1" dirty="0">
                <a:solidFill>
                  <a:schemeClr val="tx1">
                    <a:lumMod val="85000"/>
                    <a:lumOff val="15000"/>
                  </a:schemeClr>
                </a:solidFill>
                <a:cs typeface="+mn-ea"/>
                <a:sym typeface="+mn-lt"/>
              </a:rPr>
              <a:t>Add Title Text</a:t>
            </a:r>
            <a:endParaRPr lang="zh-CN" altLang="en-US" b="1" dirty="0">
              <a:solidFill>
                <a:schemeClr val="tx1">
                  <a:lumMod val="85000"/>
                  <a:lumOff val="15000"/>
                </a:schemeClr>
              </a:solidFill>
              <a:cs typeface="+mn-ea"/>
              <a:sym typeface="+mn-lt"/>
            </a:endParaRPr>
          </a:p>
        </p:txBody>
      </p:sp>
      <p:sp>
        <p:nvSpPr>
          <p:cNvPr id="24" name="椭圆 37"/>
          <p:cNvSpPr/>
          <p:nvPr/>
        </p:nvSpPr>
        <p:spPr>
          <a:xfrm>
            <a:off x="4767963" y="5391457"/>
            <a:ext cx="2656075" cy="617733"/>
          </a:xfrm>
          <a:prstGeom prst="rect">
            <a:avLst/>
          </a:prstGeom>
        </p:spPr>
        <p:txBody>
          <a:bodyPr wrap="square">
            <a:sp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sp>
        <p:nvSpPr>
          <p:cNvPr id="25" name="Rectangle 36"/>
          <p:cNvSpPr/>
          <p:nvPr/>
        </p:nvSpPr>
        <p:spPr bwMode="auto">
          <a:xfrm>
            <a:off x="5542002" y="5075612"/>
            <a:ext cx="1490023" cy="369332"/>
          </a:xfrm>
          <a:prstGeom prst="rect">
            <a:avLst/>
          </a:prstGeom>
        </p:spPr>
        <p:txBody>
          <a:bodyPr wrap="none">
            <a:spAutoFit/>
          </a:bodyPr>
          <a:lstStyle/>
          <a:p>
            <a:r>
              <a:rPr lang="en-US" altLang="zh-CN" b="1" dirty="0">
                <a:solidFill>
                  <a:schemeClr val="tx1">
                    <a:lumMod val="85000"/>
                    <a:lumOff val="15000"/>
                  </a:schemeClr>
                </a:solidFill>
                <a:cs typeface="+mn-ea"/>
                <a:sym typeface="+mn-lt"/>
              </a:rPr>
              <a:t>Add Title Text</a:t>
            </a:r>
            <a:endParaRPr lang="zh-CN" altLang="en-US" b="1" dirty="0">
              <a:solidFill>
                <a:schemeClr val="tx1">
                  <a:lumMod val="85000"/>
                  <a:lumOff val="15000"/>
                </a:schemeClr>
              </a:solidFill>
              <a:cs typeface="+mn-ea"/>
              <a:sym typeface="+mn-lt"/>
            </a:endParaRPr>
          </a:p>
        </p:txBody>
      </p:sp>
      <p:sp>
        <p:nvSpPr>
          <p:cNvPr id="26" name="椭圆 37"/>
          <p:cNvSpPr/>
          <p:nvPr/>
        </p:nvSpPr>
        <p:spPr>
          <a:xfrm>
            <a:off x="8377304" y="5391457"/>
            <a:ext cx="2656075" cy="617733"/>
          </a:xfrm>
          <a:prstGeom prst="rect">
            <a:avLst/>
          </a:prstGeom>
        </p:spPr>
        <p:txBody>
          <a:bodyPr wrap="square">
            <a:sp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sp>
        <p:nvSpPr>
          <p:cNvPr id="27" name="Rectangle 36"/>
          <p:cNvSpPr/>
          <p:nvPr/>
        </p:nvSpPr>
        <p:spPr bwMode="auto">
          <a:xfrm>
            <a:off x="9151343" y="5075612"/>
            <a:ext cx="1490023" cy="369332"/>
          </a:xfrm>
          <a:prstGeom prst="rect">
            <a:avLst/>
          </a:prstGeom>
        </p:spPr>
        <p:txBody>
          <a:bodyPr wrap="none">
            <a:spAutoFit/>
          </a:bodyPr>
          <a:lstStyle/>
          <a:p>
            <a:r>
              <a:rPr lang="en-US" altLang="zh-CN" b="1" dirty="0">
                <a:solidFill>
                  <a:schemeClr val="tx1">
                    <a:lumMod val="85000"/>
                    <a:lumOff val="15000"/>
                  </a:schemeClr>
                </a:solidFill>
                <a:cs typeface="+mn-ea"/>
                <a:sym typeface="+mn-lt"/>
              </a:rPr>
              <a:t>Add Title Text</a:t>
            </a:r>
            <a:endParaRPr lang="zh-CN" altLang="en-US" b="1"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4947859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38902" y="250561"/>
            <a:ext cx="2714205" cy="646331"/>
          </a:xfrm>
          <a:prstGeom prst="rect">
            <a:avLst/>
          </a:prstGeom>
          <a:noFill/>
        </p:spPr>
        <p:txBody>
          <a:bodyPr wrap="none" rtlCol="0">
            <a:spAutoFit/>
          </a:bodyPr>
          <a:lstStyle/>
          <a:p>
            <a:pPr algn="ctr"/>
            <a:r>
              <a:rPr lang="en-US" altLang="zh-CN" sz="3600" b="1" dirty="0">
                <a:solidFill>
                  <a:srgbClr val="C2191B"/>
                </a:solidFill>
                <a:cs typeface="+mn-ea"/>
                <a:sym typeface="+mn-lt"/>
              </a:rPr>
              <a:t>Inadequacies</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组合 23"/>
          <p:cNvGrpSpPr/>
          <p:nvPr/>
        </p:nvGrpSpPr>
        <p:grpSpPr>
          <a:xfrm>
            <a:off x="4577087" y="1789597"/>
            <a:ext cx="3048000" cy="1872343"/>
            <a:chOff x="4586514" y="1770743"/>
            <a:chExt cx="3048000" cy="1872343"/>
          </a:xfrm>
        </p:grpSpPr>
        <p:sp>
          <p:nvSpPr>
            <p:cNvPr id="5" name="矩形 4"/>
            <p:cNvSpPr/>
            <p:nvPr/>
          </p:nvSpPr>
          <p:spPr>
            <a:xfrm>
              <a:off x="4586514" y="1770743"/>
              <a:ext cx="3048000" cy="1872343"/>
            </a:xfrm>
            <a:prstGeom prst="rect">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25"/>
            <p:cNvGrpSpPr/>
            <p:nvPr/>
          </p:nvGrpSpPr>
          <p:grpSpPr>
            <a:xfrm>
              <a:off x="4800215" y="2099555"/>
              <a:ext cx="2591569" cy="923637"/>
              <a:chOff x="7483989" y="3361982"/>
              <a:chExt cx="2591569" cy="923637"/>
            </a:xfrm>
          </p:grpSpPr>
          <p:sp>
            <p:nvSpPr>
              <p:cNvPr id="7" name="矩形 6"/>
              <p:cNvSpPr/>
              <p:nvPr/>
            </p:nvSpPr>
            <p:spPr>
              <a:xfrm>
                <a:off x="7483989" y="3732519"/>
                <a:ext cx="2591569" cy="553100"/>
              </a:xfrm>
              <a:prstGeom prst="rect">
                <a:avLst/>
              </a:prstGeom>
            </p:spPr>
            <p:txBody>
              <a:bodyPr wrap="square">
                <a:spAutoFit/>
                <a:scene3d>
                  <a:camera prst="orthographicFront"/>
                  <a:lightRig rig="threePt" dir="t"/>
                </a:scene3d>
                <a:sp3d contourW="12700"/>
              </a:bodyPr>
              <a:lstStyle/>
              <a:p>
                <a:pPr>
                  <a:lnSpc>
                    <a:spcPct val="130000"/>
                  </a:lnSpc>
                </a:pPr>
                <a:r>
                  <a:rPr lang="en-US" altLang="zh-CN" sz="1200" dirty="0">
                    <a:solidFill>
                      <a:schemeClr val="bg1"/>
                    </a:solidFill>
                    <a:cs typeface="+mn-ea"/>
                    <a:sym typeface="+mn-lt"/>
                  </a:rPr>
                  <a:t>Click here to add content, content to match the title. ……</a:t>
                </a:r>
              </a:p>
            </p:txBody>
          </p:sp>
          <p:sp>
            <p:nvSpPr>
              <p:cNvPr id="8" name="矩形 7"/>
              <p:cNvSpPr/>
              <p:nvPr/>
            </p:nvSpPr>
            <p:spPr>
              <a:xfrm>
                <a:off x="7483989" y="3361982"/>
                <a:ext cx="2050552" cy="40254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grpSp>
      </p:grpSp>
      <p:grpSp>
        <p:nvGrpSpPr>
          <p:cNvPr id="9" name="组合 28"/>
          <p:cNvGrpSpPr/>
          <p:nvPr/>
        </p:nvGrpSpPr>
        <p:grpSpPr>
          <a:xfrm>
            <a:off x="1071887" y="4053825"/>
            <a:ext cx="3048000" cy="1872343"/>
            <a:chOff x="1081314" y="4034971"/>
            <a:chExt cx="3048000" cy="1872343"/>
          </a:xfrm>
        </p:grpSpPr>
        <p:sp>
          <p:nvSpPr>
            <p:cNvPr id="10" name="矩形 9"/>
            <p:cNvSpPr/>
            <p:nvPr/>
          </p:nvSpPr>
          <p:spPr>
            <a:xfrm>
              <a:off x="1081314" y="4034971"/>
              <a:ext cx="3048000" cy="1872343"/>
            </a:xfrm>
            <a:prstGeom prst="rect">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191B"/>
                </a:solidFill>
                <a:cs typeface="+mn-ea"/>
                <a:sym typeface="+mn-lt"/>
              </a:endParaRPr>
            </a:p>
          </p:txBody>
        </p:sp>
        <p:grpSp>
          <p:nvGrpSpPr>
            <p:cNvPr id="11" name="组合 30"/>
            <p:cNvGrpSpPr/>
            <p:nvPr/>
          </p:nvGrpSpPr>
          <p:grpSpPr>
            <a:xfrm>
              <a:off x="1309529" y="4351908"/>
              <a:ext cx="2591569" cy="923637"/>
              <a:chOff x="7483989" y="3361982"/>
              <a:chExt cx="2591569" cy="923637"/>
            </a:xfrm>
          </p:grpSpPr>
          <p:sp>
            <p:nvSpPr>
              <p:cNvPr id="12" name="矩形 11"/>
              <p:cNvSpPr/>
              <p:nvPr/>
            </p:nvSpPr>
            <p:spPr>
              <a:xfrm>
                <a:off x="7483989" y="3732519"/>
                <a:ext cx="2591569" cy="553100"/>
              </a:xfrm>
              <a:prstGeom prst="rect">
                <a:avLst/>
              </a:prstGeom>
            </p:spPr>
            <p:txBody>
              <a:bodyPr wrap="square">
                <a:spAutoFit/>
                <a:scene3d>
                  <a:camera prst="orthographicFront"/>
                  <a:lightRig rig="threePt" dir="t"/>
                </a:scene3d>
                <a:sp3d contourW="12700"/>
              </a:bodyPr>
              <a:lstStyle/>
              <a:p>
                <a:pPr>
                  <a:lnSpc>
                    <a:spcPct val="130000"/>
                  </a:lnSpc>
                </a:pPr>
                <a:r>
                  <a:rPr lang="en-US" altLang="zh-CN" sz="1200" dirty="0">
                    <a:solidFill>
                      <a:schemeClr val="bg1"/>
                    </a:solidFill>
                    <a:cs typeface="+mn-ea"/>
                    <a:sym typeface="+mn-lt"/>
                  </a:rPr>
                  <a:t>Click here to add content, content to match the title. ……</a:t>
                </a:r>
              </a:p>
            </p:txBody>
          </p:sp>
          <p:sp>
            <p:nvSpPr>
              <p:cNvPr id="13" name="矩形 12"/>
              <p:cNvSpPr/>
              <p:nvPr/>
            </p:nvSpPr>
            <p:spPr>
              <a:xfrm>
                <a:off x="7483989" y="3361982"/>
                <a:ext cx="2050552" cy="40254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grpSp>
      </p:grpSp>
      <p:grpSp>
        <p:nvGrpSpPr>
          <p:cNvPr id="14" name="组合 33"/>
          <p:cNvGrpSpPr/>
          <p:nvPr/>
        </p:nvGrpSpPr>
        <p:grpSpPr>
          <a:xfrm>
            <a:off x="8082287" y="4053825"/>
            <a:ext cx="3048000" cy="1872343"/>
            <a:chOff x="8091714" y="4034971"/>
            <a:chExt cx="3048000" cy="1872343"/>
          </a:xfrm>
        </p:grpSpPr>
        <p:sp>
          <p:nvSpPr>
            <p:cNvPr id="15" name="矩形 14"/>
            <p:cNvSpPr/>
            <p:nvPr/>
          </p:nvSpPr>
          <p:spPr>
            <a:xfrm>
              <a:off x="8091714" y="4034971"/>
              <a:ext cx="3048000" cy="1872343"/>
            </a:xfrm>
            <a:prstGeom prst="rect">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35"/>
            <p:cNvGrpSpPr/>
            <p:nvPr/>
          </p:nvGrpSpPr>
          <p:grpSpPr>
            <a:xfrm>
              <a:off x="8319929" y="4351908"/>
              <a:ext cx="2591569" cy="923637"/>
              <a:chOff x="7483989" y="3361982"/>
              <a:chExt cx="2591569" cy="923637"/>
            </a:xfrm>
          </p:grpSpPr>
          <p:sp>
            <p:nvSpPr>
              <p:cNvPr id="17" name="矩形 16"/>
              <p:cNvSpPr/>
              <p:nvPr/>
            </p:nvSpPr>
            <p:spPr>
              <a:xfrm>
                <a:off x="7483989" y="3732519"/>
                <a:ext cx="2591569" cy="553100"/>
              </a:xfrm>
              <a:prstGeom prst="rect">
                <a:avLst/>
              </a:prstGeom>
            </p:spPr>
            <p:txBody>
              <a:bodyPr wrap="square">
                <a:spAutoFit/>
                <a:scene3d>
                  <a:camera prst="orthographicFront"/>
                  <a:lightRig rig="threePt" dir="t"/>
                </a:scene3d>
                <a:sp3d contourW="12700"/>
              </a:bodyPr>
              <a:lstStyle/>
              <a:p>
                <a:pPr>
                  <a:lnSpc>
                    <a:spcPct val="130000"/>
                  </a:lnSpc>
                </a:pPr>
                <a:r>
                  <a:rPr lang="en-US" altLang="zh-CN" sz="1200" dirty="0">
                    <a:solidFill>
                      <a:schemeClr val="bg1"/>
                    </a:solidFill>
                    <a:cs typeface="+mn-ea"/>
                    <a:sym typeface="+mn-lt"/>
                  </a:rPr>
                  <a:t>Click here to add content, content to match the title. ……</a:t>
                </a:r>
              </a:p>
            </p:txBody>
          </p:sp>
          <p:sp>
            <p:nvSpPr>
              <p:cNvPr id="18" name="矩形 17"/>
              <p:cNvSpPr/>
              <p:nvPr/>
            </p:nvSpPr>
            <p:spPr>
              <a:xfrm>
                <a:off x="7483989" y="3361982"/>
                <a:ext cx="2050552" cy="40254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grpSp>
      </p:grpSp>
      <p:pic>
        <p:nvPicPr>
          <p:cNvPr id="19" name="图片占位符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1887" y="1789598"/>
            <a:ext cx="3064220" cy="1872342"/>
          </a:xfrm>
          <a:prstGeom prst="rect">
            <a:avLst/>
          </a:prstGeom>
        </p:spPr>
      </p:pic>
      <p:pic>
        <p:nvPicPr>
          <p:cNvPr id="20" name="图片占位符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7087" y="4053825"/>
            <a:ext cx="3096880" cy="1872343"/>
          </a:xfrm>
          <a:prstGeom prst="rect">
            <a:avLst/>
          </a:prstGeom>
        </p:spPr>
      </p:pic>
      <p:pic>
        <p:nvPicPr>
          <p:cNvPr id="21" name="图片占位符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82287" y="1789597"/>
            <a:ext cx="3048000" cy="1872344"/>
          </a:xfrm>
          <a:prstGeom prst="rect">
            <a:avLst/>
          </a:prstGeom>
        </p:spPr>
      </p:pic>
    </p:spTree>
    <p:extLst>
      <p:ext uri="{BB962C8B-B14F-4D97-AF65-F5344CB8AC3E}">
        <p14:creationId xmlns:p14="http://schemas.microsoft.com/office/powerpoint/2010/main" val="9450003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38902" y="250561"/>
            <a:ext cx="2714205" cy="646331"/>
          </a:xfrm>
          <a:prstGeom prst="rect">
            <a:avLst/>
          </a:prstGeom>
          <a:noFill/>
        </p:spPr>
        <p:txBody>
          <a:bodyPr wrap="none" rtlCol="0">
            <a:spAutoFit/>
          </a:bodyPr>
          <a:lstStyle/>
          <a:p>
            <a:pPr algn="ctr"/>
            <a:r>
              <a:rPr lang="en-US" altLang="zh-CN" sz="3600" b="1" dirty="0">
                <a:solidFill>
                  <a:srgbClr val="C2191B"/>
                </a:solidFill>
                <a:cs typeface="+mn-ea"/>
                <a:sym typeface="+mn-lt"/>
              </a:rPr>
              <a:t>Inadequacies</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sp>
        <p:nvSpPr>
          <p:cNvPr id="4" name="ïṧḷïḓê-Freeform: Shape 27">
            <a:extLst>
              <a:ext uri="{FF2B5EF4-FFF2-40B4-BE49-F238E27FC236}">
                <a16:creationId xmlns:a16="http://schemas.microsoft.com/office/drawing/2014/main" id="{AB9A3A29-EC26-4520-BD1A-F081C023125A}"/>
              </a:ext>
            </a:extLst>
          </p:cNvPr>
          <p:cNvSpPr>
            <a:spLocks/>
          </p:cNvSpPr>
          <p:nvPr/>
        </p:nvSpPr>
        <p:spPr bwMode="auto">
          <a:xfrm>
            <a:off x="2650329" y="1502067"/>
            <a:ext cx="6588732" cy="3555384"/>
          </a:xfrm>
          <a:custGeom>
            <a:avLst/>
            <a:gdLst>
              <a:gd name="T0" fmla="*/ 6611938 w 21596"/>
              <a:gd name="T1" fmla="*/ 3568732 h 21597"/>
              <a:gd name="T2" fmla="*/ 6611938 w 21596"/>
              <a:gd name="T3" fmla="*/ 3568732 h 21597"/>
              <a:gd name="T4" fmla="*/ 6611938 w 21596"/>
              <a:gd name="T5" fmla="*/ 3568732 h 21597"/>
              <a:gd name="T6" fmla="*/ 6611938 w 21596"/>
              <a:gd name="T7" fmla="*/ 3568732 h 215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6" h="21597">
                <a:moveTo>
                  <a:pt x="7764" y="1"/>
                </a:moveTo>
                <a:cubicBezTo>
                  <a:pt x="7757" y="6"/>
                  <a:pt x="7757" y="19"/>
                  <a:pt x="7749" y="24"/>
                </a:cubicBezTo>
                <a:cubicBezTo>
                  <a:pt x="7734" y="22"/>
                  <a:pt x="7728" y="6"/>
                  <a:pt x="7712" y="6"/>
                </a:cubicBezTo>
                <a:cubicBezTo>
                  <a:pt x="7675" y="6"/>
                  <a:pt x="7631" y="35"/>
                  <a:pt x="7606" y="55"/>
                </a:cubicBezTo>
                <a:cubicBezTo>
                  <a:pt x="7600" y="60"/>
                  <a:pt x="7583" y="69"/>
                  <a:pt x="7580" y="77"/>
                </a:cubicBezTo>
                <a:cubicBezTo>
                  <a:pt x="7577" y="85"/>
                  <a:pt x="7584" y="101"/>
                  <a:pt x="7587" y="108"/>
                </a:cubicBezTo>
                <a:cubicBezTo>
                  <a:pt x="7577" y="104"/>
                  <a:pt x="7570" y="100"/>
                  <a:pt x="7558" y="100"/>
                </a:cubicBezTo>
                <a:cubicBezTo>
                  <a:pt x="7559" y="107"/>
                  <a:pt x="7560" y="114"/>
                  <a:pt x="7560" y="120"/>
                </a:cubicBezTo>
                <a:cubicBezTo>
                  <a:pt x="7556" y="123"/>
                  <a:pt x="7550" y="117"/>
                  <a:pt x="7546" y="122"/>
                </a:cubicBezTo>
                <a:cubicBezTo>
                  <a:pt x="7534" y="137"/>
                  <a:pt x="7566" y="164"/>
                  <a:pt x="7571" y="169"/>
                </a:cubicBezTo>
                <a:cubicBezTo>
                  <a:pt x="7568" y="173"/>
                  <a:pt x="7565" y="177"/>
                  <a:pt x="7562" y="180"/>
                </a:cubicBezTo>
                <a:cubicBezTo>
                  <a:pt x="7548" y="200"/>
                  <a:pt x="7549" y="213"/>
                  <a:pt x="7557" y="241"/>
                </a:cubicBezTo>
                <a:cubicBezTo>
                  <a:pt x="7557" y="242"/>
                  <a:pt x="7556" y="241"/>
                  <a:pt x="7556" y="241"/>
                </a:cubicBezTo>
                <a:cubicBezTo>
                  <a:pt x="7550" y="240"/>
                  <a:pt x="7547" y="233"/>
                  <a:pt x="7540" y="232"/>
                </a:cubicBezTo>
                <a:cubicBezTo>
                  <a:pt x="7533" y="231"/>
                  <a:pt x="7524" y="237"/>
                  <a:pt x="7515" y="238"/>
                </a:cubicBezTo>
                <a:cubicBezTo>
                  <a:pt x="7503" y="240"/>
                  <a:pt x="7490" y="234"/>
                  <a:pt x="7483" y="225"/>
                </a:cubicBezTo>
                <a:cubicBezTo>
                  <a:pt x="7482" y="215"/>
                  <a:pt x="7485" y="212"/>
                  <a:pt x="7485" y="205"/>
                </a:cubicBezTo>
                <a:cubicBezTo>
                  <a:pt x="7485" y="191"/>
                  <a:pt x="7465" y="192"/>
                  <a:pt x="7458" y="190"/>
                </a:cubicBezTo>
                <a:cubicBezTo>
                  <a:pt x="7457" y="195"/>
                  <a:pt x="7462" y="205"/>
                  <a:pt x="7461" y="211"/>
                </a:cubicBezTo>
                <a:cubicBezTo>
                  <a:pt x="7460" y="216"/>
                  <a:pt x="7455" y="220"/>
                  <a:pt x="7449" y="220"/>
                </a:cubicBezTo>
                <a:cubicBezTo>
                  <a:pt x="7442" y="220"/>
                  <a:pt x="7431" y="213"/>
                  <a:pt x="7423" y="220"/>
                </a:cubicBezTo>
                <a:cubicBezTo>
                  <a:pt x="7421" y="222"/>
                  <a:pt x="7420" y="226"/>
                  <a:pt x="7418" y="228"/>
                </a:cubicBezTo>
                <a:cubicBezTo>
                  <a:pt x="7415" y="229"/>
                  <a:pt x="7412" y="230"/>
                  <a:pt x="7409" y="231"/>
                </a:cubicBezTo>
                <a:cubicBezTo>
                  <a:pt x="7391" y="249"/>
                  <a:pt x="7435" y="261"/>
                  <a:pt x="7443" y="261"/>
                </a:cubicBezTo>
                <a:cubicBezTo>
                  <a:pt x="7443" y="261"/>
                  <a:pt x="7443" y="261"/>
                  <a:pt x="7443" y="262"/>
                </a:cubicBezTo>
                <a:cubicBezTo>
                  <a:pt x="7443" y="263"/>
                  <a:pt x="7443" y="264"/>
                  <a:pt x="7442" y="264"/>
                </a:cubicBezTo>
                <a:cubicBezTo>
                  <a:pt x="7431" y="274"/>
                  <a:pt x="7411" y="267"/>
                  <a:pt x="7405" y="262"/>
                </a:cubicBezTo>
                <a:cubicBezTo>
                  <a:pt x="7402" y="258"/>
                  <a:pt x="7398" y="256"/>
                  <a:pt x="7395" y="252"/>
                </a:cubicBezTo>
                <a:cubicBezTo>
                  <a:pt x="7389" y="251"/>
                  <a:pt x="7376" y="267"/>
                  <a:pt x="7372" y="271"/>
                </a:cubicBezTo>
                <a:cubicBezTo>
                  <a:pt x="7383" y="273"/>
                  <a:pt x="7393" y="274"/>
                  <a:pt x="7403" y="275"/>
                </a:cubicBezTo>
                <a:cubicBezTo>
                  <a:pt x="7416" y="279"/>
                  <a:pt x="7426" y="290"/>
                  <a:pt x="7442" y="289"/>
                </a:cubicBezTo>
                <a:cubicBezTo>
                  <a:pt x="7454" y="289"/>
                  <a:pt x="7468" y="279"/>
                  <a:pt x="7481" y="277"/>
                </a:cubicBezTo>
                <a:cubicBezTo>
                  <a:pt x="7499" y="275"/>
                  <a:pt x="7531" y="288"/>
                  <a:pt x="7536" y="310"/>
                </a:cubicBezTo>
                <a:cubicBezTo>
                  <a:pt x="7527" y="321"/>
                  <a:pt x="7519" y="329"/>
                  <a:pt x="7508" y="340"/>
                </a:cubicBezTo>
                <a:cubicBezTo>
                  <a:pt x="7508" y="340"/>
                  <a:pt x="7508" y="340"/>
                  <a:pt x="7508" y="340"/>
                </a:cubicBezTo>
                <a:cubicBezTo>
                  <a:pt x="7505" y="331"/>
                  <a:pt x="7502" y="317"/>
                  <a:pt x="7497" y="312"/>
                </a:cubicBezTo>
                <a:cubicBezTo>
                  <a:pt x="7492" y="307"/>
                  <a:pt x="7483" y="312"/>
                  <a:pt x="7475" y="311"/>
                </a:cubicBezTo>
                <a:cubicBezTo>
                  <a:pt x="7457" y="309"/>
                  <a:pt x="7425" y="300"/>
                  <a:pt x="7405" y="311"/>
                </a:cubicBezTo>
                <a:cubicBezTo>
                  <a:pt x="7402" y="324"/>
                  <a:pt x="7416" y="330"/>
                  <a:pt x="7421" y="336"/>
                </a:cubicBezTo>
                <a:cubicBezTo>
                  <a:pt x="7432" y="351"/>
                  <a:pt x="7441" y="372"/>
                  <a:pt x="7455" y="384"/>
                </a:cubicBezTo>
                <a:cubicBezTo>
                  <a:pt x="7463" y="392"/>
                  <a:pt x="7476" y="391"/>
                  <a:pt x="7484" y="400"/>
                </a:cubicBezTo>
                <a:cubicBezTo>
                  <a:pt x="7480" y="403"/>
                  <a:pt x="7477" y="406"/>
                  <a:pt x="7474" y="408"/>
                </a:cubicBezTo>
                <a:cubicBezTo>
                  <a:pt x="7467" y="418"/>
                  <a:pt x="7455" y="473"/>
                  <a:pt x="7455" y="488"/>
                </a:cubicBezTo>
                <a:cubicBezTo>
                  <a:pt x="7455" y="493"/>
                  <a:pt x="7458" y="496"/>
                  <a:pt x="7457" y="502"/>
                </a:cubicBezTo>
                <a:cubicBezTo>
                  <a:pt x="7456" y="505"/>
                  <a:pt x="7457" y="504"/>
                  <a:pt x="7455" y="504"/>
                </a:cubicBezTo>
                <a:cubicBezTo>
                  <a:pt x="7455" y="510"/>
                  <a:pt x="7451" y="519"/>
                  <a:pt x="7448" y="522"/>
                </a:cubicBezTo>
                <a:cubicBezTo>
                  <a:pt x="7447" y="523"/>
                  <a:pt x="7447" y="524"/>
                  <a:pt x="7447" y="525"/>
                </a:cubicBezTo>
                <a:cubicBezTo>
                  <a:pt x="7429" y="517"/>
                  <a:pt x="7412" y="479"/>
                  <a:pt x="7397" y="462"/>
                </a:cubicBezTo>
                <a:cubicBezTo>
                  <a:pt x="7388" y="451"/>
                  <a:pt x="7377" y="452"/>
                  <a:pt x="7368" y="443"/>
                </a:cubicBezTo>
                <a:cubicBezTo>
                  <a:pt x="7362" y="438"/>
                  <a:pt x="7356" y="432"/>
                  <a:pt x="7350" y="426"/>
                </a:cubicBezTo>
                <a:cubicBezTo>
                  <a:pt x="7346" y="425"/>
                  <a:pt x="7342" y="425"/>
                  <a:pt x="7339" y="423"/>
                </a:cubicBezTo>
                <a:cubicBezTo>
                  <a:pt x="7330" y="414"/>
                  <a:pt x="7322" y="381"/>
                  <a:pt x="7304" y="396"/>
                </a:cubicBezTo>
                <a:cubicBezTo>
                  <a:pt x="7290" y="406"/>
                  <a:pt x="7274" y="459"/>
                  <a:pt x="7289" y="482"/>
                </a:cubicBezTo>
                <a:cubicBezTo>
                  <a:pt x="7298" y="496"/>
                  <a:pt x="7322" y="494"/>
                  <a:pt x="7318" y="521"/>
                </a:cubicBezTo>
                <a:cubicBezTo>
                  <a:pt x="7310" y="533"/>
                  <a:pt x="7298" y="520"/>
                  <a:pt x="7286" y="521"/>
                </a:cubicBezTo>
                <a:cubicBezTo>
                  <a:pt x="7291" y="530"/>
                  <a:pt x="7295" y="539"/>
                  <a:pt x="7301" y="546"/>
                </a:cubicBezTo>
                <a:cubicBezTo>
                  <a:pt x="7307" y="553"/>
                  <a:pt x="7315" y="560"/>
                  <a:pt x="7318" y="571"/>
                </a:cubicBezTo>
                <a:cubicBezTo>
                  <a:pt x="7315" y="574"/>
                  <a:pt x="7311" y="578"/>
                  <a:pt x="7308" y="581"/>
                </a:cubicBezTo>
                <a:cubicBezTo>
                  <a:pt x="7307" y="582"/>
                  <a:pt x="7307" y="584"/>
                  <a:pt x="7307" y="585"/>
                </a:cubicBezTo>
                <a:cubicBezTo>
                  <a:pt x="7289" y="559"/>
                  <a:pt x="7263" y="514"/>
                  <a:pt x="7235" y="510"/>
                </a:cubicBezTo>
                <a:cubicBezTo>
                  <a:pt x="7231" y="516"/>
                  <a:pt x="7233" y="526"/>
                  <a:pt x="7228" y="531"/>
                </a:cubicBezTo>
                <a:cubicBezTo>
                  <a:pt x="7228" y="531"/>
                  <a:pt x="7227" y="530"/>
                  <a:pt x="7226" y="531"/>
                </a:cubicBezTo>
                <a:cubicBezTo>
                  <a:pt x="7215" y="508"/>
                  <a:pt x="7206" y="394"/>
                  <a:pt x="7171" y="447"/>
                </a:cubicBezTo>
                <a:cubicBezTo>
                  <a:pt x="7170" y="455"/>
                  <a:pt x="7173" y="464"/>
                  <a:pt x="7175" y="472"/>
                </a:cubicBezTo>
                <a:cubicBezTo>
                  <a:pt x="7158" y="476"/>
                  <a:pt x="7152" y="463"/>
                  <a:pt x="7138" y="462"/>
                </a:cubicBezTo>
                <a:cubicBezTo>
                  <a:pt x="7134" y="465"/>
                  <a:pt x="7130" y="466"/>
                  <a:pt x="7126" y="468"/>
                </a:cubicBezTo>
                <a:cubicBezTo>
                  <a:pt x="7115" y="475"/>
                  <a:pt x="7105" y="479"/>
                  <a:pt x="7097" y="486"/>
                </a:cubicBezTo>
                <a:cubicBezTo>
                  <a:pt x="7087" y="495"/>
                  <a:pt x="7079" y="506"/>
                  <a:pt x="7066" y="512"/>
                </a:cubicBezTo>
                <a:cubicBezTo>
                  <a:pt x="7065" y="512"/>
                  <a:pt x="7065" y="513"/>
                  <a:pt x="7065" y="513"/>
                </a:cubicBezTo>
                <a:cubicBezTo>
                  <a:pt x="7072" y="528"/>
                  <a:pt x="7080" y="543"/>
                  <a:pt x="7088" y="557"/>
                </a:cubicBezTo>
                <a:cubicBezTo>
                  <a:pt x="7092" y="570"/>
                  <a:pt x="7084" y="578"/>
                  <a:pt x="7092" y="593"/>
                </a:cubicBezTo>
                <a:cubicBezTo>
                  <a:pt x="7092" y="595"/>
                  <a:pt x="7092" y="597"/>
                  <a:pt x="7093" y="599"/>
                </a:cubicBezTo>
                <a:cubicBezTo>
                  <a:pt x="7068" y="601"/>
                  <a:pt x="7076" y="540"/>
                  <a:pt x="7054" y="531"/>
                </a:cubicBezTo>
                <a:cubicBezTo>
                  <a:pt x="7047" y="528"/>
                  <a:pt x="7033" y="532"/>
                  <a:pt x="7027" y="539"/>
                </a:cubicBezTo>
                <a:cubicBezTo>
                  <a:pt x="7022" y="547"/>
                  <a:pt x="7005" y="601"/>
                  <a:pt x="7005" y="613"/>
                </a:cubicBezTo>
                <a:cubicBezTo>
                  <a:pt x="7009" y="616"/>
                  <a:pt x="7012" y="618"/>
                  <a:pt x="7015" y="621"/>
                </a:cubicBezTo>
                <a:cubicBezTo>
                  <a:pt x="7016" y="633"/>
                  <a:pt x="7002" y="654"/>
                  <a:pt x="6994" y="661"/>
                </a:cubicBezTo>
                <a:cubicBezTo>
                  <a:pt x="6995" y="664"/>
                  <a:pt x="6998" y="670"/>
                  <a:pt x="6998" y="677"/>
                </a:cubicBezTo>
                <a:cubicBezTo>
                  <a:pt x="6998" y="687"/>
                  <a:pt x="7002" y="693"/>
                  <a:pt x="6999" y="700"/>
                </a:cubicBezTo>
                <a:cubicBezTo>
                  <a:pt x="6995" y="708"/>
                  <a:pt x="6981" y="709"/>
                  <a:pt x="6974" y="709"/>
                </a:cubicBezTo>
                <a:cubicBezTo>
                  <a:pt x="6958" y="706"/>
                  <a:pt x="6942" y="690"/>
                  <a:pt x="6922" y="697"/>
                </a:cubicBezTo>
                <a:cubicBezTo>
                  <a:pt x="6919" y="703"/>
                  <a:pt x="6917" y="710"/>
                  <a:pt x="6914" y="716"/>
                </a:cubicBezTo>
                <a:cubicBezTo>
                  <a:pt x="6909" y="722"/>
                  <a:pt x="6891" y="726"/>
                  <a:pt x="6885" y="730"/>
                </a:cubicBezTo>
                <a:cubicBezTo>
                  <a:pt x="6881" y="746"/>
                  <a:pt x="6871" y="760"/>
                  <a:pt x="6860" y="772"/>
                </a:cubicBezTo>
                <a:cubicBezTo>
                  <a:pt x="6855" y="765"/>
                  <a:pt x="6849" y="758"/>
                  <a:pt x="6844" y="751"/>
                </a:cubicBezTo>
                <a:cubicBezTo>
                  <a:pt x="6827" y="750"/>
                  <a:pt x="6809" y="749"/>
                  <a:pt x="6792" y="748"/>
                </a:cubicBezTo>
                <a:cubicBezTo>
                  <a:pt x="6776" y="735"/>
                  <a:pt x="6761" y="723"/>
                  <a:pt x="6745" y="710"/>
                </a:cubicBezTo>
                <a:cubicBezTo>
                  <a:pt x="6731" y="707"/>
                  <a:pt x="6717" y="704"/>
                  <a:pt x="6703" y="700"/>
                </a:cubicBezTo>
                <a:cubicBezTo>
                  <a:pt x="6687" y="692"/>
                  <a:pt x="6672" y="683"/>
                  <a:pt x="6657" y="674"/>
                </a:cubicBezTo>
                <a:cubicBezTo>
                  <a:pt x="6622" y="674"/>
                  <a:pt x="6588" y="674"/>
                  <a:pt x="6553" y="674"/>
                </a:cubicBezTo>
                <a:cubicBezTo>
                  <a:pt x="6537" y="677"/>
                  <a:pt x="6521" y="681"/>
                  <a:pt x="6506" y="685"/>
                </a:cubicBezTo>
                <a:cubicBezTo>
                  <a:pt x="6437" y="664"/>
                  <a:pt x="6366" y="581"/>
                  <a:pt x="6292" y="602"/>
                </a:cubicBezTo>
                <a:cubicBezTo>
                  <a:pt x="6295" y="636"/>
                  <a:pt x="6302" y="663"/>
                  <a:pt x="6303" y="703"/>
                </a:cubicBezTo>
                <a:cubicBezTo>
                  <a:pt x="6298" y="703"/>
                  <a:pt x="6292" y="703"/>
                  <a:pt x="6287" y="703"/>
                </a:cubicBezTo>
                <a:cubicBezTo>
                  <a:pt x="6271" y="675"/>
                  <a:pt x="6255" y="648"/>
                  <a:pt x="6239" y="621"/>
                </a:cubicBezTo>
                <a:cubicBezTo>
                  <a:pt x="6208" y="619"/>
                  <a:pt x="6177" y="617"/>
                  <a:pt x="6146" y="615"/>
                </a:cubicBezTo>
                <a:cubicBezTo>
                  <a:pt x="6146" y="616"/>
                  <a:pt x="6146" y="616"/>
                  <a:pt x="6145" y="617"/>
                </a:cubicBezTo>
                <a:cubicBezTo>
                  <a:pt x="6151" y="648"/>
                  <a:pt x="6155" y="676"/>
                  <a:pt x="6154" y="712"/>
                </a:cubicBezTo>
                <a:cubicBezTo>
                  <a:pt x="6127" y="704"/>
                  <a:pt x="6118" y="665"/>
                  <a:pt x="6097" y="649"/>
                </a:cubicBezTo>
                <a:cubicBezTo>
                  <a:pt x="6080" y="645"/>
                  <a:pt x="6062" y="641"/>
                  <a:pt x="6045" y="638"/>
                </a:cubicBezTo>
                <a:cubicBezTo>
                  <a:pt x="6015" y="626"/>
                  <a:pt x="5985" y="614"/>
                  <a:pt x="5954" y="602"/>
                </a:cubicBezTo>
                <a:cubicBezTo>
                  <a:pt x="5950" y="611"/>
                  <a:pt x="5945" y="620"/>
                  <a:pt x="5940" y="629"/>
                </a:cubicBezTo>
                <a:cubicBezTo>
                  <a:pt x="5943" y="646"/>
                  <a:pt x="5983" y="723"/>
                  <a:pt x="5992" y="735"/>
                </a:cubicBezTo>
                <a:cubicBezTo>
                  <a:pt x="5989" y="752"/>
                  <a:pt x="5987" y="770"/>
                  <a:pt x="5985" y="787"/>
                </a:cubicBezTo>
                <a:cubicBezTo>
                  <a:pt x="5954" y="771"/>
                  <a:pt x="5940" y="709"/>
                  <a:pt x="5913" y="685"/>
                </a:cubicBezTo>
                <a:cubicBezTo>
                  <a:pt x="5879" y="672"/>
                  <a:pt x="5846" y="658"/>
                  <a:pt x="5812" y="645"/>
                </a:cubicBezTo>
                <a:cubicBezTo>
                  <a:pt x="5798" y="649"/>
                  <a:pt x="5785" y="655"/>
                  <a:pt x="5771" y="659"/>
                </a:cubicBezTo>
                <a:cubicBezTo>
                  <a:pt x="5746" y="668"/>
                  <a:pt x="5720" y="676"/>
                  <a:pt x="5695" y="685"/>
                </a:cubicBezTo>
                <a:cubicBezTo>
                  <a:pt x="5674" y="701"/>
                  <a:pt x="5655" y="729"/>
                  <a:pt x="5626" y="735"/>
                </a:cubicBezTo>
                <a:cubicBezTo>
                  <a:pt x="5623" y="747"/>
                  <a:pt x="5621" y="759"/>
                  <a:pt x="5618" y="771"/>
                </a:cubicBezTo>
                <a:cubicBezTo>
                  <a:pt x="5638" y="822"/>
                  <a:pt x="5660" y="837"/>
                  <a:pt x="5689" y="870"/>
                </a:cubicBezTo>
                <a:cubicBezTo>
                  <a:pt x="5702" y="886"/>
                  <a:pt x="5714" y="902"/>
                  <a:pt x="5727" y="919"/>
                </a:cubicBezTo>
                <a:cubicBezTo>
                  <a:pt x="5728" y="921"/>
                  <a:pt x="5728" y="924"/>
                  <a:pt x="5729" y="926"/>
                </a:cubicBezTo>
                <a:cubicBezTo>
                  <a:pt x="5727" y="932"/>
                  <a:pt x="5725" y="935"/>
                  <a:pt x="5723" y="940"/>
                </a:cubicBezTo>
                <a:cubicBezTo>
                  <a:pt x="5707" y="955"/>
                  <a:pt x="5591" y="885"/>
                  <a:pt x="5567" y="872"/>
                </a:cubicBezTo>
                <a:cubicBezTo>
                  <a:pt x="5533" y="853"/>
                  <a:pt x="5497" y="868"/>
                  <a:pt x="5459" y="854"/>
                </a:cubicBezTo>
                <a:cubicBezTo>
                  <a:pt x="5442" y="844"/>
                  <a:pt x="5426" y="835"/>
                  <a:pt x="5409" y="825"/>
                </a:cubicBezTo>
                <a:cubicBezTo>
                  <a:pt x="5381" y="822"/>
                  <a:pt x="5336" y="849"/>
                  <a:pt x="5320" y="874"/>
                </a:cubicBezTo>
                <a:cubicBezTo>
                  <a:pt x="5312" y="888"/>
                  <a:pt x="5313" y="917"/>
                  <a:pt x="5301" y="936"/>
                </a:cubicBezTo>
                <a:cubicBezTo>
                  <a:pt x="5281" y="930"/>
                  <a:pt x="5268" y="904"/>
                  <a:pt x="5251" y="895"/>
                </a:cubicBezTo>
                <a:cubicBezTo>
                  <a:pt x="5225" y="881"/>
                  <a:pt x="5195" y="907"/>
                  <a:pt x="5176" y="915"/>
                </a:cubicBezTo>
                <a:cubicBezTo>
                  <a:pt x="5133" y="933"/>
                  <a:pt x="5068" y="907"/>
                  <a:pt x="5033" y="944"/>
                </a:cubicBezTo>
                <a:cubicBezTo>
                  <a:pt x="5025" y="957"/>
                  <a:pt x="5017" y="970"/>
                  <a:pt x="5010" y="983"/>
                </a:cubicBezTo>
                <a:cubicBezTo>
                  <a:pt x="5012" y="1011"/>
                  <a:pt x="5014" y="1039"/>
                  <a:pt x="5016" y="1068"/>
                </a:cubicBezTo>
                <a:cubicBezTo>
                  <a:pt x="5045" y="1085"/>
                  <a:pt x="5077" y="1097"/>
                  <a:pt x="5116" y="1103"/>
                </a:cubicBezTo>
                <a:cubicBezTo>
                  <a:pt x="5123" y="1129"/>
                  <a:pt x="5131" y="1140"/>
                  <a:pt x="5136" y="1172"/>
                </a:cubicBezTo>
                <a:cubicBezTo>
                  <a:pt x="5135" y="1201"/>
                  <a:pt x="5119" y="1190"/>
                  <a:pt x="5111" y="1206"/>
                </a:cubicBezTo>
                <a:cubicBezTo>
                  <a:pt x="5110" y="1207"/>
                  <a:pt x="5109" y="1208"/>
                  <a:pt x="5108" y="1208"/>
                </a:cubicBezTo>
                <a:cubicBezTo>
                  <a:pt x="5114" y="1228"/>
                  <a:pt x="5124" y="1248"/>
                  <a:pt x="5136" y="1255"/>
                </a:cubicBezTo>
                <a:cubicBezTo>
                  <a:pt x="5156" y="1228"/>
                  <a:pt x="5175" y="1200"/>
                  <a:pt x="5194" y="1172"/>
                </a:cubicBezTo>
                <a:cubicBezTo>
                  <a:pt x="5228" y="1141"/>
                  <a:pt x="5349" y="1085"/>
                  <a:pt x="5392" y="1127"/>
                </a:cubicBezTo>
                <a:cubicBezTo>
                  <a:pt x="5398" y="1137"/>
                  <a:pt x="5403" y="1148"/>
                  <a:pt x="5409" y="1158"/>
                </a:cubicBezTo>
                <a:cubicBezTo>
                  <a:pt x="5409" y="1167"/>
                  <a:pt x="5409" y="1174"/>
                  <a:pt x="5409" y="1183"/>
                </a:cubicBezTo>
                <a:cubicBezTo>
                  <a:pt x="5400" y="1195"/>
                  <a:pt x="5391" y="1207"/>
                  <a:pt x="5381" y="1219"/>
                </a:cubicBezTo>
                <a:cubicBezTo>
                  <a:pt x="5378" y="1254"/>
                  <a:pt x="5376" y="1289"/>
                  <a:pt x="5373" y="1324"/>
                </a:cubicBezTo>
                <a:cubicBezTo>
                  <a:pt x="5387" y="1308"/>
                  <a:pt x="5401" y="1293"/>
                  <a:pt x="5416" y="1278"/>
                </a:cubicBezTo>
                <a:cubicBezTo>
                  <a:pt x="5426" y="1279"/>
                  <a:pt x="5436" y="1280"/>
                  <a:pt x="5446" y="1280"/>
                </a:cubicBezTo>
                <a:cubicBezTo>
                  <a:pt x="5476" y="1288"/>
                  <a:pt x="5488" y="1268"/>
                  <a:pt x="5503" y="1249"/>
                </a:cubicBezTo>
                <a:cubicBezTo>
                  <a:pt x="5517" y="1266"/>
                  <a:pt x="5531" y="1284"/>
                  <a:pt x="5545" y="1301"/>
                </a:cubicBezTo>
                <a:cubicBezTo>
                  <a:pt x="5552" y="1298"/>
                  <a:pt x="5560" y="1296"/>
                  <a:pt x="5567" y="1294"/>
                </a:cubicBezTo>
                <a:cubicBezTo>
                  <a:pt x="5582" y="1291"/>
                  <a:pt x="5596" y="1288"/>
                  <a:pt x="5611" y="1285"/>
                </a:cubicBezTo>
                <a:cubicBezTo>
                  <a:pt x="5646" y="1266"/>
                  <a:pt x="5683" y="1230"/>
                  <a:pt x="5715" y="1213"/>
                </a:cubicBezTo>
                <a:cubicBezTo>
                  <a:pt x="5749" y="1195"/>
                  <a:pt x="5807" y="1207"/>
                  <a:pt x="5830" y="1226"/>
                </a:cubicBezTo>
                <a:cubicBezTo>
                  <a:pt x="5847" y="1245"/>
                  <a:pt x="5863" y="1264"/>
                  <a:pt x="5879" y="1283"/>
                </a:cubicBezTo>
                <a:cubicBezTo>
                  <a:pt x="5879" y="1285"/>
                  <a:pt x="5880" y="1287"/>
                  <a:pt x="5880" y="1289"/>
                </a:cubicBezTo>
                <a:cubicBezTo>
                  <a:pt x="5837" y="1297"/>
                  <a:pt x="5794" y="1306"/>
                  <a:pt x="5751" y="1314"/>
                </a:cubicBezTo>
                <a:cubicBezTo>
                  <a:pt x="5736" y="1324"/>
                  <a:pt x="5721" y="1335"/>
                  <a:pt x="5706" y="1345"/>
                </a:cubicBezTo>
                <a:cubicBezTo>
                  <a:pt x="5689" y="1345"/>
                  <a:pt x="5671" y="1345"/>
                  <a:pt x="5654" y="1345"/>
                </a:cubicBezTo>
                <a:cubicBezTo>
                  <a:pt x="5641" y="1359"/>
                  <a:pt x="5627" y="1372"/>
                  <a:pt x="5614" y="1386"/>
                </a:cubicBezTo>
                <a:cubicBezTo>
                  <a:pt x="5602" y="1416"/>
                  <a:pt x="5591" y="1446"/>
                  <a:pt x="5580" y="1476"/>
                </a:cubicBezTo>
                <a:cubicBezTo>
                  <a:pt x="5596" y="1498"/>
                  <a:pt x="5629" y="1514"/>
                  <a:pt x="5646" y="1529"/>
                </a:cubicBezTo>
                <a:cubicBezTo>
                  <a:pt x="5655" y="1546"/>
                  <a:pt x="5664" y="1564"/>
                  <a:pt x="5672" y="1581"/>
                </a:cubicBezTo>
                <a:cubicBezTo>
                  <a:pt x="5658" y="1577"/>
                  <a:pt x="5625" y="1584"/>
                  <a:pt x="5611" y="1576"/>
                </a:cubicBezTo>
                <a:cubicBezTo>
                  <a:pt x="5576" y="1555"/>
                  <a:pt x="5532" y="1454"/>
                  <a:pt x="5492" y="1432"/>
                </a:cubicBezTo>
                <a:cubicBezTo>
                  <a:pt x="5466" y="1432"/>
                  <a:pt x="5439" y="1432"/>
                  <a:pt x="5413" y="1432"/>
                </a:cubicBezTo>
                <a:cubicBezTo>
                  <a:pt x="5384" y="1426"/>
                  <a:pt x="5356" y="1421"/>
                  <a:pt x="5327" y="1416"/>
                </a:cubicBezTo>
                <a:cubicBezTo>
                  <a:pt x="5326" y="1421"/>
                  <a:pt x="5324" y="1426"/>
                  <a:pt x="5322" y="1432"/>
                </a:cubicBezTo>
                <a:cubicBezTo>
                  <a:pt x="5321" y="1441"/>
                  <a:pt x="5319" y="1451"/>
                  <a:pt x="5318" y="1461"/>
                </a:cubicBezTo>
                <a:cubicBezTo>
                  <a:pt x="5332" y="1494"/>
                  <a:pt x="5347" y="1527"/>
                  <a:pt x="5361" y="1560"/>
                </a:cubicBezTo>
                <a:cubicBezTo>
                  <a:pt x="5361" y="1562"/>
                  <a:pt x="5362" y="1565"/>
                  <a:pt x="5362" y="1566"/>
                </a:cubicBezTo>
                <a:cubicBezTo>
                  <a:pt x="5366" y="1557"/>
                  <a:pt x="5368" y="1548"/>
                  <a:pt x="5372" y="1540"/>
                </a:cubicBezTo>
                <a:cubicBezTo>
                  <a:pt x="5401" y="1557"/>
                  <a:pt x="5442" y="1648"/>
                  <a:pt x="5467" y="1684"/>
                </a:cubicBezTo>
                <a:cubicBezTo>
                  <a:pt x="5486" y="1698"/>
                  <a:pt x="5504" y="1711"/>
                  <a:pt x="5523" y="1725"/>
                </a:cubicBezTo>
                <a:cubicBezTo>
                  <a:pt x="5555" y="1757"/>
                  <a:pt x="5587" y="1788"/>
                  <a:pt x="5620" y="1820"/>
                </a:cubicBezTo>
                <a:cubicBezTo>
                  <a:pt x="5610" y="1821"/>
                  <a:pt x="5599" y="1824"/>
                  <a:pt x="5589" y="1826"/>
                </a:cubicBezTo>
                <a:cubicBezTo>
                  <a:pt x="5582" y="1830"/>
                  <a:pt x="5581" y="1846"/>
                  <a:pt x="5570" y="1844"/>
                </a:cubicBezTo>
                <a:cubicBezTo>
                  <a:pt x="5538" y="1837"/>
                  <a:pt x="5510" y="1807"/>
                  <a:pt x="5482" y="1794"/>
                </a:cubicBezTo>
                <a:cubicBezTo>
                  <a:pt x="5464" y="1786"/>
                  <a:pt x="5431" y="1779"/>
                  <a:pt x="5400" y="1779"/>
                </a:cubicBezTo>
                <a:cubicBezTo>
                  <a:pt x="5372" y="1729"/>
                  <a:pt x="5347" y="1737"/>
                  <a:pt x="5296" y="1743"/>
                </a:cubicBezTo>
                <a:cubicBezTo>
                  <a:pt x="5289" y="1726"/>
                  <a:pt x="5283" y="1708"/>
                  <a:pt x="5276" y="1691"/>
                </a:cubicBezTo>
                <a:cubicBezTo>
                  <a:pt x="5276" y="1652"/>
                  <a:pt x="5276" y="1613"/>
                  <a:pt x="5276" y="1573"/>
                </a:cubicBezTo>
                <a:cubicBezTo>
                  <a:pt x="5276" y="1533"/>
                  <a:pt x="5243" y="1487"/>
                  <a:pt x="5226" y="1474"/>
                </a:cubicBezTo>
                <a:cubicBezTo>
                  <a:pt x="5222" y="1468"/>
                  <a:pt x="5215" y="1475"/>
                  <a:pt x="5212" y="1486"/>
                </a:cubicBezTo>
                <a:cubicBezTo>
                  <a:pt x="5212" y="1511"/>
                  <a:pt x="5211" y="1535"/>
                  <a:pt x="5211" y="1560"/>
                </a:cubicBezTo>
                <a:cubicBezTo>
                  <a:pt x="5194" y="1560"/>
                  <a:pt x="5178" y="1556"/>
                  <a:pt x="5165" y="1549"/>
                </a:cubicBezTo>
                <a:cubicBezTo>
                  <a:pt x="5157" y="1509"/>
                  <a:pt x="5150" y="1470"/>
                  <a:pt x="5143" y="1429"/>
                </a:cubicBezTo>
                <a:cubicBezTo>
                  <a:pt x="5135" y="1420"/>
                  <a:pt x="5127" y="1411"/>
                  <a:pt x="5119" y="1402"/>
                </a:cubicBezTo>
                <a:cubicBezTo>
                  <a:pt x="5100" y="1407"/>
                  <a:pt x="5088" y="1420"/>
                  <a:pt x="5064" y="1420"/>
                </a:cubicBezTo>
                <a:cubicBezTo>
                  <a:pt x="5048" y="1397"/>
                  <a:pt x="5033" y="1375"/>
                  <a:pt x="5018" y="1352"/>
                </a:cubicBezTo>
                <a:cubicBezTo>
                  <a:pt x="4979" y="1260"/>
                  <a:pt x="4971" y="1213"/>
                  <a:pt x="4889" y="1199"/>
                </a:cubicBezTo>
                <a:cubicBezTo>
                  <a:pt x="4893" y="1232"/>
                  <a:pt x="4902" y="1245"/>
                  <a:pt x="4899" y="1280"/>
                </a:cubicBezTo>
                <a:cubicBezTo>
                  <a:pt x="4883" y="1290"/>
                  <a:pt x="4867" y="1276"/>
                  <a:pt x="4852" y="1274"/>
                </a:cubicBezTo>
                <a:cubicBezTo>
                  <a:pt x="4830" y="1286"/>
                  <a:pt x="4809" y="1300"/>
                  <a:pt x="4786" y="1312"/>
                </a:cubicBezTo>
                <a:cubicBezTo>
                  <a:pt x="4785" y="1312"/>
                  <a:pt x="4785" y="1312"/>
                  <a:pt x="4784" y="1312"/>
                </a:cubicBezTo>
                <a:cubicBezTo>
                  <a:pt x="4801" y="1346"/>
                  <a:pt x="4819" y="1379"/>
                  <a:pt x="4836" y="1414"/>
                </a:cubicBezTo>
                <a:cubicBezTo>
                  <a:pt x="4834" y="1420"/>
                  <a:pt x="4832" y="1426"/>
                  <a:pt x="4830" y="1432"/>
                </a:cubicBezTo>
                <a:cubicBezTo>
                  <a:pt x="4823" y="1442"/>
                  <a:pt x="4779" y="1433"/>
                  <a:pt x="4764" y="1450"/>
                </a:cubicBezTo>
                <a:cubicBezTo>
                  <a:pt x="4758" y="1457"/>
                  <a:pt x="4753" y="1476"/>
                  <a:pt x="4751" y="1492"/>
                </a:cubicBezTo>
                <a:cubicBezTo>
                  <a:pt x="4769" y="1534"/>
                  <a:pt x="4787" y="1531"/>
                  <a:pt x="4807" y="1563"/>
                </a:cubicBezTo>
                <a:cubicBezTo>
                  <a:pt x="4764" y="1570"/>
                  <a:pt x="4732" y="1592"/>
                  <a:pt x="4688" y="1567"/>
                </a:cubicBezTo>
                <a:cubicBezTo>
                  <a:pt x="4687" y="1567"/>
                  <a:pt x="4687" y="1567"/>
                  <a:pt x="4687" y="1567"/>
                </a:cubicBezTo>
                <a:cubicBezTo>
                  <a:pt x="4689" y="1582"/>
                  <a:pt x="4692" y="1597"/>
                  <a:pt x="4695" y="1612"/>
                </a:cubicBezTo>
                <a:cubicBezTo>
                  <a:pt x="4708" y="1629"/>
                  <a:pt x="4722" y="1646"/>
                  <a:pt x="4735" y="1664"/>
                </a:cubicBezTo>
                <a:cubicBezTo>
                  <a:pt x="4753" y="1689"/>
                  <a:pt x="4759" y="1733"/>
                  <a:pt x="4782" y="1750"/>
                </a:cubicBezTo>
                <a:cubicBezTo>
                  <a:pt x="4798" y="1769"/>
                  <a:pt x="4820" y="1736"/>
                  <a:pt x="4830" y="1730"/>
                </a:cubicBezTo>
                <a:cubicBezTo>
                  <a:pt x="4846" y="1730"/>
                  <a:pt x="4862" y="1731"/>
                  <a:pt x="4878" y="1732"/>
                </a:cubicBezTo>
                <a:cubicBezTo>
                  <a:pt x="4886" y="1728"/>
                  <a:pt x="4893" y="1724"/>
                  <a:pt x="4900" y="1720"/>
                </a:cubicBezTo>
                <a:cubicBezTo>
                  <a:pt x="4947" y="1705"/>
                  <a:pt x="5036" y="1787"/>
                  <a:pt x="5057" y="1826"/>
                </a:cubicBezTo>
                <a:cubicBezTo>
                  <a:pt x="5028" y="1810"/>
                  <a:pt x="4929" y="1781"/>
                  <a:pt x="4892" y="1794"/>
                </a:cubicBezTo>
                <a:cubicBezTo>
                  <a:pt x="4875" y="1803"/>
                  <a:pt x="4858" y="1811"/>
                  <a:pt x="4841" y="1820"/>
                </a:cubicBezTo>
                <a:cubicBezTo>
                  <a:pt x="4842" y="1871"/>
                  <a:pt x="4865" y="1889"/>
                  <a:pt x="4881" y="1915"/>
                </a:cubicBezTo>
                <a:cubicBezTo>
                  <a:pt x="4899" y="1946"/>
                  <a:pt x="4916" y="1976"/>
                  <a:pt x="4933" y="2007"/>
                </a:cubicBezTo>
                <a:cubicBezTo>
                  <a:pt x="4939" y="2006"/>
                  <a:pt x="4944" y="2006"/>
                  <a:pt x="4950" y="2005"/>
                </a:cubicBezTo>
                <a:cubicBezTo>
                  <a:pt x="4992" y="2022"/>
                  <a:pt x="5037" y="2050"/>
                  <a:pt x="5090" y="2048"/>
                </a:cubicBezTo>
                <a:cubicBezTo>
                  <a:pt x="5098" y="2026"/>
                  <a:pt x="5102" y="1991"/>
                  <a:pt x="5104" y="1958"/>
                </a:cubicBezTo>
                <a:cubicBezTo>
                  <a:pt x="5123" y="1983"/>
                  <a:pt x="5143" y="2008"/>
                  <a:pt x="5162" y="2032"/>
                </a:cubicBezTo>
                <a:cubicBezTo>
                  <a:pt x="5173" y="2025"/>
                  <a:pt x="5180" y="2017"/>
                  <a:pt x="5184" y="1999"/>
                </a:cubicBezTo>
                <a:cubicBezTo>
                  <a:pt x="5190" y="1974"/>
                  <a:pt x="5178" y="1943"/>
                  <a:pt x="5173" y="1925"/>
                </a:cubicBezTo>
                <a:cubicBezTo>
                  <a:pt x="5178" y="1913"/>
                  <a:pt x="5183" y="1902"/>
                  <a:pt x="5188" y="1889"/>
                </a:cubicBezTo>
                <a:cubicBezTo>
                  <a:pt x="5208" y="1891"/>
                  <a:pt x="5219" y="1933"/>
                  <a:pt x="5247" y="1933"/>
                </a:cubicBezTo>
                <a:cubicBezTo>
                  <a:pt x="5260" y="1852"/>
                  <a:pt x="5285" y="1832"/>
                  <a:pt x="5315" y="1814"/>
                </a:cubicBezTo>
                <a:cubicBezTo>
                  <a:pt x="5296" y="1843"/>
                  <a:pt x="5292" y="1883"/>
                  <a:pt x="5283" y="1941"/>
                </a:cubicBezTo>
                <a:cubicBezTo>
                  <a:pt x="5283" y="1944"/>
                  <a:pt x="5283" y="1947"/>
                  <a:pt x="5283" y="1951"/>
                </a:cubicBezTo>
                <a:cubicBezTo>
                  <a:pt x="5326" y="1930"/>
                  <a:pt x="5370" y="1968"/>
                  <a:pt x="5415" y="1972"/>
                </a:cubicBezTo>
                <a:cubicBezTo>
                  <a:pt x="5415" y="1973"/>
                  <a:pt x="5415" y="1972"/>
                  <a:pt x="5415" y="1973"/>
                </a:cubicBezTo>
                <a:cubicBezTo>
                  <a:pt x="5408" y="2003"/>
                  <a:pt x="5413" y="2049"/>
                  <a:pt x="5413" y="2089"/>
                </a:cubicBezTo>
                <a:cubicBezTo>
                  <a:pt x="5442" y="2110"/>
                  <a:pt x="5487" y="2109"/>
                  <a:pt x="5528" y="2108"/>
                </a:cubicBezTo>
                <a:cubicBezTo>
                  <a:pt x="5528" y="2109"/>
                  <a:pt x="5528" y="2110"/>
                  <a:pt x="5528" y="2110"/>
                </a:cubicBezTo>
                <a:cubicBezTo>
                  <a:pt x="5523" y="2121"/>
                  <a:pt x="5518" y="2133"/>
                  <a:pt x="5513" y="2144"/>
                </a:cubicBezTo>
                <a:cubicBezTo>
                  <a:pt x="5512" y="2153"/>
                  <a:pt x="5513" y="2162"/>
                  <a:pt x="5512" y="2172"/>
                </a:cubicBezTo>
                <a:cubicBezTo>
                  <a:pt x="5512" y="2172"/>
                  <a:pt x="5511" y="2173"/>
                  <a:pt x="5510" y="2174"/>
                </a:cubicBezTo>
                <a:cubicBezTo>
                  <a:pt x="5494" y="2199"/>
                  <a:pt x="5437" y="2193"/>
                  <a:pt x="5415" y="2182"/>
                </a:cubicBezTo>
                <a:cubicBezTo>
                  <a:pt x="5377" y="2164"/>
                  <a:pt x="5358" y="2107"/>
                  <a:pt x="5329" y="2074"/>
                </a:cubicBezTo>
                <a:cubicBezTo>
                  <a:pt x="5311" y="2055"/>
                  <a:pt x="5285" y="2062"/>
                  <a:pt x="5259" y="2054"/>
                </a:cubicBezTo>
                <a:cubicBezTo>
                  <a:pt x="5244" y="2049"/>
                  <a:pt x="5226" y="2043"/>
                  <a:pt x="5215" y="2055"/>
                </a:cubicBezTo>
                <a:cubicBezTo>
                  <a:pt x="5213" y="2057"/>
                  <a:pt x="5212" y="2059"/>
                  <a:pt x="5211" y="2061"/>
                </a:cubicBezTo>
                <a:cubicBezTo>
                  <a:pt x="5213" y="2110"/>
                  <a:pt x="5248" y="2175"/>
                  <a:pt x="5269" y="2192"/>
                </a:cubicBezTo>
                <a:cubicBezTo>
                  <a:pt x="5270" y="2194"/>
                  <a:pt x="5270" y="2195"/>
                  <a:pt x="5270" y="2197"/>
                </a:cubicBezTo>
                <a:cubicBezTo>
                  <a:pt x="5257" y="2220"/>
                  <a:pt x="5244" y="2205"/>
                  <a:pt x="5221" y="2215"/>
                </a:cubicBezTo>
                <a:cubicBezTo>
                  <a:pt x="5189" y="2228"/>
                  <a:pt x="5177" y="2261"/>
                  <a:pt x="5134" y="2271"/>
                </a:cubicBezTo>
                <a:cubicBezTo>
                  <a:pt x="5127" y="2294"/>
                  <a:pt x="5124" y="2324"/>
                  <a:pt x="5124" y="2361"/>
                </a:cubicBezTo>
                <a:cubicBezTo>
                  <a:pt x="5141" y="2373"/>
                  <a:pt x="5157" y="2385"/>
                  <a:pt x="5175" y="2397"/>
                </a:cubicBezTo>
                <a:cubicBezTo>
                  <a:pt x="5201" y="2375"/>
                  <a:pt x="5189" y="2366"/>
                  <a:pt x="5204" y="2331"/>
                </a:cubicBezTo>
                <a:cubicBezTo>
                  <a:pt x="5225" y="2347"/>
                  <a:pt x="5239" y="2377"/>
                  <a:pt x="5257" y="2390"/>
                </a:cubicBezTo>
                <a:cubicBezTo>
                  <a:pt x="5307" y="2397"/>
                  <a:pt x="5357" y="2404"/>
                  <a:pt x="5407" y="2411"/>
                </a:cubicBezTo>
                <a:cubicBezTo>
                  <a:pt x="5417" y="2406"/>
                  <a:pt x="5427" y="2394"/>
                  <a:pt x="5433" y="2382"/>
                </a:cubicBezTo>
                <a:cubicBezTo>
                  <a:pt x="5429" y="2354"/>
                  <a:pt x="5424" y="2328"/>
                  <a:pt x="5419" y="2300"/>
                </a:cubicBezTo>
                <a:cubicBezTo>
                  <a:pt x="5423" y="2298"/>
                  <a:pt x="5426" y="2297"/>
                  <a:pt x="5430" y="2295"/>
                </a:cubicBezTo>
                <a:cubicBezTo>
                  <a:pt x="5474" y="2359"/>
                  <a:pt x="5487" y="2399"/>
                  <a:pt x="5570" y="2397"/>
                </a:cubicBezTo>
                <a:cubicBezTo>
                  <a:pt x="5567" y="2378"/>
                  <a:pt x="5564" y="2358"/>
                  <a:pt x="5561" y="2339"/>
                </a:cubicBezTo>
                <a:cubicBezTo>
                  <a:pt x="5561" y="2334"/>
                  <a:pt x="5561" y="2329"/>
                  <a:pt x="5561" y="2324"/>
                </a:cubicBezTo>
                <a:cubicBezTo>
                  <a:pt x="5574" y="2336"/>
                  <a:pt x="5587" y="2347"/>
                  <a:pt x="5600" y="2359"/>
                </a:cubicBezTo>
                <a:cubicBezTo>
                  <a:pt x="5612" y="2357"/>
                  <a:pt x="5624" y="2353"/>
                  <a:pt x="5635" y="2351"/>
                </a:cubicBezTo>
                <a:cubicBezTo>
                  <a:pt x="5635" y="2351"/>
                  <a:pt x="5669" y="2449"/>
                  <a:pt x="5671" y="2455"/>
                </a:cubicBezTo>
                <a:cubicBezTo>
                  <a:pt x="5703" y="2452"/>
                  <a:pt x="5716" y="2427"/>
                  <a:pt x="5739" y="2415"/>
                </a:cubicBezTo>
                <a:cubicBezTo>
                  <a:pt x="5772" y="2403"/>
                  <a:pt x="5806" y="2393"/>
                  <a:pt x="5839" y="2381"/>
                </a:cubicBezTo>
                <a:cubicBezTo>
                  <a:pt x="5847" y="2366"/>
                  <a:pt x="5854" y="2351"/>
                  <a:pt x="5862" y="2336"/>
                </a:cubicBezTo>
                <a:cubicBezTo>
                  <a:pt x="5862" y="2322"/>
                  <a:pt x="5862" y="2306"/>
                  <a:pt x="5862" y="2292"/>
                </a:cubicBezTo>
                <a:cubicBezTo>
                  <a:pt x="5857" y="2282"/>
                  <a:pt x="5853" y="2272"/>
                  <a:pt x="5849" y="2262"/>
                </a:cubicBezTo>
                <a:cubicBezTo>
                  <a:pt x="5833" y="2245"/>
                  <a:pt x="5807" y="2258"/>
                  <a:pt x="5785" y="2251"/>
                </a:cubicBezTo>
                <a:cubicBezTo>
                  <a:pt x="5729" y="2234"/>
                  <a:pt x="5638" y="2229"/>
                  <a:pt x="5593" y="2187"/>
                </a:cubicBezTo>
                <a:cubicBezTo>
                  <a:pt x="5592" y="2187"/>
                  <a:pt x="5592" y="2187"/>
                  <a:pt x="5591" y="2187"/>
                </a:cubicBezTo>
                <a:cubicBezTo>
                  <a:pt x="5630" y="2092"/>
                  <a:pt x="5671" y="2136"/>
                  <a:pt x="5735" y="2158"/>
                </a:cubicBezTo>
                <a:cubicBezTo>
                  <a:pt x="5775" y="2173"/>
                  <a:pt x="5821" y="2180"/>
                  <a:pt x="5838" y="2122"/>
                </a:cubicBezTo>
                <a:cubicBezTo>
                  <a:pt x="5845" y="2092"/>
                  <a:pt x="5833" y="2035"/>
                  <a:pt x="5828" y="2006"/>
                </a:cubicBezTo>
                <a:cubicBezTo>
                  <a:pt x="5847" y="1997"/>
                  <a:pt x="5866" y="2012"/>
                  <a:pt x="5886" y="2020"/>
                </a:cubicBezTo>
                <a:cubicBezTo>
                  <a:pt x="5912" y="2030"/>
                  <a:pt x="5944" y="2019"/>
                  <a:pt x="5964" y="2007"/>
                </a:cubicBezTo>
                <a:cubicBezTo>
                  <a:pt x="5968" y="1991"/>
                  <a:pt x="5947" y="1962"/>
                  <a:pt x="5940" y="1937"/>
                </a:cubicBezTo>
                <a:cubicBezTo>
                  <a:pt x="5943" y="1932"/>
                  <a:pt x="5946" y="1925"/>
                  <a:pt x="5950" y="1919"/>
                </a:cubicBezTo>
                <a:cubicBezTo>
                  <a:pt x="5963" y="1924"/>
                  <a:pt x="5977" y="1926"/>
                  <a:pt x="5994" y="1923"/>
                </a:cubicBezTo>
                <a:cubicBezTo>
                  <a:pt x="5999" y="1895"/>
                  <a:pt x="6004" y="1868"/>
                  <a:pt x="6009" y="1840"/>
                </a:cubicBezTo>
                <a:cubicBezTo>
                  <a:pt x="6027" y="1835"/>
                  <a:pt x="6041" y="1827"/>
                  <a:pt x="6048" y="1802"/>
                </a:cubicBezTo>
                <a:cubicBezTo>
                  <a:pt x="6047" y="1776"/>
                  <a:pt x="6046" y="1751"/>
                  <a:pt x="6044" y="1725"/>
                </a:cubicBezTo>
                <a:cubicBezTo>
                  <a:pt x="6014" y="1665"/>
                  <a:pt x="5947" y="1671"/>
                  <a:pt x="5896" y="1679"/>
                </a:cubicBezTo>
                <a:cubicBezTo>
                  <a:pt x="5897" y="1654"/>
                  <a:pt x="5898" y="1627"/>
                  <a:pt x="5900" y="1601"/>
                </a:cubicBezTo>
                <a:cubicBezTo>
                  <a:pt x="5919" y="1599"/>
                  <a:pt x="5939" y="1597"/>
                  <a:pt x="5958" y="1594"/>
                </a:cubicBezTo>
                <a:cubicBezTo>
                  <a:pt x="6013" y="1604"/>
                  <a:pt x="6087" y="1639"/>
                  <a:pt x="6145" y="1604"/>
                </a:cubicBezTo>
                <a:cubicBezTo>
                  <a:pt x="6145" y="1603"/>
                  <a:pt x="6145" y="1602"/>
                  <a:pt x="6145" y="1601"/>
                </a:cubicBezTo>
                <a:cubicBezTo>
                  <a:pt x="6121" y="1575"/>
                  <a:pt x="6096" y="1548"/>
                  <a:pt x="6071" y="1522"/>
                </a:cubicBezTo>
                <a:cubicBezTo>
                  <a:pt x="6077" y="1508"/>
                  <a:pt x="6084" y="1495"/>
                  <a:pt x="6090" y="1481"/>
                </a:cubicBezTo>
                <a:cubicBezTo>
                  <a:pt x="6176" y="1505"/>
                  <a:pt x="6231" y="1565"/>
                  <a:pt x="6310" y="1495"/>
                </a:cubicBezTo>
                <a:cubicBezTo>
                  <a:pt x="6325" y="1482"/>
                  <a:pt x="6337" y="1478"/>
                  <a:pt x="6346" y="1455"/>
                </a:cubicBezTo>
                <a:cubicBezTo>
                  <a:pt x="6341" y="1418"/>
                  <a:pt x="6335" y="1382"/>
                  <a:pt x="6329" y="1345"/>
                </a:cubicBezTo>
                <a:cubicBezTo>
                  <a:pt x="6412" y="1343"/>
                  <a:pt x="6404" y="1314"/>
                  <a:pt x="6453" y="1262"/>
                </a:cubicBezTo>
                <a:cubicBezTo>
                  <a:pt x="6468" y="1251"/>
                  <a:pt x="6482" y="1240"/>
                  <a:pt x="6497" y="1229"/>
                </a:cubicBezTo>
                <a:cubicBezTo>
                  <a:pt x="6498" y="1228"/>
                  <a:pt x="6499" y="1227"/>
                  <a:pt x="6500" y="1226"/>
                </a:cubicBezTo>
                <a:cubicBezTo>
                  <a:pt x="6496" y="1231"/>
                  <a:pt x="6490" y="1235"/>
                  <a:pt x="6490" y="1242"/>
                </a:cubicBezTo>
                <a:cubicBezTo>
                  <a:pt x="6492" y="1247"/>
                  <a:pt x="6494" y="1252"/>
                  <a:pt x="6496" y="1258"/>
                </a:cubicBezTo>
                <a:cubicBezTo>
                  <a:pt x="6492" y="1265"/>
                  <a:pt x="6474" y="1281"/>
                  <a:pt x="6464" y="1284"/>
                </a:cubicBezTo>
                <a:cubicBezTo>
                  <a:pt x="6472" y="1297"/>
                  <a:pt x="6482" y="1324"/>
                  <a:pt x="6480" y="1346"/>
                </a:cubicBezTo>
                <a:cubicBezTo>
                  <a:pt x="6489" y="1350"/>
                  <a:pt x="6498" y="1351"/>
                  <a:pt x="6506" y="1355"/>
                </a:cubicBezTo>
                <a:cubicBezTo>
                  <a:pt x="6522" y="1362"/>
                  <a:pt x="6538" y="1380"/>
                  <a:pt x="6556" y="1381"/>
                </a:cubicBezTo>
                <a:cubicBezTo>
                  <a:pt x="6556" y="1382"/>
                  <a:pt x="6557" y="1382"/>
                  <a:pt x="6557" y="1382"/>
                </a:cubicBezTo>
                <a:cubicBezTo>
                  <a:pt x="6551" y="1391"/>
                  <a:pt x="6534" y="1401"/>
                  <a:pt x="6532" y="1411"/>
                </a:cubicBezTo>
                <a:cubicBezTo>
                  <a:pt x="6542" y="1413"/>
                  <a:pt x="6552" y="1417"/>
                  <a:pt x="6562" y="1419"/>
                </a:cubicBezTo>
                <a:cubicBezTo>
                  <a:pt x="6562" y="1419"/>
                  <a:pt x="6562" y="1419"/>
                  <a:pt x="6563" y="1420"/>
                </a:cubicBezTo>
                <a:cubicBezTo>
                  <a:pt x="6562" y="1420"/>
                  <a:pt x="6537" y="1438"/>
                  <a:pt x="6537" y="1438"/>
                </a:cubicBezTo>
                <a:cubicBezTo>
                  <a:pt x="6535" y="1443"/>
                  <a:pt x="6541" y="1447"/>
                  <a:pt x="6543" y="1447"/>
                </a:cubicBezTo>
                <a:cubicBezTo>
                  <a:pt x="6560" y="1455"/>
                  <a:pt x="6558" y="1467"/>
                  <a:pt x="6571" y="1479"/>
                </a:cubicBezTo>
                <a:cubicBezTo>
                  <a:pt x="6572" y="1479"/>
                  <a:pt x="6588" y="1470"/>
                  <a:pt x="6596" y="1469"/>
                </a:cubicBezTo>
                <a:cubicBezTo>
                  <a:pt x="6611" y="1467"/>
                  <a:pt x="6628" y="1478"/>
                  <a:pt x="6642" y="1469"/>
                </a:cubicBezTo>
                <a:cubicBezTo>
                  <a:pt x="6649" y="1465"/>
                  <a:pt x="6654" y="1460"/>
                  <a:pt x="6661" y="1456"/>
                </a:cubicBezTo>
                <a:cubicBezTo>
                  <a:pt x="6664" y="1452"/>
                  <a:pt x="6666" y="1447"/>
                  <a:pt x="6671" y="1444"/>
                </a:cubicBezTo>
                <a:cubicBezTo>
                  <a:pt x="6680" y="1449"/>
                  <a:pt x="6692" y="1465"/>
                  <a:pt x="6694" y="1482"/>
                </a:cubicBezTo>
                <a:cubicBezTo>
                  <a:pt x="6682" y="1504"/>
                  <a:pt x="6662" y="1487"/>
                  <a:pt x="6674" y="1525"/>
                </a:cubicBezTo>
                <a:cubicBezTo>
                  <a:pt x="6667" y="1528"/>
                  <a:pt x="6661" y="1518"/>
                  <a:pt x="6655" y="1516"/>
                </a:cubicBezTo>
                <a:cubicBezTo>
                  <a:pt x="6644" y="1511"/>
                  <a:pt x="6595" y="1490"/>
                  <a:pt x="6576" y="1510"/>
                </a:cubicBezTo>
                <a:cubicBezTo>
                  <a:pt x="6574" y="1512"/>
                  <a:pt x="6574" y="1514"/>
                  <a:pt x="6573" y="1517"/>
                </a:cubicBezTo>
                <a:cubicBezTo>
                  <a:pt x="6577" y="1536"/>
                  <a:pt x="6601" y="1527"/>
                  <a:pt x="6613" y="1531"/>
                </a:cubicBezTo>
                <a:cubicBezTo>
                  <a:pt x="6621" y="1534"/>
                  <a:pt x="6625" y="1543"/>
                  <a:pt x="6630" y="1552"/>
                </a:cubicBezTo>
                <a:cubicBezTo>
                  <a:pt x="6630" y="1552"/>
                  <a:pt x="6631" y="1553"/>
                  <a:pt x="6631" y="1553"/>
                </a:cubicBezTo>
                <a:cubicBezTo>
                  <a:pt x="6617" y="1558"/>
                  <a:pt x="6605" y="1548"/>
                  <a:pt x="6594" y="1545"/>
                </a:cubicBezTo>
                <a:cubicBezTo>
                  <a:pt x="6573" y="1538"/>
                  <a:pt x="6553" y="1534"/>
                  <a:pt x="6531" y="1528"/>
                </a:cubicBezTo>
                <a:cubicBezTo>
                  <a:pt x="6523" y="1526"/>
                  <a:pt x="6514" y="1525"/>
                  <a:pt x="6506" y="1523"/>
                </a:cubicBezTo>
                <a:cubicBezTo>
                  <a:pt x="6496" y="1524"/>
                  <a:pt x="6491" y="1536"/>
                  <a:pt x="6487" y="1542"/>
                </a:cubicBezTo>
                <a:cubicBezTo>
                  <a:pt x="6481" y="1550"/>
                  <a:pt x="6477" y="1558"/>
                  <a:pt x="6471" y="1566"/>
                </a:cubicBezTo>
                <a:cubicBezTo>
                  <a:pt x="6464" y="1585"/>
                  <a:pt x="6483" y="1597"/>
                  <a:pt x="6493" y="1599"/>
                </a:cubicBezTo>
                <a:cubicBezTo>
                  <a:pt x="6501" y="1595"/>
                  <a:pt x="6501" y="1587"/>
                  <a:pt x="6511" y="1583"/>
                </a:cubicBezTo>
                <a:cubicBezTo>
                  <a:pt x="6511" y="1584"/>
                  <a:pt x="6512" y="1585"/>
                  <a:pt x="6513" y="1585"/>
                </a:cubicBezTo>
                <a:cubicBezTo>
                  <a:pt x="6502" y="1595"/>
                  <a:pt x="6499" y="1613"/>
                  <a:pt x="6510" y="1624"/>
                </a:cubicBezTo>
                <a:cubicBezTo>
                  <a:pt x="6526" y="1640"/>
                  <a:pt x="6545" y="1652"/>
                  <a:pt x="6568" y="1655"/>
                </a:cubicBezTo>
                <a:cubicBezTo>
                  <a:pt x="6569" y="1656"/>
                  <a:pt x="6569" y="1656"/>
                  <a:pt x="6570" y="1656"/>
                </a:cubicBezTo>
                <a:cubicBezTo>
                  <a:pt x="6560" y="1662"/>
                  <a:pt x="6551" y="1668"/>
                  <a:pt x="6541" y="1673"/>
                </a:cubicBezTo>
                <a:cubicBezTo>
                  <a:pt x="6534" y="1678"/>
                  <a:pt x="6529" y="1687"/>
                  <a:pt x="6521" y="1689"/>
                </a:cubicBezTo>
                <a:cubicBezTo>
                  <a:pt x="6520" y="1687"/>
                  <a:pt x="6518" y="1686"/>
                  <a:pt x="6517" y="1685"/>
                </a:cubicBezTo>
                <a:cubicBezTo>
                  <a:pt x="6508" y="1688"/>
                  <a:pt x="6498" y="1692"/>
                  <a:pt x="6496" y="1701"/>
                </a:cubicBezTo>
                <a:cubicBezTo>
                  <a:pt x="6500" y="1711"/>
                  <a:pt x="6504" y="1723"/>
                  <a:pt x="6508" y="1733"/>
                </a:cubicBezTo>
                <a:cubicBezTo>
                  <a:pt x="6520" y="1767"/>
                  <a:pt x="6557" y="1821"/>
                  <a:pt x="6592" y="1797"/>
                </a:cubicBezTo>
                <a:cubicBezTo>
                  <a:pt x="6595" y="1784"/>
                  <a:pt x="6580" y="1776"/>
                  <a:pt x="6594" y="1762"/>
                </a:cubicBezTo>
                <a:cubicBezTo>
                  <a:pt x="6596" y="1761"/>
                  <a:pt x="6596" y="1762"/>
                  <a:pt x="6598" y="1761"/>
                </a:cubicBezTo>
                <a:cubicBezTo>
                  <a:pt x="6605" y="1766"/>
                  <a:pt x="6605" y="1777"/>
                  <a:pt x="6611" y="1784"/>
                </a:cubicBezTo>
                <a:cubicBezTo>
                  <a:pt x="6614" y="1785"/>
                  <a:pt x="6615" y="1785"/>
                  <a:pt x="6618" y="1786"/>
                </a:cubicBezTo>
                <a:cubicBezTo>
                  <a:pt x="6618" y="1788"/>
                  <a:pt x="6619" y="1791"/>
                  <a:pt x="6619" y="1793"/>
                </a:cubicBezTo>
                <a:cubicBezTo>
                  <a:pt x="6620" y="1793"/>
                  <a:pt x="6620" y="1792"/>
                  <a:pt x="6620" y="1792"/>
                </a:cubicBezTo>
                <a:cubicBezTo>
                  <a:pt x="6623" y="1775"/>
                  <a:pt x="6637" y="1746"/>
                  <a:pt x="6654" y="1758"/>
                </a:cubicBezTo>
                <a:cubicBezTo>
                  <a:pt x="6662" y="1781"/>
                  <a:pt x="6637" y="1800"/>
                  <a:pt x="6653" y="1819"/>
                </a:cubicBezTo>
                <a:cubicBezTo>
                  <a:pt x="6659" y="1816"/>
                  <a:pt x="6661" y="1802"/>
                  <a:pt x="6663" y="1796"/>
                </a:cubicBezTo>
                <a:cubicBezTo>
                  <a:pt x="6676" y="1787"/>
                  <a:pt x="6678" y="1800"/>
                  <a:pt x="6688" y="1799"/>
                </a:cubicBezTo>
                <a:cubicBezTo>
                  <a:pt x="6697" y="1798"/>
                  <a:pt x="6710" y="1775"/>
                  <a:pt x="6710" y="1767"/>
                </a:cubicBezTo>
                <a:cubicBezTo>
                  <a:pt x="6712" y="1766"/>
                  <a:pt x="6713" y="1766"/>
                  <a:pt x="6715" y="1766"/>
                </a:cubicBezTo>
                <a:cubicBezTo>
                  <a:pt x="6717" y="1779"/>
                  <a:pt x="6720" y="1788"/>
                  <a:pt x="6724" y="1797"/>
                </a:cubicBezTo>
                <a:cubicBezTo>
                  <a:pt x="6736" y="1797"/>
                  <a:pt x="6750" y="1763"/>
                  <a:pt x="6762" y="1754"/>
                </a:cubicBezTo>
                <a:cubicBezTo>
                  <a:pt x="6778" y="1755"/>
                  <a:pt x="6783" y="1776"/>
                  <a:pt x="6780" y="1794"/>
                </a:cubicBezTo>
                <a:cubicBezTo>
                  <a:pt x="6780" y="1796"/>
                  <a:pt x="6780" y="1796"/>
                  <a:pt x="6780" y="1798"/>
                </a:cubicBezTo>
                <a:cubicBezTo>
                  <a:pt x="6786" y="1793"/>
                  <a:pt x="6792" y="1781"/>
                  <a:pt x="6803" y="1780"/>
                </a:cubicBezTo>
                <a:cubicBezTo>
                  <a:pt x="6809" y="1780"/>
                  <a:pt x="6813" y="1787"/>
                  <a:pt x="6817" y="1791"/>
                </a:cubicBezTo>
                <a:cubicBezTo>
                  <a:pt x="6829" y="1801"/>
                  <a:pt x="6849" y="1797"/>
                  <a:pt x="6858" y="1811"/>
                </a:cubicBezTo>
                <a:cubicBezTo>
                  <a:pt x="6864" y="1820"/>
                  <a:pt x="6864" y="1839"/>
                  <a:pt x="6869" y="1850"/>
                </a:cubicBezTo>
                <a:cubicBezTo>
                  <a:pt x="6876" y="1864"/>
                  <a:pt x="6890" y="1862"/>
                  <a:pt x="6898" y="1873"/>
                </a:cubicBezTo>
                <a:cubicBezTo>
                  <a:pt x="6903" y="1878"/>
                  <a:pt x="6904" y="1891"/>
                  <a:pt x="6910" y="1893"/>
                </a:cubicBezTo>
                <a:cubicBezTo>
                  <a:pt x="6917" y="1892"/>
                  <a:pt x="6923" y="1892"/>
                  <a:pt x="6930" y="1891"/>
                </a:cubicBezTo>
                <a:cubicBezTo>
                  <a:pt x="6934" y="1913"/>
                  <a:pt x="6933" y="1933"/>
                  <a:pt x="6933" y="1953"/>
                </a:cubicBezTo>
                <a:cubicBezTo>
                  <a:pt x="6934" y="1979"/>
                  <a:pt x="6951" y="2019"/>
                  <a:pt x="6959" y="2037"/>
                </a:cubicBezTo>
                <a:cubicBezTo>
                  <a:pt x="6961" y="2044"/>
                  <a:pt x="6963" y="2050"/>
                  <a:pt x="6965" y="2058"/>
                </a:cubicBezTo>
                <a:cubicBezTo>
                  <a:pt x="6970" y="2068"/>
                  <a:pt x="6983" y="2072"/>
                  <a:pt x="6990" y="2080"/>
                </a:cubicBezTo>
                <a:cubicBezTo>
                  <a:pt x="7005" y="2098"/>
                  <a:pt x="7011" y="2125"/>
                  <a:pt x="7013" y="2156"/>
                </a:cubicBezTo>
                <a:cubicBezTo>
                  <a:pt x="7020" y="2163"/>
                  <a:pt x="7054" y="2182"/>
                  <a:pt x="7049" y="2200"/>
                </a:cubicBezTo>
                <a:cubicBezTo>
                  <a:pt x="7046" y="2208"/>
                  <a:pt x="7035" y="2212"/>
                  <a:pt x="7031" y="2218"/>
                </a:cubicBezTo>
                <a:cubicBezTo>
                  <a:pt x="7033" y="2221"/>
                  <a:pt x="7034" y="2224"/>
                  <a:pt x="7035" y="2227"/>
                </a:cubicBezTo>
                <a:cubicBezTo>
                  <a:pt x="7019" y="2241"/>
                  <a:pt x="7006" y="2262"/>
                  <a:pt x="6989" y="2275"/>
                </a:cubicBezTo>
                <a:cubicBezTo>
                  <a:pt x="6989" y="2275"/>
                  <a:pt x="6988" y="2276"/>
                  <a:pt x="6988" y="2276"/>
                </a:cubicBezTo>
                <a:cubicBezTo>
                  <a:pt x="7004" y="2276"/>
                  <a:pt x="7020" y="2266"/>
                  <a:pt x="7038" y="2259"/>
                </a:cubicBezTo>
                <a:cubicBezTo>
                  <a:pt x="7031" y="2280"/>
                  <a:pt x="7052" y="2317"/>
                  <a:pt x="7061" y="2331"/>
                </a:cubicBezTo>
                <a:cubicBezTo>
                  <a:pt x="7064" y="2336"/>
                  <a:pt x="7070" y="2338"/>
                  <a:pt x="7072" y="2346"/>
                </a:cubicBezTo>
                <a:cubicBezTo>
                  <a:pt x="7072" y="2348"/>
                  <a:pt x="7071" y="2349"/>
                  <a:pt x="7071" y="2351"/>
                </a:cubicBezTo>
                <a:cubicBezTo>
                  <a:pt x="7067" y="2349"/>
                  <a:pt x="7062" y="2349"/>
                  <a:pt x="7058" y="2348"/>
                </a:cubicBezTo>
                <a:cubicBezTo>
                  <a:pt x="7051" y="2352"/>
                  <a:pt x="7044" y="2365"/>
                  <a:pt x="7050" y="2375"/>
                </a:cubicBezTo>
                <a:cubicBezTo>
                  <a:pt x="7053" y="2378"/>
                  <a:pt x="7056" y="2381"/>
                  <a:pt x="7059" y="2384"/>
                </a:cubicBezTo>
                <a:cubicBezTo>
                  <a:pt x="7063" y="2392"/>
                  <a:pt x="7068" y="2401"/>
                  <a:pt x="7072" y="2408"/>
                </a:cubicBezTo>
                <a:cubicBezTo>
                  <a:pt x="7078" y="2413"/>
                  <a:pt x="7083" y="2418"/>
                  <a:pt x="7088" y="2423"/>
                </a:cubicBezTo>
                <a:cubicBezTo>
                  <a:pt x="7096" y="2426"/>
                  <a:pt x="7087" y="2437"/>
                  <a:pt x="7085" y="2444"/>
                </a:cubicBezTo>
                <a:cubicBezTo>
                  <a:pt x="7083" y="2451"/>
                  <a:pt x="7082" y="2459"/>
                  <a:pt x="7079" y="2465"/>
                </a:cubicBezTo>
                <a:cubicBezTo>
                  <a:pt x="7071" y="2478"/>
                  <a:pt x="7060" y="2486"/>
                  <a:pt x="7057" y="2502"/>
                </a:cubicBezTo>
                <a:cubicBezTo>
                  <a:pt x="7059" y="2506"/>
                  <a:pt x="7069" y="2504"/>
                  <a:pt x="7073" y="2506"/>
                </a:cubicBezTo>
                <a:cubicBezTo>
                  <a:pt x="7079" y="2509"/>
                  <a:pt x="7086" y="2513"/>
                  <a:pt x="7092" y="2516"/>
                </a:cubicBezTo>
                <a:cubicBezTo>
                  <a:pt x="7095" y="2515"/>
                  <a:pt x="7097" y="2514"/>
                  <a:pt x="7101" y="2513"/>
                </a:cubicBezTo>
                <a:cubicBezTo>
                  <a:pt x="7102" y="2515"/>
                  <a:pt x="7102" y="2515"/>
                  <a:pt x="7104" y="2515"/>
                </a:cubicBezTo>
                <a:cubicBezTo>
                  <a:pt x="7106" y="2536"/>
                  <a:pt x="7096" y="2544"/>
                  <a:pt x="7100" y="2566"/>
                </a:cubicBezTo>
                <a:cubicBezTo>
                  <a:pt x="7120" y="2563"/>
                  <a:pt x="7128" y="2580"/>
                  <a:pt x="7129" y="2608"/>
                </a:cubicBezTo>
                <a:cubicBezTo>
                  <a:pt x="7129" y="2614"/>
                  <a:pt x="7128" y="2620"/>
                  <a:pt x="7129" y="2626"/>
                </a:cubicBezTo>
                <a:cubicBezTo>
                  <a:pt x="7126" y="2632"/>
                  <a:pt x="7112" y="2633"/>
                  <a:pt x="7107" y="2633"/>
                </a:cubicBezTo>
                <a:cubicBezTo>
                  <a:pt x="7100" y="2633"/>
                  <a:pt x="7093" y="2633"/>
                  <a:pt x="7085" y="2633"/>
                </a:cubicBezTo>
                <a:cubicBezTo>
                  <a:pt x="7073" y="2632"/>
                  <a:pt x="7064" y="2621"/>
                  <a:pt x="7048" y="2628"/>
                </a:cubicBezTo>
                <a:cubicBezTo>
                  <a:pt x="7048" y="2629"/>
                  <a:pt x="7048" y="2630"/>
                  <a:pt x="7048" y="2630"/>
                </a:cubicBezTo>
                <a:cubicBezTo>
                  <a:pt x="7058" y="2647"/>
                  <a:pt x="7082" y="2635"/>
                  <a:pt x="7094" y="2648"/>
                </a:cubicBezTo>
                <a:cubicBezTo>
                  <a:pt x="7102" y="2657"/>
                  <a:pt x="7099" y="2674"/>
                  <a:pt x="7095" y="2682"/>
                </a:cubicBezTo>
                <a:cubicBezTo>
                  <a:pt x="7086" y="2704"/>
                  <a:pt x="7057" y="2722"/>
                  <a:pt x="7052" y="2745"/>
                </a:cubicBezTo>
                <a:cubicBezTo>
                  <a:pt x="7058" y="2755"/>
                  <a:pt x="7085" y="2756"/>
                  <a:pt x="7098" y="2745"/>
                </a:cubicBezTo>
                <a:cubicBezTo>
                  <a:pt x="7101" y="2739"/>
                  <a:pt x="7105" y="2734"/>
                  <a:pt x="7108" y="2729"/>
                </a:cubicBezTo>
                <a:cubicBezTo>
                  <a:pt x="7111" y="2727"/>
                  <a:pt x="7112" y="2729"/>
                  <a:pt x="7114" y="2730"/>
                </a:cubicBezTo>
                <a:cubicBezTo>
                  <a:pt x="7114" y="2743"/>
                  <a:pt x="7106" y="2749"/>
                  <a:pt x="7099" y="2757"/>
                </a:cubicBezTo>
                <a:cubicBezTo>
                  <a:pt x="7091" y="2767"/>
                  <a:pt x="7084" y="2780"/>
                  <a:pt x="7073" y="2789"/>
                </a:cubicBezTo>
                <a:cubicBezTo>
                  <a:pt x="7062" y="2798"/>
                  <a:pt x="7044" y="2803"/>
                  <a:pt x="7035" y="2811"/>
                </a:cubicBezTo>
                <a:cubicBezTo>
                  <a:pt x="7033" y="2821"/>
                  <a:pt x="7043" y="2819"/>
                  <a:pt x="7043" y="2830"/>
                </a:cubicBezTo>
                <a:cubicBezTo>
                  <a:pt x="7043" y="2837"/>
                  <a:pt x="7039" y="2846"/>
                  <a:pt x="7044" y="2854"/>
                </a:cubicBezTo>
                <a:cubicBezTo>
                  <a:pt x="7047" y="2860"/>
                  <a:pt x="7057" y="2861"/>
                  <a:pt x="7063" y="2863"/>
                </a:cubicBezTo>
                <a:cubicBezTo>
                  <a:pt x="7078" y="2870"/>
                  <a:pt x="7114" y="2889"/>
                  <a:pt x="7134" y="2871"/>
                </a:cubicBezTo>
                <a:cubicBezTo>
                  <a:pt x="7151" y="2855"/>
                  <a:pt x="7155" y="2821"/>
                  <a:pt x="7153" y="2793"/>
                </a:cubicBezTo>
                <a:cubicBezTo>
                  <a:pt x="7163" y="2780"/>
                  <a:pt x="7176" y="2778"/>
                  <a:pt x="7177" y="2759"/>
                </a:cubicBezTo>
                <a:cubicBezTo>
                  <a:pt x="7178" y="2759"/>
                  <a:pt x="7179" y="2758"/>
                  <a:pt x="7180" y="2758"/>
                </a:cubicBezTo>
                <a:cubicBezTo>
                  <a:pt x="7184" y="2760"/>
                  <a:pt x="7180" y="2770"/>
                  <a:pt x="7183" y="2775"/>
                </a:cubicBezTo>
                <a:cubicBezTo>
                  <a:pt x="7183" y="2775"/>
                  <a:pt x="7183" y="2776"/>
                  <a:pt x="7183" y="2776"/>
                </a:cubicBezTo>
                <a:cubicBezTo>
                  <a:pt x="7184" y="2776"/>
                  <a:pt x="7186" y="2775"/>
                  <a:pt x="7187" y="2775"/>
                </a:cubicBezTo>
                <a:cubicBezTo>
                  <a:pt x="7190" y="2764"/>
                  <a:pt x="7198" y="2737"/>
                  <a:pt x="7214" y="2740"/>
                </a:cubicBezTo>
                <a:cubicBezTo>
                  <a:pt x="7214" y="2757"/>
                  <a:pt x="7206" y="2786"/>
                  <a:pt x="7193" y="2795"/>
                </a:cubicBezTo>
                <a:cubicBezTo>
                  <a:pt x="7196" y="2808"/>
                  <a:pt x="7203" y="2807"/>
                  <a:pt x="7211" y="2809"/>
                </a:cubicBezTo>
                <a:cubicBezTo>
                  <a:pt x="7217" y="2811"/>
                  <a:pt x="7223" y="2812"/>
                  <a:pt x="7228" y="2814"/>
                </a:cubicBezTo>
                <a:cubicBezTo>
                  <a:pt x="7247" y="2815"/>
                  <a:pt x="7264" y="2798"/>
                  <a:pt x="7279" y="2789"/>
                </a:cubicBezTo>
                <a:cubicBezTo>
                  <a:pt x="7277" y="2794"/>
                  <a:pt x="7276" y="2799"/>
                  <a:pt x="7275" y="2805"/>
                </a:cubicBezTo>
                <a:cubicBezTo>
                  <a:pt x="7270" y="2812"/>
                  <a:pt x="7229" y="2834"/>
                  <a:pt x="7217" y="2838"/>
                </a:cubicBezTo>
                <a:cubicBezTo>
                  <a:pt x="7219" y="2845"/>
                  <a:pt x="7221" y="2851"/>
                  <a:pt x="7223" y="2857"/>
                </a:cubicBezTo>
                <a:cubicBezTo>
                  <a:pt x="7239" y="2874"/>
                  <a:pt x="7250" y="2846"/>
                  <a:pt x="7259" y="2839"/>
                </a:cubicBezTo>
                <a:cubicBezTo>
                  <a:pt x="7268" y="2833"/>
                  <a:pt x="7277" y="2837"/>
                  <a:pt x="7285" y="2836"/>
                </a:cubicBezTo>
                <a:cubicBezTo>
                  <a:pt x="7285" y="2836"/>
                  <a:pt x="7285" y="2837"/>
                  <a:pt x="7285" y="2837"/>
                </a:cubicBezTo>
                <a:cubicBezTo>
                  <a:pt x="7272" y="2850"/>
                  <a:pt x="7260" y="2857"/>
                  <a:pt x="7249" y="2871"/>
                </a:cubicBezTo>
                <a:cubicBezTo>
                  <a:pt x="7245" y="2876"/>
                  <a:pt x="7241" y="2881"/>
                  <a:pt x="7237" y="2886"/>
                </a:cubicBezTo>
                <a:cubicBezTo>
                  <a:pt x="7234" y="2894"/>
                  <a:pt x="7230" y="2902"/>
                  <a:pt x="7226" y="2909"/>
                </a:cubicBezTo>
                <a:cubicBezTo>
                  <a:pt x="7242" y="2922"/>
                  <a:pt x="7272" y="2868"/>
                  <a:pt x="7281" y="2879"/>
                </a:cubicBezTo>
                <a:cubicBezTo>
                  <a:pt x="7285" y="2887"/>
                  <a:pt x="7272" y="2902"/>
                  <a:pt x="7283" y="2914"/>
                </a:cubicBezTo>
                <a:cubicBezTo>
                  <a:pt x="7286" y="2917"/>
                  <a:pt x="7290" y="2916"/>
                  <a:pt x="7293" y="2916"/>
                </a:cubicBezTo>
                <a:cubicBezTo>
                  <a:pt x="7303" y="2918"/>
                  <a:pt x="7316" y="2923"/>
                  <a:pt x="7320" y="2936"/>
                </a:cubicBezTo>
                <a:cubicBezTo>
                  <a:pt x="7313" y="2964"/>
                  <a:pt x="7281" y="2937"/>
                  <a:pt x="7272" y="2934"/>
                </a:cubicBezTo>
                <a:cubicBezTo>
                  <a:pt x="7272" y="2936"/>
                  <a:pt x="7272" y="2936"/>
                  <a:pt x="7272" y="2937"/>
                </a:cubicBezTo>
                <a:cubicBezTo>
                  <a:pt x="7271" y="2937"/>
                  <a:pt x="7269" y="2937"/>
                  <a:pt x="7268" y="2937"/>
                </a:cubicBezTo>
                <a:cubicBezTo>
                  <a:pt x="7267" y="2968"/>
                  <a:pt x="7328" y="2957"/>
                  <a:pt x="7334" y="2986"/>
                </a:cubicBezTo>
                <a:cubicBezTo>
                  <a:pt x="7327" y="3001"/>
                  <a:pt x="7317" y="2995"/>
                  <a:pt x="7304" y="3002"/>
                </a:cubicBezTo>
                <a:cubicBezTo>
                  <a:pt x="7303" y="3027"/>
                  <a:pt x="7338" y="3011"/>
                  <a:pt x="7335" y="3034"/>
                </a:cubicBezTo>
                <a:cubicBezTo>
                  <a:pt x="7335" y="3035"/>
                  <a:pt x="7335" y="3036"/>
                  <a:pt x="7335" y="3036"/>
                </a:cubicBezTo>
                <a:cubicBezTo>
                  <a:pt x="7326" y="3042"/>
                  <a:pt x="7319" y="3036"/>
                  <a:pt x="7310" y="3042"/>
                </a:cubicBezTo>
                <a:cubicBezTo>
                  <a:pt x="7309" y="3044"/>
                  <a:pt x="7307" y="3045"/>
                  <a:pt x="7307" y="3046"/>
                </a:cubicBezTo>
                <a:cubicBezTo>
                  <a:pt x="7307" y="3047"/>
                  <a:pt x="7307" y="3049"/>
                  <a:pt x="7307" y="3050"/>
                </a:cubicBezTo>
                <a:cubicBezTo>
                  <a:pt x="7314" y="3057"/>
                  <a:pt x="7323" y="3066"/>
                  <a:pt x="7336" y="3058"/>
                </a:cubicBezTo>
                <a:cubicBezTo>
                  <a:pt x="7340" y="3056"/>
                  <a:pt x="7344" y="3053"/>
                  <a:pt x="7348" y="3053"/>
                </a:cubicBezTo>
                <a:cubicBezTo>
                  <a:pt x="7349" y="3054"/>
                  <a:pt x="7350" y="3055"/>
                  <a:pt x="7351" y="3056"/>
                </a:cubicBezTo>
                <a:cubicBezTo>
                  <a:pt x="7352" y="3064"/>
                  <a:pt x="7347" y="3081"/>
                  <a:pt x="7340" y="3085"/>
                </a:cubicBezTo>
                <a:cubicBezTo>
                  <a:pt x="7333" y="3088"/>
                  <a:pt x="7297" y="3078"/>
                  <a:pt x="7291" y="3075"/>
                </a:cubicBezTo>
                <a:cubicBezTo>
                  <a:pt x="7278" y="3069"/>
                  <a:pt x="7269" y="3055"/>
                  <a:pt x="7259" y="3044"/>
                </a:cubicBezTo>
                <a:cubicBezTo>
                  <a:pt x="7247" y="3030"/>
                  <a:pt x="7216" y="3006"/>
                  <a:pt x="7200" y="3000"/>
                </a:cubicBezTo>
                <a:cubicBezTo>
                  <a:pt x="7191" y="2997"/>
                  <a:pt x="7173" y="3011"/>
                  <a:pt x="7162" y="3009"/>
                </a:cubicBezTo>
                <a:cubicBezTo>
                  <a:pt x="7153" y="3004"/>
                  <a:pt x="7144" y="3000"/>
                  <a:pt x="7135" y="2996"/>
                </a:cubicBezTo>
                <a:cubicBezTo>
                  <a:pt x="7133" y="2995"/>
                  <a:pt x="7132" y="2999"/>
                  <a:pt x="7130" y="2999"/>
                </a:cubicBezTo>
                <a:cubicBezTo>
                  <a:pt x="7129" y="2998"/>
                  <a:pt x="7129" y="2997"/>
                  <a:pt x="7129" y="2996"/>
                </a:cubicBezTo>
                <a:cubicBezTo>
                  <a:pt x="7128" y="2996"/>
                  <a:pt x="7127" y="2996"/>
                  <a:pt x="7126" y="2997"/>
                </a:cubicBezTo>
                <a:cubicBezTo>
                  <a:pt x="7124" y="2999"/>
                  <a:pt x="7124" y="3002"/>
                  <a:pt x="7123" y="3004"/>
                </a:cubicBezTo>
                <a:cubicBezTo>
                  <a:pt x="7122" y="3004"/>
                  <a:pt x="7122" y="3005"/>
                  <a:pt x="7122" y="3005"/>
                </a:cubicBezTo>
                <a:cubicBezTo>
                  <a:pt x="7119" y="3003"/>
                  <a:pt x="7116" y="2999"/>
                  <a:pt x="7114" y="2999"/>
                </a:cubicBezTo>
                <a:cubicBezTo>
                  <a:pt x="7113" y="3003"/>
                  <a:pt x="7113" y="3006"/>
                  <a:pt x="7113" y="3010"/>
                </a:cubicBezTo>
                <a:cubicBezTo>
                  <a:pt x="7107" y="3019"/>
                  <a:pt x="7102" y="3029"/>
                  <a:pt x="7098" y="3034"/>
                </a:cubicBezTo>
                <a:cubicBezTo>
                  <a:pt x="7101" y="3047"/>
                  <a:pt x="7112" y="3045"/>
                  <a:pt x="7118" y="3053"/>
                </a:cubicBezTo>
                <a:cubicBezTo>
                  <a:pt x="7122" y="3059"/>
                  <a:pt x="7118" y="3068"/>
                  <a:pt x="7121" y="3075"/>
                </a:cubicBezTo>
                <a:cubicBezTo>
                  <a:pt x="7129" y="3093"/>
                  <a:pt x="7154" y="3106"/>
                  <a:pt x="7171" y="3107"/>
                </a:cubicBezTo>
                <a:cubicBezTo>
                  <a:pt x="7173" y="3106"/>
                  <a:pt x="7173" y="3106"/>
                  <a:pt x="7174" y="3104"/>
                </a:cubicBezTo>
                <a:cubicBezTo>
                  <a:pt x="7178" y="3104"/>
                  <a:pt x="7181" y="3103"/>
                  <a:pt x="7186" y="3103"/>
                </a:cubicBezTo>
                <a:cubicBezTo>
                  <a:pt x="7207" y="3108"/>
                  <a:pt x="7222" y="3139"/>
                  <a:pt x="7238" y="3154"/>
                </a:cubicBezTo>
                <a:cubicBezTo>
                  <a:pt x="7251" y="3166"/>
                  <a:pt x="7266" y="3168"/>
                  <a:pt x="7283" y="3171"/>
                </a:cubicBezTo>
                <a:cubicBezTo>
                  <a:pt x="7288" y="3172"/>
                  <a:pt x="7291" y="3175"/>
                  <a:pt x="7296" y="3175"/>
                </a:cubicBezTo>
                <a:cubicBezTo>
                  <a:pt x="7300" y="3166"/>
                  <a:pt x="7304" y="3157"/>
                  <a:pt x="7317" y="3157"/>
                </a:cubicBezTo>
                <a:cubicBezTo>
                  <a:pt x="7318" y="3157"/>
                  <a:pt x="7318" y="3157"/>
                  <a:pt x="7318" y="3158"/>
                </a:cubicBezTo>
                <a:cubicBezTo>
                  <a:pt x="7319" y="3158"/>
                  <a:pt x="7319" y="3160"/>
                  <a:pt x="7320" y="3160"/>
                </a:cubicBezTo>
                <a:cubicBezTo>
                  <a:pt x="7318" y="3163"/>
                  <a:pt x="7315" y="3164"/>
                  <a:pt x="7313" y="3167"/>
                </a:cubicBezTo>
                <a:cubicBezTo>
                  <a:pt x="7314" y="3169"/>
                  <a:pt x="7315" y="3170"/>
                  <a:pt x="7316" y="3172"/>
                </a:cubicBezTo>
                <a:cubicBezTo>
                  <a:pt x="7334" y="3171"/>
                  <a:pt x="7337" y="3157"/>
                  <a:pt x="7348" y="3151"/>
                </a:cubicBezTo>
                <a:cubicBezTo>
                  <a:pt x="7356" y="3145"/>
                  <a:pt x="7361" y="3153"/>
                  <a:pt x="7368" y="3148"/>
                </a:cubicBezTo>
                <a:cubicBezTo>
                  <a:pt x="7366" y="3158"/>
                  <a:pt x="7359" y="3163"/>
                  <a:pt x="7355" y="3172"/>
                </a:cubicBezTo>
                <a:cubicBezTo>
                  <a:pt x="7352" y="3182"/>
                  <a:pt x="7353" y="3191"/>
                  <a:pt x="7350" y="3201"/>
                </a:cubicBezTo>
                <a:cubicBezTo>
                  <a:pt x="7349" y="3206"/>
                  <a:pt x="7343" y="3209"/>
                  <a:pt x="7342" y="3215"/>
                </a:cubicBezTo>
                <a:cubicBezTo>
                  <a:pt x="7344" y="3223"/>
                  <a:pt x="7352" y="3227"/>
                  <a:pt x="7351" y="3236"/>
                </a:cubicBezTo>
                <a:cubicBezTo>
                  <a:pt x="7350" y="3238"/>
                  <a:pt x="7340" y="3245"/>
                  <a:pt x="7338" y="3245"/>
                </a:cubicBezTo>
                <a:cubicBezTo>
                  <a:pt x="7338" y="3254"/>
                  <a:pt x="7333" y="3263"/>
                  <a:pt x="7337" y="3271"/>
                </a:cubicBezTo>
                <a:cubicBezTo>
                  <a:pt x="7339" y="3274"/>
                  <a:pt x="7342" y="3273"/>
                  <a:pt x="7346" y="3273"/>
                </a:cubicBezTo>
                <a:cubicBezTo>
                  <a:pt x="7347" y="3274"/>
                  <a:pt x="7347" y="3274"/>
                  <a:pt x="7348" y="3274"/>
                </a:cubicBezTo>
                <a:cubicBezTo>
                  <a:pt x="7344" y="3278"/>
                  <a:pt x="7340" y="3282"/>
                  <a:pt x="7337" y="3286"/>
                </a:cubicBezTo>
                <a:cubicBezTo>
                  <a:pt x="7336" y="3294"/>
                  <a:pt x="7342" y="3306"/>
                  <a:pt x="7339" y="3314"/>
                </a:cubicBezTo>
                <a:cubicBezTo>
                  <a:pt x="7336" y="3322"/>
                  <a:pt x="7329" y="3326"/>
                  <a:pt x="7326" y="3334"/>
                </a:cubicBezTo>
                <a:cubicBezTo>
                  <a:pt x="7326" y="3335"/>
                  <a:pt x="7326" y="3336"/>
                  <a:pt x="7326" y="3336"/>
                </a:cubicBezTo>
                <a:cubicBezTo>
                  <a:pt x="7344" y="3331"/>
                  <a:pt x="7341" y="3320"/>
                  <a:pt x="7356" y="3313"/>
                </a:cubicBezTo>
                <a:cubicBezTo>
                  <a:pt x="7365" y="3314"/>
                  <a:pt x="7363" y="3321"/>
                  <a:pt x="7368" y="3328"/>
                </a:cubicBezTo>
                <a:cubicBezTo>
                  <a:pt x="7371" y="3330"/>
                  <a:pt x="7373" y="3332"/>
                  <a:pt x="7376" y="3333"/>
                </a:cubicBezTo>
                <a:cubicBezTo>
                  <a:pt x="7376" y="3333"/>
                  <a:pt x="7377" y="3334"/>
                  <a:pt x="7377" y="3334"/>
                </a:cubicBezTo>
                <a:cubicBezTo>
                  <a:pt x="7377" y="3335"/>
                  <a:pt x="7377" y="3335"/>
                  <a:pt x="7377" y="3336"/>
                </a:cubicBezTo>
                <a:cubicBezTo>
                  <a:pt x="7373" y="3352"/>
                  <a:pt x="7347" y="3348"/>
                  <a:pt x="7336" y="3355"/>
                </a:cubicBezTo>
                <a:cubicBezTo>
                  <a:pt x="7334" y="3357"/>
                  <a:pt x="7322" y="3383"/>
                  <a:pt x="7321" y="3386"/>
                </a:cubicBezTo>
                <a:cubicBezTo>
                  <a:pt x="7322" y="3389"/>
                  <a:pt x="7322" y="3392"/>
                  <a:pt x="7323" y="3396"/>
                </a:cubicBezTo>
                <a:cubicBezTo>
                  <a:pt x="7321" y="3401"/>
                  <a:pt x="7318" y="3406"/>
                  <a:pt x="7316" y="3411"/>
                </a:cubicBezTo>
                <a:cubicBezTo>
                  <a:pt x="7314" y="3418"/>
                  <a:pt x="7311" y="3425"/>
                  <a:pt x="7309" y="3432"/>
                </a:cubicBezTo>
                <a:cubicBezTo>
                  <a:pt x="7315" y="3400"/>
                  <a:pt x="7281" y="3380"/>
                  <a:pt x="7267" y="3374"/>
                </a:cubicBezTo>
                <a:cubicBezTo>
                  <a:pt x="7253" y="3367"/>
                  <a:pt x="7246" y="3350"/>
                  <a:pt x="7236" y="3334"/>
                </a:cubicBezTo>
                <a:cubicBezTo>
                  <a:pt x="7218" y="3306"/>
                  <a:pt x="7192" y="3286"/>
                  <a:pt x="7152" y="3301"/>
                </a:cubicBezTo>
                <a:cubicBezTo>
                  <a:pt x="7139" y="3314"/>
                  <a:pt x="7127" y="3326"/>
                  <a:pt x="7121" y="3344"/>
                </a:cubicBezTo>
                <a:cubicBezTo>
                  <a:pt x="7124" y="3359"/>
                  <a:pt x="7138" y="3351"/>
                  <a:pt x="7141" y="3370"/>
                </a:cubicBezTo>
                <a:cubicBezTo>
                  <a:pt x="7136" y="3370"/>
                  <a:pt x="7131" y="3369"/>
                  <a:pt x="7126" y="3368"/>
                </a:cubicBezTo>
                <a:cubicBezTo>
                  <a:pt x="7120" y="3375"/>
                  <a:pt x="7117" y="3379"/>
                  <a:pt x="7116" y="3390"/>
                </a:cubicBezTo>
                <a:cubicBezTo>
                  <a:pt x="7124" y="3403"/>
                  <a:pt x="7134" y="3410"/>
                  <a:pt x="7141" y="3426"/>
                </a:cubicBezTo>
                <a:cubicBezTo>
                  <a:pt x="7132" y="3425"/>
                  <a:pt x="7120" y="3425"/>
                  <a:pt x="7111" y="3432"/>
                </a:cubicBezTo>
                <a:cubicBezTo>
                  <a:pt x="7110" y="3436"/>
                  <a:pt x="7111" y="3437"/>
                  <a:pt x="7114" y="3439"/>
                </a:cubicBezTo>
                <a:cubicBezTo>
                  <a:pt x="7120" y="3441"/>
                  <a:pt x="7126" y="3443"/>
                  <a:pt x="7132" y="3445"/>
                </a:cubicBezTo>
                <a:cubicBezTo>
                  <a:pt x="7142" y="3450"/>
                  <a:pt x="7151" y="3454"/>
                  <a:pt x="7160" y="3458"/>
                </a:cubicBezTo>
                <a:cubicBezTo>
                  <a:pt x="7165" y="3457"/>
                  <a:pt x="7170" y="3455"/>
                  <a:pt x="7175" y="3454"/>
                </a:cubicBezTo>
                <a:cubicBezTo>
                  <a:pt x="7175" y="3454"/>
                  <a:pt x="7175" y="3454"/>
                  <a:pt x="7176" y="3454"/>
                </a:cubicBezTo>
                <a:cubicBezTo>
                  <a:pt x="7177" y="3458"/>
                  <a:pt x="7178" y="3460"/>
                  <a:pt x="7178" y="3463"/>
                </a:cubicBezTo>
                <a:cubicBezTo>
                  <a:pt x="7183" y="3464"/>
                  <a:pt x="7190" y="3464"/>
                  <a:pt x="7196" y="3463"/>
                </a:cubicBezTo>
                <a:cubicBezTo>
                  <a:pt x="7196" y="3464"/>
                  <a:pt x="7197" y="3464"/>
                  <a:pt x="7197" y="3465"/>
                </a:cubicBezTo>
                <a:cubicBezTo>
                  <a:pt x="7187" y="3473"/>
                  <a:pt x="7184" y="3473"/>
                  <a:pt x="7175" y="3470"/>
                </a:cubicBezTo>
                <a:cubicBezTo>
                  <a:pt x="7170" y="3473"/>
                  <a:pt x="7158" y="3483"/>
                  <a:pt x="7156" y="3489"/>
                </a:cubicBezTo>
                <a:cubicBezTo>
                  <a:pt x="7154" y="3505"/>
                  <a:pt x="7184" y="3536"/>
                  <a:pt x="7197" y="3529"/>
                </a:cubicBezTo>
                <a:cubicBezTo>
                  <a:pt x="7202" y="3525"/>
                  <a:pt x="7207" y="3521"/>
                  <a:pt x="7212" y="3517"/>
                </a:cubicBezTo>
                <a:cubicBezTo>
                  <a:pt x="7200" y="3533"/>
                  <a:pt x="7189" y="3552"/>
                  <a:pt x="7171" y="3563"/>
                </a:cubicBezTo>
                <a:cubicBezTo>
                  <a:pt x="7178" y="3563"/>
                  <a:pt x="7191" y="3565"/>
                  <a:pt x="7198" y="3564"/>
                </a:cubicBezTo>
                <a:cubicBezTo>
                  <a:pt x="7206" y="3560"/>
                  <a:pt x="7215" y="3555"/>
                  <a:pt x="7224" y="3552"/>
                </a:cubicBezTo>
                <a:cubicBezTo>
                  <a:pt x="7229" y="3554"/>
                  <a:pt x="7234" y="3555"/>
                  <a:pt x="7239" y="3557"/>
                </a:cubicBezTo>
                <a:cubicBezTo>
                  <a:pt x="7250" y="3559"/>
                  <a:pt x="7262" y="3559"/>
                  <a:pt x="7274" y="3559"/>
                </a:cubicBezTo>
                <a:cubicBezTo>
                  <a:pt x="7281" y="3546"/>
                  <a:pt x="7288" y="3548"/>
                  <a:pt x="7300" y="3540"/>
                </a:cubicBezTo>
                <a:cubicBezTo>
                  <a:pt x="7300" y="3539"/>
                  <a:pt x="7301" y="3539"/>
                  <a:pt x="7301" y="3539"/>
                </a:cubicBezTo>
                <a:cubicBezTo>
                  <a:pt x="7301" y="3533"/>
                  <a:pt x="7298" y="3529"/>
                  <a:pt x="7294" y="3528"/>
                </a:cubicBezTo>
                <a:cubicBezTo>
                  <a:pt x="7294" y="3528"/>
                  <a:pt x="7294" y="3527"/>
                  <a:pt x="7294" y="3527"/>
                </a:cubicBezTo>
                <a:cubicBezTo>
                  <a:pt x="7299" y="3514"/>
                  <a:pt x="7315" y="3512"/>
                  <a:pt x="7322" y="3521"/>
                </a:cubicBezTo>
                <a:cubicBezTo>
                  <a:pt x="7323" y="3537"/>
                  <a:pt x="7307" y="3543"/>
                  <a:pt x="7307" y="3558"/>
                </a:cubicBezTo>
                <a:cubicBezTo>
                  <a:pt x="7306" y="3581"/>
                  <a:pt x="7344" y="3586"/>
                  <a:pt x="7351" y="3601"/>
                </a:cubicBezTo>
                <a:cubicBezTo>
                  <a:pt x="7348" y="3603"/>
                  <a:pt x="7347" y="3604"/>
                  <a:pt x="7348" y="3608"/>
                </a:cubicBezTo>
                <a:cubicBezTo>
                  <a:pt x="7334" y="3602"/>
                  <a:pt x="7319" y="3597"/>
                  <a:pt x="7302" y="3599"/>
                </a:cubicBezTo>
                <a:cubicBezTo>
                  <a:pt x="7291" y="3600"/>
                  <a:pt x="7279" y="3602"/>
                  <a:pt x="7267" y="3605"/>
                </a:cubicBezTo>
                <a:cubicBezTo>
                  <a:pt x="7254" y="3605"/>
                  <a:pt x="7243" y="3600"/>
                  <a:pt x="7232" y="3596"/>
                </a:cubicBezTo>
                <a:cubicBezTo>
                  <a:pt x="7217" y="3592"/>
                  <a:pt x="7203" y="3586"/>
                  <a:pt x="7188" y="3582"/>
                </a:cubicBezTo>
                <a:cubicBezTo>
                  <a:pt x="7187" y="3582"/>
                  <a:pt x="7187" y="3583"/>
                  <a:pt x="7186" y="3583"/>
                </a:cubicBezTo>
                <a:cubicBezTo>
                  <a:pt x="7186" y="3585"/>
                  <a:pt x="7185" y="3588"/>
                  <a:pt x="7184" y="3590"/>
                </a:cubicBezTo>
                <a:cubicBezTo>
                  <a:pt x="7184" y="3600"/>
                  <a:pt x="7218" y="3613"/>
                  <a:pt x="7226" y="3613"/>
                </a:cubicBezTo>
                <a:cubicBezTo>
                  <a:pt x="7229" y="3615"/>
                  <a:pt x="7234" y="3618"/>
                  <a:pt x="7229" y="3623"/>
                </a:cubicBezTo>
                <a:cubicBezTo>
                  <a:pt x="7220" y="3629"/>
                  <a:pt x="7197" y="3608"/>
                  <a:pt x="7181" y="3615"/>
                </a:cubicBezTo>
                <a:cubicBezTo>
                  <a:pt x="7157" y="3627"/>
                  <a:pt x="7159" y="3654"/>
                  <a:pt x="7151" y="3675"/>
                </a:cubicBezTo>
                <a:cubicBezTo>
                  <a:pt x="7145" y="3690"/>
                  <a:pt x="7140" y="3704"/>
                  <a:pt x="7134" y="3719"/>
                </a:cubicBezTo>
                <a:cubicBezTo>
                  <a:pt x="7133" y="3722"/>
                  <a:pt x="7135" y="3725"/>
                  <a:pt x="7136" y="3727"/>
                </a:cubicBezTo>
                <a:cubicBezTo>
                  <a:pt x="7159" y="3736"/>
                  <a:pt x="7173" y="3693"/>
                  <a:pt x="7182" y="3683"/>
                </a:cubicBezTo>
                <a:cubicBezTo>
                  <a:pt x="7188" y="3679"/>
                  <a:pt x="7194" y="3676"/>
                  <a:pt x="7200" y="3672"/>
                </a:cubicBezTo>
                <a:cubicBezTo>
                  <a:pt x="7215" y="3659"/>
                  <a:pt x="7225" y="3645"/>
                  <a:pt x="7247" y="3637"/>
                </a:cubicBezTo>
                <a:cubicBezTo>
                  <a:pt x="7246" y="3643"/>
                  <a:pt x="7243" y="3647"/>
                  <a:pt x="7243" y="3654"/>
                </a:cubicBezTo>
                <a:cubicBezTo>
                  <a:pt x="7251" y="3666"/>
                  <a:pt x="7259" y="3658"/>
                  <a:pt x="7274" y="3656"/>
                </a:cubicBezTo>
                <a:cubicBezTo>
                  <a:pt x="7279" y="3656"/>
                  <a:pt x="7282" y="3655"/>
                  <a:pt x="7287" y="3655"/>
                </a:cubicBezTo>
                <a:cubicBezTo>
                  <a:pt x="7293" y="3647"/>
                  <a:pt x="7306" y="3635"/>
                  <a:pt x="7298" y="3623"/>
                </a:cubicBezTo>
                <a:cubicBezTo>
                  <a:pt x="7314" y="3619"/>
                  <a:pt x="7324" y="3616"/>
                  <a:pt x="7334" y="3623"/>
                </a:cubicBezTo>
                <a:cubicBezTo>
                  <a:pt x="7334" y="3623"/>
                  <a:pt x="7335" y="3624"/>
                  <a:pt x="7335" y="3625"/>
                </a:cubicBezTo>
                <a:cubicBezTo>
                  <a:pt x="7328" y="3637"/>
                  <a:pt x="7314" y="3648"/>
                  <a:pt x="7315" y="3663"/>
                </a:cubicBezTo>
                <a:cubicBezTo>
                  <a:pt x="7320" y="3668"/>
                  <a:pt x="7327" y="3669"/>
                  <a:pt x="7329" y="3680"/>
                </a:cubicBezTo>
                <a:cubicBezTo>
                  <a:pt x="7305" y="3681"/>
                  <a:pt x="7280" y="3685"/>
                  <a:pt x="7259" y="3681"/>
                </a:cubicBezTo>
                <a:cubicBezTo>
                  <a:pt x="7248" y="3680"/>
                  <a:pt x="7238" y="3672"/>
                  <a:pt x="7226" y="3674"/>
                </a:cubicBezTo>
                <a:cubicBezTo>
                  <a:pt x="7215" y="3676"/>
                  <a:pt x="7206" y="3691"/>
                  <a:pt x="7199" y="3697"/>
                </a:cubicBezTo>
                <a:cubicBezTo>
                  <a:pt x="7187" y="3708"/>
                  <a:pt x="7176" y="3720"/>
                  <a:pt x="7164" y="3731"/>
                </a:cubicBezTo>
                <a:cubicBezTo>
                  <a:pt x="7157" y="3735"/>
                  <a:pt x="7151" y="3739"/>
                  <a:pt x="7144" y="3744"/>
                </a:cubicBezTo>
                <a:cubicBezTo>
                  <a:pt x="7138" y="3753"/>
                  <a:pt x="7133" y="3763"/>
                  <a:pt x="7127" y="3773"/>
                </a:cubicBezTo>
                <a:cubicBezTo>
                  <a:pt x="7148" y="3788"/>
                  <a:pt x="7202" y="3757"/>
                  <a:pt x="7235" y="3751"/>
                </a:cubicBezTo>
                <a:cubicBezTo>
                  <a:pt x="7242" y="3749"/>
                  <a:pt x="7248" y="3747"/>
                  <a:pt x="7255" y="3745"/>
                </a:cubicBezTo>
                <a:cubicBezTo>
                  <a:pt x="7260" y="3748"/>
                  <a:pt x="7266" y="3749"/>
                  <a:pt x="7272" y="3751"/>
                </a:cubicBezTo>
                <a:cubicBezTo>
                  <a:pt x="7278" y="3751"/>
                  <a:pt x="7283" y="3751"/>
                  <a:pt x="7289" y="3750"/>
                </a:cubicBezTo>
                <a:cubicBezTo>
                  <a:pt x="7305" y="3752"/>
                  <a:pt x="7312" y="3775"/>
                  <a:pt x="7320" y="3790"/>
                </a:cubicBezTo>
                <a:cubicBezTo>
                  <a:pt x="7310" y="3787"/>
                  <a:pt x="7300" y="3785"/>
                  <a:pt x="7289" y="3782"/>
                </a:cubicBezTo>
                <a:cubicBezTo>
                  <a:pt x="7251" y="3777"/>
                  <a:pt x="7206" y="3773"/>
                  <a:pt x="7158" y="3802"/>
                </a:cubicBezTo>
                <a:cubicBezTo>
                  <a:pt x="7149" y="3806"/>
                  <a:pt x="7139" y="3811"/>
                  <a:pt x="7129" y="3816"/>
                </a:cubicBezTo>
                <a:cubicBezTo>
                  <a:pt x="7136" y="3827"/>
                  <a:pt x="7150" y="3821"/>
                  <a:pt x="7157" y="3829"/>
                </a:cubicBezTo>
                <a:cubicBezTo>
                  <a:pt x="7160" y="3838"/>
                  <a:pt x="7164" y="3847"/>
                  <a:pt x="7167" y="3856"/>
                </a:cubicBezTo>
                <a:cubicBezTo>
                  <a:pt x="7169" y="3858"/>
                  <a:pt x="7208" y="3866"/>
                  <a:pt x="7213" y="3866"/>
                </a:cubicBezTo>
                <a:cubicBezTo>
                  <a:pt x="7219" y="3864"/>
                  <a:pt x="7219" y="3860"/>
                  <a:pt x="7224" y="3856"/>
                </a:cubicBezTo>
                <a:cubicBezTo>
                  <a:pt x="7239" y="3851"/>
                  <a:pt x="7247" y="3875"/>
                  <a:pt x="7237" y="3887"/>
                </a:cubicBezTo>
                <a:cubicBezTo>
                  <a:pt x="7221" y="3906"/>
                  <a:pt x="7183" y="3902"/>
                  <a:pt x="7165" y="3919"/>
                </a:cubicBezTo>
                <a:cubicBezTo>
                  <a:pt x="7164" y="3920"/>
                  <a:pt x="7164" y="3920"/>
                  <a:pt x="7164" y="3921"/>
                </a:cubicBezTo>
                <a:cubicBezTo>
                  <a:pt x="7170" y="3928"/>
                  <a:pt x="7199" y="3933"/>
                  <a:pt x="7210" y="3935"/>
                </a:cubicBezTo>
                <a:cubicBezTo>
                  <a:pt x="7209" y="3936"/>
                  <a:pt x="7176" y="3955"/>
                  <a:pt x="7175" y="3955"/>
                </a:cubicBezTo>
                <a:cubicBezTo>
                  <a:pt x="7165" y="3956"/>
                  <a:pt x="7161" y="3945"/>
                  <a:pt x="7151" y="3955"/>
                </a:cubicBezTo>
                <a:cubicBezTo>
                  <a:pt x="7141" y="3964"/>
                  <a:pt x="7130" y="3989"/>
                  <a:pt x="7142" y="4003"/>
                </a:cubicBezTo>
                <a:cubicBezTo>
                  <a:pt x="7144" y="4006"/>
                  <a:pt x="7156" y="4007"/>
                  <a:pt x="7156" y="4011"/>
                </a:cubicBezTo>
                <a:cubicBezTo>
                  <a:pt x="7156" y="4016"/>
                  <a:pt x="7145" y="4021"/>
                  <a:pt x="7144" y="4027"/>
                </a:cubicBezTo>
                <a:cubicBezTo>
                  <a:pt x="7143" y="4039"/>
                  <a:pt x="7152" y="4043"/>
                  <a:pt x="7160" y="4037"/>
                </a:cubicBezTo>
                <a:cubicBezTo>
                  <a:pt x="7170" y="4030"/>
                  <a:pt x="7185" y="4014"/>
                  <a:pt x="7193" y="4003"/>
                </a:cubicBezTo>
                <a:cubicBezTo>
                  <a:pt x="7208" y="3982"/>
                  <a:pt x="7223" y="3961"/>
                  <a:pt x="7240" y="3942"/>
                </a:cubicBezTo>
                <a:cubicBezTo>
                  <a:pt x="7246" y="3937"/>
                  <a:pt x="7252" y="3932"/>
                  <a:pt x="7257" y="3928"/>
                </a:cubicBezTo>
                <a:cubicBezTo>
                  <a:pt x="7266" y="3913"/>
                  <a:pt x="7275" y="3897"/>
                  <a:pt x="7283" y="3882"/>
                </a:cubicBezTo>
                <a:cubicBezTo>
                  <a:pt x="7293" y="3870"/>
                  <a:pt x="7307" y="3862"/>
                  <a:pt x="7320" y="3852"/>
                </a:cubicBezTo>
                <a:cubicBezTo>
                  <a:pt x="7328" y="3846"/>
                  <a:pt x="7335" y="3840"/>
                  <a:pt x="7344" y="3835"/>
                </a:cubicBezTo>
                <a:cubicBezTo>
                  <a:pt x="7353" y="3831"/>
                  <a:pt x="7363" y="3828"/>
                  <a:pt x="7372" y="3824"/>
                </a:cubicBezTo>
                <a:cubicBezTo>
                  <a:pt x="7376" y="3822"/>
                  <a:pt x="7383" y="3816"/>
                  <a:pt x="7389" y="3816"/>
                </a:cubicBezTo>
                <a:cubicBezTo>
                  <a:pt x="7394" y="3819"/>
                  <a:pt x="7399" y="3822"/>
                  <a:pt x="7404" y="3824"/>
                </a:cubicBezTo>
                <a:cubicBezTo>
                  <a:pt x="7399" y="3832"/>
                  <a:pt x="7395" y="3846"/>
                  <a:pt x="7389" y="3852"/>
                </a:cubicBezTo>
                <a:cubicBezTo>
                  <a:pt x="7373" y="3867"/>
                  <a:pt x="7341" y="3859"/>
                  <a:pt x="7320" y="3866"/>
                </a:cubicBezTo>
                <a:cubicBezTo>
                  <a:pt x="7315" y="3884"/>
                  <a:pt x="7296" y="3894"/>
                  <a:pt x="7285" y="3906"/>
                </a:cubicBezTo>
                <a:cubicBezTo>
                  <a:pt x="7283" y="3909"/>
                  <a:pt x="7285" y="3913"/>
                  <a:pt x="7284" y="3917"/>
                </a:cubicBezTo>
                <a:cubicBezTo>
                  <a:pt x="7281" y="3928"/>
                  <a:pt x="7272" y="3938"/>
                  <a:pt x="7259" y="3942"/>
                </a:cubicBezTo>
                <a:cubicBezTo>
                  <a:pt x="7260" y="3946"/>
                  <a:pt x="7261" y="3950"/>
                  <a:pt x="7262" y="3953"/>
                </a:cubicBezTo>
                <a:cubicBezTo>
                  <a:pt x="7227" y="3976"/>
                  <a:pt x="7205" y="4011"/>
                  <a:pt x="7180" y="4041"/>
                </a:cubicBezTo>
                <a:cubicBezTo>
                  <a:pt x="7173" y="4048"/>
                  <a:pt x="7156" y="4058"/>
                  <a:pt x="7153" y="4068"/>
                </a:cubicBezTo>
                <a:cubicBezTo>
                  <a:pt x="7151" y="4074"/>
                  <a:pt x="7155" y="4080"/>
                  <a:pt x="7158" y="4084"/>
                </a:cubicBezTo>
                <a:cubicBezTo>
                  <a:pt x="7172" y="4104"/>
                  <a:pt x="7180" y="4088"/>
                  <a:pt x="7200" y="4079"/>
                </a:cubicBezTo>
                <a:cubicBezTo>
                  <a:pt x="7196" y="4095"/>
                  <a:pt x="7187" y="4117"/>
                  <a:pt x="7169" y="4125"/>
                </a:cubicBezTo>
                <a:cubicBezTo>
                  <a:pt x="7169" y="4126"/>
                  <a:pt x="7169" y="4128"/>
                  <a:pt x="7169" y="4130"/>
                </a:cubicBezTo>
                <a:cubicBezTo>
                  <a:pt x="7180" y="4141"/>
                  <a:pt x="7199" y="4141"/>
                  <a:pt x="7206" y="4120"/>
                </a:cubicBezTo>
                <a:cubicBezTo>
                  <a:pt x="7231" y="4113"/>
                  <a:pt x="7226" y="4169"/>
                  <a:pt x="7220" y="4182"/>
                </a:cubicBezTo>
                <a:cubicBezTo>
                  <a:pt x="7221" y="4184"/>
                  <a:pt x="7221" y="4184"/>
                  <a:pt x="7222" y="4187"/>
                </a:cubicBezTo>
                <a:cubicBezTo>
                  <a:pt x="7234" y="4179"/>
                  <a:pt x="7254" y="4167"/>
                  <a:pt x="7263" y="4156"/>
                </a:cubicBezTo>
                <a:cubicBezTo>
                  <a:pt x="7264" y="4156"/>
                  <a:pt x="7265" y="4156"/>
                  <a:pt x="7266" y="4156"/>
                </a:cubicBezTo>
                <a:cubicBezTo>
                  <a:pt x="7266" y="4156"/>
                  <a:pt x="7267" y="4156"/>
                  <a:pt x="7267" y="4156"/>
                </a:cubicBezTo>
                <a:cubicBezTo>
                  <a:pt x="7267" y="4157"/>
                  <a:pt x="7267" y="4157"/>
                  <a:pt x="7267" y="4158"/>
                </a:cubicBezTo>
                <a:cubicBezTo>
                  <a:pt x="7256" y="4181"/>
                  <a:pt x="7229" y="4192"/>
                  <a:pt x="7221" y="4216"/>
                </a:cubicBezTo>
                <a:cubicBezTo>
                  <a:pt x="7223" y="4227"/>
                  <a:pt x="7231" y="4230"/>
                  <a:pt x="7237" y="4233"/>
                </a:cubicBezTo>
                <a:cubicBezTo>
                  <a:pt x="7245" y="4232"/>
                  <a:pt x="7251" y="4225"/>
                  <a:pt x="7256" y="4220"/>
                </a:cubicBezTo>
                <a:cubicBezTo>
                  <a:pt x="7259" y="4224"/>
                  <a:pt x="7261" y="4227"/>
                  <a:pt x="7263" y="4234"/>
                </a:cubicBezTo>
                <a:cubicBezTo>
                  <a:pt x="7259" y="4244"/>
                  <a:pt x="7256" y="4253"/>
                  <a:pt x="7252" y="4263"/>
                </a:cubicBezTo>
                <a:cubicBezTo>
                  <a:pt x="7250" y="4264"/>
                  <a:pt x="7248" y="4264"/>
                  <a:pt x="7246" y="4265"/>
                </a:cubicBezTo>
                <a:cubicBezTo>
                  <a:pt x="7252" y="4284"/>
                  <a:pt x="7267" y="4266"/>
                  <a:pt x="7280" y="4271"/>
                </a:cubicBezTo>
                <a:cubicBezTo>
                  <a:pt x="7286" y="4274"/>
                  <a:pt x="7288" y="4291"/>
                  <a:pt x="7292" y="4298"/>
                </a:cubicBezTo>
                <a:cubicBezTo>
                  <a:pt x="7253" y="4311"/>
                  <a:pt x="7271" y="4369"/>
                  <a:pt x="7262" y="4402"/>
                </a:cubicBezTo>
                <a:cubicBezTo>
                  <a:pt x="7260" y="4409"/>
                  <a:pt x="7252" y="4440"/>
                  <a:pt x="7258" y="4449"/>
                </a:cubicBezTo>
                <a:cubicBezTo>
                  <a:pt x="7260" y="4452"/>
                  <a:pt x="7260" y="4452"/>
                  <a:pt x="7263" y="4453"/>
                </a:cubicBezTo>
                <a:cubicBezTo>
                  <a:pt x="7270" y="4453"/>
                  <a:pt x="7278" y="4435"/>
                  <a:pt x="7281" y="4429"/>
                </a:cubicBezTo>
                <a:cubicBezTo>
                  <a:pt x="7292" y="4413"/>
                  <a:pt x="7305" y="4393"/>
                  <a:pt x="7309" y="4373"/>
                </a:cubicBezTo>
                <a:cubicBezTo>
                  <a:pt x="7308" y="4367"/>
                  <a:pt x="7308" y="4361"/>
                  <a:pt x="7307" y="4355"/>
                </a:cubicBezTo>
                <a:cubicBezTo>
                  <a:pt x="7308" y="4348"/>
                  <a:pt x="7313" y="4334"/>
                  <a:pt x="7318" y="4329"/>
                </a:cubicBezTo>
                <a:cubicBezTo>
                  <a:pt x="7319" y="4328"/>
                  <a:pt x="7320" y="4327"/>
                  <a:pt x="7322" y="4326"/>
                </a:cubicBezTo>
                <a:cubicBezTo>
                  <a:pt x="7329" y="4332"/>
                  <a:pt x="7334" y="4346"/>
                  <a:pt x="7338" y="4358"/>
                </a:cubicBezTo>
                <a:cubicBezTo>
                  <a:pt x="7338" y="4358"/>
                  <a:pt x="7339" y="4358"/>
                  <a:pt x="7339" y="4358"/>
                </a:cubicBezTo>
                <a:cubicBezTo>
                  <a:pt x="7342" y="4351"/>
                  <a:pt x="7344" y="4345"/>
                  <a:pt x="7346" y="4339"/>
                </a:cubicBezTo>
                <a:cubicBezTo>
                  <a:pt x="7346" y="4319"/>
                  <a:pt x="7346" y="4301"/>
                  <a:pt x="7345" y="4282"/>
                </a:cubicBezTo>
                <a:cubicBezTo>
                  <a:pt x="7345" y="4265"/>
                  <a:pt x="7349" y="4252"/>
                  <a:pt x="7351" y="4238"/>
                </a:cubicBezTo>
                <a:cubicBezTo>
                  <a:pt x="7351" y="4237"/>
                  <a:pt x="7351" y="4237"/>
                  <a:pt x="7351" y="4236"/>
                </a:cubicBezTo>
                <a:cubicBezTo>
                  <a:pt x="7357" y="4242"/>
                  <a:pt x="7361" y="4248"/>
                  <a:pt x="7366" y="4253"/>
                </a:cubicBezTo>
                <a:cubicBezTo>
                  <a:pt x="7369" y="4259"/>
                  <a:pt x="7365" y="4265"/>
                  <a:pt x="7365" y="4270"/>
                </a:cubicBezTo>
                <a:cubicBezTo>
                  <a:pt x="7365" y="4284"/>
                  <a:pt x="7371" y="4304"/>
                  <a:pt x="7379" y="4307"/>
                </a:cubicBezTo>
                <a:cubicBezTo>
                  <a:pt x="7387" y="4310"/>
                  <a:pt x="7399" y="4300"/>
                  <a:pt x="7407" y="4296"/>
                </a:cubicBezTo>
                <a:cubicBezTo>
                  <a:pt x="7408" y="4311"/>
                  <a:pt x="7419" y="4352"/>
                  <a:pt x="7425" y="4360"/>
                </a:cubicBezTo>
                <a:cubicBezTo>
                  <a:pt x="7432" y="4364"/>
                  <a:pt x="7437" y="4367"/>
                  <a:pt x="7443" y="4371"/>
                </a:cubicBezTo>
                <a:cubicBezTo>
                  <a:pt x="7451" y="4378"/>
                  <a:pt x="7456" y="4387"/>
                  <a:pt x="7461" y="4397"/>
                </a:cubicBezTo>
                <a:cubicBezTo>
                  <a:pt x="7461" y="4398"/>
                  <a:pt x="7461" y="4400"/>
                  <a:pt x="7461" y="4401"/>
                </a:cubicBezTo>
                <a:cubicBezTo>
                  <a:pt x="7444" y="4403"/>
                  <a:pt x="7416" y="4384"/>
                  <a:pt x="7407" y="4369"/>
                </a:cubicBezTo>
                <a:cubicBezTo>
                  <a:pt x="7401" y="4359"/>
                  <a:pt x="7400" y="4335"/>
                  <a:pt x="7391" y="4331"/>
                </a:cubicBezTo>
                <a:cubicBezTo>
                  <a:pt x="7378" y="4326"/>
                  <a:pt x="7360" y="4349"/>
                  <a:pt x="7356" y="4358"/>
                </a:cubicBezTo>
                <a:cubicBezTo>
                  <a:pt x="7356" y="4358"/>
                  <a:pt x="7356" y="4359"/>
                  <a:pt x="7355" y="4359"/>
                </a:cubicBezTo>
                <a:cubicBezTo>
                  <a:pt x="7360" y="4363"/>
                  <a:pt x="7371" y="4370"/>
                  <a:pt x="7368" y="4382"/>
                </a:cubicBezTo>
                <a:cubicBezTo>
                  <a:pt x="7367" y="4389"/>
                  <a:pt x="7357" y="4396"/>
                  <a:pt x="7352" y="4401"/>
                </a:cubicBezTo>
                <a:cubicBezTo>
                  <a:pt x="7339" y="4416"/>
                  <a:pt x="7329" y="4430"/>
                  <a:pt x="7311" y="4443"/>
                </a:cubicBezTo>
                <a:cubicBezTo>
                  <a:pt x="7305" y="4448"/>
                  <a:pt x="7292" y="4452"/>
                  <a:pt x="7289" y="4459"/>
                </a:cubicBezTo>
                <a:cubicBezTo>
                  <a:pt x="7294" y="4473"/>
                  <a:pt x="7313" y="4475"/>
                  <a:pt x="7329" y="4465"/>
                </a:cubicBezTo>
                <a:cubicBezTo>
                  <a:pt x="7348" y="4450"/>
                  <a:pt x="7367" y="4435"/>
                  <a:pt x="7386" y="4420"/>
                </a:cubicBezTo>
                <a:cubicBezTo>
                  <a:pt x="7388" y="4415"/>
                  <a:pt x="7392" y="4411"/>
                  <a:pt x="7395" y="4406"/>
                </a:cubicBezTo>
                <a:cubicBezTo>
                  <a:pt x="7399" y="4420"/>
                  <a:pt x="7408" y="4426"/>
                  <a:pt x="7412" y="4436"/>
                </a:cubicBezTo>
                <a:cubicBezTo>
                  <a:pt x="7407" y="4439"/>
                  <a:pt x="7398" y="4440"/>
                  <a:pt x="7390" y="4444"/>
                </a:cubicBezTo>
                <a:cubicBezTo>
                  <a:pt x="7371" y="4455"/>
                  <a:pt x="7350" y="4463"/>
                  <a:pt x="7332" y="4477"/>
                </a:cubicBezTo>
                <a:cubicBezTo>
                  <a:pt x="7324" y="4482"/>
                  <a:pt x="7312" y="4494"/>
                  <a:pt x="7303" y="4491"/>
                </a:cubicBezTo>
                <a:cubicBezTo>
                  <a:pt x="7304" y="4508"/>
                  <a:pt x="7314" y="4511"/>
                  <a:pt x="7315" y="4527"/>
                </a:cubicBezTo>
                <a:cubicBezTo>
                  <a:pt x="7317" y="4527"/>
                  <a:pt x="7319" y="4527"/>
                  <a:pt x="7321" y="4527"/>
                </a:cubicBezTo>
                <a:cubicBezTo>
                  <a:pt x="7321" y="4528"/>
                  <a:pt x="7321" y="4528"/>
                  <a:pt x="7322" y="4528"/>
                </a:cubicBezTo>
                <a:cubicBezTo>
                  <a:pt x="7318" y="4537"/>
                  <a:pt x="7309" y="4538"/>
                  <a:pt x="7300" y="4541"/>
                </a:cubicBezTo>
                <a:cubicBezTo>
                  <a:pt x="7300" y="4543"/>
                  <a:pt x="7300" y="4545"/>
                  <a:pt x="7300" y="4546"/>
                </a:cubicBezTo>
                <a:cubicBezTo>
                  <a:pt x="7315" y="4560"/>
                  <a:pt x="7311" y="4570"/>
                  <a:pt x="7315" y="4597"/>
                </a:cubicBezTo>
                <a:cubicBezTo>
                  <a:pt x="7332" y="4604"/>
                  <a:pt x="7343" y="4583"/>
                  <a:pt x="7355" y="4574"/>
                </a:cubicBezTo>
                <a:cubicBezTo>
                  <a:pt x="7362" y="4568"/>
                  <a:pt x="7372" y="4565"/>
                  <a:pt x="7383" y="4561"/>
                </a:cubicBezTo>
                <a:cubicBezTo>
                  <a:pt x="7368" y="4584"/>
                  <a:pt x="7353" y="4607"/>
                  <a:pt x="7338" y="4630"/>
                </a:cubicBezTo>
                <a:cubicBezTo>
                  <a:pt x="7338" y="4632"/>
                  <a:pt x="7338" y="4632"/>
                  <a:pt x="7339" y="4633"/>
                </a:cubicBezTo>
                <a:cubicBezTo>
                  <a:pt x="7351" y="4636"/>
                  <a:pt x="7363" y="4620"/>
                  <a:pt x="7377" y="4618"/>
                </a:cubicBezTo>
                <a:cubicBezTo>
                  <a:pt x="7392" y="4617"/>
                  <a:pt x="7404" y="4632"/>
                  <a:pt x="7401" y="4656"/>
                </a:cubicBezTo>
                <a:cubicBezTo>
                  <a:pt x="7399" y="4677"/>
                  <a:pt x="7371" y="4684"/>
                  <a:pt x="7384" y="4711"/>
                </a:cubicBezTo>
                <a:cubicBezTo>
                  <a:pt x="7394" y="4715"/>
                  <a:pt x="7401" y="4704"/>
                  <a:pt x="7412" y="4705"/>
                </a:cubicBezTo>
                <a:cubicBezTo>
                  <a:pt x="7412" y="4705"/>
                  <a:pt x="7412" y="4705"/>
                  <a:pt x="7412" y="4705"/>
                </a:cubicBezTo>
                <a:cubicBezTo>
                  <a:pt x="7411" y="4714"/>
                  <a:pt x="7400" y="4729"/>
                  <a:pt x="7405" y="4738"/>
                </a:cubicBezTo>
                <a:cubicBezTo>
                  <a:pt x="7405" y="4739"/>
                  <a:pt x="7405" y="4740"/>
                  <a:pt x="7405" y="4741"/>
                </a:cubicBezTo>
                <a:cubicBezTo>
                  <a:pt x="7429" y="4728"/>
                  <a:pt x="7433" y="4700"/>
                  <a:pt x="7449" y="4683"/>
                </a:cubicBezTo>
                <a:cubicBezTo>
                  <a:pt x="7451" y="4684"/>
                  <a:pt x="7453" y="4685"/>
                  <a:pt x="7455" y="4686"/>
                </a:cubicBezTo>
                <a:cubicBezTo>
                  <a:pt x="7455" y="4697"/>
                  <a:pt x="7447" y="4710"/>
                  <a:pt x="7444" y="4719"/>
                </a:cubicBezTo>
                <a:cubicBezTo>
                  <a:pt x="7435" y="4746"/>
                  <a:pt x="7426" y="4771"/>
                  <a:pt x="7417" y="4797"/>
                </a:cubicBezTo>
                <a:cubicBezTo>
                  <a:pt x="7411" y="4818"/>
                  <a:pt x="7419" y="4842"/>
                  <a:pt x="7434" y="4848"/>
                </a:cubicBezTo>
                <a:cubicBezTo>
                  <a:pt x="7445" y="4848"/>
                  <a:pt x="7456" y="4848"/>
                  <a:pt x="7467" y="4848"/>
                </a:cubicBezTo>
                <a:cubicBezTo>
                  <a:pt x="7478" y="4850"/>
                  <a:pt x="7489" y="4851"/>
                  <a:pt x="7500" y="4853"/>
                </a:cubicBezTo>
                <a:cubicBezTo>
                  <a:pt x="7502" y="4860"/>
                  <a:pt x="7506" y="4870"/>
                  <a:pt x="7506" y="4878"/>
                </a:cubicBezTo>
                <a:cubicBezTo>
                  <a:pt x="7502" y="4884"/>
                  <a:pt x="7495" y="4890"/>
                  <a:pt x="7488" y="4893"/>
                </a:cubicBezTo>
                <a:cubicBezTo>
                  <a:pt x="7488" y="4898"/>
                  <a:pt x="7488" y="4899"/>
                  <a:pt x="7486" y="4902"/>
                </a:cubicBezTo>
                <a:cubicBezTo>
                  <a:pt x="7488" y="4909"/>
                  <a:pt x="7492" y="4912"/>
                  <a:pt x="7496" y="4914"/>
                </a:cubicBezTo>
                <a:cubicBezTo>
                  <a:pt x="7504" y="4910"/>
                  <a:pt x="7516" y="4903"/>
                  <a:pt x="7523" y="4897"/>
                </a:cubicBezTo>
                <a:cubicBezTo>
                  <a:pt x="7523" y="4898"/>
                  <a:pt x="7523" y="4899"/>
                  <a:pt x="7523" y="4901"/>
                </a:cubicBezTo>
                <a:cubicBezTo>
                  <a:pt x="7521" y="4905"/>
                  <a:pt x="7518" y="4907"/>
                  <a:pt x="7514" y="4910"/>
                </a:cubicBezTo>
                <a:cubicBezTo>
                  <a:pt x="7501" y="4922"/>
                  <a:pt x="7493" y="4929"/>
                  <a:pt x="7491" y="4950"/>
                </a:cubicBezTo>
                <a:cubicBezTo>
                  <a:pt x="7516" y="4943"/>
                  <a:pt x="7524" y="4919"/>
                  <a:pt x="7543" y="4910"/>
                </a:cubicBezTo>
                <a:cubicBezTo>
                  <a:pt x="7548" y="4939"/>
                  <a:pt x="7523" y="4948"/>
                  <a:pt x="7518" y="4972"/>
                </a:cubicBezTo>
                <a:cubicBezTo>
                  <a:pt x="7520" y="4981"/>
                  <a:pt x="7526" y="4981"/>
                  <a:pt x="7529" y="4988"/>
                </a:cubicBezTo>
                <a:cubicBezTo>
                  <a:pt x="7521" y="4994"/>
                  <a:pt x="7516" y="5002"/>
                  <a:pt x="7508" y="5008"/>
                </a:cubicBezTo>
                <a:cubicBezTo>
                  <a:pt x="7517" y="5022"/>
                  <a:pt x="7530" y="5033"/>
                  <a:pt x="7549" y="5017"/>
                </a:cubicBezTo>
                <a:cubicBezTo>
                  <a:pt x="7551" y="5015"/>
                  <a:pt x="7553" y="5013"/>
                  <a:pt x="7554" y="5011"/>
                </a:cubicBezTo>
                <a:cubicBezTo>
                  <a:pt x="7559" y="5008"/>
                  <a:pt x="7561" y="5014"/>
                  <a:pt x="7565" y="5011"/>
                </a:cubicBezTo>
                <a:cubicBezTo>
                  <a:pt x="7575" y="5004"/>
                  <a:pt x="7572" y="4988"/>
                  <a:pt x="7593" y="4997"/>
                </a:cubicBezTo>
                <a:cubicBezTo>
                  <a:pt x="7593" y="4997"/>
                  <a:pt x="7592" y="4997"/>
                  <a:pt x="7593" y="4998"/>
                </a:cubicBezTo>
                <a:cubicBezTo>
                  <a:pt x="7590" y="5011"/>
                  <a:pt x="7576" y="5017"/>
                  <a:pt x="7563" y="5023"/>
                </a:cubicBezTo>
                <a:cubicBezTo>
                  <a:pt x="7575" y="5035"/>
                  <a:pt x="7614" y="5029"/>
                  <a:pt x="7622" y="5045"/>
                </a:cubicBezTo>
                <a:cubicBezTo>
                  <a:pt x="7630" y="5060"/>
                  <a:pt x="7608" y="5077"/>
                  <a:pt x="7619" y="5092"/>
                </a:cubicBezTo>
                <a:cubicBezTo>
                  <a:pt x="7621" y="5093"/>
                  <a:pt x="7621" y="5093"/>
                  <a:pt x="7624" y="5092"/>
                </a:cubicBezTo>
                <a:cubicBezTo>
                  <a:pt x="7630" y="5082"/>
                  <a:pt x="7634" y="5073"/>
                  <a:pt x="7646" y="5066"/>
                </a:cubicBezTo>
                <a:cubicBezTo>
                  <a:pt x="7647" y="5067"/>
                  <a:pt x="7649" y="5069"/>
                  <a:pt x="7651" y="5070"/>
                </a:cubicBezTo>
                <a:cubicBezTo>
                  <a:pt x="7652" y="5083"/>
                  <a:pt x="7659" y="5094"/>
                  <a:pt x="7659" y="5105"/>
                </a:cubicBezTo>
                <a:cubicBezTo>
                  <a:pt x="7659" y="5118"/>
                  <a:pt x="7643" y="5129"/>
                  <a:pt x="7629" y="5134"/>
                </a:cubicBezTo>
                <a:cubicBezTo>
                  <a:pt x="7645" y="5141"/>
                  <a:pt x="7669" y="5147"/>
                  <a:pt x="7690" y="5134"/>
                </a:cubicBezTo>
                <a:cubicBezTo>
                  <a:pt x="7689" y="5130"/>
                  <a:pt x="7689" y="5124"/>
                  <a:pt x="7692" y="5120"/>
                </a:cubicBezTo>
                <a:cubicBezTo>
                  <a:pt x="7692" y="5120"/>
                  <a:pt x="7692" y="5120"/>
                  <a:pt x="7692" y="5119"/>
                </a:cubicBezTo>
                <a:cubicBezTo>
                  <a:pt x="7698" y="5116"/>
                  <a:pt x="7703" y="5114"/>
                  <a:pt x="7709" y="5111"/>
                </a:cubicBezTo>
                <a:cubicBezTo>
                  <a:pt x="7712" y="5107"/>
                  <a:pt x="7712" y="5101"/>
                  <a:pt x="7719" y="5099"/>
                </a:cubicBezTo>
                <a:cubicBezTo>
                  <a:pt x="7719" y="5099"/>
                  <a:pt x="7719" y="5099"/>
                  <a:pt x="7720" y="5099"/>
                </a:cubicBezTo>
                <a:cubicBezTo>
                  <a:pt x="7720" y="5098"/>
                  <a:pt x="7720" y="5098"/>
                  <a:pt x="7720" y="5098"/>
                </a:cubicBezTo>
                <a:cubicBezTo>
                  <a:pt x="7720" y="5097"/>
                  <a:pt x="7721" y="5098"/>
                  <a:pt x="7721" y="5098"/>
                </a:cubicBezTo>
                <a:cubicBezTo>
                  <a:pt x="7728" y="5097"/>
                  <a:pt x="7734" y="5104"/>
                  <a:pt x="7744" y="5099"/>
                </a:cubicBezTo>
                <a:cubicBezTo>
                  <a:pt x="7751" y="5092"/>
                  <a:pt x="7758" y="5086"/>
                  <a:pt x="7764" y="5078"/>
                </a:cubicBezTo>
                <a:cubicBezTo>
                  <a:pt x="7774" y="5072"/>
                  <a:pt x="7784" y="5086"/>
                  <a:pt x="7784" y="5064"/>
                </a:cubicBezTo>
                <a:cubicBezTo>
                  <a:pt x="7798" y="5065"/>
                  <a:pt x="7812" y="5054"/>
                  <a:pt x="7809" y="5039"/>
                </a:cubicBezTo>
                <a:cubicBezTo>
                  <a:pt x="7788" y="5025"/>
                  <a:pt x="7802" y="5011"/>
                  <a:pt x="7818" y="5000"/>
                </a:cubicBezTo>
                <a:cubicBezTo>
                  <a:pt x="7826" y="5005"/>
                  <a:pt x="7825" y="5016"/>
                  <a:pt x="7831" y="5026"/>
                </a:cubicBezTo>
                <a:cubicBezTo>
                  <a:pt x="7833" y="5029"/>
                  <a:pt x="7837" y="5029"/>
                  <a:pt x="7838" y="5033"/>
                </a:cubicBezTo>
                <a:cubicBezTo>
                  <a:pt x="7831" y="5047"/>
                  <a:pt x="7813" y="5073"/>
                  <a:pt x="7811" y="5089"/>
                </a:cubicBezTo>
                <a:cubicBezTo>
                  <a:pt x="7816" y="5082"/>
                  <a:pt x="7820" y="5070"/>
                  <a:pt x="7827" y="5065"/>
                </a:cubicBezTo>
                <a:cubicBezTo>
                  <a:pt x="7832" y="5062"/>
                  <a:pt x="7838" y="5064"/>
                  <a:pt x="7843" y="5060"/>
                </a:cubicBezTo>
                <a:cubicBezTo>
                  <a:pt x="7849" y="5053"/>
                  <a:pt x="7853" y="5046"/>
                  <a:pt x="7858" y="5039"/>
                </a:cubicBezTo>
                <a:cubicBezTo>
                  <a:pt x="7860" y="5048"/>
                  <a:pt x="7862" y="5054"/>
                  <a:pt x="7865" y="5060"/>
                </a:cubicBezTo>
                <a:cubicBezTo>
                  <a:pt x="7868" y="5065"/>
                  <a:pt x="7878" y="5069"/>
                  <a:pt x="7878" y="5077"/>
                </a:cubicBezTo>
                <a:cubicBezTo>
                  <a:pt x="7878" y="5091"/>
                  <a:pt x="7865" y="5095"/>
                  <a:pt x="7858" y="5105"/>
                </a:cubicBezTo>
                <a:cubicBezTo>
                  <a:pt x="7854" y="5111"/>
                  <a:pt x="7855" y="5122"/>
                  <a:pt x="7851" y="5129"/>
                </a:cubicBezTo>
                <a:cubicBezTo>
                  <a:pt x="7843" y="5139"/>
                  <a:pt x="7835" y="5148"/>
                  <a:pt x="7828" y="5158"/>
                </a:cubicBezTo>
                <a:cubicBezTo>
                  <a:pt x="7828" y="5158"/>
                  <a:pt x="7828" y="5159"/>
                  <a:pt x="7828" y="5159"/>
                </a:cubicBezTo>
                <a:cubicBezTo>
                  <a:pt x="7835" y="5159"/>
                  <a:pt x="7840" y="5153"/>
                  <a:pt x="7847" y="5153"/>
                </a:cubicBezTo>
                <a:cubicBezTo>
                  <a:pt x="7851" y="5157"/>
                  <a:pt x="7854" y="5162"/>
                  <a:pt x="7857" y="5170"/>
                </a:cubicBezTo>
                <a:cubicBezTo>
                  <a:pt x="7857" y="5170"/>
                  <a:pt x="7858" y="5171"/>
                  <a:pt x="7858" y="5171"/>
                </a:cubicBezTo>
                <a:cubicBezTo>
                  <a:pt x="7875" y="5163"/>
                  <a:pt x="7868" y="5134"/>
                  <a:pt x="7877" y="5120"/>
                </a:cubicBezTo>
                <a:cubicBezTo>
                  <a:pt x="7886" y="5115"/>
                  <a:pt x="7899" y="5117"/>
                  <a:pt x="7899" y="5130"/>
                </a:cubicBezTo>
                <a:cubicBezTo>
                  <a:pt x="7899" y="5148"/>
                  <a:pt x="7883" y="5162"/>
                  <a:pt x="7892" y="5184"/>
                </a:cubicBezTo>
                <a:cubicBezTo>
                  <a:pt x="7904" y="5187"/>
                  <a:pt x="7912" y="5155"/>
                  <a:pt x="7916" y="5146"/>
                </a:cubicBezTo>
                <a:cubicBezTo>
                  <a:pt x="7918" y="5139"/>
                  <a:pt x="7925" y="5134"/>
                  <a:pt x="7930" y="5129"/>
                </a:cubicBezTo>
                <a:cubicBezTo>
                  <a:pt x="7926" y="5146"/>
                  <a:pt x="7921" y="5161"/>
                  <a:pt x="7917" y="5178"/>
                </a:cubicBezTo>
                <a:cubicBezTo>
                  <a:pt x="7918" y="5178"/>
                  <a:pt x="7919" y="5179"/>
                  <a:pt x="7920" y="5178"/>
                </a:cubicBezTo>
                <a:cubicBezTo>
                  <a:pt x="7931" y="5196"/>
                  <a:pt x="7889" y="5222"/>
                  <a:pt x="7902" y="5251"/>
                </a:cubicBezTo>
                <a:cubicBezTo>
                  <a:pt x="7914" y="5254"/>
                  <a:pt x="7927" y="5236"/>
                  <a:pt x="7941" y="5237"/>
                </a:cubicBezTo>
                <a:cubicBezTo>
                  <a:pt x="7951" y="5238"/>
                  <a:pt x="7954" y="5254"/>
                  <a:pt x="7962" y="5259"/>
                </a:cubicBezTo>
                <a:cubicBezTo>
                  <a:pt x="7963" y="5258"/>
                  <a:pt x="7965" y="5257"/>
                  <a:pt x="7966" y="5256"/>
                </a:cubicBezTo>
                <a:cubicBezTo>
                  <a:pt x="7978" y="5245"/>
                  <a:pt x="7975" y="5206"/>
                  <a:pt x="7989" y="5200"/>
                </a:cubicBezTo>
                <a:cubicBezTo>
                  <a:pt x="8007" y="5192"/>
                  <a:pt x="8024" y="5205"/>
                  <a:pt x="8037" y="5207"/>
                </a:cubicBezTo>
                <a:cubicBezTo>
                  <a:pt x="8046" y="5206"/>
                  <a:pt x="8055" y="5205"/>
                  <a:pt x="8064" y="5205"/>
                </a:cubicBezTo>
                <a:cubicBezTo>
                  <a:pt x="8070" y="5205"/>
                  <a:pt x="8080" y="5213"/>
                  <a:pt x="8087" y="5205"/>
                </a:cubicBezTo>
                <a:cubicBezTo>
                  <a:pt x="8090" y="5201"/>
                  <a:pt x="8091" y="5195"/>
                  <a:pt x="8092" y="5190"/>
                </a:cubicBezTo>
                <a:cubicBezTo>
                  <a:pt x="8099" y="5156"/>
                  <a:pt x="8071" y="5163"/>
                  <a:pt x="8077" y="5141"/>
                </a:cubicBezTo>
                <a:cubicBezTo>
                  <a:pt x="8068" y="5145"/>
                  <a:pt x="8065" y="5152"/>
                  <a:pt x="8058" y="5158"/>
                </a:cubicBezTo>
                <a:cubicBezTo>
                  <a:pt x="8044" y="5169"/>
                  <a:pt x="8029" y="5157"/>
                  <a:pt x="8026" y="5141"/>
                </a:cubicBezTo>
                <a:cubicBezTo>
                  <a:pt x="8056" y="5130"/>
                  <a:pt x="8113" y="5094"/>
                  <a:pt x="8112" y="5068"/>
                </a:cubicBezTo>
                <a:cubicBezTo>
                  <a:pt x="8108" y="5068"/>
                  <a:pt x="8103" y="5068"/>
                  <a:pt x="8099" y="5069"/>
                </a:cubicBezTo>
                <a:cubicBezTo>
                  <a:pt x="8091" y="5072"/>
                  <a:pt x="8086" y="5082"/>
                  <a:pt x="8076" y="5083"/>
                </a:cubicBezTo>
                <a:cubicBezTo>
                  <a:pt x="8065" y="5084"/>
                  <a:pt x="8049" y="5071"/>
                  <a:pt x="8046" y="5056"/>
                </a:cubicBezTo>
                <a:cubicBezTo>
                  <a:pt x="8060" y="5050"/>
                  <a:pt x="8074" y="5046"/>
                  <a:pt x="8086" y="5044"/>
                </a:cubicBezTo>
                <a:cubicBezTo>
                  <a:pt x="8082" y="5038"/>
                  <a:pt x="8074" y="5034"/>
                  <a:pt x="8068" y="5034"/>
                </a:cubicBezTo>
                <a:cubicBezTo>
                  <a:pt x="8067" y="5034"/>
                  <a:pt x="8066" y="5032"/>
                  <a:pt x="8065" y="5032"/>
                </a:cubicBezTo>
                <a:cubicBezTo>
                  <a:pt x="8072" y="5027"/>
                  <a:pt x="8081" y="5024"/>
                  <a:pt x="8087" y="5020"/>
                </a:cubicBezTo>
                <a:cubicBezTo>
                  <a:pt x="8094" y="4996"/>
                  <a:pt x="8077" y="4991"/>
                  <a:pt x="8099" y="4973"/>
                </a:cubicBezTo>
                <a:cubicBezTo>
                  <a:pt x="8099" y="4972"/>
                  <a:pt x="8099" y="4970"/>
                  <a:pt x="8099" y="4969"/>
                </a:cubicBezTo>
                <a:cubicBezTo>
                  <a:pt x="8088" y="4957"/>
                  <a:pt x="8061" y="4970"/>
                  <a:pt x="8055" y="4951"/>
                </a:cubicBezTo>
                <a:cubicBezTo>
                  <a:pt x="8053" y="4946"/>
                  <a:pt x="8055" y="4940"/>
                  <a:pt x="8057" y="4937"/>
                </a:cubicBezTo>
                <a:cubicBezTo>
                  <a:pt x="8064" y="4915"/>
                  <a:pt x="8087" y="4922"/>
                  <a:pt x="8097" y="4932"/>
                </a:cubicBezTo>
                <a:cubicBezTo>
                  <a:pt x="8101" y="4931"/>
                  <a:pt x="8103" y="4928"/>
                  <a:pt x="8105" y="4926"/>
                </a:cubicBezTo>
                <a:cubicBezTo>
                  <a:pt x="8109" y="4920"/>
                  <a:pt x="8112" y="4886"/>
                  <a:pt x="8107" y="4877"/>
                </a:cubicBezTo>
                <a:cubicBezTo>
                  <a:pt x="8117" y="4867"/>
                  <a:pt x="8115" y="4855"/>
                  <a:pt x="8119" y="4842"/>
                </a:cubicBezTo>
                <a:cubicBezTo>
                  <a:pt x="8122" y="4838"/>
                  <a:pt x="8124" y="4834"/>
                  <a:pt x="8126" y="4830"/>
                </a:cubicBezTo>
                <a:cubicBezTo>
                  <a:pt x="8117" y="4832"/>
                  <a:pt x="8106" y="4840"/>
                  <a:pt x="8099" y="4836"/>
                </a:cubicBezTo>
                <a:cubicBezTo>
                  <a:pt x="8098" y="4834"/>
                  <a:pt x="8098" y="4832"/>
                  <a:pt x="8097" y="4830"/>
                </a:cubicBezTo>
                <a:cubicBezTo>
                  <a:pt x="8118" y="4824"/>
                  <a:pt x="8128" y="4796"/>
                  <a:pt x="8134" y="4778"/>
                </a:cubicBezTo>
                <a:cubicBezTo>
                  <a:pt x="8127" y="4757"/>
                  <a:pt x="8112" y="4744"/>
                  <a:pt x="8111" y="4714"/>
                </a:cubicBezTo>
                <a:cubicBezTo>
                  <a:pt x="8087" y="4707"/>
                  <a:pt x="8065" y="4698"/>
                  <a:pt x="8049" y="4675"/>
                </a:cubicBezTo>
                <a:cubicBezTo>
                  <a:pt x="8067" y="4670"/>
                  <a:pt x="8094" y="4700"/>
                  <a:pt x="8108" y="4688"/>
                </a:cubicBezTo>
                <a:cubicBezTo>
                  <a:pt x="8108" y="4688"/>
                  <a:pt x="8109" y="4686"/>
                  <a:pt x="8110" y="4686"/>
                </a:cubicBezTo>
                <a:cubicBezTo>
                  <a:pt x="8110" y="4685"/>
                  <a:pt x="8109" y="4684"/>
                  <a:pt x="8109" y="4683"/>
                </a:cubicBezTo>
                <a:cubicBezTo>
                  <a:pt x="8100" y="4677"/>
                  <a:pt x="8084" y="4676"/>
                  <a:pt x="8078" y="4665"/>
                </a:cubicBezTo>
                <a:cubicBezTo>
                  <a:pt x="8072" y="4656"/>
                  <a:pt x="8072" y="4637"/>
                  <a:pt x="8068" y="4629"/>
                </a:cubicBezTo>
                <a:cubicBezTo>
                  <a:pt x="8078" y="4617"/>
                  <a:pt x="8088" y="4604"/>
                  <a:pt x="8098" y="4592"/>
                </a:cubicBezTo>
                <a:cubicBezTo>
                  <a:pt x="8108" y="4584"/>
                  <a:pt x="8119" y="4581"/>
                  <a:pt x="8127" y="4573"/>
                </a:cubicBezTo>
                <a:cubicBezTo>
                  <a:pt x="8125" y="4569"/>
                  <a:pt x="8123" y="4565"/>
                  <a:pt x="8121" y="4561"/>
                </a:cubicBezTo>
                <a:cubicBezTo>
                  <a:pt x="8120" y="4555"/>
                  <a:pt x="8119" y="4549"/>
                  <a:pt x="8118" y="4544"/>
                </a:cubicBezTo>
                <a:cubicBezTo>
                  <a:pt x="8112" y="4530"/>
                  <a:pt x="8095" y="4514"/>
                  <a:pt x="8104" y="4493"/>
                </a:cubicBezTo>
                <a:cubicBezTo>
                  <a:pt x="8112" y="4500"/>
                  <a:pt x="8136" y="4515"/>
                  <a:pt x="8148" y="4510"/>
                </a:cubicBezTo>
                <a:cubicBezTo>
                  <a:pt x="8148" y="4509"/>
                  <a:pt x="8148" y="4509"/>
                  <a:pt x="8147" y="4508"/>
                </a:cubicBezTo>
                <a:cubicBezTo>
                  <a:pt x="8149" y="4505"/>
                  <a:pt x="8151" y="4505"/>
                  <a:pt x="8151" y="4501"/>
                </a:cubicBezTo>
                <a:cubicBezTo>
                  <a:pt x="8143" y="4493"/>
                  <a:pt x="8125" y="4480"/>
                  <a:pt x="8126" y="4467"/>
                </a:cubicBezTo>
                <a:cubicBezTo>
                  <a:pt x="8126" y="4467"/>
                  <a:pt x="8127" y="4466"/>
                  <a:pt x="8127" y="4466"/>
                </a:cubicBezTo>
                <a:cubicBezTo>
                  <a:pt x="8137" y="4467"/>
                  <a:pt x="8142" y="4474"/>
                  <a:pt x="8153" y="4474"/>
                </a:cubicBezTo>
                <a:cubicBezTo>
                  <a:pt x="8158" y="4471"/>
                  <a:pt x="8161" y="4467"/>
                  <a:pt x="8160" y="4460"/>
                </a:cubicBezTo>
                <a:cubicBezTo>
                  <a:pt x="8155" y="4450"/>
                  <a:pt x="8146" y="4448"/>
                  <a:pt x="8141" y="4439"/>
                </a:cubicBezTo>
                <a:cubicBezTo>
                  <a:pt x="8141" y="4438"/>
                  <a:pt x="8141" y="4437"/>
                  <a:pt x="8141" y="4436"/>
                </a:cubicBezTo>
                <a:cubicBezTo>
                  <a:pt x="8149" y="4432"/>
                  <a:pt x="8159" y="4440"/>
                  <a:pt x="8165" y="4430"/>
                </a:cubicBezTo>
                <a:cubicBezTo>
                  <a:pt x="8169" y="4425"/>
                  <a:pt x="8167" y="4414"/>
                  <a:pt x="8172" y="4408"/>
                </a:cubicBezTo>
                <a:cubicBezTo>
                  <a:pt x="8176" y="4403"/>
                  <a:pt x="8186" y="4403"/>
                  <a:pt x="8191" y="4400"/>
                </a:cubicBezTo>
                <a:cubicBezTo>
                  <a:pt x="8195" y="4391"/>
                  <a:pt x="8192" y="4381"/>
                  <a:pt x="8191" y="4370"/>
                </a:cubicBezTo>
                <a:cubicBezTo>
                  <a:pt x="8177" y="4384"/>
                  <a:pt x="8162" y="4371"/>
                  <a:pt x="8150" y="4370"/>
                </a:cubicBezTo>
                <a:cubicBezTo>
                  <a:pt x="8146" y="4370"/>
                  <a:pt x="8141" y="4371"/>
                  <a:pt x="8137" y="4371"/>
                </a:cubicBezTo>
                <a:cubicBezTo>
                  <a:pt x="8132" y="4369"/>
                  <a:pt x="8129" y="4360"/>
                  <a:pt x="8125" y="4355"/>
                </a:cubicBezTo>
                <a:cubicBezTo>
                  <a:pt x="8136" y="4355"/>
                  <a:pt x="8143" y="4361"/>
                  <a:pt x="8152" y="4363"/>
                </a:cubicBezTo>
                <a:cubicBezTo>
                  <a:pt x="8161" y="4362"/>
                  <a:pt x="8171" y="4362"/>
                  <a:pt x="8181" y="4361"/>
                </a:cubicBezTo>
                <a:cubicBezTo>
                  <a:pt x="8187" y="4361"/>
                  <a:pt x="8201" y="4357"/>
                  <a:pt x="8203" y="4351"/>
                </a:cubicBezTo>
                <a:cubicBezTo>
                  <a:pt x="8209" y="4336"/>
                  <a:pt x="8195" y="4320"/>
                  <a:pt x="8189" y="4313"/>
                </a:cubicBezTo>
                <a:cubicBezTo>
                  <a:pt x="8184" y="4308"/>
                  <a:pt x="8178" y="4303"/>
                  <a:pt x="8173" y="4298"/>
                </a:cubicBezTo>
                <a:cubicBezTo>
                  <a:pt x="8171" y="4292"/>
                  <a:pt x="8168" y="4287"/>
                  <a:pt x="8165" y="4282"/>
                </a:cubicBezTo>
                <a:cubicBezTo>
                  <a:pt x="8162" y="4278"/>
                  <a:pt x="8152" y="4281"/>
                  <a:pt x="8147" y="4280"/>
                </a:cubicBezTo>
                <a:cubicBezTo>
                  <a:pt x="8136" y="4273"/>
                  <a:pt x="8125" y="4267"/>
                  <a:pt x="8114" y="4260"/>
                </a:cubicBezTo>
                <a:cubicBezTo>
                  <a:pt x="8121" y="4255"/>
                  <a:pt x="8129" y="4250"/>
                  <a:pt x="8137" y="4245"/>
                </a:cubicBezTo>
                <a:cubicBezTo>
                  <a:pt x="8149" y="4236"/>
                  <a:pt x="8157" y="4223"/>
                  <a:pt x="8169" y="4216"/>
                </a:cubicBezTo>
                <a:cubicBezTo>
                  <a:pt x="8183" y="4208"/>
                  <a:pt x="8190" y="4218"/>
                  <a:pt x="8201" y="4208"/>
                </a:cubicBezTo>
                <a:cubicBezTo>
                  <a:pt x="8200" y="4194"/>
                  <a:pt x="8189" y="4194"/>
                  <a:pt x="8185" y="4184"/>
                </a:cubicBezTo>
                <a:cubicBezTo>
                  <a:pt x="8194" y="4178"/>
                  <a:pt x="8191" y="4167"/>
                  <a:pt x="8191" y="4156"/>
                </a:cubicBezTo>
                <a:cubicBezTo>
                  <a:pt x="8190" y="4149"/>
                  <a:pt x="8186" y="4154"/>
                  <a:pt x="8184" y="4150"/>
                </a:cubicBezTo>
                <a:cubicBezTo>
                  <a:pt x="8181" y="4143"/>
                  <a:pt x="8179" y="4135"/>
                  <a:pt x="8177" y="4128"/>
                </a:cubicBezTo>
                <a:cubicBezTo>
                  <a:pt x="8174" y="4124"/>
                  <a:pt x="8170" y="4120"/>
                  <a:pt x="8167" y="4116"/>
                </a:cubicBezTo>
                <a:cubicBezTo>
                  <a:pt x="8148" y="4099"/>
                  <a:pt x="8124" y="4118"/>
                  <a:pt x="8124" y="4075"/>
                </a:cubicBezTo>
                <a:cubicBezTo>
                  <a:pt x="8120" y="4073"/>
                  <a:pt x="8117" y="4070"/>
                  <a:pt x="8113" y="4067"/>
                </a:cubicBezTo>
                <a:cubicBezTo>
                  <a:pt x="8158" y="4035"/>
                  <a:pt x="8150" y="4064"/>
                  <a:pt x="8182" y="4067"/>
                </a:cubicBezTo>
                <a:cubicBezTo>
                  <a:pt x="8189" y="4064"/>
                  <a:pt x="8200" y="4057"/>
                  <a:pt x="8205" y="4050"/>
                </a:cubicBezTo>
                <a:cubicBezTo>
                  <a:pt x="8213" y="4038"/>
                  <a:pt x="8226" y="3991"/>
                  <a:pt x="8210" y="3975"/>
                </a:cubicBezTo>
                <a:cubicBezTo>
                  <a:pt x="8200" y="3964"/>
                  <a:pt x="8182" y="3967"/>
                  <a:pt x="8170" y="3960"/>
                </a:cubicBezTo>
                <a:cubicBezTo>
                  <a:pt x="8202" y="3954"/>
                  <a:pt x="8200" y="3948"/>
                  <a:pt x="8204" y="3914"/>
                </a:cubicBezTo>
                <a:cubicBezTo>
                  <a:pt x="8205" y="3913"/>
                  <a:pt x="8206" y="3912"/>
                  <a:pt x="8208" y="3911"/>
                </a:cubicBezTo>
                <a:cubicBezTo>
                  <a:pt x="8208" y="3911"/>
                  <a:pt x="8208" y="3911"/>
                  <a:pt x="8209" y="3911"/>
                </a:cubicBezTo>
                <a:cubicBezTo>
                  <a:pt x="8215" y="3920"/>
                  <a:pt x="8219" y="3930"/>
                  <a:pt x="8229" y="3931"/>
                </a:cubicBezTo>
                <a:cubicBezTo>
                  <a:pt x="8231" y="3932"/>
                  <a:pt x="8231" y="3931"/>
                  <a:pt x="8234" y="3930"/>
                </a:cubicBezTo>
                <a:cubicBezTo>
                  <a:pt x="8234" y="3930"/>
                  <a:pt x="8234" y="3931"/>
                  <a:pt x="8234" y="3930"/>
                </a:cubicBezTo>
                <a:cubicBezTo>
                  <a:pt x="8231" y="3916"/>
                  <a:pt x="8226" y="3901"/>
                  <a:pt x="8222" y="3887"/>
                </a:cubicBezTo>
                <a:cubicBezTo>
                  <a:pt x="8223" y="3887"/>
                  <a:pt x="8223" y="3886"/>
                  <a:pt x="8224" y="3886"/>
                </a:cubicBezTo>
                <a:cubicBezTo>
                  <a:pt x="8232" y="3890"/>
                  <a:pt x="8233" y="3895"/>
                  <a:pt x="8239" y="3901"/>
                </a:cubicBezTo>
                <a:cubicBezTo>
                  <a:pt x="8241" y="3902"/>
                  <a:pt x="8244" y="3903"/>
                  <a:pt x="8246" y="3904"/>
                </a:cubicBezTo>
                <a:cubicBezTo>
                  <a:pt x="8249" y="3908"/>
                  <a:pt x="8250" y="3911"/>
                  <a:pt x="8252" y="3914"/>
                </a:cubicBezTo>
                <a:cubicBezTo>
                  <a:pt x="8259" y="3922"/>
                  <a:pt x="8281" y="3918"/>
                  <a:pt x="8289" y="3907"/>
                </a:cubicBezTo>
                <a:cubicBezTo>
                  <a:pt x="8295" y="3898"/>
                  <a:pt x="8293" y="3882"/>
                  <a:pt x="8301" y="3874"/>
                </a:cubicBezTo>
                <a:cubicBezTo>
                  <a:pt x="8304" y="3871"/>
                  <a:pt x="8308" y="3871"/>
                  <a:pt x="8309" y="3874"/>
                </a:cubicBezTo>
                <a:cubicBezTo>
                  <a:pt x="8338" y="3832"/>
                  <a:pt x="8279" y="3827"/>
                  <a:pt x="8280" y="3806"/>
                </a:cubicBezTo>
                <a:cubicBezTo>
                  <a:pt x="8280" y="3800"/>
                  <a:pt x="8291" y="3792"/>
                  <a:pt x="8294" y="3787"/>
                </a:cubicBezTo>
                <a:cubicBezTo>
                  <a:pt x="8304" y="3774"/>
                  <a:pt x="8314" y="3757"/>
                  <a:pt x="8320" y="3742"/>
                </a:cubicBezTo>
                <a:cubicBezTo>
                  <a:pt x="8318" y="3741"/>
                  <a:pt x="8316" y="3742"/>
                  <a:pt x="8314" y="3742"/>
                </a:cubicBezTo>
                <a:cubicBezTo>
                  <a:pt x="8313" y="3741"/>
                  <a:pt x="8313" y="3740"/>
                  <a:pt x="8313" y="3739"/>
                </a:cubicBezTo>
                <a:cubicBezTo>
                  <a:pt x="8323" y="3730"/>
                  <a:pt x="8317" y="3713"/>
                  <a:pt x="8313" y="3699"/>
                </a:cubicBezTo>
                <a:cubicBezTo>
                  <a:pt x="8325" y="3703"/>
                  <a:pt x="8344" y="3708"/>
                  <a:pt x="8362" y="3695"/>
                </a:cubicBezTo>
                <a:cubicBezTo>
                  <a:pt x="8355" y="3714"/>
                  <a:pt x="8354" y="3738"/>
                  <a:pt x="8348" y="3758"/>
                </a:cubicBezTo>
                <a:cubicBezTo>
                  <a:pt x="8344" y="3772"/>
                  <a:pt x="8333" y="3786"/>
                  <a:pt x="8333" y="3800"/>
                </a:cubicBezTo>
                <a:cubicBezTo>
                  <a:pt x="8334" y="3805"/>
                  <a:pt x="8336" y="3809"/>
                  <a:pt x="8338" y="3814"/>
                </a:cubicBezTo>
                <a:cubicBezTo>
                  <a:pt x="8341" y="3826"/>
                  <a:pt x="8328" y="3841"/>
                  <a:pt x="8337" y="3852"/>
                </a:cubicBezTo>
                <a:cubicBezTo>
                  <a:pt x="8341" y="3859"/>
                  <a:pt x="8351" y="3857"/>
                  <a:pt x="8359" y="3857"/>
                </a:cubicBezTo>
                <a:cubicBezTo>
                  <a:pt x="8359" y="3857"/>
                  <a:pt x="8360" y="3856"/>
                  <a:pt x="8360" y="3856"/>
                </a:cubicBezTo>
                <a:cubicBezTo>
                  <a:pt x="8359" y="3841"/>
                  <a:pt x="8362" y="3824"/>
                  <a:pt x="8354" y="3811"/>
                </a:cubicBezTo>
                <a:cubicBezTo>
                  <a:pt x="8372" y="3809"/>
                  <a:pt x="8381" y="3783"/>
                  <a:pt x="8383" y="3768"/>
                </a:cubicBezTo>
                <a:cubicBezTo>
                  <a:pt x="8384" y="3768"/>
                  <a:pt x="8384" y="3768"/>
                  <a:pt x="8384" y="3768"/>
                </a:cubicBezTo>
                <a:cubicBezTo>
                  <a:pt x="8389" y="3776"/>
                  <a:pt x="8390" y="3795"/>
                  <a:pt x="8399" y="3796"/>
                </a:cubicBezTo>
                <a:cubicBezTo>
                  <a:pt x="8399" y="3796"/>
                  <a:pt x="8400" y="3796"/>
                  <a:pt x="8401" y="3796"/>
                </a:cubicBezTo>
                <a:cubicBezTo>
                  <a:pt x="8413" y="3784"/>
                  <a:pt x="8424" y="3758"/>
                  <a:pt x="8427" y="3740"/>
                </a:cubicBezTo>
                <a:cubicBezTo>
                  <a:pt x="8426" y="3739"/>
                  <a:pt x="8425" y="3736"/>
                  <a:pt x="8424" y="3734"/>
                </a:cubicBezTo>
                <a:cubicBezTo>
                  <a:pt x="8434" y="3738"/>
                  <a:pt x="8460" y="3755"/>
                  <a:pt x="8467" y="3732"/>
                </a:cubicBezTo>
                <a:cubicBezTo>
                  <a:pt x="8468" y="3719"/>
                  <a:pt x="8468" y="3707"/>
                  <a:pt x="8469" y="3693"/>
                </a:cubicBezTo>
                <a:cubicBezTo>
                  <a:pt x="8471" y="3684"/>
                  <a:pt x="8481" y="3677"/>
                  <a:pt x="8480" y="3666"/>
                </a:cubicBezTo>
                <a:cubicBezTo>
                  <a:pt x="8481" y="3647"/>
                  <a:pt x="8453" y="3652"/>
                  <a:pt x="8454" y="3630"/>
                </a:cubicBezTo>
                <a:cubicBezTo>
                  <a:pt x="8457" y="3616"/>
                  <a:pt x="8498" y="3621"/>
                  <a:pt x="8508" y="3620"/>
                </a:cubicBezTo>
                <a:cubicBezTo>
                  <a:pt x="8512" y="3626"/>
                  <a:pt x="8516" y="3634"/>
                  <a:pt x="8522" y="3637"/>
                </a:cubicBezTo>
                <a:cubicBezTo>
                  <a:pt x="8536" y="3636"/>
                  <a:pt x="8541" y="3621"/>
                  <a:pt x="8544" y="3609"/>
                </a:cubicBezTo>
                <a:cubicBezTo>
                  <a:pt x="8551" y="3585"/>
                  <a:pt x="8554" y="3560"/>
                  <a:pt x="8561" y="3535"/>
                </a:cubicBezTo>
                <a:cubicBezTo>
                  <a:pt x="8564" y="3524"/>
                  <a:pt x="8567" y="3512"/>
                  <a:pt x="8570" y="3500"/>
                </a:cubicBezTo>
                <a:cubicBezTo>
                  <a:pt x="8572" y="3491"/>
                  <a:pt x="8570" y="3471"/>
                  <a:pt x="8565" y="3463"/>
                </a:cubicBezTo>
                <a:cubicBezTo>
                  <a:pt x="8563" y="3462"/>
                  <a:pt x="8564" y="3462"/>
                  <a:pt x="8562" y="3463"/>
                </a:cubicBezTo>
                <a:cubicBezTo>
                  <a:pt x="8566" y="3448"/>
                  <a:pt x="8576" y="3439"/>
                  <a:pt x="8579" y="3422"/>
                </a:cubicBezTo>
                <a:cubicBezTo>
                  <a:pt x="8576" y="3418"/>
                  <a:pt x="8573" y="3413"/>
                  <a:pt x="8570" y="3409"/>
                </a:cubicBezTo>
                <a:cubicBezTo>
                  <a:pt x="8564" y="3398"/>
                  <a:pt x="8562" y="3371"/>
                  <a:pt x="8565" y="3360"/>
                </a:cubicBezTo>
                <a:cubicBezTo>
                  <a:pt x="8568" y="3348"/>
                  <a:pt x="8577" y="3341"/>
                  <a:pt x="8580" y="3330"/>
                </a:cubicBezTo>
                <a:cubicBezTo>
                  <a:pt x="8583" y="3314"/>
                  <a:pt x="8573" y="3298"/>
                  <a:pt x="8579" y="3281"/>
                </a:cubicBezTo>
                <a:cubicBezTo>
                  <a:pt x="8583" y="3271"/>
                  <a:pt x="8604" y="3266"/>
                  <a:pt x="8609" y="3248"/>
                </a:cubicBezTo>
                <a:cubicBezTo>
                  <a:pt x="8609" y="3241"/>
                  <a:pt x="8609" y="3235"/>
                  <a:pt x="8609" y="3229"/>
                </a:cubicBezTo>
                <a:cubicBezTo>
                  <a:pt x="8613" y="3216"/>
                  <a:pt x="8638" y="3182"/>
                  <a:pt x="8622" y="3166"/>
                </a:cubicBezTo>
                <a:cubicBezTo>
                  <a:pt x="8617" y="3161"/>
                  <a:pt x="8609" y="3164"/>
                  <a:pt x="8602" y="3163"/>
                </a:cubicBezTo>
                <a:cubicBezTo>
                  <a:pt x="8605" y="3159"/>
                  <a:pt x="8608" y="3158"/>
                  <a:pt x="8609" y="3153"/>
                </a:cubicBezTo>
                <a:cubicBezTo>
                  <a:pt x="8613" y="3126"/>
                  <a:pt x="8578" y="3119"/>
                  <a:pt x="8572" y="3106"/>
                </a:cubicBezTo>
                <a:cubicBezTo>
                  <a:pt x="8574" y="3101"/>
                  <a:pt x="8576" y="3095"/>
                  <a:pt x="8578" y="3091"/>
                </a:cubicBezTo>
                <a:cubicBezTo>
                  <a:pt x="8578" y="3090"/>
                  <a:pt x="8578" y="3090"/>
                  <a:pt x="8578" y="3089"/>
                </a:cubicBezTo>
                <a:cubicBezTo>
                  <a:pt x="8585" y="3113"/>
                  <a:pt x="8611" y="3127"/>
                  <a:pt x="8631" y="3127"/>
                </a:cubicBezTo>
                <a:cubicBezTo>
                  <a:pt x="8641" y="3127"/>
                  <a:pt x="8650" y="3122"/>
                  <a:pt x="8659" y="3125"/>
                </a:cubicBezTo>
                <a:cubicBezTo>
                  <a:pt x="8669" y="3129"/>
                  <a:pt x="8675" y="3142"/>
                  <a:pt x="8687" y="3143"/>
                </a:cubicBezTo>
                <a:cubicBezTo>
                  <a:pt x="8696" y="3145"/>
                  <a:pt x="8724" y="3135"/>
                  <a:pt x="8728" y="3125"/>
                </a:cubicBezTo>
                <a:cubicBezTo>
                  <a:pt x="8728" y="3107"/>
                  <a:pt x="8710" y="3104"/>
                  <a:pt x="8703" y="3092"/>
                </a:cubicBezTo>
                <a:cubicBezTo>
                  <a:pt x="8723" y="3094"/>
                  <a:pt x="8720" y="3078"/>
                  <a:pt x="8733" y="3105"/>
                </a:cubicBezTo>
                <a:cubicBezTo>
                  <a:pt x="8741" y="3108"/>
                  <a:pt x="8755" y="3099"/>
                  <a:pt x="8758" y="3091"/>
                </a:cubicBezTo>
                <a:cubicBezTo>
                  <a:pt x="8758" y="3069"/>
                  <a:pt x="8744" y="3057"/>
                  <a:pt x="8746" y="3035"/>
                </a:cubicBezTo>
                <a:cubicBezTo>
                  <a:pt x="8747" y="3033"/>
                  <a:pt x="8747" y="3031"/>
                  <a:pt x="8749" y="3029"/>
                </a:cubicBezTo>
                <a:cubicBezTo>
                  <a:pt x="8755" y="3039"/>
                  <a:pt x="8765" y="3058"/>
                  <a:pt x="8781" y="3050"/>
                </a:cubicBezTo>
                <a:cubicBezTo>
                  <a:pt x="8797" y="3040"/>
                  <a:pt x="8784" y="3019"/>
                  <a:pt x="8797" y="3008"/>
                </a:cubicBezTo>
                <a:cubicBezTo>
                  <a:pt x="8807" y="3002"/>
                  <a:pt x="8816" y="2995"/>
                  <a:pt x="8827" y="2990"/>
                </a:cubicBezTo>
                <a:cubicBezTo>
                  <a:pt x="8837" y="2979"/>
                  <a:pt x="8844" y="2964"/>
                  <a:pt x="8856" y="2954"/>
                </a:cubicBezTo>
                <a:cubicBezTo>
                  <a:pt x="8863" y="2948"/>
                  <a:pt x="8870" y="2942"/>
                  <a:pt x="8877" y="2937"/>
                </a:cubicBezTo>
                <a:cubicBezTo>
                  <a:pt x="8882" y="2931"/>
                  <a:pt x="8883" y="2922"/>
                  <a:pt x="8889" y="2916"/>
                </a:cubicBezTo>
                <a:cubicBezTo>
                  <a:pt x="8900" y="2906"/>
                  <a:pt x="8925" y="2874"/>
                  <a:pt x="8924" y="2856"/>
                </a:cubicBezTo>
                <a:cubicBezTo>
                  <a:pt x="8927" y="2856"/>
                  <a:pt x="8929" y="2856"/>
                  <a:pt x="8932" y="2856"/>
                </a:cubicBezTo>
                <a:cubicBezTo>
                  <a:pt x="8934" y="2854"/>
                  <a:pt x="8933" y="2850"/>
                  <a:pt x="8935" y="2848"/>
                </a:cubicBezTo>
                <a:cubicBezTo>
                  <a:pt x="8940" y="2840"/>
                  <a:pt x="8957" y="2844"/>
                  <a:pt x="8950" y="2830"/>
                </a:cubicBezTo>
                <a:cubicBezTo>
                  <a:pt x="8949" y="2827"/>
                  <a:pt x="8947" y="2823"/>
                  <a:pt x="8946" y="2818"/>
                </a:cubicBezTo>
                <a:cubicBezTo>
                  <a:pt x="8950" y="2809"/>
                  <a:pt x="8956" y="2802"/>
                  <a:pt x="8968" y="2797"/>
                </a:cubicBezTo>
                <a:cubicBezTo>
                  <a:pt x="8967" y="2793"/>
                  <a:pt x="8966" y="2789"/>
                  <a:pt x="8965" y="2785"/>
                </a:cubicBezTo>
                <a:cubicBezTo>
                  <a:pt x="8966" y="2781"/>
                  <a:pt x="8970" y="2779"/>
                  <a:pt x="8974" y="2777"/>
                </a:cubicBezTo>
                <a:cubicBezTo>
                  <a:pt x="8975" y="2760"/>
                  <a:pt x="8970" y="2749"/>
                  <a:pt x="8963" y="2739"/>
                </a:cubicBezTo>
                <a:cubicBezTo>
                  <a:pt x="8965" y="2724"/>
                  <a:pt x="8981" y="2719"/>
                  <a:pt x="8987" y="2707"/>
                </a:cubicBezTo>
                <a:cubicBezTo>
                  <a:pt x="8987" y="2696"/>
                  <a:pt x="8980" y="2686"/>
                  <a:pt x="8973" y="2685"/>
                </a:cubicBezTo>
                <a:cubicBezTo>
                  <a:pt x="8981" y="2670"/>
                  <a:pt x="9002" y="2672"/>
                  <a:pt x="9005" y="2653"/>
                </a:cubicBezTo>
                <a:cubicBezTo>
                  <a:pt x="9000" y="2645"/>
                  <a:pt x="8992" y="2644"/>
                  <a:pt x="8990" y="2630"/>
                </a:cubicBezTo>
                <a:cubicBezTo>
                  <a:pt x="8995" y="2621"/>
                  <a:pt x="9006" y="2606"/>
                  <a:pt x="9019" y="2609"/>
                </a:cubicBezTo>
                <a:cubicBezTo>
                  <a:pt x="9012" y="2601"/>
                  <a:pt x="9005" y="2592"/>
                  <a:pt x="8998" y="2584"/>
                </a:cubicBezTo>
                <a:cubicBezTo>
                  <a:pt x="8979" y="2551"/>
                  <a:pt x="9033" y="2526"/>
                  <a:pt x="9043" y="2504"/>
                </a:cubicBezTo>
                <a:cubicBezTo>
                  <a:pt x="9038" y="2506"/>
                  <a:pt x="9036" y="2505"/>
                  <a:pt x="9035" y="2501"/>
                </a:cubicBezTo>
                <a:cubicBezTo>
                  <a:pt x="9034" y="2501"/>
                  <a:pt x="9034" y="2500"/>
                  <a:pt x="9033" y="2500"/>
                </a:cubicBezTo>
                <a:cubicBezTo>
                  <a:pt x="9033" y="2500"/>
                  <a:pt x="9034" y="2498"/>
                  <a:pt x="9033" y="2498"/>
                </a:cubicBezTo>
                <a:cubicBezTo>
                  <a:pt x="9041" y="2497"/>
                  <a:pt x="9048" y="2501"/>
                  <a:pt x="9055" y="2496"/>
                </a:cubicBezTo>
                <a:cubicBezTo>
                  <a:pt x="9056" y="2495"/>
                  <a:pt x="9057" y="2492"/>
                  <a:pt x="9058" y="2491"/>
                </a:cubicBezTo>
                <a:cubicBezTo>
                  <a:pt x="9058" y="2481"/>
                  <a:pt x="9050" y="2476"/>
                  <a:pt x="9045" y="2473"/>
                </a:cubicBezTo>
                <a:cubicBezTo>
                  <a:pt x="9044" y="2455"/>
                  <a:pt x="9060" y="2437"/>
                  <a:pt x="9069" y="2426"/>
                </a:cubicBezTo>
                <a:cubicBezTo>
                  <a:pt x="9072" y="2428"/>
                  <a:pt x="9075" y="2429"/>
                  <a:pt x="9079" y="2430"/>
                </a:cubicBezTo>
                <a:cubicBezTo>
                  <a:pt x="9077" y="2414"/>
                  <a:pt x="9075" y="2398"/>
                  <a:pt x="9073" y="2382"/>
                </a:cubicBezTo>
                <a:cubicBezTo>
                  <a:pt x="9065" y="2388"/>
                  <a:pt x="9066" y="2397"/>
                  <a:pt x="9060" y="2405"/>
                </a:cubicBezTo>
                <a:cubicBezTo>
                  <a:pt x="9052" y="2417"/>
                  <a:pt x="9039" y="2432"/>
                  <a:pt x="9027" y="2441"/>
                </a:cubicBezTo>
                <a:cubicBezTo>
                  <a:pt x="9017" y="2448"/>
                  <a:pt x="8990" y="2463"/>
                  <a:pt x="8978" y="2464"/>
                </a:cubicBezTo>
                <a:cubicBezTo>
                  <a:pt x="8966" y="2464"/>
                  <a:pt x="8957" y="2460"/>
                  <a:pt x="8942" y="2466"/>
                </a:cubicBezTo>
                <a:cubicBezTo>
                  <a:pt x="8923" y="2472"/>
                  <a:pt x="8899" y="2494"/>
                  <a:pt x="8882" y="2488"/>
                </a:cubicBezTo>
                <a:cubicBezTo>
                  <a:pt x="8880" y="2480"/>
                  <a:pt x="8879" y="2473"/>
                  <a:pt x="8877" y="2466"/>
                </a:cubicBezTo>
                <a:cubicBezTo>
                  <a:pt x="8877" y="2466"/>
                  <a:pt x="8877" y="2466"/>
                  <a:pt x="8876" y="2466"/>
                </a:cubicBezTo>
                <a:cubicBezTo>
                  <a:pt x="8861" y="2488"/>
                  <a:pt x="8843" y="2516"/>
                  <a:pt x="8832" y="2542"/>
                </a:cubicBezTo>
                <a:cubicBezTo>
                  <a:pt x="8826" y="2558"/>
                  <a:pt x="8820" y="2573"/>
                  <a:pt x="8810" y="2587"/>
                </a:cubicBezTo>
                <a:cubicBezTo>
                  <a:pt x="8802" y="2600"/>
                  <a:pt x="8801" y="2622"/>
                  <a:pt x="8789" y="2632"/>
                </a:cubicBezTo>
                <a:cubicBezTo>
                  <a:pt x="8777" y="2641"/>
                  <a:pt x="8761" y="2636"/>
                  <a:pt x="8749" y="2642"/>
                </a:cubicBezTo>
                <a:cubicBezTo>
                  <a:pt x="8749" y="2642"/>
                  <a:pt x="8748" y="2643"/>
                  <a:pt x="8747" y="2642"/>
                </a:cubicBezTo>
                <a:cubicBezTo>
                  <a:pt x="8737" y="2633"/>
                  <a:pt x="8725" y="2651"/>
                  <a:pt x="8713" y="2653"/>
                </a:cubicBezTo>
                <a:cubicBezTo>
                  <a:pt x="8710" y="2648"/>
                  <a:pt x="8711" y="2646"/>
                  <a:pt x="8714" y="2641"/>
                </a:cubicBezTo>
                <a:cubicBezTo>
                  <a:pt x="8718" y="2632"/>
                  <a:pt x="8726" y="2621"/>
                  <a:pt x="8740" y="2620"/>
                </a:cubicBezTo>
                <a:cubicBezTo>
                  <a:pt x="8745" y="2619"/>
                  <a:pt x="8752" y="2619"/>
                  <a:pt x="8757" y="2615"/>
                </a:cubicBezTo>
                <a:cubicBezTo>
                  <a:pt x="8771" y="2601"/>
                  <a:pt x="8766" y="2571"/>
                  <a:pt x="8777" y="2558"/>
                </a:cubicBezTo>
                <a:cubicBezTo>
                  <a:pt x="8778" y="2558"/>
                  <a:pt x="8779" y="2557"/>
                  <a:pt x="8780" y="2556"/>
                </a:cubicBezTo>
                <a:cubicBezTo>
                  <a:pt x="8781" y="2554"/>
                  <a:pt x="8783" y="2554"/>
                  <a:pt x="8784" y="2552"/>
                </a:cubicBezTo>
                <a:cubicBezTo>
                  <a:pt x="8794" y="2544"/>
                  <a:pt x="8810" y="2534"/>
                  <a:pt x="8812" y="2527"/>
                </a:cubicBezTo>
                <a:cubicBezTo>
                  <a:pt x="8813" y="2526"/>
                  <a:pt x="8811" y="2526"/>
                  <a:pt x="8811" y="2525"/>
                </a:cubicBezTo>
                <a:cubicBezTo>
                  <a:pt x="8817" y="2516"/>
                  <a:pt x="8823" y="2506"/>
                  <a:pt x="8828" y="2497"/>
                </a:cubicBezTo>
                <a:cubicBezTo>
                  <a:pt x="8829" y="2496"/>
                  <a:pt x="8830" y="2495"/>
                  <a:pt x="8830" y="2494"/>
                </a:cubicBezTo>
                <a:cubicBezTo>
                  <a:pt x="8833" y="2497"/>
                  <a:pt x="8839" y="2501"/>
                  <a:pt x="8844" y="2497"/>
                </a:cubicBezTo>
                <a:cubicBezTo>
                  <a:pt x="8854" y="2487"/>
                  <a:pt x="8853" y="2469"/>
                  <a:pt x="8865" y="2459"/>
                </a:cubicBezTo>
                <a:cubicBezTo>
                  <a:pt x="8869" y="2438"/>
                  <a:pt x="8832" y="2407"/>
                  <a:pt x="8825" y="2396"/>
                </a:cubicBezTo>
                <a:cubicBezTo>
                  <a:pt x="8823" y="2396"/>
                  <a:pt x="8822" y="2397"/>
                  <a:pt x="8821" y="2397"/>
                </a:cubicBezTo>
                <a:cubicBezTo>
                  <a:pt x="8809" y="2419"/>
                  <a:pt x="8797" y="2440"/>
                  <a:pt x="8784" y="2461"/>
                </a:cubicBezTo>
                <a:cubicBezTo>
                  <a:pt x="8772" y="2471"/>
                  <a:pt x="8761" y="2480"/>
                  <a:pt x="8749" y="2490"/>
                </a:cubicBezTo>
                <a:cubicBezTo>
                  <a:pt x="8741" y="2502"/>
                  <a:pt x="8741" y="2531"/>
                  <a:pt x="8738" y="2545"/>
                </a:cubicBezTo>
                <a:cubicBezTo>
                  <a:pt x="8737" y="2548"/>
                  <a:pt x="8736" y="2554"/>
                  <a:pt x="8734" y="2561"/>
                </a:cubicBezTo>
                <a:cubicBezTo>
                  <a:pt x="8723" y="2571"/>
                  <a:pt x="8712" y="2580"/>
                  <a:pt x="8701" y="2580"/>
                </a:cubicBezTo>
                <a:cubicBezTo>
                  <a:pt x="8697" y="2576"/>
                  <a:pt x="8697" y="2568"/>
                  <a:pt x="8692" y="2566"/>
                </a:cubicBezTo>
                <a:cubicBezTo>
                  <a:pt x="8681" y="2567"/>
                  <a:pt x="8664" y="2597"/>
                  <a:pt x="8660" y="2608"/>
                </a:cubicBezTo>
                <a:cubicBezTo>
                  <a:pt x="8659" y="2608"/>
                  <a:pt x="8657" y="2609"/>
                  <a:pt x="8656" y="2609"/>
                </a:cubicBezTo>
                <a:cubicBezTo>
                  <a:pt x="8656" y="2609"/>
                  <a:pt x="8655" y="2609"/>
                  <a:pt x="8654" y="2609"/>
                </a:cubicBezTo>
                <a:cubicBezTo>
                  <a:pt x="8644" y="2579"/>
                  <a:pt x="8711" y="2521"/>
                  <a:pt x="8688" y="2483"/>
                </a:cubicBezTo>
                <a:cubicBezTo>
                  <a:pt x="8681" y="2472"/>
                  <a:pt x="8669" y="2472"/>
                  <a:pt x="8661" y="2465"/>
                </a:cubicBezTo>
                <a:cubicBezTo>
                  <a:pt x="8683" y="2454"/>
                  <a:pt x="8705" y="2443"/>
                  <a:pt x="8727" y="2432"/>
                </a:cubicBezTo>
                <a:cubicBezTo>
                  <a:pt x="8730" y="2430"/>
                  <a:pt x="8732" y="2428"/>
                  <a:pt x="8732" y="2424"/>
                </a:cubicBezTo>
                <a:cubicBezTo>
                  <a:pt x="8743" y="2416"/>
                  <a:pt x="8754" y="2412"/>
                  <a:pt x="8762" y="2402"/>
                </a:cubicBezTo>
                <a:cubicBezTo>
                  <a:pt x="8770" y="2392"/>
                  <a:pt x="8794" y="2336"/>
                  <a:pt x="8796" y="2321"/>
                </a:cubicBezTo>
                <a:cubicBezTo>
                  <a:pt x="8797" y="2314"/>
                  <a:pt x="8790" y="2296"/>
                  <a:pt x="8787" y="2292"/>
                </a:cubicBezTo>
                <a:cubicBezTo>
                  <a:pt x="8784" y="2286"/>
                  <a:pt x="8778" y="2286"/>
                  <a:pt x="8772" y="2283"/>
                </a:cubicBezTo>
                <a:cubicBezTo>
                  <a:pt x="8748" y="2274"/>
                  <a:pt x="8748" y="2291"/>
                  <a:pt x="8729" y="2301"/>
                </a:cubicBezTo>
                <a:cubicBezTo>
                  <a:pt x="8708" y="2313"/>
                  <a:pt x="8692" y="2302"/>
                  <a:pt x="8686" y="2330"/>
                </a:cubicBezTo>
                <a:cubicBezTo>
                  <a:pt x="8676" y="2331"/>
                  <a:pt x="8670" y="2319"/>
                  <a:pt x="8661" y="2318"/>
                </a:cubicBezTo>
                <a:cubicBezTo>
                  <a:pt x="8651" y="2317"/>
                  <a:pt x="8641" y="2332"/>
                  <a:pt x="8635" y="2337"/>
                </a:cubicBezTo>
                <a:cubicBezTo>
                  <a:pt x="8638" y="2322"/>
                  <a:pt x="8656" y="2313"/>
                  <a:pt x="8657" y="2298"/>
                </a:cubicBezTo>
                <a:cubicBezTo>
                  <a:pt x="8659" y="2281"/>
                  <a:pt x="8625" y="2269"/>
                  <a:pt x="8614" y="2271"/>
                </a:cubicBezTo>
                <a:cubicBezTo>
                  <a:pt x="8608" y="2274"/>
                  <a:pt x="8602" y="2277"/>
                  <a:pt x="8596" y="2280"/>
                </a:cubicBezTo>
                <a:cubicBezTo>
                  <a:pt x="8582" y="2280"/>
                  <a:pt x="8568" y="2264"/>
                  <a:pt x="8562" y="2247"/>
                </a:cubicBezTo>
                <a:cubicBezTo>
                  <a:pt x="8569" y="2246"/>
                  <a:pt x="8574" y="2249"/>
                  <a:pt x="8579" y="2251"/>
                </a:cubicBezTo>
                <a:cubicBezTo>
                  <a:pt x="8586" y="2253"/>
                  <a:pt x="8612" y="2253"/>
                  <a:pt x="8615" y="2250"/>
                </a:cubicBezTo>
                <a:cubicBezTo>
                  <a:pt x="8642" y="2266"/>
                  <a:pt x="8674" y="2277"/>
                  <a:pt x="8697" y="2299"/>
                </a:cubicBezTo>
                <a:cubicBezTo>
                  <a:pt x="8718" y="2290"/>
                  <a:pt x="8730" y="2266"/>
                  <a:pt x="8756" y="2263"/>
                </a:cubicBezTo>
                <a:cubicBezTo>
                  <a:pt x="8778" y="2260"/>
                  <a:pt x="8793" y="2275"/>
                  <a:pt x="8813" y="2279"/>
                </a:cubicBezTo>
                <a:cubicBezTo>
                  <a:pt x="8822" y="2274"/>
                  <a:pt x="8821" y="2266"/>
                  <a:pt x="8828" y="2262"/>
                </a:cubicBezTo>
                <a:cubicBezTo>
                  <a:pt x="8841" y="2266"/>
                  <a:pt x="8851" y="2279"/>
                  <a:pt x="8861" y="2288"/>
                </a:cubicBezTo>
                <a:cubicBezTo>
                  <a:pt x="8866" y="2292"/>
                  <a:pt x="8872" y="2294"/>
                  <a:pt x="8877" y="2298"/>
                </a:cubicBezTo>
                <a:cubicBezTo>
                  <a:pt x="8881" y="2305"/>
                  <a:pt x="8883" y="2313"/>
                  <a:pt x="8887" y="2321"/>
                </a:cubicBezTo>
                <a:cubicBezTo>
                  <a:pt x="8891" y="2323"/>
                  <a:pt x="8894" y="2319"/>
                  <a:pt x="8897" y="2324"/>
                </a:cubicBezTo>
                <a:cubicBezTo>
                  <a:pt x="8900" y="2333"/>
                  <a:pt x="8904" y="2342"/>
                  <a:pt x="8907" y="2351"/>
                </a:cubicBezTo>
                <a:cubicBezTo>
                  <a:pt x="8916" y="2366"/>
                  <a:pt x="8936" y="2375"/>
                  <a:pt x="8950" y="2379"/>
                </a:cubicBezTo>
                <a:cubicBezTo>
                  <a:pt x="8972" y="2386"/>
                  <a:pt x="8992" y="2383"/>
                  <a:pt x="9009" y="2361"/>
                </a:cubicBezTo>
                <a:cubicBezTo>
                  <a:pt x="9013" y="2357"/>
                  <a:pt x="9017" y="2353"/>
                  <a:pt x="9018" y="2347"/>
                </a:cubicBezTo>
                <a:cubicBezTo>
                  <a:pt x="9021" y="2327"/>
                  <a:pt x="8993" y="2312"/>
                  <a:pt x="8994" y="2280"/>
                </a:cubicBezTo>
                <a:cubicBezTo>
                  <a:pt x="8995" y="2280"/>
                  <a:pt x="8995" y="2279"/>
                  <a:pt x="8996" y="2279"/>
                </a:cubicBezTo>
                <a:cubicBezTo>
                  <a:pt x="8999" y="2294"/>
                  <a:pt x="9034" y="2335"/>
                  <a:pt x="9044" y="2339"/>
                </a:cubicBezTo>
                <a:cubicBezTo>
                  <a:pt x="9048" y="2341"/>
                  <a:pt x="9056" y="2342"/>
                  <a:pt x="9062" y="2336"/>
                </a:cubicBezTo>
                <a:cubicBezTo>
                  <a:pt x="9066" y="2332"/>
                  <a:pt x="9069" y="2325"/>
                  <a:pt x="9071" y="2319"/>
                </a:cubicBezTo>
                <a:cubicBezTo>
                  <a:pt x="9079" y="2295"/>
                  <a:pt x="9055" y="2288"/>
                  <a:pt x="9048" y="2274"/>
                </a:cubicBezTo>
                <a:cubicBezTo>
                  <a:pt x="9048" y="2271"/>
                  <a:pt x="9048" y="2269"/>
                  <a:pt x="9049" y="2267"/>
                </a:cubicBezTo>
                <a:cubicBezTo>
                  <a:pt x="9043" y="2267"/>
                  <a:pt x="9042" y="2258"/>
                  <a:pt x="9040" y="2252"/>
                </a:cubicBezTo>
                <a:cubicBezTo>
                  <a:pt x="9037" y="2251"/>
                  <a:pt x="9034" y="2253"/>
                  <a:pt x="9029" y="2255"/>
                </a:cubicBezTo>
                <a:cubicBezTo>
                  <a:pt x="9029" y="2238"/>
                  <a:pt x="9037" y="2209"/>
                  <a:pt x="9014" y="2223"/>
                </a:cubicBezTo>
                <a:cubicBezTo>
                  <a:pt x="9016" y="2217"/>
                  <a:pt x="9017" y="2210"/>
                  <a:pt x="9017" y="2202"/>
                </a:cubicBezTo>
                <a:cubicBezTo>
                  <a:pt x="9014" y="2203"/>
                  <a:pt x="9011" y="2205"/>
                  <a:pt x="9007" y="2205"/>
                </a:cubicBezTo>
                <a:cubicBezTo>
                  <a:pt x="9007" y="2205"/>
                  <a:pt x="9006" y="2204"/>
                  <a:pt x="9005" y="2204"/>
                </a:cubicBezTo>
                <a:cubicBezTo>
                  <a:pt x="8998" y="2157"/>
                  <a:pt x="9002" y="2138"/>
                  <a:pt x="8970" y="2122"/>
                </a:cubicBezTo>
                <a:cubicBezTo>
                  <a:pt x="8969" y="2122"/>
                  <a:pt x="8969" y="2122"/>
                  <a:pt x="8968" y="2122"/>
                </a:cubicBezTo>
                <a:cubicBezTo>
                  <a:pt x="8964" y="2141"/>
                  <a:pt x="8962" y="2166"/>
                  <a:pt x="8960" y="2184"/>
                </a:cubicBezTo>
                <a:cubicBezTo>
                  <a:pt x="8960" y="2184"/>
                  <a:pt x="8960" y="2185"/>
                  <a:pt x="8959" y="2185"/>
                </a:cubicBezTo>
                <a:cubicBezTo>
                  <a:pt x="8958" y="2184"/>
                  <a:pt x="8956" y="2181"/>
                  <a:pt x="8955" y="2180"/>
                </a:cubicBezTo>
                <a:cubicBezTo>
                  <a:pt x="8954" y="2170"/>
                  <a:pt x="8956" y="2158"/>
                  <a:pt x="8952" y="2146"/>
                </a:cubicBezTo>
                <a:cubicBezTo>
                  <a:pt x="8947" y="2131"/>
                  <a:pt x="8942" y="2108"/>
                  <a:pt x="8943" y="2094"/>
                </a:cubicBezTo>
                <a:cubicBezTo>
                  <a:pt x="8932" y="2098"/>
                  <a:pt x="8930" y="2117"/>
                  <a:pt x="8922" y="2126"/>
                </a:cubicBezTo>
                <a:cubicBezTo>
                  <a:pt x="8920" y="2125"/>
                  <a:pt x="8919" y="2124"/>
                  <a:pt x="8917" y="2124"/>
                </a:cubicBezTo>
                <a:cubicBezTo>
                  <a:pt x="8917" y="2100"/>
                  <a:pt x="8913" y="2103"/>
                  <a:pt x="8897" y="2103"/>
                </a:cubicBezTo>
                <a:cubicBezTo>
                  <a:pt x="8894" y="2095"/>
                  <a:pt x="8897" y="2089"/>
                  <a:pt x="8895" y="2080"/>
                </a:cubicBezTo>
                <a:cubicBezTo>
                  <a:pt x="8894" y="2080"/>
                  <a:pt x="8893" y="2081"/>
                  <a:pt x="8892" y="2080"/>
                </a:cubicBezTo>
                <a:cubicBezTo>
                  <a:pt x="8889" y="2081"/>
                  <a:pt x="8888" y="2081"/>
                  <a:pt x="8886" y="2083"/>
                </a:cubicBezTo>
                <a:cubicBezTo>
                  <a:pt x="8885" y="2082"/>
                  <a:pt x="8884" y="2082"/>
                  <a:pt x="8884" y="2079"/>
                </a:cubicBezTo>
                <a:cubicBezTo>
                  <a:pt x="8872" y="2084"/>
                  <a:pt x="8866" y="2080"/>
                  <a:pt x="8856" y="2080"/>
                </a:cubicBezTo>
                <a:cubicBezTo>
                  <a:pt x="8823" y="2083"/>
                  <a:pt x="8819" y="2095"/>
                  <a:pt x="8804" y="2060"/>
                </a:cubicBezTo>
                <a:cubicBezTo>
                  <a:pt x="8795" y="2056"/>
                  <a:pt x="8760" y="2054"/>
                  <a:pt x="8747" y="2059"/>
                </a:cubicBezTo>
                <a:cubicBezTo>
                  <a:pt x="8745" y="2073"/>
                  <a:pt x="8743" y="2087"/>
                  <a:pt x="8739" y="2100"/>
                </a:cubicBezTo>
                <a:cubicBezTo>
                  <a:pt x="8735" y="2111"/>
                  <a:pt x="8731" y="2121"/>
                  <a:pt x="8727" y="2132"/>
                </a:cubicBezTo>
                <a:cubicBezTo>
                  <a:pt x="8727" y="2133"/>
                  <a:pt x="8726" y="2135"/>
                  <a:pt x="8725" y="2136"/>
                </a:cubicBezTo>
                <a:cubicBezTo>
                  <a:pt x="8720" y="2129"/>
                  <a:pt x="8700" y="2111"/>
                  <a:pt x="8703" y="2094"/>
                </a:cubicBezTo>
                <a:cubicBezTo>
                  <a:pt x="8704" y="2088"/>
                  <a:pt x="8711" y="2085"/>
                  <a:pt x="8715" y="2080"/>
                </a:cubicBezTo>
                <a:cubicBezTo>
                  <a:pt x="8719" y="2075"/>
                  <a:pt x="8734" y="2044"/>
                  <a:pt x="8731" y="2035"/>
                </a:cubicBezTo>
                <a:cubicBezTo>
                  <a:pt x="8728" y="2023"/>
                  <a:pt x="8713" y="2023"/>
                  <a:pt x="8705" y="2019"/>
                </a:cubicBezTo>
                <a:cubicBezTo>
                  <a:pt x="8697" y="2015"/>
                  <a:pt x="8690" y="2002"/>
                  <a:pt x="8679" y="2002"/>
                </a:cubicBezTo>
                <a:cubicBezTo>
                  <a:pt x="8669" y="2003"/>
                  <a:pt x="8666" y="2017"/>
                  <a:pt x="8664" y="2023"/>
                </a:cubicBezTo>
                <a:cubicBezTo>
                  <a:pt x="8660" y="2029"/>
                  <a:pt x="8657" y="2035"/>
                  <a:pt x="8653" y="2042"/>
                </a:cubicBezTo>
                <a:cubicBezTo>
                  <a:pt x="8648" y="2053"/>
                  <a:pt x="8646" y="2067"/>
                  <a:pt x="8643" y="2080"/>
                </a:cubicBezTo>
                <a:cubicBezTo>
                  <a:pt x="8642" y="2081"/>
                  <a:pt x="8641" y="2081"/>
                  <a:pt x="8639" y="2082"/>
                </a:cubicBezTo>
                <a:cubicBezTo>
                  <a:pt x="8636" y="2061"/>
                  <a:pt x="8623" y="2049"/>
                  <a:pt x="8606" y="2055"/>
                </a:cubicBezTo>
                <a:cubicBezTo>
                  <a:pt x="8611" y="2042"/>
                  <a:pt x="8628" y="2049"/>
                  <a:pt x="8636" y="2041"/>
                </a:cubicBezTo>
                <a:cubicBezTo>
                  <a:pt x="8649" y="2026"/>
                  <a:pt x="8652" y="1993"/>
                  <a:pt x="8666" y="1978"/>
                </a:cubicBezTo>
                <a:cubicBezTo>
                  <a:pt x="8667" y="1976"/>
                  <a:pt x="8669" y="1974"/>
                  <a:pt x="8670" y="1972"/>
                </a:cubicBezTo>
                <a:cubicBezTo>
                  <a:pt x="8653" y="1966"/>
                  <a:pt x="8636" y="1959"/>
                  <a:pt x="8617" y="1955"/>
                </a:cubicBezTo>
                <a:cubicBezTo>
                  <a:pt x="8610" y="1965"/>
                  <a:pt x="8606" y="1960"/>
                  <a:pt x="8597" y="1967"/>
                </a:cubicBezTo>
                <a:cubicBezTo>
                  <a:pt x="8592" y="1974"/>
                  <a:pt x="8587" y="1980"/>
                  <a:pt x="8583" y="1987"/>
                </a:cubicBezTo>
                <a:cubicBezTo>
                  <a:pt x="8567" y="2005"/>
                  <a:pt x="8559" y="2013"/>
                  <a:pt x="8560" y="2044"/>
                </a:cubicBezTo>
                <a:cubicBezTo>
                  <a:pt x="8555" y="2043"/>
                  <a:pt x="8552" y="2042"/>
                  <a:pt x="8549" y="2038"/>
                </a:cubicBezTo>
                <a:cubicBezTo>
                  <a:pt x="8522" y="2005"/>
                  <a:pt x="8571" y="1996"/>
                  <a:pt x="8571" y="1973"/>
                </a:cubicBezTo>
                <a:cubicBezTo>
                  <a:pt x="8571" y="1961"/>
                  <a:pt x="8557" y="1961"/>
                  <a:pt x="8552" y="1958"/>
                </a:cubicBezTo>
                <a:cubicBezTo>
                  <a:pt x="8567" y="1950"/>
                  <a:pt x="8588" y="1938"/>
                  <a:pt x="8596" y="1949"/>
                </a:cubicBezTo>
                <a:cubicBezTo>
                  <a:pt x="8608" y="1943"/>
                  <a:pt x="8616" y="1915"/>
                  <a:pt x="8618" y="1901"/>
                </a:cubicBezTo>
                <a:cubicBezTo>
                  <a:pt x="8618" y="1897"/>
                  <a:pt x="8619" y="1892"/>
                  <a:pt x="8620" y="1887"/>
                </a:cubicBezTo>
                <a:cubicBezTo>
                  <a:pt x="8624" y="1875"/>
                  <a:pt x="8640" y="1860"/>
                  <a:pt x="8649" y="1852"/>
                </a:cubicBezTo>
                <a:cubicBezTo>
                  <a:pt x="8649" y="1851"/>
                  <a:pt x="8650" y="1852"/>
                  <a:pt x="8650" y="1851"/>
                </a:cubicBezTo>
                <a:cubicBezTo>
                  <a:pt x="8639" y="1849"/>
                  <a:pt x="8627" y="1844"/>
                  <a:pt x="8620" y="1833"/>
                </a:cubicBezTo>
                <a:cubicBezTo>
                  <a:pt x="8634" y="1835"/>
                  <a:pt x="8647" y="1836"/>
                  <a:pt x="8662" y="1835"/>
                </a:cubicBezTo>
                <a:cubicBezTo>
                  <a:pt x="8660" y="1828"/>
                  <a:pt x="8657" y="1825"/>
                  <a:pt x="8655" y="1821"/>
                </a:cubicBezTo>
                <a:cubicBezTo>
                  <a:pt x="8651" y="1795"/>
                  <a:pt x="8687" y="1779"/>
                  <a:pt x="8709" y="1776"/>
                </a:cubicBezTo>
                <a:cubicBezTo>
                  <a:pt x="8713" y="1775"/>
                  <a:pt x="8717" y="1773"/>
                  <a:pt x="8722" y="1772"/>
                </a:cubicBezTo>
                <a:cubicBezTo>
                  <a:pt x="8725" y="1772"/>
                  <a:pt x="8729" y="1775"/>
                  <a:pt x="8735" y="1770"/>
                </a:cubicBezTo>
                <a:cubicBezTo>
                  <a:pt x="8739" y="1768"/>
                  <a:pt x="8741" y="1764"/>
                  <a:pt x="8744" y="1761"/>
                </a:cubicBezTo>
                <a:cubicBezTo>
                  <a:pt x="8745" y="1773"/>
                  <a:pt x="8738" y="1779"/>
                  <a:pt x="8732" y="1786"/>
                </a:cubicBezTo>
                <a:cubicBezTo>
                  <a:pt x="8724" y="1788"/>
                  <a:pt x="8688" y="1783"/>
                  <a:pt x="8681" y="1799"/>
                </a:cubicBezTo>
                <a:cubicBezTo>
                  <a:pt x="8681" y="1800"/>
                  <a:pt x="8681" y="1802"/>
                  <a:pt x="8681" y="1803"/>
                </a:cubicBezTo>
                <a:cubicBezTo>
                  <a:pt x="8690" y="1811"/>
                  <a:pt x="8700" y="1825"/>
                  <a:pt x="8711" y="1828"/>
                </a:cubicBezTo>
                <a:cubicBezTo>
                  <a:pt x="8717" y="1830"/>
                  <a:pt x="8727" y="1828"/>
                  <a:pt x="8735" y="1827"/>
                </a:cubicBezTo>
                <a:cubicBezTo>
                  <a:pt x="8730" y="1835"/>
                  <a:pt x="8726" y="1842"/>
                  <a:pt x="8727" y="1852"/>
                </a:cubicBezTo>
                <a:cubicBezTo>
                  <a:pt x="8735" y="1865"/>
                  <a:pt x="8757" y="1882"/>
                  <a:pt x="8777" y="1868"/>
                </a:cubicBezTo>
                <a:cubicBezTo>
                  <a:pt x="8784" y="1862"/>
                  <a:pt x="8788" y="1853"/>
                  <a:pt x="8793" y="1847"/>
                </a:cubicBezTo>
                <a:cubicBezTo>
                  <a:pt x="8798" y="1839"/>
                  <a:pt x="8802" y="1830"/>
                  <a:pt x="8806" y="1822"/>
                </a:cubicBezTo>
                <a:cubicBezTo>
                  <a:pt x="8798" y="1818"/>
                  <a:pt x="8792" y="1810"/>
                  <a:pt x="8785" y="1804"/>
                </a:cubicBezTo>
                <a:cubicBezTo>
                  <a:pt x="8792" y="1785"/>
                  <a:pt x="8800" y="1765"/>
                  <a:pt x="8803" y="1745"/>
                </a:cubicBezTo>
                <a:cubicBezTo>
                  <a:pt x="8806" y="1743"/>
                  <a:pt x="8809" y="1746"/>
                  <a:pt x="8813" y="1745"/>
                </a:cubicBezTo>
                <a:cubicBezTo>
                  <a:pt x="8821" y="1744"/>
                  <a:pt x="8843" y="1728"/>
                  <a:pt x="8847" y="1724"/>
                </a:cubicBezTo>
                <a:cubicBezTo>
                  <a:pt x="8857" y="1710"/>
                  <a:pt x="8826" y="1647"/>
                  <a:pt x="8818" y="1644"/>
                </a:cubicBezTo>
                <a:cubicBezTo>
                  <a:pt x="8811" y="1642"/>
                  <a:pt x="8803" y="1643"/>
                  <a:pt x="8795" y="1642"/>
                </a:cubicBezTo>
                <a:cubicBezTo>
                  <a:pt x="8782" y="1640"/>
                  <a:pt x="8743" y="1626"/>
                  <a:pt x="8736" y="1655"/>
                </a:cubicBezTo>
                <a:cubicBezTo>
                  <a:pt x="8738" y="1662"/>
                  <a:pt x="8741" y="1664"/>
                  <a:pt x="8744" y="1668"/>
                </a:cubicBezTo>
                <a:cubicBezTo>
                  <a:pt x="8744" y="1669"/>
                  <a:pt x="8743" y="1670"/>
                  <a:pt x="8744" y="1671"/>
                </a:cubicBezTo>
                <a:cubicBezTo>
                  <a:pt x="8732" y="1671"/>
                  <a:pt x="8720" y="1671"/>
                  <a:pt x="8708" y="1671"/>
                </a:cubicBezTo>
                <a:cubicBezTo>
                  <a:pt x="8708" y="1671"/>
                  <a:pt x="8707" y="1672"/>
                  <a:pt x="8707" y="1672"/>
                </a:cubicBezTo>
                <a:cubicBezTo>
                  <a:pt x="8705" y="1659"/>
                  <a:pt x="8715" y="1636"/>
                  <a:pt x="8707" y="1624"/>
                </a:cubicBezTo>
                <a:cubicBezTo>
                  <a:pt x="8705" y="1621"/>
                  <a:pt x="8694" y="1625"/>
                  <a:pt x="8690" y="1624"/>
                </a:cubicBezTo>
                <a:cubicBezTo>
                  <a:pt x="8690" y="1617"/>
                  <a:pt x="8696" y="1614"/>
                  <a:pt x="8701" y="1611"/>
                </a:cubicBezTo>
                <a:cubicBezTo>
                  <a:pt x="8706" y="1591"/>
                  <a:pt x="8682" y="1575"/>
                  <a:pt x="8676" y="1561"/>
                </a:cubicBezTo>
                <a:cubicBezTo>
                  <a:pt x="8686" y="1563"/>
                  <a:pt x="8694" y="1569"/>
                  <a:pt x="8707" y="1567"/>
                </a:cubicBezTo>
                <a:cubicBezTo>
                  <a:pt x="8716" y="1566"/>
                  <a:pt x="8723" y="1559"/>
                  <a:pt x="8731" y="1551"/>
                </a:cubicBezTo>
                <a:cubicBezTo>
                  <a:pt x="8736" y="1563"/>
                  <a:pt x="8747" y="1589"/>
                  <a:pt x="8748" y="1591"/>
                </a:cubicBezTo>
                <a:cubicBezTo>
                  <a:pt x="8750" y="1595"/>
                  <a:pt x="8754" y="1599"/>
                  <a:pt x="8758" y="1601"/>
                </a:cubicBezTo>
                <a:cubicBezTo>
                  <a:pt x="8766" y="1600"/>
                  <a:pt x="8806" y="1558"/>
                  <a:pt x="8811" y="1549"/>
                </a:cubicBezTo>
                <a:cubicBezTo>
                  <a:pt x="8814" y="1544"/>
                  <a:pt x="8817" y="1534"/>
                  <a:pt x="8812" y="1528"/>
                </a:cubicBezTo>
                <a:cubicBezTo>
                  <a:pt x="8805" y="1518"/>
                  <a:pt x="8796" y="1538"/>
                  <a:pt x="8792" y="1543"/>
                </a:cubicBezTo>
                <a:cubicBezTo>
                  <a:pt x="8790" y="1544"/>
                  <a:pt x="8790" y="1541"/>
                  <a:pt x="8788" y="1541"/>
                </a:cubicBezTo>
                <a:cubicBezTo>
                  <a:pt x="8790" y="1540"/>
                  <a:pt x="8791" y="1539"/>
                  <a:pt x="8793" y="1537"/>
                </a:cubicBezTo>
                <a:cubicBezTo>
                  <a:pt x="8809" y="1523"/>
                  <a:pt x="8820" y="1503"/>
                  <a:pt x="8818" y="1476"/>
                </a:cubicBezTo>
                <a:cubicBezTo>
                  <a:pt x="8817" y="1462"/>
                  <a:pt x="8794" y="1445"/>
                  <a:pt x="8781" y="1453"/>
                </a:cubicBezTo>
                <a:cubicBezTo>
                  <a:pt x="8764" y="1467"/>
                  <a:pt x="8748" y="1480"/>
                  <a:pt x="8731" y="1494"/>
                </a:cubicBezTo>
                <a:cubicBezTo>
                  <a:pt x="8726" y="1500"/>
                  <a:pt x="8722" y="1509"/>
                  <a:pt x="8716" y="1515"/>
                </a:cubicBezTo>
                <a:cubicBezTo>
                  <a:pt x="8717" y="1504"/>
                  <a:pt x="8720" y="1483"/>
                  <a:pt x="8716" y="1473"/>
                </a:cubicBezTo>
                <a:cubicBezTo>
                  <a:pt x="8711" y="1456"/>
                  <a:pt x="8701" y="1445"/>
                  <a:pt x="8697" y="1427"/>
                </a:cubicBezTo>
                <a:cubicBezTo>
                  <a:pt x="8666" y="1438"/>
                  <a:pt x="8677" y="1456"/>
                  <a:pt x="8666" y="1477"/>
                </a:cubicBezTo>
                <a:cubicBezTo>
                  <a:pt x="8644" y="1490"/>
                  <a:pt x="8629" y="1467"/>
                  <a:pt x="8609" y="1470"/>
                </a:cubicBezTo>
                <a:cubicBezTo>
                  <a:pt x="8617" y="1455"/>
                  <a:pt x="8643" y="1468"/>
                  <a:pt x="8653" y="1469"/>
                </a:cubicBezTo>
                <a:cubicBezTo>
                  <a:pt x="8654" y="1469"/>
                  <a:pt x="8654" y="1469"/>
                  <a:pt x="8655" y="1469"/>
                </a:cubicBezTo>
                <a:cubicBezTo>
                  <a:pt x="8656" y="1464"/>
                  <a:pt x="8657" y="1458"/>
                  <a:pt x="8659" y="1452"/>
                </a:cubicBezTo>
                <a:cubicBezTo>
                  <a:pt x="8663" y="1438"/>
                  <a:pt x="8670" y="1426"/>
                  <a:pt x="8678" y="1415"/>
                </a:cubicBezTo>
                <a:cubicBezTo>
                  <a:pt x="8678" y="1414"/>
                  <a:pt x="8678" y="1413"/>
                  <a:pt x="8677" y="1413"/>
                </a:cubicBezTo>
                <a:cubicBezTo>
                  <a:pt x="8674" y="1409"/>
                  <a:pt x="8668" y="1411"/>
                  <a:pt x="8664" y="1410"/>
                </a:cubicBezTo>
                <a:cubicBezTo>
                  <a:pt x="8656" y="1408"/>
                  <a:pt x="8648" y="1404"/>
                  <a:pt x="8639" y="1404"/>
                </a:cubicBezTo>
                <a:cubicBezTo>
                  <a:pt x="8622" y="1404"/>
                  <a:pt x="8603" y="1412"/>
                  <a:pt x="8591" y="1403"/>
                </a:cubicBezTo>
                <a:cubicBezTo>
                  <a:pt x="8601" y="1399"/>
                  <a:pt x="8605" y="1395"/>
                  <a:pt x="8607" y="1387"/>
                </a:cubicBezTo>
                <a:cubicBezTo>
                  <a:pt x="8605" y="1378"/>
                  <a:pt x="8590" y="1376"/>
                  <a:pt x="8584" y="1373"/>
                </a:cubicBezTo>
                <a:cubicBezTo>
                  <a:pt x="8584" y="1372"/>
                  <a:pt x="8584" y="1371"/>
                  <a:pt x="8584" y="1370"/>
                </a:cubicBezTo>
                <a:cubicBezTo>
                  <a:pt x="8597" y="1366"/>
                  <a:pt x="8621" y="1370"/>
                  <a:pt x="8631" y="1374"/>
                </a:cubicBezTo>
                <a:cubicBezTo>
                  <a:pt x="8642" y="1379"/>
                  <a:pt x="8652" y="1391"/>
                  <a:pt x="8667" y="1387"/>
                </a:cubicBezTo>
                <a:cubicBezTo>
                  <a:pt x="8675" y="1380"/>
                  <a:pt x="8684" y="1361"/>
                  <a:pt x="8696" y="1368"/>
                </a:cubicBezTo>
                <a:cubicBezTo>
                  <a:pt x="8703" y="1371"/>
                  <a:pt x="8705" y="1383"/>
                  <a:pt x="8712" y="1386"/>
                </a:cubicBezTo>
                <a:cubicBezTo>
                  <a:pt x="8726" y="1383"/>
                  <a:pt x="8732" y="1357"/>
                  <a:pt x="8725" y="1338"/>
                </a:cubicBezTo>
                <a:cubicBezTo>
                  <a:pt x="8717" y="1313"/>
                  <a:pt x="8698" y="1305"/>
                  <a:pt x="8686" y="1289"/>
                </a:cubicBezTo>
                <a:cubicBezTo>
                  <a:pt x="8681" y="1283"/>
                  <a:pt x="8684" y="1270"/>
                  <a:pt x="8679" y="1265"/>
                </a:cubicBezTo>
                <a:cubicBezTo>
                  <a:pt x="8670" y="1255"/>
                  <a:pt x="8652" y="1264"/>
                  <a:pt x="8636" y="1266"/>
                </a:cubicBezTo>
                <a:cubicBezTo>
                  <a:pt x="8631" y="1266"/>
                  <a:pt x="8626" y="1265"/>
                  <a:pt x="8620" y="1265"/>
                </a:cubicBezTo>
                <a:cubicBezTo>
                  <a:pt x="8619" y="1265"/>
                  <a:pt x="8619" y="1266"/>
                  <a:pt x="8618" y="1266"/>
                </a:cubicBezTo>
                <a:cubicBezTo>
                  <a:pt x="8614" y="1261"/>
                  <a:pt x="8611" y="1256"/>
                  <a:pt x="8607" y="1252"/>
                </a:cubicBezTo>
                <a:cubicBezTo>
                  <a:pt x="8615" y="1245"/>
                  <a:pt x="8624" y="1239"/>
                  <a:pt x="8630" y="1230"/>
                </a:cubicBezTo>
                <a:cubicBezTo>
                  <a:pt x="8634" y="1224"/>
                  <a:pt x="8637" y="1213"/>
                  <a:pt x="8631" y="1206"/>
                </a:cubicBezTo>
                <a:cubicBezTo>
                  <a:pt x="8628" y="1201"/>
                  <a:pt x="8615" y="1192"/>
                  <a:pt x="8607" y="1198"/>
                </a:cubicBezTo>
                <a:cubicBezTo>
                  <a:pt x="8601" y="1201"/>
                  <a:pt x="8596" y="1209"/>
                  <a:pt x="8589" y="1211"/>
                </a:cubicBezTo>
                <a:cubicBezTo>
                  <a:pt x="8585" y="1212"/>
                  <a:pt x="8581" y="1213"/>
                  <a:pt x="8577" y="1213"/>
                </a:cubicBezTo>
                <a:cubicBezTo>
                  <a:pt x="8574" y="1208"/>
                  <a:pt x="8571" y="1200"/>
                  <a:pt x="8565" y="1199"/>
                </a:cubicBezTo>
                <a:cubicBezTo>
                  <a:pt x="8566" y="1204"/>
                  <a:pt x="8568" y="1210"/>
                  <a:pt x="8568" y="1216"/>
                </a:cubicBezTo>
                <a:cubicBezTo>
                  <a:pt x="8566" y="1216"/>
                  <a:pt x="8563" y="1214"/>
                  <a:pt x="8561" y="1216"/>
                </a:cubicBezTo>
                <a:cubicBezTo>
                  <a:pt x="8555" y="1223"/>
                  <a:pt x="8553" y="1235"/>
                  <a:pt x="8544" y="1241"/>
                </a:cubicBezTo>
                <a:cubicBezTo>
                  <a:pt x="8544" y="1241"/>
                  <a:pt x="8543" y="1241"/>
                  <a:pt x="8543" y="1241"/>
                </a:cubicBezTo>
                <a:cubicBezTo>
                  <a:pt x="8536" y="1226"/>
                  <a:pt x="8533" y="1211"/>
                  <a:pt x="8516" y="1216"/>
                </a:cubicBezTo>
                <a:cubicBezTo>
                  <a:pt x="8515" y="1213"/>
                  <a:pt x="8514" y="1210"/>
                  <a:pt x="8515" y="1207"/>
                </a:cubicBezTo>
                <a:cubicBezTo>
                  <a:pt x="8508" y="1201"/>
                  <a:pt x="8493" y="1211"/>
                  <a:pt x="8486" y="1206"/>
                </a:cubicBezTo>
                <a:cubicBezTo>
                  <a:pt x="8477" y="1199"/>
                  <a:pt x="8474" y="1170"/>
                  <a:pt x="8466" y="1159"/>
                </a:cubicBezTo>
                <a:cubicBezTo>
                  <a:pt x="8466" y="1158"/>
                  <a:pt x="8466" y="1157"/>
                  <a:pt x="8466" y="1155"/>
                </a:cubicBezTo>
                <a:cubicBezTo>
                  <a:pt x="8467" y="1154"/>
                  <a:pt x="8469" y="1153"/>
                  <a:pt x="8470" y="1151"/>
                </a:cubicBezTo>
                <a:cubicBezTo>
                  <a:pt x="8482" y="1153"/>
                  <a:pt x="8495" y="1173"/>
                  <a:pt x="8508" y="1165"/>
                </a:cubicBezTo>
                <a:cubicBezTo>
                  <a:pt x="8510" y="1159"/>
                  <a:pt x="8509" y="1150"/>
                  <a:pt x="8510" y="1142"/>
                </a:cubicBezTo>
                <a:cubicBezTo>
                  <a:pt x="8512" y="1131"/>
                  <a:pt x="8525" y="1116"/>
                  <a:pt x="8521" y="1103"/>
                </a:cubicBezTo>
                <a:cubicBezTo>
                  <a:pt x="8521" y="1102"/>
                  <a:pt x="8521" y="1102"/>
                  <a:pt x="8521" y="1101"/>
                </a:cubicBezTo>
                <a:cubicBezTo>
                  <a:pt x="8516" y="1098"/>
                  <a:pt x="8512" y="1096"/>
                  <a:pt x="8507" y="1092"/>
                </a:cubicBezTo>
                <a:cubicBezTo>
                  <a:pt x="8507" y="1091"/>
                  <a:pt x="8506" y="1088"/>
                  <a:pt x="8506" y="1087"/>
                </a:cubicBezTo>
                <a:cubicBezTo>
                  <a:pt x="8529" y="1074"/>
                  <a:pt x="8526" y="1077"/>
                  <a:pt x="8539" y="1057"/>
                </a:cubicBezTo>
                <a:cubicBezTo>
                  <a:pt x="8545" y="1059"/>
                  <a:pt x="8551" y="1060"/>
                  <a:pt x="8556" y="1062"/>
                </a:cubicBezTo>
                <a:cubicBezTo>
                  <a:pt x="8573" y="1064"/>
                  <a:pt x="8609" y="1053"/>
                  <a:pt x="8610" y="1032"/>
                </a:cubicBezTo>
                <a:cubicBezTo>
                  <a:pt x="8611" y="1013"/>
                  <a:pt x="8597" y="998"/>
                  <a:pt x="8591" y="989"/>
                </a:cubicBezTo>
                <a:cubicBezTo>
                  <a:pt x="8589" y="985"/>
                  <a:pt x="8585" y="982"/>
                  <a:pt x="8583" y="978"/>
                </a:cubicBezTo>
                <a:cubicBezTo>
                  <a:pt x="8579" y="969"/>
                  <a:pt x="8581" y="958"/>
                  <a:pt x="8575" y="954"/>
                </a:cubicBezTo>
                <a:cubicBezTo>
                  <a:pt x="8573" y="954"/>
                  <a:pt x="8571" y="954"/>
                  <a:pt x="8569" y="955"/>
                </a:cubicBezTo>
                <a:cubicBezTo>
                  <a:pt x="8563" y="954"/>
                  <a:pt x="8560" y="946"/>
                  <a:pt x="8554" y="945"/>
                </a:cubicBezTo>
                <a:cubicBezTo>
                  <a:pt x="8539" y="944"/>
                  <a:pt x="8533" y="975"/>
                  <a:pt x="8532" y="986"/>
                </a:cubicBezTo>
                <a:cubicBezTo>
                  <a:pt x="8532" y="987"/>
                  <a:pt x="8531" y="987"/>
                  <a:pt x="8531" y="987"/>
                </a:cubicBezTo>
                <a:cubicBezTo>
                  <a:pt x="8522" y="984"/>
                  <a:pt x="8515" y="981"/>
                  <a:pt x="8502" y="983"/>
                </a:cubicBezTo>
                <a:cubicBezTo>
                  <a:pt x="8489" y="985"/>
                  <a:pt x="8482" y="995"/>
                  <a:pt x="8470" y="997"/>
                </a:cubicBezTo>
                <a:cubicBezTo>
                  <a:pt x="8452" y="999"/>
                  <a:pt x="8441" y="982"/>
                  <a:pt x="8438" y="958"/>
                </a:cubicBezTo>
                <a:cubicBezTo>
                  <a:pt x="8453" y="936"/>
                  <a:pt x="8478" y="931"/>
                  <a:pt x="8503" y="932"/>
                </a:cubicBezTo>
                <a:cubicBezTo>
                  <a:pt x="8496" y="911"/>
                  <a:pt x="8487" y="897"/>
                  <a:pt x="8465" y="907"/>
                </a:cubicBezTo>
                <a:cubicBezTo>
                  <a:pt x="8457" y="899"/>
                  <a:pt x="8465" y="891"/>
                  <a:pt x="8464" y="880"/>
                </a:cubicBezTo>
                <a:cubicBezTo>
                  <a:pt x="8463" y="880"/>
                  <a:pt x="8462" y="878"/>
                  <a:pt x="8461" y="877"/>
                </a:cubicBezTo>
                <a:cubicBezTo>
                  <a:pt x="8455" y="877"/>
                  <a:pt x="8450" y="879"/>
                  <a:pt x="8445" y="884"/>
                </a:cubicBezTo>
                <a:cubicBezTo>
                  <a:pt x="8445" y="889"/>
                  <a:pt x="8445" y="896"/>
                  <a:pt x="8445" y="902"/>
                </a:cubicBezTo>
                <a:cubicBezTo>
                  <a:pt x="8439" y="908"/>
                  <a:pt x="8435" y="903"/>
                  <a:pt x="8431" y="901"/>
                </a:cubicBezTo>
                <a:cubicBezTo>
                  <a:pt x="8418" y="912"/>
                  <a:pt x="8405" y="943"/>
                  <a:pt x="8417" y="963"/>
                </a:cubicBezTo>
                <a:cubicBezTo>
                  <a:pt x="8399" y="957"/>
                  <a:pt x="8389" y="948"/>
                  <a:pt x="8384" y="918"/>
                </a:cubicBezTo>
                <a:cubicBezTo>
                  <a:pt x="8382" y="908"/>
                  <a:pt x="8380" y="899"/>
                  <a:pt x="8379" y="890"/>
                </a:cubicBezTo>
                <a:cubicBezTo>
                  <a:pt x="8375" y="883"/>
                  <a:pt x="8371" y="875"/>
                  <a:pt x="8367" y="867"/>
                </a:cubicBezTo>
                <a:cubicBezTo>
                  <a:pt x="8363" y="853"/>
                  <a:pt x="8358" y="839"/>
                  <a:pt x="8353" y="825"/>
                </a:cubicBezTo>
                <a:cubicBezTo>
                  <a:pt x="8350" y="815"/>
                  <a:pt x="8351" y="800"/>
                  <a:pt x="8345" y="792"/>
                </a:cubicBezTo>
                <a:cubicBezTo>
                  <a:pt x="8341" y="792"/>
                  <a:pt x="8337" y="792"/>
                  <a:pt x="8333" y="793"/>
                </a:cubicBezTo>
                <a:cubicBezTo>
                  <a:pt x="8328" y="787"/>
                  <a:pt x="8321" y="780"/>
                  <a:pt x="8319" y="770"/>
                </a:cubicBezTo>
                <a:cubicBezTo>
                  <a:pt x="8327" y="748"/>
                  <a:pt x="8341" y="732"/>
                  <a:pt x="8353" y="713"/>
                </a:cubicBezTo>
                <a:cubicBezTo>
                  <a:pt x="8350" y="709"/>
                  <a:pt x="8346" y="705"/>
                  <a:pt x="8342" y="700"/>
                </a:cubicBezTo>
                <a:cubicBezTo>
                  <a:pt x="8331" y="675"/>
                  <a:pt x="8328" y="642"/>
                  <a:pt x="8317" y="620"/>
                </a:cubicBezTo>
                <a:cubicBezTo>
                  <a:pt x="8307" y="600"/>
                  <a:pt x="8287" y="589"/>
                  <a:pt x="8287" y="550"/>
                </a:cubicBezTo>
                <a:cubicBezTo>
                  <a:pt x="8286" y="536"/>
                  <a:pt x="8296" y="530"/>
                  <a:pt x="8302" y="520"/>
                </a:cubicBezTo>
                <a:cubicBezTo>
                  <a:pt x="8310" y="507"/>
                  <a:pt x="8314" y="491"/>
                  <a:pt x="8314" y="472"/>
                </a:cubicBezTo>
                <a:cubicBezTo>
                  <a:pt x="8314" y="466"/>
                  <a:pt x="8312" y="454"/>
                  <a:pt x="8309" y="450"/>
                </a:cubicBezTo>
                <a:cubicBezTo>
                  <a:pt x="8298" y="436"/>
                  <a:pt x="8274" y="463"/>
                  <a:pt x="8265" y="472"/>
                </a:cubicBezTo>
                <a:cubicBezTo>
                  <a:pt x="8253" y="485"/>
                  <a:pt x="8248" y="493"/>
                  <a:pt x="8245" y="513"/>
                </a:cubicBezTo>
                <a:cubicBezTo>
                  <a:pt x="8244" y="517"/>
                  <a:pt x="8242" y="523"/>
                  <a:pt x="8244" y="528"/>
                </a:cubicBezTo>
                <a:cubicBezTo>
                  <a:pt x="8247" y="536"/>
                  <a:pt x="8254" y="535"/>
                  <a:pt x="8258" y="540"/>
                </a:cubicBezTo>
                <a:cubicBezTo>
                  <a:pt x="8262" y="547"/>
                  <a:pt x="8260" y="558"/>
                  <a:pt x="8259" y="563"/>
                </a:cubicBezTo>
                <a:cubicBezTo>
                  <a:pt x="8252" y="568"/>
                  <a:pt x="8248" y="565"/>
                  <a:pt x="8244" y="561"/>
                </a:cubicBezTo>
                <a:cubicBezTo>
                  <a:pt x="8237" y="555"/>
                  <a:pt x="8229" y="549"/>
                  <a:pt x="8230" y="532"/>
                </a:cubicBezTo>
                <a:cubicBezTo>
                  <a:pt x="8231" y="527"/>
                  <a:pt x="8232" y="520"/>
                  <a:pt x="8230" y="514"/>
                </a:cubicBezTo>
                <a:cubicBezTo>
                  <a:pt x="8226" y="505"/>
                  <a:pt x="8212" y="497"/>
                  <a:pt x="8214" y="483"/>
                </a:cubicBezTo>
                <a:cubicBezTo>
                  <a:pt x="8216" y="466"/>
                  <a:pt x="8240" y="460"/>
                  <a:pt x="8252" y="449"/>
                </a:cubicBezTo>
                <a:cubicBezTo>
                  <a:pt x="8266" y="437"/>
                  <a:pt x="8302" y="391"/>
                  <a:pt x="8287" y="368"/>
                </a:cubicBezTo>
                <a:cubicBezTo>
                  <a:pt x="8282" y="361"/>
                  <a:pt x="8273" y="358"/>
                  <a:pt x="8266" y="356"/>
                </a:cubicBezTo>
                <a:cubicBezTo>
                  <a:pt x="8261" y="353"/>
                  <a:pt x="8256" y="351"/>
                  <a:pt x="8250" y="348"/>
                </a:cubicBezTo>
                <a:cubicBezTo>
                  <a:pt x="8249" y="348"/>
                  <a:pt x="8248" y="348"/>
                  <a:pt x="8246" y="348"/>
                </a:cubicBezTo>
                <a:cubicBezTo>
                  <a:pt x="8241" y="358"/>
                  <a:pt x="8236" y="379"/>
                  <a:pt x="8227" y="386"/>
                </a:cubicBezTo>
                <a:cubicBezTo>
                  <a:pt x="8218" y="389"/>
                  <a:pt x="8209" y="393"/>
                  <a:pt x="8200" y="396"/>
                </a:cubicBezTo>
                <a:cubicBezTo>
                  <a:pt x="8191" y="401"/>
                  <a:pt x="8185" y="411"/>
                  <a:pt x="8178" y="418"/>
                </a:cubicBezTo>
                <a:cubicBezTo>
                  <a:pt x="8175" y="414"/>
                  <a:pt x="8173" y="406"/>
                  <a:pt x="8173" y="400"/>
                </a:cubicBezTo>
                <a:cubicBezTo>
                  <a:pt x="8182" y="388"/>
                  <a:pt x="8205" y="384"/>
                  <a:pt x="8215" y="372"/>
                </a:cubicBezTo>
                <a:cubicBezTo>
                  <a:pt x="8225" y="362"/>
                  <a:pt x="8227" y="346"/>
                  <a:pt x="8232" y="333"/>
                </a:cubicBezTo>
                <a:cubicBezTo>
                  <a:pt x="8236" y="327"/>
                  <a:pt x="8240" y="321"/>
                  <a:pt x="8243" y="315"/>
                </a:cubicBezTo>
                <a:cubicBezTo>
                  <a:pt x="8249" y="314"/>
                  <a:pt x="8254" y="318"/>
                  <a:pt x="8259" y="312"/>
                </a:cubicBezTo>
                <a:cubicBezTo>
                  <a:pt x="8269" y="303"/>
                  <a:pt x="8286" y="244"/>
                  <a:pt x="8285" y="227"/>
                </a:cubicBezTo>
                <a:cubicBezTo>
                  <a:pt x="8277" y="224"/>
                  <a:pt x="8261" y="223"/>
                  <a:pt x="8256" y="214"/>
                </a:cubicBezTo>
                <a:cubicBezTo>
                  <a:pt x="8252" y="204"/>
                  <a:pt x="8256" y="187"/>
                  <a:pt x="8257" y="178"/>
                </a:cubicBezTo>
                <a:cubicBezTo>
                  <a:pt x="8259" y="148"/>
                  <a:pt x="8262" y="120"/>
                  <a:pt x="8265" y="91"/>
                </a:cubicBezTo>
                <a:cubicBezTo>
                  <a:pt x="8255" y="83"/>
                  <a:pt x="8235" y="85"/>
                  <a:pt x="8222" y="83"/>
                </a:cubicBezTo>
                <a:cubicBezTo>
                  <a:pt x="8210" y="81"/>
                  <a:pt x="8200" y="76"/>
                  <a:pt x="8186" y="74"/>
                </a:cubicBezTo>
                <a:cubicBezTo>
                  <a:pt x="8179" y="74"/>
                  <a:pt x="8174" y="67"/>
                  <a:pt x="8165" y="70"/>
                </a:cubicBezTo>
                <a:cubicBezTo>
                  <a:pt x="8161" y="77"/>
                  <a:pt x="8160" y="88"/>
                  <a:pt x="8154" y="92"/>
                </a:cubicBezTo>
                <a:cubicBezTo>
                  <a:pt x="8145" y="101"/>
                  <a:pt x="8131" y="98"/>
                  <a:pt x="8127" y="110"/>
                </a:cubicBezTo>
                <a:cubicBezTo>
                  <a:pt x="8125" y="123"/>
                  <a:pt x="8123" y="135"/>
                  <a:pt x="8121" y="148"/>
                </a:cubicBezTo>
                <a:cubicBezTo>
                  <a:pt x="8121" y="163"/>
                  <a:pt x="8134" y="170"/>
                  <a:pt x="8134" y="187"/>
                </a:cubicBezTo>
                <a:cubicBezTo>
                  <a:pt x="8133" y="200"/>
                  <a:pt x="8117" y="219"/>
                  <a:pt x="8103" y="222"/>
                </a:cubicBezTo>
                <a:cubicBezTo>
                  <a:pt x="8097" y="221"/>
                  <a:pt x="8091" y="222"/>
                  <a:pt x="8084" y="221"/>
                </a:cubicBezTo>
                <a:cubicBezTo>
                  <a:pt x="8083" y="237"/>
                  <a:pt x="8081" y="253"/>
                  <a:pt x="8079" y="269"/>
                </a:cubicBezTo>
                <a:cubicBezTo>
                  <a:pt x="8074" y="305"/>
                  <a:pt x="8072" y="345"/>
                  <a:pt x="8071" y="383"/>
                </a:cubicBezTo>
                <a:cubicBezTo>
                  <a:pt x="8072" y="392"/>
                  <a:pt x="8073" y="400"/>
                  <a:pt x="8074" y="408"/>
                </a:cubicBezTo>
                <a:cubicBezTo>
                  <a:pt x="8074" y="424"/>
                  <a:pt x="8070" y="438"/>
                  <a:pt x="8068" y="452"/>
                </a:cubicBezTo>
                <a:cubicBezTo>
                  <a:pt x="8068" y="452"/>
                  <a:pt x="8068" y="453"/>
                  <a:pt x="8068" y="453"/>
                </a:cubicBezTo>
                <a:cubicBezTo>
                  <a:pt x="8058" y="424"/>
                  <a:pt x="8058" y="396"/>
                  <a:pt x="8057" y="364"/>
                </a:cubicBezTo>
                <a:cubicBezTo>
                  <a:pt x="8056" y="339"/>
                  <a:pt x="8047" y="319"/>
                  <a:pt x="8041" y="303"/>
                </a:cubicBezTo>
                <a:cubicBezTo>
                  <a:pt x="8036" y="290"/>
                  <a:pt x="8044" y="279"/>
                  <a:pt x="8039" y="265"/>
                </a:cubicBezTo>
                <a:cubicBezTo>
                  <a:pt x="8027" y="235"/>
                  <a:pt x="8009" y="200"/>
                  <a:pt x="7983" y="195"/>
                </a:cubicBezTo>
                <a:cubicBezTo>
                  <a:pt x="7971" y="201"/>
                  <a:pt x="7968" y="218"/>
                  <a:pt x="7958" y="226"/>
                </a:cubicBezTo>
                <a:cubicBezTo>
                  <a:pt x="7966" y="243"/>
                  <a:pt x="7975" y="264"/>
                  <a:pt x="7979" y="286"/>
                </a:cubicBezTo>
                <a:cubicBezTo>
                  <a:pt x="7954" y="306"/>
                  <a:pt x="7951" y="380"/>
                  <a:pt x="7928" y="396"/>
                </a:cubicBezTo>
                <a:cubicBezTo>
                  <a:pt x="7922" y="400"/>
                  <a:pt x="7917" y="388"/>
                  <a:pt x="7914" y="384"/>
                </a:cubicBezTo>
                <a:cubicBezTo>
                  <a:pt x="7909" y="350"/>
                  <a:pt x="7956" y="327"/>
                  <a:pt x="7941" y="283"/>
                </a:cubicBezTo>
                <a:cubicBezTo>
                  <a:pt x="7938" y="278"/>
                  <a:pt x="7935" y="273"/>
                  <a:pt x="7932" y="268"/>
                </a:cubicBezTo>
                <a:cubicBezTo>
                  <a:pt x="7927" y="258"/>
                  <a:pt x="7927" y="252"/>
                  <a:pt x="7919" y="249"/>
                </a:cubicBezTo>
                <a:cubicBezTo>
                  <a:pt x="7915" y="253"/>
                  <a:pt x="7914" y="260"/>
                  <a:pt x="7909" y="263"/>
                </a:cubicBezTo>
                <a:cubicBezTo>
                  <a:pt x="7905" y="265"/>
                  <a:pt x="7900" y="268"/>
                  <a:pt x="7895" y="270"/>
                </a:cubicBezTo>
                <a:cubicBezTo>
                  <a:pt x="7878" y="280"/>
                  <a:pt x="7862" y="290"/>
                  <a:pt x="7845" y="300"/>
                </a:cubicBezTo>
                <a:cubicBezTo>
                  <a:pt x="7844" y="304"/>
                  <a:pt x="7842" y="307"/>
                  <a:pt x="7840" y="310"/>
                </a:cubicBezTo>
                <a:cubicBezTo>
                  <a:pt x="7836" y="315"/>
                  <a:pt x="7830" y="315"/>
                  <a:pt x="7828" y="321"/>
                </a:cubicBezTo>
                <a:cubicBezTo>
                  <a:pt x="7827" y="323"/>
                  <a:pt x="7827" y="326"/>
                  <a:pt x="7827" y="329"/>
                </a:cubicBezTo>
                <a:cubicBezTo>
                  <a:pt x="7824" y="332"/>
                  <a:pt x="7821" y="336"/>
                  <a:pt x="7819" y="339"/>
                </a:cubicBezTo>
                <a:cubicBezTo>
                  <a:pt x="7811" y="350"/>
                  <a:pt x="7805" y="359"/>
                  <a:pt x="7795" y="370"/>
                </a:cubicBezTo>
                <a:cubicBezTo>
                  <a:pt x="7787" y="379"/>
                  <a:pt x="7777" y="420"/>
                  <a:pt x="7765" y="416"/>
                </a:cubicBezTo>
                <a:cubicBezTo>
                  <a:pt x="7761" y="414"/>
                  <a:pt x="7751" y="405"/>
                  <a:pt x="7752" y="398"/>
                </a:cubicBezTo>
                <a:cubicBezTo>
                  <a:pt x="7754" y="385"/>
                  <a:pt x="7777" y="359"/>
                  <a:pt x="7782" y="344"/>
                </a:cubicBezTo>
                <a:cubicBezTo>
                  <a:pt x="7789" y="326"/>
                  <a:pt x="7785" y="300"/>
                  <a:pt x="7797" y="286"/>
                </a:cubicBezTo>
                <a:cubicBezTo>
                  <a:pt x="7801" y="287"/>
                  <a:pt x="7805" y="289"/>
                  <a:pt x="7809" y="291"/>
                </a:cubicBezTo>
                <a:cubicBezTo>
                  <a:pt x="7817" y="287"/>
                  <a:pt x="7821" y="280"/>
                  <a:pt x="7826" y="275"/>
                </a:cubicBezTo>
                <a:cubicBezTo>
                  <a:pt x="7834" y="269"/>
                  <a:pt x="7841" y="262"/>
                  <a:pt x="7849" y="256"/>
                </a:cubicBezTo>
                <a:cubicBezTo>
                  <a:pt x="7865" y="248"/>
                  <a:pt x="7881" y="240"/>
                  <a:pt x="7897" y="232"/>
                </a:cubicBezTo>
                <a:cubicBezTo>
                  <a:pt x="7901" y="230"/>
                  <a:pt x="7905" y="230"/>
                  <a:pt x="7909" y="228"/>
                </a:cubicBezTo>
                <a:cubicBezTo>
                  <a:pt x="7938" y="210"/>
                  <a:pt x="7975" y="119"/>
                  <a:pt x="7965" y="76"/>
                </a:cubicBezTo>
                <a:cubicBezTo>
                  <a:pt x="7960" y="75"/>
                  <a:pt x="7954" y="75"/>
                  <a:pt x="7949" y="74"/>
                </a:cubicBezTo>
                <a:cubicBezTo>
                  <a:pt x="7935" y="70"/>
                  <a:pt x="7909" y="61"/>
                  <a:pt x="7893" y="65"/>
                </a:cubicBezTo>
                <a:cubicBezTo>
                  <a:pt x="7892" y="65"/>
                  <a:pt x="7891" y="65"/>
                  <a:pt x="7891" y="66"/>
                </a:cubicBezTo>
                <a:cubicBezTo>
                  <a:pt x="7890" y="68"/>
                  <a:pt x="7889" y="70"/>
                  <a:pt x="7890" y="73"/>
                </a:cubicBezTo>
                <a:cubicBezTo>
                  <a:pt x="7890" y="73"/>
                  <a:pt x="7890" y="73"/>
                  <a:pt x="7889" y="73"/>
                </a:cubicBezTo>
                <a:cubicBezTo>
                  <a:pt x="7880" y="71"/>
                  <a:pt x="7876" y="60"/>
                  <a:pt x="7867" y="56"/>
                </a:cubicBezTo>
                <a:cubicBezTo>
                  <a:pt x="7868" y="62"/>
                  <a:pt x="7868" y="62"/>
                  <a:pt x="7865" y="65"/>
                </a:cubicBezTo>
                <a:cubicBezTo>
                  <a:pt x="7862" y="60"/>
                  <a:pt x="7860" y="56"/>
                  <a:pt x="7857" y="50"/>
                </a:cubicBezTo>
                <a:cubicBezTo>
                  <a:pt x="7850" y="43"/>
                  <a:pt x="7840" y="39"/>
                  <a:pt x="7833" y="31"/>
                </a:cubicBezTo>
                <a:cubicBezTo>
                  <a:pt x="7833" y="31"/>
                  <a:pt x="7833" y="30"/>
                  <a:pt x="7833" y="30"/>
                </a:cubicBezTo>
                <a:cubicBezTo>
                  <a:pt x="7830" y="46"/>
                  <a:pt x="7807" y="71"/>
                  <a:pt x="7793" y="79"/>
                </a:cubicBezTo>
                <a:cubicBezTo>
                  <a:pt x="7788" y="81"/>
                  <a:pt x="7785" y="81"/>
                  <a:pt x="7780" y="83"/>
                </a:cubicBezTo>
                <a:cubicBezTo>
                  <a:pt x="7766" y="88"/>
                  <a:pt x="7750" y="92"/>
                  <a:pt x="7740" y="101"/>
                </a:cubicBezTo>
                <a:cubicBezTo>
                  <a:pt x="7728" y="112"/>
                  <a:pt x="7729" y="139"/>
                  <a:pt x="7718" y="149"/>
                </a:cubicBezTo>
                <a:cubicBezTo>
                  <a:pt x="7713" y="150"/>
                  <a:pt x="7708" y="152"/>
                  <a:pt x="7703" y="154"/>
                </a:cubicBezTo>
                <a:cubicBezTo>
                  <a:pt x="7684" y="164"/>
                  <a:pt x="7673" y="184"/>
                  <a:pt x="7676" y="208"/>
                </a:cubicBezTo>
                <a:cubicBezTo>
                  <a:pt x="7668" y="209"/>
                  <a:pt x="7659" y="201"/>
                  <a:pt x="7652" y="208"/>
                </a:cubicBezTo>
                <a:cubicBezTo>
                  <a:pt x="7646" y="214"/>
                  <a:pt x="7647" y="225"/>
                  <a:pt x="7641" y="232"/>
                </a:cubicBezTo>
                <a:cubicBezTo>
                  <a:pt x="7640" y="231"/>
                  <a:pt x="7640" y="230"/>
                  <a:pt x="7639" y="229"/>
                </a:cubicBezTo>
                <a:cubicBezTo>
                  <a:pt x="7635" y="227"/>
                  <a:pt x="7631" y="210"/>
                  <a:pt x="7632" y="205"/>
                </a:cubicBezTo>
                <a:cubicBezTo>
                  <a:pt x="7632" y="205"/>
                  <a:pt x="7667" y="165"/>
                  <a:pt x="7668" y="165"/>
                </a:cubicBezTo>
                <a:cubicBezTo>
                  <a:pt x="7672" y="161"/>
                  <a:pt x="7677" y="159"/>
                  <a:pt x="7682" y="156"/>
                </a:cubicBezTo>
                <a:cubicBezTo>
                  <a:pt x="7688" y="149"/>
                  <a:pt x="7681" y="140"/>
                  <a:pt x="7676" y="139"/>
                </a:cubicBezTo>
                <a:cubicBezTo>
                  <a:pt x="7676" y="138"/>
                  <a:pt x="7675" y="136"/>
                  <a:pt x="7675" y="135"/>
                </a:cubicBezTo>
                <a:cubicBezTo>
                  <a:pt x="7683" y="135"/>
                  <a:pt x="7690" y="139"/>
                  <a:pt x="7698" y="131"/>
                </a:cubicBezTo>
                <a:cubicBezTo>
                  <a:pt x="7712" y="118"/>
                  <a:pt x="7719" y="99"/>
                  <a:pt x="7735" y="86"/>
                </a:cubicBezTo>
                <a:cubicBezTo>
                  <a:pt x="7760" y="68"/>
                  <a:pt x="7800" y="60"/>
                  <a:pt x="7809" y="31"/>
                </a:cubicBezTo>
                <a:cubicBezTo>
                  <a:pt x="7818" y="1"/>
                  <a:pt x="7797" y="3"/>
                  <a:pt x="7782" y="1"/>
                </a:cubicBezTo>
                <a:cubicBezTo>
                  <a:pt x="7777" y="1"/>
                  <a:pt x="7771" y="-3"/>
                  <a:pt x="7764" y="1"/>
                </a:cubicBezTo>
                <a:close/>
                <a:moveTo>
                  <a:pt x="11412" y="312"/>
                </a:moveTo>
                <a:cubicBezTo>
                  <a:pt x="11394" y="355"/>
                  <a:pt x="11377" y="398"/>
                  <a:pt x="11359" y="441"/>
                </a:cubicBezTo>
                <a:cubicBezTo>
                  <a:pt x="11340" y="466"/>
                  <a:pt x="11326" y="468"/>
                  <a:pt x="11316" y="509"/>
                </a:cubicBezTo>
                <a:cubicBezTo>
                  <a:pt x="11316" y="511"/>
                  <a:pt x="11315" y="514"/>
                  <a:pt x="11314" y="515"/>
                </a:cubicBezTo>
                <a:cubicBezTo>
                  <a:pt x="11365" y="575"/>
                  <a:pt x="11461" y="542"/>
                  <a:pt x="11543" y="540"/>
                </a:cubicBezTo>
                <a:cubicBezTo>
                  <a:pt x="11543" y="541"/>
                  <a:pt x="11543" y="542"/>
                  <a:pt x="11543" y="543"/>
                </a:cubicBezTo>
                <a:cubicBezTo>
                  <a:pt x="11529" y="602"/>
                  <a:pt x="11521" y="637"/>
                  <a:pt x="11482" y="651"/>
                </a:cubicBezTo>
                <a:cubicBezTo>
                  <a:pt x="11482" y="666"/>
                  <a:pt x="11482" y="681"/>
                  <a:pt x="11482" y="697"/>
                </a:cubicBezTo>
                <a:cubicBezTo>
                  <a:pt x="11542" y="702"/>
                  <a:pt x="11603" y="707"/>
                  <a:pt x="11663" y="712"/>
                </a:cubicBezTo>
                <a:cubicBezTo>
                  <a:pt x="11676" y="696"/>
                  <a:pt x="11689" y="680"/>
                  <a:pt x="11701" y="664"/>
                </a:cubicBezTo>
                <a:cubicBezTo>
                  <a:pt x="11719" y="651"/>
                  <a:pt x="11737" y="657"/>
                  <a:pt x="11757" y="646"/>
                </a:cubicBezTo>
                <a:cubicBezTo>
                  <a:pt x="11774" y="630"/>
                  <a:pt x="11791" y="614"/>
                  <a:pt x="11808" y="598"/>
                </a:cubicBezTo>
                <a:cubicBezTo>
                  <a:pt x="11831" y="566"/>
                  <a:pt x="11854" y="534"/>
                  <a:pt x="11876" y="502"/>
                </a:cubicBezTo>
                <a:cubicBezTo>
                  <a:pt x="11877" y="500"/>
                  <a:pt x="11877" y="499"/>
                  <a:pt x="11878" y="497"/>
                </a:cubicBezTo>
                <a:cubicBezTo>
                  <a:pt x="11873" y="482"/>
                  <a:pt x="11867" y="467"/>
                  <a:pt x="11862" y="452"/>
                </a:cubicBezTo>
                <a:cubicBezTo>
                  <a:pt x="11849" y="445"/>
                  <a:pt x="11835" y="437"/>
                  <a:pt x="11822" y="430"/>
                </a:cubicBezTo>
                <a:cubicBezTo>
                  <a:pt x="11796" y="421"/>
                  <a:pt x="11768" y="442"/>
                  <a:pt x="11741" y="441"/>
                </a:cubicBezTo>
                <a:cubicBezTo>
                  <a:pt x="11735" y="420"/>
                  <a:pt x="11729" y="399"/>
                  <a:pt x="11723" y="378"/>
                </a:cubicBezTo>
                <a:cubicBezTo>
                  <a:pt x="11717" y="374"/>
                  <a:pt x="11711" y="371"/>
                  <a:pt x="11705" y="366"/>
                </a:cubicBezTo>
                <a:cubicBezTo>
                  <a:pt x="11676" y="373"/>
                  <a:pt x="11656" y="423"/>
                  <a:pt x="11642" y="459"/>
                </a:cubicBezTo>
                <a:cubicBezTo>
                  <a:pt x="11634" y="459"/>
                  <a:pt x="11626" y="459"/>
                  <a:pt x="11619" y="459"/>
                </a:cubicBezTo>
                <a:cubicBezTo>
                  <a:pt x="11612" y="419"/>
                  <a:pt x="11618" y="359"/>
                  <a:pt x="11624" y="321"/>
                </a:cubicBezTo>
                <a:cubicBezTo>
                  <a:pt x="11595" y="345"/>
                  <a:pt x="11592" y="413"/>
                  <a:pt x="11565" y="437"/>
                </a:cubicBezTo>
                <a:cubicBezTo>
                  <a:pt x="11563" y="442"/>
                  <a:pt x="11561" y="447"/>
                  <a:pt x="11559" y="452"/>
                </a:cubicBezTo>
                <a:cubicBezTo>
                  <a:pt x="11522" y="348"/>
                  <a:pt x="11487" y="443"/>
                  <a:pt x="11451" y="396"/>
                </a:cubicBezTo>
                <a:cubicBezTo>
                  <a:pt x="11438" y="368"/>
                  <a:pt x="11425" y="341"/>
                  <a:pt x="11412" y="312"/>
                </a:cubicBezTo>
                <a:close/>
                <a:moveTo>
                  <a:pt x="11169" y="611"/>
                </a:moveTo>
                <a:cubicBezTo>
                  <a:pt x="11161" y="629"/>
                  <a:pt x="11154" y="646"/>
                  <a:pt x="11146" y="663"/>
                </a:cubicBezTo>
                <a:cubicBezTo>
                  <a:pt x="11137" y="707"/>
                  <a:pt x="11169" y="782"/>
                  <a:pt x="11173" y="825"/>
                </a:cubicBezTo>
                <a:cubicBezTo>
                  <a:pt x="11169" y="832"/>
                  <a:pt x="11165" y="839"/>
                  <a:pt x="11161" y="846"/>
                </a:cubicBezTo>
                <a:cubicBezTo>
                  <a:pt x="11137" y="836"/>
                  <a:pt x="11095" y="730"/>
                  <a:pt x="11085" y="692"/>
                </a:cubicBezTo>
                <a:cubicBezTo>
                  <a:pt x="11069" y="668"/>
                  <a:pt x="11063" y="676"/>
                  <a:pt x="11043" y="692"/>
                </a:cubicBezTo>
                <a:cubicBezTo>
                  <a:pt x="11040" y="723"/>
                  <a:pt x="11037" y="754"/>
                  <a:pt x="11033" y="784"/>
                </a:cubicBezTo>
                <a:cubicBezTo>
                  <a:pt x="11033" y="786"/>
                  <a:pt x="11033" y="787"/>
                  <a:pt x="11033" y="789"/>
                </a:cubicBezTo>
                <a:cubicBezTo>
                  <a:pt x="11017" y="783"/>
                  <a:pt x="11001" y="777"/>
                  <a:pt x="10985" y="771"/>
                </a:cubicBezTo>
                <a:cubicBezTo>
                  <a:pt x="10978" y="749"/>
                  <a:pt x="10976" y="711"/>
                  <a:pt x="10977" y="673"/>
                </a:cubicBezTo>
                <a:cubicBezTo>
                  <a:pt x="10960" y="666"/>
                  <a:pt x="10939" y="682"/>
                  <a:pt x="10926" y="687"/>
                </a:cubicBezTo>
                <a:cubicBezTo>
                  <a:pt x="10916" y="685"/>
                  <a:pt x="10905" y="683"/>
                  <a:pt x="10895" y="681"/>
                </a:cubicBezTo>
                <a:cubicBezTo>
                  <a:pt x="10863" y="686"/>
                  <a:pt x="10847" y="711"/>
                  <a:pt x="10828" y="737"/>
                </a:cubicBezTo>
                <a:cubicBezTo>
                  <a:pt x="10833" y="777"/>
                  <a:pt x="10847" y="825"/>
                  <a:pt x="10865" y="841"/>
                </a:cubicBezTo>
                <a:cubicBezTo>
                  <a:pt x="10879" y="828"/>
                  <a:pt x="10892" y="815"/>
                  <a:pt x="10906" y="802"/>
                </a:cubicBezTo>
                <a:cubicBezTo>
                  <a:pt x="10913" y="825"/>
                  <a:pt x="10922" y="846"/>
                  <a:pt x="10930" y="868"/>
                </a:cubicBezTo>
                <a:cubicBezTo>
                  <a:pt x="10913" y="883"/>
                  <a:pt x="10896" y="898"/>
                  <a:pt x="10880" y="913"/>
                </a:cubicBezTo>
                <a:cubicBezTo>
                  <a:pt x="10892" y="967"/>
                  <a:pt x="10974" y="1097"/>
                  <a:pt x="11015" y="1069"/>
                </a:cubicBezTo>
                <a:cubicBezTo>
                  <a:pt x="11051" y="1045"/>
                  <a:pt x="11061" y="978"/>
                  <a:pt x="11092" y="943"/>
                </a:cubicBezTo>
                <a:cubicBezTo>
                  <a:pt x="11110" y="982"/>
                  <a:pt x="11155" y="1013"/>
                  <a:pt x="11188" y="1022"/>
                </a:cubicBezTo>
                <a:cubicBezTo>
                  <a:pt x="11188" y="1023"/>
                  <a:pt x="11188" y="1025"/>
                  <a:pt x="11188" y="1026"/>
                </a:cubicBezTo>
                <a:cubicBezTo>
                  <a:pt x="11149" y="1102"/>
                  <a:pt x="11076" y="1100"/>
                  <a:pt x="11020" y="1146"/>
                </a:cubicBezTo>
                <a:cubicBezTo>
                  <a:pt x="11019" y="1146"/>
                  <a:pt x="11018" y="1146"/>
                  <a:pt x="11017" y="1146"/>
                </a:cubicBezTo>
                <a:cubicBezTo>
                  <a:pt x="11022" y="1166"/>
                  <a:pt x="11027" y="1185"/>
                  <a:pt x="11033" y="1205"/>
                </a:cubicBezTo>
                <a:cubicBezTo>
                  <a:pt x="11087" y="1197"/>
                  <a:pt x="11129" y="1177"/>
                  <a:pt x="11177" y="1169"/>
                </a:cubicBezTo>
                <a:cubicBezTo>
                  <a:pt x="11183" y="1179"/>
                  <a:pt x="11189" y="1190"/>
                  <a:pt x="11195" y="1200"/>
                </a:cubicBezTo>
                <a:cubicBezTo>
                  <a:pt x="11172" y="1253"/>
                  <a:pt x="11124" y="1261"/>
                  <a:pt x="11072" y="1259"/>
                </a:cubicBezTo>
                <a:cubicBezTo>
                  <a:pt x="11067" y="1272"/>
                  <a:pt x="11062" y="1286"/>
                  <a:pt x="11057" y="1300"/>
                </a:cubicBezTo>
                <a:cubicBezTo>
                  <a:pt x="11056" y="1302"/>
                  <a:pt x="11056" y="1304"/>
                  <a:pt x="11055" y="1306"/>
                </a:cubicBezTo>
                <a:cubicBezTo>
                  <a:pt x="11077" y="1331"/>
                  <a:pt x="11177" y="1485"/>
                  <a:pt x="11212" y="1468"/>
                </a:cubicBezTo>
                <a:cubicBezTo>
                  <a:pt x="11218" y="1460"/>
                  <a:pt x="11225" y="1453"/>
                  <a:pt x="11232" y="1445"/>
                </a:cubicBezTo>
                <a:cubicBezTo>
                  <a:pt x="11232" y="1373"/>
                  <a:pt x="11246" y="1314"/>
                  <a:pt x="11267" y="1279"/>
                </a:cubicBezTo>
                <a:cubicBezTo>
                  <a:pt x="11273" y="1267"/>
                  <a:pt x="11294" y="1263"/>
                  <a:pt x="11304" y="1261"/>
                </a:cubicBezTo>
                <a:cubicBezTo>
                  <a:pt x="11312" y="1229"/>
                  <a:pt x="11321" y="1196"/>
                  <a:pt x="11329" y="1164"/>
                </a:cubicBezTo>
                <a:cubicBezTo>
                  <a:pt x="11341" y="1106"/>
                  <a:pt x="11341" y="1025"/>
                  <a:pt x="11368" y="995"/>
                </a:cubicBezTo>
                <a:cubicBezTo>
                  <a:pt x="11388" y="986"/>
                  <a:pt x="11408" y="978"/>
                  <a:pt x="11429" y="969"/>
                </a:cubicBezTo>
                <a:cubicBezTo>
                  <a:pt x="11440" y="959"/>
                  <a:pt x="11452" y="948"/>
                  <a:pt x="11464" y="938"/>
                </a:cubicBezTo>
                <a:cubicBezTo>
                  <a:pt x="11453" y="905"/>
                  <a:pt x="11422" y="867"/>
                  <a:pt x="11402" y="853"/>
                </a:cubicBezTo>
                <a:cubicBezTo>
                  <a:pt x="11384" y="840"/>
                  <a:pt x="11367" y="845"/>
                  <a:pt x="11353" y="828"/>
                </a:cubicBezTo>
                <a:cubicBezTo>
                  <a:pt x="11340" y="798"/>
                  <a:pt x="11328" y="767"/>
                  <a:pt x="11315" y="737"/>
                </a:cubicBezTo>
                <a:cubicBezTo>
                  <a:pt x="11298" y="737"/>
                  <a:pt x="11290" y="771"/>
                  <a:pt x="11278" y="789"/>
                </a:cubicBezTo>
                <a:cubicBezTo>
                  <a:pt x="11273" y="786"/>
                  <a:pt x="11269" y="782"/>
                  <a:pt x="11265" y="778"/>
                </a:cubicBezTo>
                <a:cubicBezTo>
                  <a:pt x="11258" y="749"/>
                  <a:pt x="11266" y="708"/>
                  <a:pt x="11267" y="665"/>
                </a:cubicBezTo>
                <a:cubicBezTo>
                  <a:pt x="11262" y="659"/>
                  <a:pt x="11257" y="653"/>
                  <a:pt x="11252" y="647"/>
                </a:cubicBezTo>
                <a:cubicBezTo>
                  <a:pt x="11240" y="647"/>
                  <a:pt x="11228" y="647"/>
                  <a:pt x="11215" y="647"/>
                </a:cubicBezTo>
                <a:cubicBezTo>
                  <a:pt x="11201" y="638"/>
                  <a:pt x="11191" y="615"/>
                  <a:pt x="11169" y="611"/>
                </a:cubicBezTo>
                <a:close/>
                <a:moveTo>
                  <a:pt x="6874" y="895"/>
                </a:moveTo>
                <a:cubicBezTo>
                  <a:pt x="6876" y="900"/>
                  <a:pt x="6880" y="902"/>
                  <a:pt x="6881" y="910"/>
                </a:cubicBezTo>
                <a:cubicBezTo>
                  <a:pt x="6874" y="925"/>
                  <a:pt x="6861" y="933"/>
                  <a:pt x="6852" y="946"/>
                </a:cubicBezTo>
                <a:cubicBezTo>
                  <a:pt x="6842" y="961"/>
                  <a:pt x="6828" y="1001"/>
                  <a:pt x="6824" y="1020"/>
                </a:cubicBezTo>
                <a:cubicBezTo>
                  <a:pt x="6826" y="1023"/>
                  <a:pt x="6827" y="1025"/>
                  <a:pt x="6829" y="1028"/>
                </a:cubicBezTo>
                <a:cubicBezTo>
                  <a:pt x="6828" y="1035"/>
                  <a:pt x="6826" y="1043"/>
                  <a:pt x="6825" y="1050"/>
                </a:cubicBezTo>
                <a:cubicBezTo>
                  <a:pt x="6818" y="1072"/>
                  <a:pt x="6806" y="1095"/>
                  <a:pt x="6782" y="1105"/>
                </a:cubicBezTo>
                <a:cubicBezTo>
                  <a:pt x="6777" y="1106"/>
                  <a:pt x="6771" y="1108"/>
                  <a:pt x="6766" y="1110"/>
                </a:cubicBezTo>
                <a:cubicBezTo>
                  <a:pt x="6754" y="1114"/>
                  <a:pt x="6743" y="1118"/>
                  <a:pt x="6731" y="1122"/>
                </a:cubicBezTo>
                <a:cubicBezTo>
                  <a:pt x="6715" y="1124"/>
                  <a:pt x="6698" y="1118"/>
                  <a:pt x="6679" y="1129"/>
                </a:cubicBezTo>
                <a:cubicBezTo>
                  <a:pt x="6661" y="1139"/>
                  <a:pt x="6645" y="1147"/>
                  <a:pt x="6632" y="1159"/>
                </a:cubicBezTo>
                <a:cubicBezTo>
                  <a:pt x="6625" y="1168"/>
                  <a:pt x="6617" y="1177"/>
                  <a:pt x="6609" y="1187"/>
                </a:cubicBezTo>
                <a:cubicBezTo>
                  <a:pt x="6603" y="1188"/>
                  <a:pt x="6600" y="1184"/>
                  <a:pt x="6594" y="1183"/>
                </a:cubicBezTo>
                <a:cubicBezTo>
                  <a:pt x="6585" y="1187"/>
                  <a:pt x="6583" y="1204"/>
                  <a:pt x="6572" y="1205"/>
                </a:cubicBezTo>
                <a:cubicBezTo>
                  <a:pt x="6565" y="1202"/>
                  <a:pt x="6558" y="1198"/>
                  <a:pt x="6552" y="1195"/>
                </a:cubicBezTo>
                <a:cubicBezTo>
                  <a:pt x="6541" y="1195"/>
                  <a:pt x="6528" y="1201"/>
                  <a:pt x="6518" y="1207"/>
                </a:cubicBezTo>
                <a:cubicBezTo>
                  <a:pt x="6560" y="1160"/>
                  <a:pt x="6603" y="1111"/>
                  <a:pt x="6660" y="1093"/>
                </a:cubicBezTo>
                <a:cubicBezTo>
                  <a:pt x="6661" y="1088"/>
                  <a:pt x="6663" y="1082"/>
                  <a:pt x="6664" y="1077"/>
                </a:cubicBezTo>
                <a:cubicBezTo>
                  <a:pt x="6656" y="1058"/>
                  <a:pt x="6648" y="1038"/>
                  <a:pt x="6640" y="1019"/>
                </a:cubicBezTo>
                <a:cubicBezTo>
                  <a:pt x="6595" y="1020"/>
                  <a:pt x="6568" y="1078"/>
                  <a:pt x="6521" y="1053"/>
                </a:cubicBezTo>
                <a:cubicBezTo>
                  <a:pt x="6514" y="1039"/>
                  <a:pt x="6508" y="1026"/>
                  <a:pt x="6502" y="1011"/>
                </a:cubicBezTo>
                <a:cubicBezTo>
                  <a:pt x="6498" y="997"/>
                  <a:pt x="6509" y="965"/>
                  <a:pt x="6514" y="949"/>
                </a:cubicBezTo>
                <a:cubicBezTo>
                  <a:pt x="6559" y="931"/>
                  <a:pt x="6598" y="886"/>
                  <a:pt x="6657" y="906"/>
                </a:cubicBezTo>
                <a:cubicBezTo>
                  <a:pt x="6689" y="915"/>
                  <a:pt x="6722" y="924"/>
                  <a:pt x="6754" y="933"/>
                </a:cubicBezTo>
                <a:cubicBezTo>
                  <a:pt x="6763" y="930"/>
                  <a:pt x="6769" y="921"/>
                  <a:pt x="6777" y="915"/>
                </a:cubicBezTo>
                <a:cubicBezTo>
                  <a:pt x="6776" y="932"/>
                  <a:pt x="6796" y="934"/>
                  <a:pt x="6805" y="934"/>
                </a:cubicBezTo>
                <a:cubicBezTo>
                  <a:pt x="6831" y="936"/>
                  <a:pt x="6866" y="930"/>
                  <a:pt x="6872" y="897"/>
                </a:cubicBezTo>
                <a:cubicBezTo>
                  <a:pt x="6872" y="896"/>
                  <a:pt x="6873" y="895"/>
                  <a:pt x="6874" y="895"/>
                </a:cubicBezTo>
                <a:close/>
                <a:moveTo>
                  <a:pt x="16800" y="1210"/>
                </a:moveTo>
                <a:cubicBezTo>
                  <a:pt x="16778" y="1206"/>
                  <a:pt x="16756" y="1211"/>
                  <a:pt x="16733" y="1220"/>
                </a:cubicBezTo>
                <a:cubicBezTo>
                  <a:pt x="16687" y="1239"/>
                  <a:pt x="16642" y="1284"/>
                  <a:pt x="16617" y="1314"/>
                </a:cubicBezTo>
                <a:cubicBezTo>
                  <a:pt x="16607" y="1328"/>
                  <a:pt x="16597" y="1337"/>
                  <a:pt x="16587" y="1351"/>
                </a:cubicBezTo>
                <a:cubicBezTo>
                  <a:pt x="16580" y="1391"/>
                  <a:pt x="16590" y="1420"/>
                  <a:pt x="16602" y="1445"/>
                </a:cubicBezTo>
                <a:cubicBezTo>
                  <a:pt x="16591" y="1460"/>
                  <a:pt x="16577" y="1479"/>
                  <a:pt x="16566" y="1492"/>
                </a:cubicBezTo>
                <a:cubicBezTo>
                  <a:pt x="16555" y="1498"/>
                  <a:pt x="16524" y="1497"/>
                  <a:pt x="16511" y="1501"/>
                </a:cubicBezTo>
                <a:cubicBezTo>
                  <a:pt x="16501" y="1530"/>
                  <a:pt x="16502" y="1541"/>
                  <a:pt x="16501" y="1584"/>
                </a:cubicBezTo>
                <a:cubicBezTo>
                  <a:pt x="16494" y="1593"/>
                  <a:pt x="16482" y="1605"/>
                  <a:pt x="16475" y="1613"/>
                </a:cubicBezTo>
                <a:cubicBezTo>
                  <a:pt x="16451" y="1610"/>
                  <a:pt x="16438" y="1576"/>
                  <a:pt x="16410" y="1584"/>
                </a:cubicBezTo>
                <a:cubicBezTo>
                  <a:pt x="16376" y="1602"/>
                  <a:pt x="16343" y="1625"/>
                  <a:pt x="16309" y="1642"/>
                </a:cubicBezTo>
                <a:cubicBezTo>
                  <a:pt x="16291" y="1638"/>
                  <a:pt x="16276" y="1627"/>
                  <a:pt x="16258" y="1623"/>
                </a:cubicBezTo>
                <a:cubicBezTo>
                  <a:pt x="16261" y="1608"/>
                  <a:pt x="16265" y="1599"/>
                  <a:pt x="16268" y="1584"/>
                </a:cubicBezTo>
                <a:cubicBezTo>
                  <a:pt x="16267" y="1581"/>
                  <a:pt x="16265" y="1579"/>
                  <a:pt x="16263" y="1576"/>
                </a:cubicBezTo>
                <a:cubicBezTo>
                  <a:pt x="16254" y="1564"/>
                  <a:pt x="16234" y="1558"/>
                  <a:pt x="16218" y="1558"/>
                </a:cubicBezTo>
                <a:cubicBezTo>
                  <a:pt x="16143" y="1558"/>
                  <a:pt x="16151" y="1602"/>
                  <a:pt x="16101" y="1632"/>
                </a:cubicBezTo>
                <a:cubicBezTo>
                  <a:pt x="16041" y="1669"/>
                  <a:pt x="15965" y="1681"/>
                  <a:pt x="15900" y="1707"/>
                </a:cubicBezTo>
                <a:cubicBezTo>
                  <a:pt x="15876" y="1714"/>
                  <a:pt x="15853" y="1717"/>
                  <a:pt x="15829" y="1725"/>
                </a:cubicBezTo>
                <a:cubicBezTo>
                  <a:pt x="15780" y="1760"/>
                  <a:pt x="15734" y="1862"/>
                  <a:pt x="15682" y="1894"/>
                </a:cubicBezTo>
                <a:cubicBezTo>
                  <a:pt x="15676" y="1920"/>
                  <a:pt x="15672" y="1944"/>
                  <a:pt x="15672" y="1978"/>
                </a:cubicBezTo>
                <a:cubicBezTo>
                  <a:pt x="15677" y="1990"/>
                  <a:pt x="15678" y="1996"/>
                  <a:pt x="15682" y="2007"/>
                </a:cubicBezTo>
                <a:cubicBezTo>
                  <a:pt x="15693" y="2022"/>
                  <a:pt x="15710" y="2031"/>
                  <a:pt x="15718" y="2053"/>
                </a:cubicBezTo>
                <a:cubicBezTo>
                  <a:pt x="15721" y="2068"/>
                  <a:pt x="15725" y="2084"/>
                  <a:pt x="15728" y="2100"/>
                </a:cubicBezTo>
                <a:cubicBezTo>
                  <a:pt x="15713" y="2162"/>
                  <a:pt x="15673" y="2193"/>
                  <a:pt x="15632" y="2204"/>
                </a:cubicBezTo>
                <a:cubicBezTo>
                  <a:pt x="15639" y="2169"/>
                  <a:pt x="15649" y="2141"/>
                  <a:pt x="15667" y="2128"/>
                </a:cubicBezTo>
                <a:cubicBezTo>
                  <a:pt x="15626" y="2086"/>
                  <a:pt x="15588" y="2139"/>
                  <a:pt x="15556" y="2175"/>
                </a:cubicBezTo>
                <a:cubicBezTo>
                  <a:pt x="15545" y="2163"/>
                  <a:pt x="15540" y="2153"/>
                  <a:pt x="15531" y="2138"/>
                </a:cubicBezTo>
                <a:cubicBezTo>
                  <a:pt x="15523" y="2127"/>
                  <a:pt x="15488" y="2155"/>
                  <a:pt x="15471" y="2156"/>
                </a:cubicBezTo>
                <a:cubicBezTo>
                  <a:pt x="15435" y="2159"/>
                  <a:pt x="15283" y="2170"/>
                  <a:pt x="15273" y="2204"/>
                </a:cubicBezTo>
                <a:cubicBezTo>
                  <a:pt x="15253" y="2237"/>
                  <a:pt x="15289" y="2278"/>
                  <a:pt x="15294" y="2306"/>
                </a:cubicBezTo>
                <a:cubicBezTo>
                  <a:pt x="15294" y="2340"/>
                  <a:pt x="15293" y="2374"/>
                  <a:pt x="15294" y="2408"/>
                </a:cubicBezTo>
                <a:cubicBezTo>
                  <a:pt x="15299" y="2439"/>
                  <a:pt x="15363" y="2469"/>
                  <a:pt x="15385" y="2474"/>
                </a:cubicBezTo>
                <a:cubicBezTo>
                  <a:pt x="15393" y="2534"/>
                  <a:pt x="15417" y="2538"/>
                  <a:pt x="15440" y="2568"/>
                </a:cubicBezTo>
                <a:cubicBezTo>
                  <a:pt x="15447" y="2581"/>
                  <a:pt x="15458" y="2591"/>
                  <a:pt x="15466" y="2605"/>
                </a:cubicBezTo>
                <a:cubicBezTo>
                  <a:pt x="15458" y="2639"/>
                  <a:pt x="15448" y="2674"/>
                  <a:pt x="15440" y="2709"/>
                </a:cubicBezTo>
                <a:cubicBezTo>
                  <a:pt x="15452" y="2751"/>
                  <a:pt x="15471" y="2796"/>
                  <a:pt x="15471" y="2857"/>
                </a:cubicBezTo>
                <a:cubicBezTo>
                  <a:pt x="15458" y="2874"/>
                  <a:pt x="15451" y="2893"/>
                  <a:pt x="15435" y="2906"/>
                </a:cubicBezTo>
                <a:cubicBezTo>
                  <a:pt x="15440" y="2846"/>
                  <a:pt x="15427" y="2830"/>
                  <a:pt x="15420" y="2793"/>
                </a:cubicBezTo>
                <a:cubicBezTo>
                  <a:pt x="15416" y="2790"/>
                  <a:pt x="15412" y="2786"/>
                  <a:pt x="15409" y="2783"/>
                </a:cubicBezTo>
                <a:cubicBezTo>
                  <a:pt x="15395" y="2802"/>
                  <a:pt x="15385" y="2843"/>
                  <a:pt x="15379" y="2877"/>
                </a:cubicBezTo>
                <a:cubicBezTo>
                  <a:pt x="15376" y="2874"/>
                  <a:pt x="15373" y="2870"/>
                  <a:pt x="15370" y="2867"/>
                </a:cubicBezTo>
                <a:cubicBezTo>
                  <a:pt x="15373" y="2811"/>
                  <a:pt x="15376" y="2764"/>
                  <a:pt x="15379" y="2709"/>
                </a:cubicBezTo>
                <a:cubicBezTo>
                  <a:pt x="15393" y="2687"/>
                  <a:pt x="15406" y="2665"/>
                  <a:pt x="15420" y="2644"/>
                </a:cubicBezTo>
                <a:cubicBezTo>
                  <a:pt x="15419" y="2632"/>
                  <a:pt x="15421" y="2617"/>
                  <a:pt x="15420" y="2605"/>
                </a:cubicBezTo>
                <a:cubicBezTo>
                  <a:pt x="15402" y="2612"/>
                  <a:pt x="15367" y="2638"/>
                  <a:pt x="15339" y="2624"/>
                </a:cubicBezTo>
                <a:cubicBezTo>
                  <a:pt x="15271" y="2590"/>
                  <a:pt x="15214" y="2405"/>
                  <a:pt x="15117" y="2494"/>
                </a:cubicBezTo>
                <a:cubicBezTo>
                  <a:pt x="15118" y="2518"/>
                  <a:pt x="15121" y="2535"/>
                  <a:pt x="15122" y="2558"/>
                </a:cubicBezTo>
                <a:cubicBezTo>
                  <a:pt x="15086" y="2577"/>
                  <a:pt x="15085" y="2568"/>
                  <a:pt x="15056" y="2549"/>
                </a:cubicBezTo>
                <a:cubicBezTo>
                  <a:pt x="15042" y="2551"/>
                  <a:pt x="15024" y="2557"/>
                  <a:pt x="15011" y="2558"/>
                </a:cubicBezTo>
                <a:cubicBezTo>
                  <a:pt x="15008" y="2570"/>
                  <a:pt x="15008" y="2584"/>
                  <a:pt x="15005" y="2596"/>
                </a:cubicBezTo>
                <a:cubicBezTo>
                  <a:pt x="15034" y="2656"/>
                  <a:pt x="15063" y="2661"/>
                  <a:pt x="15122" y="2662"/>
                </a:cubicBezTo>
                <a:cubicBezTo>
                  <a:pt x="15136" y="2695"/>
                  <a:pt x="15143" y="2728"/>
                  <a:pt x="15152" y="2775"/>
                </a:cubicBezTo>
                <a:cubicBezTo>
                  <a:pt x="15141" y="2778"/>
                  <a:pt x="15128" y="2782"/>
                  <a:pt x="15117" y="2783"/>
                </a:cubicBezTo>
                <a:cubicBezTo>
                  <a:pt x="15109" y="2768"/>
                  <a:pt x="15105" y="2751"/>
                  <a:pt x="15097" y="2736"/>
                </a:cubicBezTo>
                <a:cubicBezTo>
                  <a:pt x="15088" y="2734"/>
                  <a:pt x="15075" y="2738"/>
                  <a:pt x="15066" y="2736"/>
                </a:cubicBezTo>
                <a:cubicBezTo>
                  <a:pt x="15019" y="2720"/>
                  <a:pt x="14959" y="2722"/>
                  <a:pt x="14940" y="2652"/>
                </a:cubicBezTo>
                <a:cubicBezTo>
                  <a:pt x="14922" y="2586"/>
                  <a:pt x="14954" y="2534"/>
                  <a:pt x="14961" y="2494"/>
                </a:cubicBezTo>
                <a:cubicBezTo>
                  <a:pt x="14966" y="2464"/>
                  <a:pt x="14962" y="2422"/>
                  <a:pt x="14961" y="2390"/>
                </a:cubicBezTo>
                <a:cubicBezTo>
                  <a:pt x="14948" y="2384"/>
                  <a:pt x="14933" y="2378"/>
                  <a:pt x="14920" y="2371"/>
                </a:cubicBezTo>
                <a:cubicBezTo>
                  <a:pt x="14922" y="2450"/>
                  <a:pt x="14924" y="2520"/>
                  <a:pt x="14895" y="2558"/>
                </a:cubicBezTo>
                <a:cubicBezTo>
                  <a:pt x="14864" y="2597"/>
                  <a:pt x="14821" y="2580"/>
                  <a:pt x="14808" y="2652"/>
                </a:cubicBezTo>
                <a:cubicBezTo>
                  <a:pt x="14823" y="2703"/>
                  <a:pt x="14865" y="2765"/>
                  <a:pt x="14869" y="2831"/>
                </a:cubicBezTo>
                <a:cubicBezTo>
                  <a:pt x="14873" y="2881"/>
                  <a:pt x="14836" y="2944"/>
                  <a:pt x="14834" y="3009"/>
                </a:cubicBezTo>
                <a:cubicBezTo>
                  <a:pt x="14833" y="3051"/>
                  <a:pt x="14849" y="3086"/>
                  <a:pt x="14849" y="3140"/>
                </a:cubicBezTo>
                <a:cubicBezTo>
                  <a:pt x="14872" y="3139"/>
                  <a:pt x="14899" y="3155"/>
                  <a:pt x="14915" y="3149"/>
                </a:cubicBezTo>
                <a:cubicBezTo>
                  <a:pt x="14927" y="3142"/>
                  <a:pt x="14944" y="3138"/>
                  <a:pt x="14956" y="3130"/>
                </a:cubicBezTo>
                <a:cubicBezTo>
                  <a:pt x="14987" y="3118"/>
                  <a:pt x="15024" y="3162"/>
                  <a:pt x="15046" y="3176"/>
                </a:cubicBezTo>
                <a:cubicBezTo>
                  <a:pt x="15056" y="3178"/>
                  <a:pt x="15062" y="3183"/>
                  <a:pt x="15071" y="3185"/>
                </a:cubicBezTo>
                <a:cubicBezTo>
                  <a:pt x="15086" y="3200"/>
                  <a:pt x="15090" y="3239"/>
                  <a:pt x="15097" y="3271"/>
                </a:cubicBezTo>
                <a:cubicBezTo>
                  <a:pt x="15101" y="3291"/>
                  <a:pt x="15114" y="3312"/>
                  <a:pt x="15112" y="3336"/>
                </a:cubicBezTo>
                <a:cubicBezTo>
                  <a:pt x="15107" y="3351"/>
                  <a:pt x="15091" y="3367"/>
                  <a:pt x="15081" y="3373"/>
                </a:cubicBezTo>
                <a:cubicBezTo>
                  <a:pt x="15080" y="3385"/>
                  <a:pt x="15077" y="3399"/>
                  <a:pt x="15076" y="3411"/>
                </a:cubicBezTo>
                <a:cubicBezTo>
                  <a:pt x="15101" y="3425"/>
                  <a:pt x="15125" y="3417"/>
                  <a:pt x="15142" y="3448"/>
                </a:cubicBezTo>
                <a:cubicBezTo>
                  <a:pt x="15141" y="3455"/>
                  <a:pt x="15142" y="3469"/>
                  <a:pt x="15142" y="3476"/>
                </a:cubicBezTo>
                <a:cubicBezTo>
                  <a:pt x="15117" y="3494"/>
                  <a:pt x="15056" y="3501"/>
                  <a:pt x="15046" y="3448"/>
                </a:cubicBezTo>
                <a:cubicBezTo>
                  <a:pt x="15041" y="3433"/>
                  <a:pt x="15058" y="3325"/>
                  <a:pt x="15051" y="3280"/>
                </a:cubicBezTo>
                <a:cubicBezTo>
                  <a:pt x="15027" y="3189"/>
                  <a:pt x="14890" y="3183"/>
                  <a:pt x="14879" y="3308"/>
                </a:cubicBezTo>
                <a:cubicBezTo>
                  <a:pt x="14891" y="3348"/>
                  <a:pt x="14905" y="3369"/>
                  <a:pt x="14904" y="3429"/>
                </a:cubicBezTo>
                <a:cubicBezTo>
                  <a:pt x="14895" y="3450"/>
                  <a:pt x="14884" y="3473"/>
                  <a:pt x="14875" y="3494"/>
                </a:cubicBezTo>
                <a:cubicBezTo>
                  <a:pt x="14867" y="3503"/>
                  <a:pt x="14862" y="3514"/>
                  <a:pt x="14854" y="3523"/>
                </a:cubicBezTo>
                <a:cubicBezTo>
                  <a:pt x="14845" y="3547"/>
                  <a:pt x="14846" y="3588"/>
                  <a:pt x="14834" y="3607"/>
                </a:cubicBezTo>
                <a:cubicBezTo>
                  <a:pt x="14803" y="3653"/>
                  <a:pt x="14760" y="3657"/>
                  <a:pt x="14743" y="3728"/>
                </a:cubicBezTo>
                <a:cubicBezTo>
                  <a:pt x="14724" y="3744"/>
                  <a:pt x="14704" y="3734"/>
                  <a:pt x="14688" y="3728"/>
                </a:cubicBezTo>
                <a:cubicBezTo>
                  <a:pt x="14676" y="3729"/>
                  <a:pt x="14664" y="3727"/>
                  <a:pt x="14652" y="3728"/>
                </a:cubicBezTo>
                <a:cubicBezTo>
                  <a:pt x="14604" y="3716"/>
                  <a:pt x="14563" y="3706"/>
                  <a:pt x="14546" y="3636"/>
                </a:cubicBezTo>
                <a:cubicBezTo>
                  <a:pt x="14574" y="3622"/>
                  <a:pt x="14600" y="3617"/>
                  <a:pt x="14626" y="3636"/>
                </a:cubicBezTo>
                <a:cubicBezTo>
                  <a:pt x="14635" y="3643"/>
                  <a:pt x="14644" y="3657"/>
                  <a:pt x="14652" y="3663"/>
                </a:cubicBezTo>
                <a:cubicBezTo>
                  <a:pt x="14667" y="3653"/>
                  <a:pt x="14682" y="3636"/>
                  <a:pt x="14698" y="3626"/>
                </a:cubicBezTo>
                <a:cubicBezTo>
                  <a:pt x="14695" y="3612"/>
                  <a:pt x="14695" y="3604"/>
                  <a:pt x="14692" y="3589"/>
                </a:cubicBezTo>
                <a:cubicBezTo>
                  <a:pt x="14700" y="3558"/>
                  <a:pt x="14719" y="3543"/>
                  <a:pt x="14733" y="3523"/>
                </a:cubicBezTo>
                <a:cubicBezTo>
                  <a:pt x="14751" y="3496"/>
                  <a:pt x="14785" y="3453"/>
                  <a:pt x="14794" y="3411"/>
                </a:cubicBezTo>
                <a:cubicBezTo>
                  <a:pt x="14797" y="3387"/>
                  <a:pt x="14800" y="3360"/>
                  <a:pt x="14803" y="3336"/>
                </a:cubicBezTo>
                <a:cubicBezTo>
                  <a:pt x="14808" y="3314"/>
                  <a:pt x="14818" y="3311"/>
                  <a:pt x="14819" y="3280"/>
                </a:cubicBezTo>
                <a:cubicBezTo>
                  <a:pt x="14797" y="3228"/>
                  <a:pt x="14774" y="3260"/>
                  <a:pt x="14763" y="3158"/>
                </a:cubicBezTo>
                <a:cubicBezTo>
                  <a:pt x="14764" y="3106"/>
                  <a:pt x="14763" y="3060"/>
                  <a:pt x="14763" y="3009"/>
                </a:cubicBezTo>
                <a:cubicBezTo>
                  <a:pt x="14761" y="2979"/>
                  <a:pt x="14760" y="2944"/>
                  <a:pt x="14759" y="2914"/>
                </a:cubicBezTo>
                <a:cubicBezTo>
                  <a:pt x="14765" y="2897"/>
                  <a:pt x="14772" y="2884"/>
                  <a:pt x="14779" y="2867"/>
                </a:cubicBezTo>
                <a:cubicBezTo>
                  <a:pt x="14791" y="2789"/>
                  <a:pt x="14740" y="2671"/>
                  <a:pt x="14718" y="2652"/>
                </a:cubicBezTo>
                <a:cubicBezTo>
                  <a:pt x="14725" y="2594"/>
                  <a:pt x="14816" y="2454"/>
                  <a:pt x="14779" y="2363"/>
                </a:cubicBezTo>
                <a:cubicBezTo>
                  <a:pt x="14766" y="2332"/>
                  <a:pt x="14743" y="2358"/>
                  <a:pt x="14723" y="2353"/>
                </a:cubicBezTo>
                <a:cubicBezTo>
                  <a:pt x="14692" y="2346"/>
                  <a:pt x="14659" y="2353"/>
                  <a:pt x="14626" y="2363"/>
                </a:cubicBezTo>
                <a:cubicBezTo>
                  <a:pt x="14603" y="2369"/>
                  <a:pt x="14575" y="2352"/>
                  <a:pt x="14556" y="2343"/>
                </a:cubicBezTo>
                <a:cubicBezTo>
                  <a:pt x="14551" y="2357"/>
                  <a:pt x="14546" y="2367"/>
                  <a:pt x="14541" y="2381"/>
                </a:cubicBezTo>
                <a:cubicBezTo>
                  <a:pt x="14536" y="2421"/>
                  <a:pt x="14531" y="2463"/>
                  <a:pt x="14526" y="2503"/>
                </a:cubicBezTo>
                <a:cubicBezTo>
                  <a:pt x="14515" y="2537"/>
                  <a:pt x="14506" y="2572"/>
                  <a:pt x="14495" y="2605"/>
                </a:cubicBezTo>
                <a:cubicBezTo>
                  <a:pt x="14466" y="2676"/>
                  <a:pt x="14380" y="2678"/>
                  <a:pt x="14394" y="2802"/>
                </a:cubicBezTo>
                <a:cubicBezTo>
                  <a:pt x="14406" y="2804"/>
                  <a:pt x="14418" y="2810"/>
                  <a:pt x="14430" y="2812"/>
                </a:cubicBezTo>
                <a:cubicBezTo>
                  <a:pt x="14459" y="2965"/>
                  <a:pt x="14409" y="2926"/>
                  <a:pt x="14399" y="3017"/>
                </a:cubicBezTo>
                <a:cubicBezTo>
                  <a:pt x="14415" y="3061"/>
                  <a:pt x="14456" y="3038"/>
                  <a:pt x="14475" y="3074"/>
                </a:cubicBezTo>
                <a:cubicBezTo>
                  <a:pt x="14482" y="3088"/>
                  <a:pt x="14477" y="3128"/>
                  <a:pt x="14480" y="3149"/>
                </a:cubicBezTo>
                <a:cubicBezTo>
                  <a:pt x="14488" y="3199"/>
                  <a:pt x="14508" y="3213"/>
                  <a:pt x="14541" y="3205"/>
                </a:cubicBezTo>
                <a:cubicBezTo>
                  <a:pt x="14537" y="3243"/>
                  <a:pt x="14516" y="3308"/>
                  <a:pt x="14501" y="3327"/>
                </a:cubicBezTo>
                <a:cubicBezTo>
                  <a:pt x="14497" y="3333"/>
                  <a:pt x="14493" y="3336"/>
                  <a:pt x="14486" y="3336"/>
                </a:cubicBezTo>
                <a:cubicBezTo>
                  <a:pt x="14403" y="3193"/>
                  <a:pt x="14293" y="3109"/>
                  <a:pt x="14167" y="3045"/>
                </a:cubicBezTo>
                <a:cubicBezTo>
                  <a:pt x="14141" y="3031"/>
                  <a:pt x="14069" y="3001"/>
                  <a:pt x="14031" y="3017"/>
                </a:cubicBezTo>
                <a:cubicBezTo>
                  <a:pt x="14013" y="3025"/>
                  <a:pt x="14005" y="3051"/>
                  <a:pt x="13991" y="3064"/>
                </a:cubicBezTo>
                <a:cubicBezTo>
                  <a:pt x="13990" y="3066"/>
                  <a:pt x="13986" y="3072"/>
                  <a:pt x="13985" y="3074"/>
                </a:cubicBezTo>
                <a:cubicBezTo>
                  <a:pt x="13999" y="3105"/>
                  <a:pt x="14012" y="3136"/>
                  <a:pt x="14026" y="3167"/>
                </a:cubicBezTo>
                <a:cubicBezTo>
                  <a:pt x="14023" y="3258"/>
                  <a:pt x="14003" y="3242"/>
                  <a:pt x="13965" y="3251"/>
                </a:cubicBezTo>
                <a:cubicBezTo>
                  <a:pt x="13961" y="3265"/>
                  <a:pt x="13953" y="3295"/>
                  <a:pt x="13950" y="3308"/>
                </a:cubicBezTo>
                <a:cubicBezTo>
                  <a:pt x="13929" y="3327"/>
                  <a:pt x="13910" y="3299"/>
                  <a:pt x="13905" y="3271"/>
                </a:cubicBezTo>
                <a:cubicBezTo>
                  <a:pt x="13911" y="3255"/>
                  <a:pt x="13918" y="3238"/>
                  <a:pt x="13924" y="3223"/>
                </a:cubicBezTo>
                <a:cubicBezTo>
                  <a:pt x="13886" y="3190"/>
                  <a:pt x="13860" y="3191"/>
                  <a:pt x="13824" y="3242"/>
                </a:cubicBezTo>
                <a:cubicBezTo>
                  <a:pt x="13815" y="3255"/>
                  <a:pt x="13808" y="3267"/>
                  <a:pt x="13799" y="3280"/>
                </a:cubicBezTo>
                <a:cubicBezTo>
                  <a:pt x="13777" y="3292"/>
                  <a:pt x="13761" y="3269"/>
                  <a:pt x="13749" y="3262"/>
                </a:cubicBezTo>
                <a:cubicBezTo>
                  <a:pt x="13749" y="3255"/>
                  <a:pt x="13750" y="3247"/>
                  <a:pt x="13751" y="3239"/>
                </a:cubicBezTo>
                <a:cubicBezTo>
                  <a:pt x="13744" y="3236"/>
                  <a:pt x="13738" y="3234"/>
                  <a:pt x="13731" y="3231"/>
                </a:cubicBezTo>
                <a:cubicBezTo>
                  <a:pt x="13728" y="3240"/>
                  <a:pt x="13723" y="3248"/>
                  <a:pt x="13720" y="3257"/>
                </a:cubicBezTo>
                <a:cubicBezTo>
                  <a:pt x="13718" y="3257"/>
                  <a:pt x="13716" y="3257"/>
                  <a:pt x="13714" y="3257"/>
                </a:cubicBezTo>
                <a:cubicBezTo>
                  <a:pt x="13710" y="3246"/>
                  <a:pt x="13704" y="3236"/>
                  <a:pt x="13700" y="3225"/>
                </a:cubicBezTo>
                <a:cubicBezTo>
                  <a:pt x="13693" y="3239"/>
                  <a:pt x="13686" y="3252"/>
                  <a:pt x="13679" y="3266"/>
                </a:cubicBezTo>
                <a:cubicBezTo>
                  <a:pt x="13679" y="3266"/>
                  <a:pt x="13678" y="3267"/>
                  <a:pt x="13677" y="3267"/>
                </a:cubicBezTo>
                <a:cubicBezTo>
                  <a:pt x="13678" y="3266"/>
                  <a:pt x="13678" y="3265"/>
                  <a:pt x="13678" y="3263"/>
                </a:cubicBezTo>
                <a:cubicBezTo>
                  <a:pt x="13677" y="3264"/>
                  <a:pt x="13675" y="3263"/>
                  <a:pt x="13674" y="3263"/>
                </a:cubicBezTo>
                <a:cubicBezTo>
                  <a:pt x="13671" y="3251"/>
                  <a:pt x="13669" y="3241"/>
                  <a:pt x="13668" y="3226"/>
                </a:cubicBezTo>
                <a:cubicBezTo>
                  <a:pt x="13663" y="3213"/>
                  <a:pt x="13656" y="3211"/>
                  <a:pt x="13649" y="3209"/>
                </a:cubicBezTo>
                <a:cubicBezTo>
                  <a:pt x="13645" y="3225"/>
                  <a:pt x="13641" y="3241"/>
                  <a:pt x="13637" y="3256"/>
                </a:cubicBezTo>
                <a:cubicBezTo>
                  <a:pt x="13629" y="3254"/>
                  <a:pt x="13625" y="3238"/>
                  <a:pt x="13619" y="3236"/>
                </a:cubicBezTo>
                <a:cubicBezTo>
                  <a:pt x="13612" y="3245"/>
                  <a:pt x="13605" y="3254"/>
                  <a:pt x="13598" y="3263"/>
                </a:cubicBezTo>
                <a:cubicBezTo>
                  <a:pt x="13598" y="3263"/>
                  <a:pt x="13587" y="3260"/>
                  <a:pt x="13580" y="3259"/>
                </a:cubicBezTo>
                <a:cubicBezTo>
                  <a:pt x="13581" y="3238"/>
                  <a:pt x="13582" y="3216"/>
                  <a:pt x="13583" y="3199"/>
                </a:cubicBezTo>
                <a:cubicBezTo>
                  <a:pt x="13558" y="3198"/>
                  <a:pt x="13547" y="3206"/>
                  <a:pt x="13539" y="3217"/>
                </a:cubicBezTo>
                <a:cubicBezTo>
                  <a:pt x="13521" y="3232"/>
                  <a:pt x="13521" y="3259"/>
                  <a:pt x="13512" y="3281"/>
                </a:cubicBezTo>
                <a:cubicBezTo>
                  <a:pt x="13508" y="3289"/>
                  <a:pt x="13503" y="3298"/>
                  <a:pt x="13491" y="3302"/>
                </a:cubicBezTo>
                <a:cubicBezTo>
                  <a:pt x="13490" y="3301"/>
                  <a:pt x="13488" y="3303"/>
                  <a:pt x="13487" y="3302"/>
                </a:cubicBezTo>
                <a:cubicBezTo>
                  <a:pt x="13485" y="3288"/>
                  <a:pt x="13479" y="3269"/>
                  <a:pt x="13477" y="3255"/>
                </a:cubicBezTo>
                <a:cubicBezTo>
                  <a:pt x="13447" y="3277"/>
                  <a:pt x="13419" y="3307"/>
                  <a:pt x="13390" y="3330"/>
                </a:cubicBezTo>
                <a:cubicBezTo>
                  <a:pt x="13341" y="3366"/>
                  <a:pt x="13295" y="3398"/>
                  <a:pt x="13250" y="3433"/>
                </a:cubicBezTo>
                <a:cubicBezTo>
                  <a:pt x="13239" y="3439"/>
                  <a:pt x="13225" y="3446"/>
                  <a:pt x="13213" y="3452"/>
                </a:cubicBezTo>
                <a:cubicBezTo>
                  <a:pt x="13213" y="3453"/>
                  <a:pt x="13213" y="3455"/>
                  <a:pt x="13213" y="3456"/>
                </a:cubicBezTo>
                <a:cubicBezTo>
                  <a:pt x="13211" y="3457"/>
                  <a:pt x="13209" y="3457"/>
                  <a:pt x="13208" y="3458"/>
                </a:cubicBezTo>
                <a:cubicBezTo>
                  <a:pt x="13189" y="3486"/>
                  <a:pt x="13195" y="3565"/>
                  <a:pt x="13178" y="3594"/>
                </a:cubicBezTo>
                <a:cubicBezTo>
                  <a:pt x="13168" y="3599"/>
                  <a:pt x="13159" y="3607"/>
                  <a:pt x="13148" y="3611"/>
                </a:cubicBezTo>
                <a:cubicBezTo>
                  <a:pt x="13074" y="3639"/>
                  <a:pt x="13051" y="3570"/>
                  <a:pt x="13007" y="3507"/>
                </a:cubicBezTo>
                <a:cubicBezTo>
                  <a:pt x="13011" y="3472"/>
                  <a:pt x="13024" y="3454"/>
                  <a:pt x="13040" y="3442"/>
                </a:cubicBezTo>
                <a:cubicBezTo>
                  <a:pt x="13061" y="3432"/>
                  <a:pt x="13087" y="3431"/>
                  <a:pt x="13112" y="3429"/>
                </a:cubicBezTo>
                <a:cubicBezTo>
                  <a:pt x="13111" y="3428"/>
                  <a:pt x="13111" y="3426"/>
                  <a:pt x="13110" y="3424"/>
                </a:cubicBezTo>
                <a:cubicBezTo>
                  <a:pt x="13113" y="3424"/>
                  <a:pt x="13115" y="3423"/>
                  <a:pt x="13118" y="3423"/>
                </a:cubicBezTo>
                <a:cubicBezTo>
                  <a:pt x="13106" y="3377"/>
                  <a:pt x="13081" y="3283"/>
                  <a:pt x="13051" y="3273"/>
                </a:cubicBezTo>
                <a:cubicBezTo>
                  <a:pt x="13030" y="3277"/>
                  <a:pt x="13012" y="3279"/>
                  <a:pt x="12991" y="3283"/>
                </a:cubicBezTo>
                <a:cubicBezTo>
                  <a:pt x="12973" y="3276"/>
                  <a:pt x="12960" y="3264"/>
                  <a:pt x="12942" y="3273"/>
                </a:cubicBezTo>
                <a:cubicBezTo>
                  <a:pt x="12942" y="3277"/>
                  <a:pt x="12943" y="3278"/>
                  <a:pt x="12943" y="3281"/>
                </a:cubicBezTo>
                <a:cubicBezTo>
                  <a:pt x="12940" y="3282"/>
                  <a:pt x="12938" y="3279"/>
                  <a:pt x="12935" y="3280"/>
                </a:cubicBezTo>
                <a:cubicBezTo>
                  <a:pt x="12931" y="3340"/>
                  <a:pt x="12968" y="3341"/>
                  <a:pt x="12960" y="3411"/>
                </a:cubicBezTo>
                <a:cubicBezTo>
                  <a:pt x="12949" y="3444"/>
                  <a:pt x="12941" y="3481"/>
                  <a:pt x="12930" y="3513"/>
                </a:cubicBezTo>
                <a:cubicBezTo>
                  <a:pt x="12937" y="3530"/>
                  <a:pt x="12946" y="3547"/>
                  <a:pt x="12960" y="3551"/>
                </a:cubicBezTo>
                <a:cubicBezTo>
                  <a:pt x="12977" y="3647"/>
                  <a:pt x="12968" y="3642"/>
                  <a:pt x="12955" y="3720"/>
                </a:cubicBezTo>
                <a:cubicBezTo>
                  <a:pt x="12953" y="3734"/>
                  <a:pt x="12952" y="3743"/>
                  <a:pt x="12950" y="3757"/>
                </a:cubicBezTo>
                <a:cubicBezTo>
                  <a:pt x="12916" y="3748"/>
                  <a:pt x="12878" y="3675"/>
                  <a:pt x="12830" y="3685"/>
                </a:cubicBezTo>
                <a:cubicBezTo>
                  <a:pt x="12829" y="3688"/>
                  <a:pt x="12827" y="3689"/>
                  <a:pt x="12827" y="3692"/>
                </a:cubicBezTo>
                <a:cubicBezTo>
                  <a:pt x="12825" y="3692"/>
                  <a:pt x="12824" y="3691"/>
                  <a:pt x="12823" y="3691"/>
                </a:cubicBezTo>
                <a:cubicBezTo>
                  <a:pt x="12817" y="3717"/>
                  <a:pt x="12807" y="3736"/>
                  <a:pt x="12795" y="3751"/>
                </a:cubicBezTo>
                <a:cubicBezTo>
                  <a:pt x="12772" y="3777"/>
                  <a:pt x="12745" y="3793"/>
                  <a:pt x="12721" y="3817"/>
                </a:cubicBezTo>
                <a:cubicBezTo>
                  <a:pt x="12706" y="3830"/>
                  <a:pt x="12692" y="3845"/>
                  <a:pt x="12682" y="3869"/>
                </a:cubicBezTo>
                <a:cubicBezTo>
                  <a:pt x="12683" y="3935"/>
                  <a:pt x="12732" y="3990"/>
                  <a:pt x="12714" y="4056"/>
                </a:cubicBezTo>
                <a:cubicBezTo>
                  <a:pt x="12707" y="4051"/>
                  <a:pt x="12700" y="4044"/>
                  <a:pt x="12694" y="4041"/>
                </a:cubicBezTo>
                <a:cubicBezTo>
                  <a:pt x="12678" y="4044"/>
                  <a:pt x="12663" y="4061"/>
                  <a:pt x="12642" y="4050"/>
                </a:cubicBezTo>
                <a:cubicBezTo>
                  <a:pt x="12595" y="4025"/>
                  <a:pt x="12549" y="3982"/>
                  <a:pt x="12512" y="3939"/>
                </a:cubicBezTo>
                <a:cubicBezTo>
                  <a:pt x="12500" y="3939"/>
                  <a:pt x="12495" y="3948"/>
                  <a:pt x="12492" y="3959"/>
                </a:cubicBezTo>
                <a:cubicBezTo>
                  <a:pt x="12486" y="3971"/>
                  <a:pt x="12483" y="3987"/>
                  <a:pt x="12475" y="4000"/>
                </a:cubicBezTo>
                <a:cubicBezTo>
                  <a:pt x="12476" y="4026"/>
                  <a:pt x="12501" y="4083"/>
                  <a:pt x="12515" y="4095"/>
                </a:cubicBezTo>
                <a:cubicBezTo>
                  <a:pt x="12528" y="4104"/>
                  <a:pt x="12544" y="4092"/>
                  <a:pt x="12556" y="4095"/>
                </a:cubicBezTo>
                <a:cubicBezTo>
                  <a:pt x="12570" y="4141"/>
                  <a:pt x="12567" y="4163"/>
                  <a:pt x="12557" y="4175"/>
                </a:cubicBezTo>
                <a:cubicBezTo>
                  <a:pt x="12543" y="4183"/>
                  <a:pt x="12523" y="4179"/>
                  <a:pt x="12506" y="4172"/>
                </a:cubicBezTo>
                <a:cubicBezTo>
                  <a:pt x="12491" y="4165"/>
                  <a:pt x="12472" y="4175"/>
                  <a:pt x="12461" y="4162"/>
                </a:cubicBezTo>
                <a:cubicBezTo>
                  <a:pt x="12455" y="4153"/>
                  <a:pt x="12448" y="4131"/>
                  <a:pt x="12445" y="4116"/>
                </a:cubicBezTo>
                <a:cubicBezTo>
                  <a:pt x="12429" y="4101"/>
                  <a:pt x="12399" y="4105"/>
                  <a:pt x="12380" y="4087"/>
                </a:cubicBezTo>
                <a:cubicBezTo>
                  <a:pt x="12371" y="4079"/>
                  <a:pt x="12336" y="3916"/>
                  <a:pt x="12335" y="3882"/>
                </a:cubicBezTo>
                <a:cubicBezTo>
                  <a:pt x="12361" y="3868"/>
                  <a:pt x="12370" y="3802"/>
                  <a:pt x="12350" y="3761"/>
                </a:cubicBezTo>
                <a:cubicBezTo>
                  <a:pt x="12336" y="3732"/>
                  <a:pt x="12302" y="3726"/>
                  <a:pt x="12284" y="3704"/>
                </a:cubicBezTo>
                <a:cubicBezTo>
                  <a:pt x="12255" y="3669"/>
                  <a:pt x="12230" y="3619"/>
                  <a:pt x="12205" y="3576"/>
                </a:cubicBezTo>
                <a:cubicBezTo>
                  <a:pt x="12245" y="3549"/>
                  <a:pt x="12255" y="3617"/>
                  <a:pt x="12273" y="3636"/>
                </a:cubicBezTo>
                <a:cubicBezTo>
                  <a:pt x="12288" y="3640"/>
                  <a:pt x="12303" y="3641"/>
                  <a:pt x="12318" y="3645"/>
                </a:cubicBezTo>
                <a:cubicBezTo>
                  <a:pt x="12416" y="3699"/>
                  <a:pt x="12565" y="3827"/>
                  <a:pt x="12678" y="3740"/>
                </a:cubicBezTo>
                <a:cubicBezTo>
                  <a:pt x="12694" y="3729"/>
                  <a:pt x="12709" y="3715"/>
                  <a:pt x="12724" y="3695"/>
                </a:cubicBezTo>
                <a:cubicBezTo>
                  <a:pt x="12748" y="3661"/>
                  <a:pt x="12776" y="3628"/>
                  <a:pt x="12775" y="3554"/>
                </a:cubicBezTo>
                <a:cubicBezTo>
                  <a:pt x="12760" y="3526"/>
                  <a:pt x="12758" y="3507"/>
                  <a:pt x="12759" y="3452"/>
                </a:cubicBezTo>
                <a:cubicBezTo>
                  <a:pt x="12739" y="3423"/>
                  <a:pt x="12714" y="3392"/>
                  <a:pt x="12689" y="3376"/>
                </a:cubicBezTo>
                <a:cubicBezTo>
                  <a:pt x="12661" y="3361"/>
                  <a:pt x="12631" y="3345"/>
                  <a:pt x="12603" y="3330"/>
                </a:cubicBezTo>
                <a:cubicBezTo>
                  <a:pt x="12577" y="3288"/>
                  <a:pt x="12553" y="3248"/>
                  <a:pt x="12526" y="3207"/>
                </a:cubicBezTo>
                <a:cubicBezTo>
                  <a:pt x="12512" y="3198"/>
                  <a:pt x="12496" y="3189"/>
                  <a:pt x="12481" y="3181"/>
                </a:cubicBezTo>
                <a:cubicBezTo>
                  <a:pt x="12458" y="3165"/>
                  <a:pt x="12434" y="3149"/>
                  <a:pt x="12410" y="3134"/>
                </a:cubicBezTo>
                <a:cubicBezTo>
                  <a:pt x="12371" y="3128"/>
                  <a:pt x="12334" y="3120"/>
                  <a:pt x="12294" y="3115"/>
                </a:cubicBezTo>
                <a:cubicBezTo>
                  <a:pt x="12293" y="3117"/>
                  <a:pt x="12291" y="3118"/>
                  <a:pt x="12290" y="3121"/>
                </a:cubicBezTo>
                <a:cubicBezTo>
                  <a:pt x="12289" y="3120"/>
                  <a:pt x="12289" y="3121"/>
                  <a:pt x="12288" y="3121"/>
                </a:cubicBezTo>
                <a:cubicBezTo>
                  <a:pt x="12283" y="3127"/>
                  <a:pt x="12279" y="3134"/>
                  <a:pt x="12274" y="3141"/>
                </a:cubicBezTo>
                <a:cubicBezTo>
                  <a:pt x="12273" y="3122"/>
                  <a:pt x="12270" y="3104"/>
                  <a:pt x="12269" y="3086"/>
                </a:cubicBezTo>
                <a:cubicBezTo>
                  <a:pt x="12229" y="3072"/>
                  <a:pt x="12194" y="3060"/>
                  <a:pt x="12193" y="2974"/>
                </a:cubicBezTo>
                <a:cubicBezTo>
                  <a:pt x="12191" y="2976"/>
                  <a:pt x="12189" y="2978"/>
                  <a:pt x="12188" y="2980"/>
                </a:cubicBezTo>
                <a:cubicBezTo>
                  <a:pt x="12175" y="2993"/>
                  <a:pt x="12163" y="3009"/>
                  <a:pt x="12151" y="3022"/>
                </a:cubicBezTo>
                <a:cubicBezTo>
                  <a:pt x="12141" y="3028"/>
                  <a:pt x="12130" y="3032"/>
                  <a:pt x="12123" y="3040"/>
                </a:cubicBezTo>
                <a:cubicBezTo>
                  <a:pt x="12098" y="3011"/>
                  <a:pt x="12074" y="3027"/>
                  <a:pt x="12042" y="3030"/>
                </a:cubicBezTo>
                <a:cubicBezTo>
                  <a:pt x="12028" y="2992"/>
                  <a:pt x="12002" y="2976"/>
                  <a:pt x="11985" y="2943"/>
                </a:cubicBezTo>
                <a:cubicBezTo>
                  <a:pt x="12024" y="2944"/>
                  <a:pt x="12061" y="2948"/>
                  <a:pt x="12088" y="2926"/>
                </a:cubicBezTo>
                <a:cubicBezTo>
                  <a:pt x="12097" y="2920"/>
                  <a:pt x="12106" y="2911"/>
                  <a:pt x="12112" y="2898"/>
                </a:cubicBezTo>
                <a:cubicBezTo>
                  <a:pt x="12112" y="2889"/>
                  <a:pt x="12108" y="2881"/>
                  <a:pt x="12108" y="2872"/>
                </a:cubicBezTo>
                <a:cubicBezTo>
                  <a:pt x="12102" y="2865"/>
                  <a:pt x="12099" y="2860"/>
                  <a:pt x="12093" y="2853"/>
                </a:cubicBezTo>
                <a:cubicBezTo>
                  <a:pt x="12079" y="2844"/>
                  <a:pt x="12058" y="2852"/>
                  <a:pt x="12047" y="2843"/>
                </a:cubicBezTo>
                <a:cubicBezTo>
                  <a:pt x="12024" y="2825"/>
                  <a:pt x="12013" y="2792"/>
                  <a:pt x="11987" y="2777"/>
                </a:cubicBezTo>
                <a:cubicBezTo>
                  <a:pt x="11985" y="2779"/>
                  <a:pt x="11984" y="2783"/>
                  <a:pt x="11983" y="2785"/>
                </a:cubicBezTo>
                <a:cubicBezTo>
                  <a:pt x="11982" y="2785"/>
                  <a:pt x="11981" y="2784"/>
                  <a:pt x="11980" y="2783"/>
                </a:cubicBezTo>
                <a:cubicBezTo>
                  <a:pt x="11966" y="2807"/>
                  <a:pt x="11951" y="2845"/>
                  <a:pt x="11946" y="2888"/>
                </a:cubicBezTo>
                <a:cubicBezTo>
                  <a:pt x="11940" y="2885"/>
                  <a:pt x="11933" y="2883"/>
                  <a:pt x="11926" y="2880"/>
                </a:cubicBezTo>
                <a:cubicBezTo>
                  <a:pt x="11935" y="2828"/>
                  <a:pt x="11936" y="2799"/>
                  <a:pt x="11951" y="2759"/>
                </a:cubicBezTo>
                <a:cubicBezTo>
                  <a:pt x="11945" y="2746"/>
                  <a:pt x="11937" y="2743"/>
                  <a:pt x="11928" y="2746"/>
                </a:cubicBezTo>
                <a:cubicBezTo>
                  <a:pt x="11919" y="2748"/>
                  <a:pt x="11909" y="2756"/>
                  <a:pt x="11900" y="2759"/>
                </a:cubicBezTo>
                <a:cubicBezTo>
                  <a:pt x="11900" y="2761"/>
                  <a:pt x="11899" y="2761"/>
                  <a:pt x="11899" y="2763"/>
                </a:cubicBezTo>
                <a:cubicBezTo>
                  <a:pt x="11898" y="2763"/>
                  <a:pt x="11896" y="2765"/>
                  <a:pt x="11895" y="2765"/>
                </a:cubicBezTo>
                <a:cubicBezTo>
                  <a:pt x="11886" y="2818"/>
                  <a:pt x="11869" y="2853"/>
                  <a:pt x="11845" y="2878"/>
                </a:cubicBezTo>
                <a:cubicBezTo>
                  <a:pt x="11845" y="2841"/>
                  <a:pt x="11846" y="2804"/>
                  <a:pt x="11845" y="2767"/>
                </a:cubicBezTo>
                <a:cubicBezTo>
                  <a:pt x="11843" y="2770"/>
                  <a:pt x="11841" y="2774"/>
                  <a:pt x="11839" y="2777"/>
                </a:cubicBezTo>
                <a:cubicBezTo>
                  <a:pt x="11839" y="2776"/>
                  <a:pt x="11839" y="2775"/>
                  <a:pt x="11839" y="2775"/>
                </a:cubicBezTo>
                <a:cubicBezTo>
                  <a:pt x="11810" y="2812"/>
                  <a:pt x="11771" y="2873"/>
                  <a:pt x="11756" y="2937"/>
                </a:cubicBezTo>
                <a:cubicBezTo>
                  <a:pt x="11754" y="2937"/>
                  <a:pt x="11752" y="2937"/>
                  <a:pt x="11749" y="2937"/>
                </a:cubicBezTo>
                <a:cubicBezTo>
                  <a:pt x="11749" y="2837"/>
                  <a:pt x="11772" y="2830"/>
                  <a:pt x="11794" y="2777"/>
                </a:cubicBezTo>
                <a:cubicBezTo>
                  <a:pt x="11761" y="2772"/>
                  <a:pt x="11744" y="2782"/>
                  <a:pt x="11729" y="2800"/>
                </a:cubicBezTo>
                <a:cubicBezTo>
                  <a:pt x="11716" y="2814"/>
                  <a:pt x="11704" y="2835"/>
                  <a:pt x="11690" y="2862"/>
                </a:cubicBezTo>
                <a:cubicBezTo>
                  <a:pt x="11682" y="2866"/>
                  <a:pt x="11671" y="2853"/>
                  <a:pt x="11663" y="2862"/>
                </a:cubicBezTo>
                <a:cubicBezTo>
                  <a:pt x="11662" y="2863"/>
                  <a:pt x="11662" y="2866"/>
                  <a:pt x="11661" y="2867"/>
                </a:cubicBezTo>
                <a:cubicBezTo>
                  <a:pt x="11660" y="2868"/>
                  <a:pt x="11659" y="2866"/>
                  <a:pt x="11657" y="2867"/>
                </a:cubicBezTo>
                <a:cubicBezTo>
                  <a:pt x="11643" y="2883"/>
                  <a:pt x="11630" y="2935"/>
                  <a:pt x="11624" y="2970"/>
                </a:cubicBezTo>
                <a:cubicBezTo>
                  <a:pt x="11596" y="2942"/>
                  <a:pt x="11579" y="2901"/>
                  <a:pt x="11563" y="2939"/>
                </a:cubicBezTo>
                <a:cubicBezTo>
                  <a:pt x="11557" y="2947"/>
                  <a:pt x="11550" y="2967"/>
                  <a:pt x="11543" y="3005"/>
                </a:cubicBezTo>
                <a:cubicBezTo>
                  <a:pt x="11535" y="2992"/>
                  <a:pt x="11525" y="2977"/>
                  <a:pt x="11517" y="2964"/>
                </a:cubicBezTo>
                <a:cubicBezTo>
                  <a:pt x="11515" y="2964"/>
                  <a:pt x="11514" y="2965"/>
                  <a:pt x="11512" y="2964"/>
                </a:cubicBezTo>
                <a:cubicBezTo>
                  <a:pt x="11511" y="2967"/>
                  <a:pt x="11510" y="2968"/>
                  <a:pt x="11510" y="2970"/>
                </a:cubicBezTo>
                <a:cubicBezTo>
                  <a:pt x="11508" y="2970"/>
                  <a:pt x="11506" y="2971"/>
                  <a:pt x="11505" y="2970"/>
                </a:cubicBezTo>
                <a:cubicBezTo>
                  <a:pt x="11500" y="2984"/>
                  <a:pt x="11497" y="2993"/>
                  <a:pt x="11492" y="3000"/>
                </a:cubicBezTo>
                <a:cubicBezTo>
                  <a:pt x="11487" y="3005"/>
                  <a:pt x="11481" y="3009"/>
                  <a:pt x="11471" y="3011"/>
                </a:cubicBezTo>
                <a:cubicBezTo>
                  <a:pt x="11471" y="3013"/>
                  <a:pt x="11471" y="3014"/>
                  <a:pt x="11471" y="3015"/>
                </a:cubicBezTo>
                <a:cubicBezTo>
                  <a:pt x="11468" y="3016"/>
                  <a:pt x="11468" y="3017"/>
                  <a:pt x="11465" y="3017"/>
                </a:cubicBezTo>
                <a:cubicBezTo>
                  <a:pt x="11460" y="3051"/>
                  <a:pt x="11450" y="3076"/>
                  <a:pt x="11438" y="3097"/>
                </a:cubicBezTo>
                <a:cubicBezTo>
                  <a:pt x="11440" y="3073"/>
                  <a:pt x="11441" y="3050"/>
                  <a:pt x="11446" y="3030"/>
                </a:cubicBezTo>
                <a:cubicBezTo>
                  <a:pt x="11445" y="3026"/>
                  <a:pt x="11447" y="3025"/>
                  <a:pt x="11446" y="3021"/>
                </a:cubicBezTo>
                <a:cubicBezTo>
                  <a:pt x="11445" y="3019"/>
                  <a:pt x="11442" y="3013"/>
                  <a:pt x="11441" y="3011"/>
                </a:cubicBezTo>
                <a:cubicBezTo>
                  <a:pt x="11439" y="3013"/>
                  <a:pt x="11438" y="3019"/>
                  <a:pt x="11436" y="3021"/>
                </a:cubicBezTo>
                <a:cubicBezTo>
                  <a:pt x="11436" y="3019"/>
                  <a:pt x="11435" y="3018"/>
                  <a:pt x="11434" y="3017"/>
                </a:cubicBezTo>
                <a:cubicBezTo>
                  <a:pt x="11417" y="3034"/>
                  <a:pt x="11402" y="3103"/>
                  <a:pt x="11392" y="3140"/>
                </a:cubicBezTo>
                <a:cubicBezTo>
                  <a:pt x="11366" y="3132"/>
                  <a:pt x="11358" y="3106"/>
                  <a:pt x="11330" y="3124"/>
                </a:cubicBezTo>
                <a:cubicBezTo>
                  <a:pt x="11325" y="3116"/>
                  <a:pt x="11320" y="3104"/>
                  <a:pt x="11315" y="3095"/>
                </a:cubicBezTo>
                <a:cubicBezTo>
                  <a:pt x="11313" y="3104"/>
                  <a:pt x="11312" y="3101"/>
                  <a:pt x="11311" y="3107"/>
                </a:cubicBezTo>
                <a:cubicBezTo>
                  <a:pt x="11310" y="3106"/>
                  <a:pt x="11310" y="3103"/>
                  <a:pt x="11309" y="3101"/>
                </a:cubicBezTo>
                <a:cubicBezTo>
                  <a:pt x="11302" y="3149"/>
                  <a:pt x="11298" y="3161"/>
                  <a:pt x="11292" y="3165"/>
                </a:cubicBezTo>
                <a:cubicBezTo>
                  <a:pt x="11286" y="3167"/>
                  <a:pt x="11281" y="3166"/>
                  <a:pt x="11270" y="3181"/>
                </a:cubicBezTo>
                <a:cubicBezTo>
                  <a:pt x="11267" y="3183"/>
                  <a:pt x="11266" y="3181"/>
                  <a:pt x="11263" y="3185"/>
                </a:cubicBezTo>
                <a:cubicBezTo>
                  <a:pt x="11248" y="3205"/>
                  <a:pt x="11253" y="3237"/>
                  <a:pt x="11228" y="3251"/>
                </a:cubicBezTo>
                <a:cubicBezTo>
                  <a:pt x="11224" y="3260"/>
                  <a:pt x="11221" y="3272"/>
                  <a:pt x="11217" y="3280"/>
                </a:cubicBezTo>
                <a:cubicBezTo>
                  <a:pt x="11223" y="3289"/>
                  <a:pt x="11227" y="3290"/>
                  <a:pt x="11233" y="3298"/>
                </a:cubicBezTo>
                <a:cubicBezTo>
                  <a:pt x="11230" y="3306"/>
                  <a:pt x="11226" y="3309"/>
                  <a:pt x="11222" y="3313"/>
                </a:cubicBezTo>
                <a:cubicBezTo>
                  <a:pt x="11216" y="3314"/>
                  <a:pt x="11210" y="3314"/>
                  <a:pt x="11204" y="3312"/>
                </a:cubicBezTo>
                <a:cubicBezTo>
                  <a:pt x="11204" y="3314"/>
                  <a:pt x="11204" y="3316"/>
                  <a:pt x="11204" y="3318"/>
                </a:cubicBezTo>
                <a:cubicBezTo>
                  <a:pt x="11202" y="3317"/>
                  <a:pt x="11200" y="3318"/>
                  <a:pt x="11197" y="3318"/>
                </a:cubicBezTo>
                <a:cubicBezTo>
                  <a:pt x="11199" y="3336"/>
                  <a:pt x="11200" y="3354"/>
                  <a:pt x="11202" y="3373"/>
                </a:cubicBezTo>
                <a:cubicBezTo>
                  <a:pt x="11199" y="3382"/>
                  <a:pt x="11197" y="3394"/>
                  <a:pt x="11194" y="3404"/>
                </a:cubicBezTo>
                <a:cubicBezTo>
                  <a:pt x="11194" y="3404"/>
                  <a:pt x="11194" y="3404"/>
                  <a:pt x="11193" y="3404"/>
                </a:cubicBezTo>
                <a:cubicBezTo>
                  <a:pt x="11183" y="3393"/>
                  <a:pt x="11179" y="3387"/>
                  <a:pt x="11173" y="3367"/>
                </a:cubicBezTo>
                <a:cubicBezTo>
                  <a:pt x="11170" y="3367"/>
                  <a:pt x="11169" y="3372"/>
                  <a:pt x="11167" y="3374"/>
                </a:cubicBezTo>
                <a:cubicBezTo>
                  <a:pt x="11167" y="3373"/>
                  <a:pt x="11167" y="3373"/>
                  <a:pt x="11167" y="3373"/>
                </a:cubicBezTo>
                <a:cubicBezTo>
                  <a:pt x="11151" y="3375"/>
                  <a:pt x="11151" y="3410"/>
                  <a:pt x="11137" y="3420"/>
                </a:cubicBezTo>
                <a:cubicBezTo>
                  <a:pt x="11135" y="3430"/>
                  <a:pt x="11140" y="3440"/>
                  <a:pt x="11147" y="3448"/>
                </a:cubicBezTo>
                <a:cubicBezTo>
                  <a:pt x="11147" y="3453"/>
                  <a:pt x="11147" y="3462"/>
                  <a:pt x="11147" y="3468"/>
                </a:cubicBezTo>
                <a:cubicBezTo>
                  <a:pt x="11138" y="3473"/>
                  <a:pt x="11135" y="3479"/>
                  <a:pt x="11131" y="3488"/>
                </a:cubicBezTo>
                <a:cubicBezTo>
                  <a:pt x="11123" y="3483"/>
                  <a:pt x="11114" y="3472"/>
                  <a:pt x="11103" y="3470"/>
                </a:cubicBezTo>
                <a:cubicBezTo>
                  <a:pt x="11102" y="3472"/>
                  <a:pt x="11100" y="3475"/>
                  <a:pt x="11099" y="3477"/>
                </a:cubicBezTo>
                <a:cubicBezTo>
                  <a:pt x="11098" y="3477"/>
                  <a:pt x="11097" y="3476"/>
                  <a:pt x="11096" y="3476"/>
                </a:cubicBezTo>
                <a:cubicBezTo>
                  <a:pt x="11087" y="3490"/>
                  <a:pt x="11085" y="3516"/>
                  <a:pt x="11071" y="3523"/>
                </a:cubicBezTo>
                <a:cubicBezTo>
                  <a:pt x="11073" y="3538"/>
                  <a:pt x="11073" y="3536"/>
                  <a:pt x="11081" y="3541"/>
                </a:cubicBezTo>
                <a:cubicBezTo>
                  <a:pt x="11078" y="3554"/>
                  <a:pt x="11068" y="3562"/>
                  <a:pt x="11059" y="3570"/>
                </a:cubicBezTo>
                <a:cubicBezTo>
                  <a:pt x="11047" y="3578"/>
                  <a:pt x="11034" y="3584"/>
                  <a:pt x="11026" y="3591"/>
                </a:cubicBezTo>
                <a:cubicBezTo>
                  <a:pt x="11026" y="3592"/>
                  <a:pt x="11026" y="3594"/>
                  <a:pt x="11026" y="3595"/>
                </a:cubicBezTo>
                <a:cubicBezTo>
                  <a:pt x="11024" y="3596"/>
                  <a:pt x="11022" y="3597"/>
                  <a:pt x="11020" y="3599"/>
                </a:cubicBezTo>
                <a:cubicBezTo>
                  <a:pt x="11019" y="3600"/>
                  <a:pt x="11022" y="3605"/>
                  <a:pt x="11020" y="3607"/>
                </a:cubicBezTo>
                <a:cubicBezTo>
                  <a:pt x="11024" y="3620"/>
                  <a:pt x="11026" y="3629"/>
                  <a:pt x="11029" y="3641"/>
                </a:cubicBezTo>
                <a:cubicBezTo>
                  <a:pt x="11020" y="3644"/>
                  <a:pt x="11013" y="3649"/>
                  <a:pt x="11002" y="3648"/>
                </a:cubicBezTo>
                <a:cubicBezTo>
                  <a:pt x="11001" y="3650"/>
                  <a:pt x="11000" y="3651"/>
                  <a:pt x="11000" y="3653"/>
                </a:cubicBezTo>
                <a:cubicBezTo>
                  <a:pt x="10998" y="3653"/>
                  <a:pt x="10997" y="3654"/>
                  <a:pt x="10995" y="3654"/>
                </a:cubicBezTo>
                <a:cubicBezTo>
                  <a:pt x="10991" y="3667"/>
                  <a:pt x="10985" y="3677"/>
                  <a:pt x="10980" y="3691"/>
                </a:cubicBezTo>
                <a:cubicBezTo>
                  <a:pt x="10989" y="3710"/>
                  <a:pt x="10997" y="3721"/>
                  <a:pt x="11004" y="3744"/>
                </a:cubicBezTo>
                <a:cubicBezTo>
                  <a:pt x="10998" y="3746"/>
                  <a:pt x="10993" y="3749"/>
                  <a:pt x="10987" y="3751"/>
                </a:cubicBezTo>
                <a:cubicBezTo>
                  <a:pt x="10987" y="3752"/>
                  <a:pt x="10986" y="3754"/>
                  <a:pt x="10986" y="3755"/>
                </a:cubicBezTo>
                <a:cubicBezTo>
                  <a:pt x="10984" y="3755"/>
                  <a:pt x="10982" y="3757"/>
                  <a:pt x="10980" y="3757"/>
                </a:cubicBezTo>
                <a:cubicBezTo>
                  <a:pt x="10979" y="3773"/>
                  <a:pt x="10977" y="3791"/>
                  <a:pt x="10976" y="3808"/>
                </a:cubicBezTo>
                <a:cubicBezTo>
                  <a:pt x="10968" y="3806"/>
                  <a:pt x="10961" y="3808"/>
                  <a:pt x="10957" y="3814"/>
                </a:cubicBezTo>
                <a:cubicBezTo>
                  <a:pt x="10939" y="3822"/>
                  <a:pt x="10935" y="3862"/>
                  <a:pt x="10924" y="3898"/>
                </a:cubicBezTo>
                <a:cubicBezTo>
                  <a:pt x="10929" y="3900"/>
                  <a:pt x="10935" y="3895"/>
                  <a:pt x="10940" y="3898"/>
                </a:cubicBezTo>
                <a:cubicBezTo>
                  <a:pt x="10940" y="3914"/>
                  <a:pt x="10940" y="3932"/>
                  <a:pt x="10940" y="3948"/>
                </a:cubicBezTo>
                <a:cubicBezTo>
                  <a:pt x="10933" y="3949"/>
                  <a:pt x="10928" y="3952"/>
                  <a:pt x="10921" y="3948"/>
                </a:cubicBezTo>
                <a:cubicBezTo>
                  <a:pt x="10920" y="3950"/>
                  <a:pt x="10919" y="3952"/>
                  <a:pt x="10918" y="3954"/>
                </a:cubicBezTo>
                <a:cubicBezTo>
                  <a:pt x="10917" y="3954"/>
                  <a:pt x="10915" y="3955"/>
                  <a:pt x="10914" y="3954"/>
                </a:cubicBezTo>
                <a:cubicBezTo>
                  <a:pt x="10898" y="3984"/>
                  <a:pt x="10887" y="4018"/>
                  <a:pt x="10869" y="4047"/>
                </a:cubicBezTo>
                <a:cubicBezTo>
                  <a:pt x="10870" y="4054"/>
                  <a:pt x="10872" y="4065"/>
                  <a:pt x="10874" y="4073"/>
                </a:cubicBezTo>
                <a:cubicBezTo>
                  <a:pt x="10865" y="4081"/>
                  <a:pt x="10858" y="4074"/>
                  <a:pt x="10845" y="4069"/>
                </a:cubicBezTo>
                <a:cubicBezTo>
                  <a:pt x="10844" y="4071"/>
                  <a:pt x="10842" y="4075"/>
                  <a:pt x="10840" y="4077"/>
                </a:cubicBezTo>
                <a:cubicBezTo>
                  <a:pt x="10840" y="4076"/>
                  <a:pt x="10839" y="4076"/>
                  <a:pt x="10839" y="4075"/>
                </a:cubicBezTo>
                <a:cubicBezTo>
                  <a:pt x="10818" y="4094"/>
                  <a:pt x="10783" y="4149"/>
                  <a:pt x="10773" y="4187"/>
                </a:cubicBezTo>
                <a:cubicBezTo>
                  <a:pt x="10772" y="4201"/>
                  <a:pt x="10769" y="4212"/>
                  <a:pt x="10768" y="4226"/>
                </a:cubicBezTo>
                <a:cubicBezTo>
                  <a:pt x="10760" y="4252"/>
                  <a:pt x="10740" y="4259"/>
                  <a:pt x="10733" y="4292"/>
                </a:cubicBezTo>
                <a:cubicBezTo>
                  <a:pt x="10729" y="4287"/>
                  <a:pt x="10727" y="4280"/>
                  <a:pt x="10723" y="4275"/>
                </a:cubicBezTo>
                <a:cubicBezTo>
                  <a:pt x="10718" y="4268"/>
                  <a:pt x="10711" y="4273"/>
                  <a:pt x="10704" y="4282"/>
                </a:cubicBezTo>
                <a:cubicBezTo>
                  <a:pt x="10688" y="4294"/>
                  <a:pt x="10671" y="4343"/>
                  <a:pt x="10669" y="4377"/>
                </a:cubicBezTo>
                <a:cubicBezTo>
                  <a:pt x="10651" y="4364"/>
                  <a:pt x="10630" y="4359"/>
                  <a:pt x="10603" y="4359"/>
                </a:cubicBezTo>
                <a:cubicBezTo>
                  <a:pt x="10602" y="4361"/>
                  <a:pt x="10601" y="4363"/>
                  <a:pt x="10599" y="4366"/>
                </a:cubicBezTo>
                <a:cubicBezTo>
                  <a:pt x="10598" y="4366"/>
                  <a:pt x="10598" y="4365"/>
                  <a:pt x="10596" y="4365"/>
                </a:cubicBezTo>
                <a:cubicBezTo>
                  <a:pt x="10594" y="4369"/>
                  <a:pt x="10588" y="4380"/>
                  <a:pt x="10586" y="4384"/>
                </a:cubicBezTo>
                <a:cubicBezTo>
                  <a:pt x="10590" y="4411"/>
                  <a:pt x="10604" y="4424"/>
                  <a:pt x="10619" y="4430"/>
                </a:cubicBezTo>
                <a:cubicBezTo>
                  <a:pt x="10607" y="4440"/>
                  <a:pt x="10591" y="4428"/>
                  <a:pt x="10572" y="4425"/>
                </a:cubicBezTo>
                <a:cubicBezTo>
                  <a:pt x="10571" y="4429"/>
                  <a:pt x="10571" y="4430"/>
                  <a:pt x="10571" y="4433"/>
                </a:cubicBezTo>
                <a:cubicBezTo>
                  <a:pt x="10569" y="4433"/>
                  <a:pt x="10568" y="4431"/>
                  <a:pt x="10566" y="4431"/>
                </a:cubicBezTo>
                <a:cubicBezTo>
                  <a:pt x="10562" y="4460"/>
                  <a:pt x="10560" y="4470"/>
                  <a:pt x="10550" y="4480"/>
                </a:cubicBezTo>
                <a:cubicBezTo>
                  <a:pt x="10530" y="4468"/>
                  <a:pt x="10518" y="4496"/>
                  <a:pt x="10496" y="4509"/>
                </a:cubicBezTo>
                <a:cubicBezTo>
                  <a:pt x="10496" y="4509"/>
                  <a:pt x="10496" y="4510"/>
                  <a:pt x="10496" y="4510"/>
                </a:cubicBezTo>
                <a:cubicBezTo>
                  <a:pt x="10494" y="4512"/>
                  <a:pt x="10493" y="4514"/>
                  <a:pt x="10490" y="4515"/>
                </a:cubicBezTo>
                <a:cubicBezTo>
                  <a:pt x="10490" y="4522"/>
                  <a:pt x="10491" y="4537"/>
                  <a:pt x="10490" y="4544"/>
                </a:cubicBezTo>
                <a:cubicBezTo>
                  <a:pt x="10496" y="4558"/>
                  <a:pt x="10502" y="4562"/>
                  <a:pt x="10510" y="4572"/>
                </a:cubicBezTo>
                <a:cubicBezTo>
                  <a:pt x="10510" y="4573"/>
                  <a:pt x="10510" y="4574"/>
                  <a:pt x="10510" y="4575"/>
                </a:cubicBezTo>
                <a:cubicBezTo>
                  <a:pt x="10499" y="4575"/>
                  <a:pt x="10488" y="4574"/>
                  <a:pt x="10476" y="4575"/>
                </a:cubicBezTo>
                <a:cubicBezTo>
                  <a:pt x="10476" y="4577"/>
                  <a:pt x="10476" y="4579"/>
                  <a:pt x="10475" y="4581"/>
                </a:cubicBezTo>
                <a:cubicBezTo>
                  <a:pt x="10473" y="4581"/>
                  <a:pt x="10471" y="4581"/>
                  <a:pt x="10469" y="4581"/>
                </a:cubicBezTo>
                <a:cubicBezTo>
                  <a:pt x="10464" y="4611"/>
                  <a:pt x="10468" y="4642"/>
                  <a:pt x="10460" y="4665"/>
                </a:cubicBezTo>
                <a:cubicBezTo>
                  <a:pt x="10467" y="4684"/>
                  <a:pt x="10472" y="4703"/>
                  <a:pt x="10485" y="4712"/>
                </a:cubicBezTo>
                <a:cubicBezTo>
                  <a:pt x="10473" y="4731"/>
                  <a:pt x="10465" y="4745"/>
                  <a:pt x="10460" y="4778"/>
                </a:cubicBezTo>
                <a:cubicBezTo>
                  <a:pt x="10461" y="4782"/>
                  <a:pt x="10464" y="4782"/>
                  <a:pt x="10465" y="4787"/>
                </a:cubicBezTo>
                <a:cubicBezTo>
                  <a:pt x="10474" y="4798"/>
                  <a:pt x="10479" y="4795"/>
                  <a:pt x="10490" y="4787"/>
                </a:cubicBezTo>
                <a:cubicBezTo>
                  <a:pt x="10493" y="4792"/>
                  <a:pt x="10493" y="4799"/>
                  <a:pt x="10495" y="4805"/>
                </a:cubicBezTo>
                <a:cubicBezTo>
                  <a:pt x="10487" y="4818"/>
                  <a:pt x="10478" y="4837"/>
                  <a:pt x="10469" y="4853"/>
                </a:cubicBezTo>
                <a:cubicBezTo>
                  <a:pt x="10481" y="4884"/>
                  <a:pt x="10491" y="4866"/>
                  <a:pt x="10515" y="4871"/>
                </a:cubicBezTo>
                <a:cubicBezTo>
                  <a:pt x="10514" y="4893"/>
                  <a:pt x="10511" y="4912"/>
                  <a:pt x="10501" y="4919"/>
                </a:cubicBezTo>
                <a:cubicBezTo>
                  <a:pt x="10499" y="4923"/>
                  <a:pt x="10497" y="4923"/>
                  <a:pt x="10495" y="4927"/>
                </a:cubicBezTo>
                <a:cubicBezTo>
                  <a:pt x="10499" y="4932"/>
                  <a:pt x="10502" y="4940"/>
                  <a:pt x="10505" y="4945"/>
                </a:cubicBezTo>
                <a:cubicBezTo>
                  <a:pt x="10517" y="4945"/>
                  <a:pt x="10524" y="4936"/>
                  <a:pt x="10532" y="4929"/>
                </a:cubicBezTo>
                <a:cubicBezTo>
                  <a:pt x="10526" y="4938"/>
                  <a:pt x="10521" y="4948"/>
                  <a:pt x="10512" y="4949"/>
                </a:cubicBezTo>
                <a:cubicBezTo>
                  <a:pt x="10509" y="4950"/>
                  <a:pt x="10508" y="4955"/>
                  <a:pt x="10505" y="4955"/>
                </a:cubicBezTo>
                <a:cubicBezTo>
                  <a:pt x="10503" y="4953"/>
                  <a:pt x="10500" y="4953"/>
                  <a:pt x="10496" y="4949"/>
                </a:cubicBezTo>
                <a:cubicBezTo>
                  <a:pt x="10496" y="4951"/>
                  <a:pt x="10496" y="4955"/>
                  <a:pt x="10496" y="4958"/>
                </a:cubicBezTo>
                <a:cubicBezTo>
                  <a:pt x="10495" y="4957"/>
                  <a:pt x="10494" y="4958"/>
                  <a:pt x="10493" y="4957"/>
                </a:cubicBezTo>
                <a:cubicBezTo>
                  <a:pt x="10493" y="4954"/>
                  <a:pt x="10492" y="4952"/>
                  <a:pt x="10491" y="4949"/>
                </a:cubicBezTo>
                <a:cubicBezTo>
                  <a:pt x="10490" y="4952"/>
                  <a:pt x="10488" y="4954"/>
                  <a:pt x="10486" y="4957"/>
                </a:cubicBezTo>
                <a:cubicBezTo>
                  <a:pt x="10485" y="4956"/>
                  <a:pt x="10485" y="4956"/>
                  <a:pt x="10485" y="4955"/>
                </a:cubicBezTo>
                <a:cubicBezTo>
                  <a:pt x="10480" y="4965"/>
                  <a:pt x="10470" y="4973"/>
                  <a:pt x="10465" y="4984"/>
                </a:cubicBezTo>
                <a:cubicBezTo>
                  <a:pt x="10467" y="4996"/>
                  <a:pt x="10473" y="5009"/>
                  <a:pt x="10475" y="5021"/>
                </a:cubicBezTo>
                <a:cubicBezTo>
                  <a:pt x="10477" y="5023"/>
                  <a:pt x="10477" y="5028"/>
                  <a:pt x="10480" y="5030"/>
                </a:cubicBezTo>
                <a:cubicBezTo>
                  <a:pt x="10480" y="5026"/>
                  <a:pt x="10479" y="5016"/>
                  <a:pt x="10480" y="5011"/>
                </a:cubicBezTo>
                <a:cubicBezTo>
                  <a:pt x="10480" y="5012"/>
                  <a:pt x="10481" y="5014"/>
                  <a:pt x="10481" y="5015"/>
                </a:cubicBezTo>
                <a:cubicBezTo>
                  <a:pt x="10482" y="5020"/>
                  <a:pt x="10484" y="5027"/>
                  <a:pt x="10485" y="5030"/>
                </a:cubicBezTo>
                <a:cubicBezTo>
                  <a:pt x="10496" y="5030"/>
                  <a:pt x="10497" y="5025"/>
                  <a:pt x="10505" y="5021"/>
                </a:cubicBezTo>
                <a:cubicBezTo>
                  <a:pt x="10505" y="5020"/>
                  <a:pt x="10505" y="5019"/>
                  <a:pt x="10505" y="5018"/>
                </a:cubicBezTo>
                <a:cubicBezTo>
                  <a:pt x="10507" y="5017"/>
                  <a:pt x="10509" y="5016"/>
                  <a:pt x="10512" y="5015"/>
                </a:cubicBezTo>
                <a:cubicBezTo>
                  <a:pt x="10512" y="5013"/>
                  <a:pt x="10512" y="5011"/>
                  <a:pt x="10512" y="5010"/>
                </a:cubicBezTo>
                <a:cubicBezTo>
                  <a:pt x="10513" y="5008"/>
                  <a:pt x="10514" y="5005"/>
                  <a:pt x="10516" y="5003"/>
                </a:cubicBezTo>
                <a:cubicBezTo>
                  <a:pt x="10516" y="5004"/>
                  <a:pt x="10517" y="5004"/>
                  <a:pt x="10517" y="5005"/>
                </a:cubicBezTo>
                <a:cubicBezTo>
                  <a:pt x="10522" y="4998"/>
                  <a:pt x="10526" y="4991"/>
                  <a:pt x="10531" y="4985"/>
                </a:cubicBezTo>
                <a:cubicBezTo>
                  <a:pt x="10527" y="5000"/>
                  <a:pt x="10526" y="5009"/>
                  <a:pt x="10521" y="5021"/>
                </a:cubicBezTo>
                <a:cubicBezTo>
                  <a:pt x="10528" y="5029"/>
                  <a:pt x="10525" y="5023"/>
                  <a:pt x="10536" y="5021"/>
                </a:cubicBezTo>
                <a:cubicBezTo>
                  <a:pt x="10529" y="5029"/>
                  <a:pt x="10523" y="5036"/>
                  <a:pt x="10517" y="5042"/>
                </a:cubicBezTo>
                <a:cubicBezTo>
                  <a:pt x="10515" y="5045"/>
                  <a:pt x="10512" y="5047"/>
                  <a:pt x="10510" y="5050"/>
                </a:cubicBezTo>
                <a:cubicBezTo>
                  <a:pt x="10508" y="5061"/>
                  <a:pt x="10513" y="5055"/>
                  <a:pt x="10515" y="5068"/>
                </a:cubicBezTo>
                <a:cubicBezTo>
                  <a:pt x="10525" y="5081"/>
                  <a:pt x="10520" y="5079"/>
                  <a:pt x="10536" y="5077"/>
                </a:cubicBezTo>
                <a:cubicBezTo>
                  <a:pt x="10531" y="5080"/>
                  <a:pt x="10531" y="5085"/>
                  <a:pt x="10530" y="5089"/>
                </a:cubicBezTo>
                <a:cubicBezTo>
                  <a:pt x="10525" y="5083"/>
                  <a:pt x="10520" y="5079"/>
                  <a:pt x="10517" y="5089"/>
                </a:cubicBezTo>
                <a:cubicBezTo>
                  <a:pt x="10516" y="5090"/>
                  <a:pt x="10515" y="5092"/>
                  <a:pt x="10514" y="5094"/>
                </a:cubicBezTo>
                <a:cubicBezTo>
                  <a:pt x="10513" y="5095"/>
                  <a:pt x="10512" y="5094"/>
                  <a:pt x="10512" y="5095"/>
                </a:cubicBezTo>
                <a:cubicBezTo>
                  <a:pt x="10511" y="5087"/>
                  <a:pt x="10512" y="5077"/>
                  <a:pt x="10512" y="5070"/>
                </a:cubicBezTo>
                <a:cubicBezTo>
                  <a:pt x="10508" y="5069"/>
                  <a:pt x="10500" y="5071"/>
                  <a:pt x="10496" y="5070"/>
                </a:cubicBezTo>
                <a:cubicBezTo>
                  <a:pt x="10496" y="5073"/>
                  <a:pt x="10495" y="5075"/>
                  <a:pt x="10495" y="5077"/>
                </a:cubicBezTo>
                <a:cubicBezTo>
                  <a:pt x="10493" y="5077"/>
                  <a:pt x="10491" y="5078"/>
                  <a:pt x="10490" y="5077"/>
                </a:cubicBezTo>
                <a:cubicBezTo>
                  <a:pt x="10493" y="5098"/>
                  <a:pt x="10490" y="5106"/>
                  <a:pt x="10485" y="5123"/>
                </a:cubicBezTo>
                <a:cubicBezTo>
                  <a:pt x="10489" y="5138"/>
                  <a:pt x="10497" y="5156"/>
                  <a:pt x="10501" y="5171"/>
                </a:cubicBezTo>
                <a:cubicBezTo>
                  <a:pt x="10527" y="5185"/>
                  <a:pt x="10541" y="5205"/>
                  <a:pt x="10565" y="5217"/>
                </a:cubicBezTo>
                <a:cubicBezTo>
                  <a:pt x="10564" y="5217"/>
                  <a:pt x="10564" y="5219"/>
                  <a:pt x="10563" y="5220"/>
                </a:cubicBezTo>
                <a:cubicBezTo>
                  <a:pt x="10560" y="5222"/>
                  <a:pt x="10558" y="5224"/>
                  <a:pt x="10556" y="5227"/>
                </a:cubicBezTo>
                <a:cubicBezTo>
                  <a:pt x="10558" y="5231"/>
                  <a:pt x="10563" y="5234"/>
                  <a:pt x="10566" y="5237"/>
                </a:cubicBezTo>
                <a:cubicBezTo>
                  <a:pt x="10568" y="5232"/>
                  <a:pt x="10568" y="5232"/>
                  <a:pt x="10571" y="5227"/>
                </a:cubicBezTo>
                <a:cubicBezTo>
                  <a:pt x="10571" y="5228"/>
                  <a:pt x="10571" y="5228"/>
                  <a:pt x="10572" y="5229"/>
                </a:cubicBezTo>
                <a:cubicBezTo>
                  <a:pt x="10577" y="5233"/>
                  <a:pt x="10579" y="5232"/>
                  <a:pt x="10581" y="5245"/>
                </a:cubicBezTo>
                <a:cubicBezTo>
                  <a:pt x="10596" y="5252"/>
                  <a:pt x="10647" y="5241"/>
                  <a:pt x="10662" y="5227"/>
                </a:cubicBezTo>
                <a:cubicBezTo>
                  <a:pt x="10663" y="5225"/>
                  <a:pt x="10665" y="5223"/>
                  <a:pt x="10666" y="5220"/>
                </a:cubicBezTo>
                <a:cubicBezTo>
                  <a:pt x="10667" y="5220"/>
                  <a:pt x="10668" y="5220"/>
                  <a:pt x="10668" y="5220"/>
                </a:cubicBezTo>
                <a:cubicBezTo>
                  <a:pt x="10691" y="5177"/>
                  <a:pt x="10719" y="5149"/>
                  <a:pt x="10744" y="5107"/>
                </a:cubicBezTo>
                <a:cubicBezTo>
                  <a:pt x="10750" y="5096"/>
                  <a:pt x="10753" y="5086"/>
                  <a:pt x="10760" y="5077"/>
                </a:cubicBezTo>
                <a:cubicBezTo>
                  <a:pt x="10768" y="5073"/>
                  <a:pt x="10778" y="5091"/>
                  <a:pt x="10788" y="5077"/>
                </a:cubicBezTo>
                <a:cubicBezTo>
                  <a:pt x="10790" y="5076"/>
                  <a:pt x="10790" y="5072"/>
                  <a:pt x="10791" y="5070"/>
                </a:cubicBezTo>
                <a:cubicBezTo>
                  <a:pt x="10792" y="5069"/>
                  <a:pt x="10793" y="5071"/>
                  <a:pt x="10794" y="5070"/>
                </a:cubicBezTo>
                <a:cubicBezTo>
                  <a:pt x="10808" y="5051"/>
                  <a:pt x="10813" y="5016"/>
                  <a:pt x="10814" y="4978"/>
                </a:cubicBezTo>
                <a:cubicBezTo>
                  <a:pt x="10816" y="4976"/>
                  <a:pt x="10817" y="4976"/>
                  <a:pt x="10818" y="4974"/>
                </a:cubicBezTo>
                <a:cubicBezTo>
                  <a:pt x="10821" y="4993"/>
                  <a:pt x="10818" y="4988"/>
                  <a:pt x="10813" y="5002"/>
                </a:cubicBezTo>
                <a:cubicBezTo>
                  <a:pt x="10824" y="5031"/>
                  <a:pt x="10825" y="5068"/>
                  <a:pt x="10849" y="5050"/>
                </a:cubicBezTo>
                <a:cubicBezTo>
                  <a:pt x="10849" y="5051"/>
                  <a:pt x="10853" y="5049"/>
                  <a:pt x="10854" y="5050"/>
                </a:cubicBezTo>
                <a:cubicBezTo>
                  <a:pt x="10855" y="5070"/>
                  <a:pt x="10846" y="5077"/>
                  <a:pt x="10843" y="5096"/>
                </a:cubicBezTo>
                <a:cubicBezTo>
                  <a:pt x="10855" y="5107"/>
                  <a:pt x="10859" y="5168"/>
                  <a:pt x="10859" y="5199"/>
                </a:cubicBezTo>
                <a:cubicBezTo>
                  <a:pt x="10861" y="5198"/>
                  <a:pt x="10863" y="5195"/>
                  <a:pt x="10865" y="5193"/>
                </a:cubicBezTo>
                <a:cubicBezTo>
                  <a:pt x="10867" y="5192"/>
                  <a:pt x="10868" y="5191"/>
                  <a:pt x="10869" y="5189"/>
                </a:cubicBezTo>
                <a:cubicBezTo>
                  <a:pt x="10870" y="5196"/>
                  <a:pt x="10874" y="5201"/>
                  <a:pt x="10874" y="5208"/>
                </a:cubicBezTo>
                <a:cubicBezTo>
                  <a:pt x="10885" y="5203"/>
                  <a:pt x="10880" y="5203"/>
                  <a:pt x="10889" y="5208"/>
                </a:cubicBezTo>
                <a:cubicBezTo>
                  <a:pt x="10890" y="5227"/>
                  <a:pt x="10883" y="5264"/>
                  <a:pt x="10879" y="5283"/>
                </a:cubicBezTo>
                <a:cubicBezTo>
                  <a:pt x="10889" y="5307"/>
                  <a:pt x="10900" y="5311"/>
                  <a:pt x="10899" y="5358"/>
                </a:cubicBezTo>
                <a:cubicBezTo>
                  <a:pt x="10903" y="5359"/>
                  <a:pt x="10906" y="5367"/>
                  <a:pt x="10909" y="5368"/>
                </a:cubicBezTo>
                <a:cubicBezTo>
                  <a:pt x="10920" y="5434"/>
                  <a:pt x="10940" y="5460"/>
                  <a:pt x="10960" y="5498"/>
                </a:cubicBezTo>
                <a:cubicBezTo>
                  <a:pt x="10959" y="5503"/>
                  <a:pt x="10960" y="5507"/>
                  <a:pt x="10960" y="5512"/>
                </a:cubicBezTo>
                <a:cubicBezTo>
                  <a:pt x="10957" y="5512"/>
                  <a:pt x="10953" y="5512"/>
                  <a:pt x="10950" y="5512"/>
                </a:cubicBezTo>
                <a:cubicBezTo>
                  <a:pt x="10950" y="5514"/>
                  <a:pt x="10951" y="5515"/>
                  <a:pt x="10952" y="5517"/>
                </a:cubicBezTo>
                <a:cubicBezTo>
                  <a:pt x="10949" y="5517"/>
                  <a:pt x="10946" y="5517"/>
                  <a:pt x="10944" y="5517"/>
                </a:cubicBezTo>
                <a:cubicBezTo>
                  <a:pt x="10945" y="5522"/>
                  <a:pt x="10948" y="5527"/>
                  <a:pt x="10949" y="5532"/>
                </a:cubicBezTo>
                <a:cubicBezTo>
                  <a:pt x="10946" y="5534"/>
                  <a:pt x="10943" y="5536"/>
                  <a:pt x="10940" y="5538"/>
                </a:cubicBezTo>
                <a:cubicBezTo>
                  <a:pt x="10940" y="5540"/>
                  <a:pt x="10941" y="5541"/>
                  <a:pt x="10941" y="5542"/>
                </a:cubicBezTo>
                <a:cubicBezTo>
                  <a:pt x="10939" y="5543"/>
                  <a:pt x="10937" y="5544"/>
                  <a:pt x="10935" y="5546"/>
                </a:cubicBezTo>
                <a:cubicBezTo>
                  <a:pt x="10944" y="5579"/>
                  <a:pt x="10955" y="5616"/>
                  <a:pt x="10970" y="5638"/>
                </a:cubicBezTo>
                <a:cubicBezTo>
                  <a:pt x="10967" y="5663"/>
                  <a:pt x="10963" y="5661"/>
                  <a:pt x="10960" y="5685"/>
                </a:cubicBezTo>
                <a:cubicBezTo>
                  <a:pt x="10993" y="5698"/>
                  <a:pt x="11014" y="5673"/>
                  <a:pt x="11041" y="5685"/>
                </a:cubicBezTo>
                <a:cubicBezTo>
                  <a:pt x="11043" y="5680"/>
                  <a:pt x="11043" y="5681"/>
                  <a:pt x="11045" y="5678"/>
                </a:cubicBezTo>
                <a:cubicBezTo>
                  <a:pt x="11046" y="5678"/>
                  <a:pt x="11046" y="5677"/>
                  <a:pt x="11047" y="5678"/>
                </a:cubicBezTo>
                <a:cubicBezTo>
                  <a:pt x="11049" y="5673"/>
                  <a:pt x="11050" y="5676"/>
                  <a:pt x="11052" y="5671"/>
                </a:cubicBezTo>
                <a:cubicBezTo>
                  <a:pt x="11060" y="5657"/>
                  <a:pt x="11057" y="5649"/>
                  <a:pt x="11052" y="5633"/>
                </a:cubicBezTo>
                <a:cubicBezTo>
                  <a:pt x="11056" y="5614"/>
                  <a:pt x="11060" y="5597"/>
                  <a:pt x="11067" y="5585"/>
                </a:cubicBezTo>
                <a:cubicBezTo>
                  <a:pt x="11068" y="5586"/>
                  <a:pt x="11067" y="5588"/>
                  <a:pt x="11071" y="5591"/>
                </a:cubicBezTo>
                <a:cubicBezTo>
                  <a:pt x="11071" y="5588"/>
                  <a:pt x="11072" y="5583"/>
                  <a:pt x="11073" y="5578"/>
                </a:cubicBezTo>
                <a:cubicBezTo>
                  <a:pt x="11074" y="5579"/>
                  <a:pt x="11073" y="5582"/>
                  <a:pt x="11077" y="5585"/>
                </a:cubicBezTo>
                <a:cubicBezTo>
                  <a:pt x="11078" y="5580"/>
                  <a:pt x="11080" y="5570"/>
                  <a:pt x="11081" y="5562"/>
                </a:cubicBezTo>
                <a:cubicBezTo>
                  <a:pt x="11102" y="5562"/>
                  <a:pt x="11116" y="5562"/>
                  <a:pt x="11132" y="5555"/>
                </a:cubicBezTo>
                <a:cubicBezTo>
                  <a:pt x="11136" y="5562"/>
                  <a:pt x="11142" y="5567"/>
                  <a:pt x="11147" y="5573"/>
                </a:cubicBezTo>
                <a:cubicBezTo>
                  <a:pt x="11148" y="5570"/>
                  <a:pt x="11149" y="5566"/>
                  <a:pt x="11151" y="5562"/>
                </a:cubicBezTo>
                <a:cubicBezTo>
                  <a:pt x="11151" y="5564"/>
                  <a:pt x="11152" y="5565"/>
                  <a:pt x="11153" y="5566"/>
                </a:cubicBezTo>
                <a:cubicBezTo>
                  <a:pt x="11165" y="5525"/>
                  <a:pt x="11181" y="5486"/>
                  <a:pt x="11193" y="5445"/>
                </a:cubicBezTo>
                <a:cubicBezTo>
                  <a:pt x="11194" y="5428"/>
                  <a:pt x="11193" y="5405"/>
                  <a:pt x="11193" y="5388"/>
                </a:cubicBezTo>
                <a:cubicBezTo>
                  <a:pt x="11196" y="5365"/>
                  <a:pt x="11204" y="5360"/>
                  <a:pt x="11208" y="5343"/>
                </a:cubicBezTo>
                <a:cubicBezTo>
                  <a:pt x="11212" y="5332"/>
                  <a:pt x="11204" y="5312"/>
                  <a:pt x="11208" y="5295"/>
                </a:cubicBezTo>
                <a:cubicBezTo>
                  <a:pt x="11205" y="5292"/>
                  <a:pt x="11202" y="5289"/>
                  <a:pt x="11199" y="5286"/>
                </a:cubicBezTo>
                <a:cubicBezTo>
                  <a:pt x="11199" y="5278"/>
                  <a:pt x="11199" y="5271"/>
                  <a:pt x="11199" y="5263"/>
                </a:cubicBezTo>
                <a:cubicBezTo>
                  <a:pt x="11202" y="5263"/>
                  <a:pt x="11205" y="5263"/>
                  <a:pt x="11208" y="5263"/>
                </a:cubicBezTo>
                <a:cubicBezTo>
                  <a:pt x="11209" y="5262"/>
                  <a:pt x="11208" y="5259"/>
                  <a:pt x="11209" y="5257"/>
                </a:cubicBezTo>
                <a:cubicBezTo>
                  <a:pt x="11210" y="5257"/>
                  <a:pt x="11212" y="5257"/>
                  <a:pt x="11213" y="5257"/>
                </a:cubicBezTo>
                <a:cubicBezTo>
                  <a:pt x="11233" y="5230"/>
                  <a:pt x="11205" y="5161"/>
                  <a:pt x="11200" y="5132"/>
                </a:cubicBezTo>
                <a:cubicBezTo>
                  <a:pt x="11209" y="5132"/>
                  <a:pt x="11218" y="5133"/>
                  <a:pt x="11228" y="5132"/>
                </a:cubicBezTo>
                <a:cubicBezTo>
                  <a:pt x="11228" y="5129"/>
                  <a:pt x="11230" y="5128"/>
                  <a:pt x="11231" y="5126"/>
                </a:cubicBezTo>
                <a:cubicBezTo>
                  <a:pt x="11232" y="5126"/>
                  <a:pt x="11233" y="5127"/>
                  <a:pt x="11234" y="5126"/>
                </a:cubicBezTo>
                <a:cubicBezTo>
                  <a:pt x="11234" y="5124"/>
                  <a:pt x="11236" y="5123"/>
                  <a:pt x="11237" y="5122"/>
                </a:cubicBezTo>
                <a:cubicBezTo>
                  <a:pt x="11246" y="5123"/>
                  <a:pt x="11252" y="5120"/>
                  <a:pt x="11255" y="5113"/>
                </a:cubicBezTo>
                <a:cubicBezTo>
                  <a:pt x="11266" y="5104"/>
                  <a:pt x="11269" y="5083"/>
                  <a:pt x="11273" y="5064"/>
                </a:cubicBezTo>
                <a:cubicBezTo>
                  <a:pt x="11273" y="5075"/>
                  <a:pt x="11273" y="5088"/>
                  <a:pt x="11273" y="5096"/>
                </a:cubicBezTo>
                <a:cubicBezTo>
                  <a:pt x="11279" y="5098"/>
                  <a:pt x="11284" y="5097"/>
                  <a:pt x="11288" y="5096"/>
                </a:cubicBezTo>
                <a:cubicBezTo>
                  <a:pt x="11288" y="5093"/>
                  <a:pt x="11289" y="5092"/>
                  <a:pt x="11290" y="5089"/>
                </a:cubicBezTo>
                <a:cubicBezTo>
                  <a:pt x="11291" y="5089"/>
                  <a:pt x="11293" y="5090"/>
                  <a:pt x="11294" y="5089"/>
                </a:cubicBezTo>
                <a:cubicBezTo>
                  <a:pt x="11296" y="5076"/>
                  <a:pt x="11299" y="5066"/>
                  <a:pt x="11303" y="5059"/>
                </a:cubicBezTo>
                <a:cubicBezTo>
                  <a:pt x="11306" y="5055"/>
                  <a:pt x="11310" y="5052"/>
                  <a:pt x="11314" y="5050"/>
                </a:cubicBezTo>
                <a:cubicBezTo>
                  <a:pt x="11314" y="5049"/>
                  <a:pt x="11314" y="5049"/>
                  <a:pt x="11314" y="5048"/>
                </a:cubicBezTo>
                <a:cubicBezTo>
                  <a:pt x="11316" y="5047"/>
                  <a:pt x="11317" y="5044"/>
                  <a:pt x="11320" y="5042"/>
                </a:cubicBezTo>
                <a:cubicBezTo>
                  <a:pt x="11319" y="5036"/>
                  <a:pt x="11317" y="5028"/>
                  <a:pt x="11316" y="5021"/>
                </a:cubicBezTo>
                <a:cubicBezTo>
                  <a:pt x="11320" y="5021"/>
                  <a:pt x="11324" y="5021"/>
                  <a:pt x="11328" y="5021"/>
                </a:cubicBezTo>
                <a:cubicBezTo>
                  <a:pt x="11328" y="5019"/>
                  <a:pt x="11327" y="5017"/>
                  <a:pt x="11327" y="5015"/>
                </a:cubicBezTo>
                <a:cubicBezTo>
                  <a:pt x="11330" y="5015"/>
                  <a:pt x="11333" y="5015"/>
                  <a:pt x="11335" y="5015"/>
                </a:cubicBezTo>
                <a:cubicBezTo>
                  <a:pt x="11335" y="5010"/>
                  <a:pt x="11331" y="5000"/>
                  <a:pt x="11330" y="4996"/>
                </a:cubicBezTo>
                <a:cubicBezTo>
                  <a:pt x="11328" y="4996"/>
                  <a:pt x="11327" y="4996"/>
                  <a:pt x="11325" y="4996"/>
                </a:cubicBezTo>
                <a:cubicBezTo>
                  <a:pt x="11325" y="5000"/>
                  <a:pt x="11325" y="5001"/>
                  <a:pt x="11325" y="5005"/>
                </a:cubicBezTo>
                <a:cubicBezTo>
                  <a:pt x="11325" y="5005"/>
                  <a:pt x="11325" y="5005"/>
                  <a:pt x="11324" y="5005"/>
                </a:cubicBezTo>
                <a:cubicBezTo>
                  <a:pt x="11324" y="5004"/>
                  <a:pt x="11323" y="5002"/>
                  <a:pt x="11323" y="5002"/>
                </a:cubicBezTo>
                <a:cubicBezTo>
                  <a:pt x="11321" y="5002"/>
                  <a:pt x="11321" y="5002"/>
                  <a:pt x="11318" y="5002"/>
                </a:cubicBezTo>
                <a:cubicBezTo>
                  <a:pt x="11318" y="5004"/>
                  <a:pt x="11318" y="5005"/>
                  <a:pt x="11318" y="5006"/>
                </a:cubicBezTo>
                <a:cubicBezTo>
                  <a:pt x="11300" y="5002"/>
                  <a:pt x="11285" y="5031"/>
                  <a:pt x="11265" y="5024"/>
                </a:cubicBezTo>
                <a:cubicBezTo>
                  <a:pt x="11241" y="5017"/>
                  <a:pt x="11228" y="4969"/>
                  <a:pt x="11199" y="4986"/>
                </a:cubicBezTo>
                <a:cubicBezTo>
                  <a:pt x="11199" y="4982"/>
                  <a:pt x="11201" y="4979"/>
                  <a:pt x="11202" y="4975"/>
                </a:cubicBezTo>
                <a:cubicBezTo>
                  <a:pt x="11214" y="4966"/>
                  <a:pt x="11260" y="4999"/>
                  <a:pt x="11273" y="5011"/>
                </a:cubicBezTo>
                <a:cubicBezTo>
                  <a:pt x="11279" y="5017"/>
                  <a:pt x="11288" y="5012"/>
                  <a:pt x="11297" y="5004"/>
                </a:cubicBezTo>
                <a:cubicBezTo>
                  <a:pt x="11316" y="4992"/>
                  <a:pt x="11339" y="4959"/>
                  <a:pt x="11346" y="4945"/>
                </a:cubicBezTo>
                <a:cubicBezTo>
                  <a:pt x="11349" y="4945"/>
                  <a:pt x="11350" y="4945"/>
                  <a:pt x="11353" y="4945"/>
                </a:cubicBezTo>
                <a:cubicBezTo>
                  <a:pt x="11353" y="4942"/>
                  <a:pt x="11352" y="4942"/>
                  <a:pt x="11352" y="4939"/>
                </a:cubicBezTo>
                <a:cubicBezTo>
                  <a:pt x="11355" y="4939"/>
                  <a:pt x="11357" y="4939"/>
                  <a:pt x="11360" y="4939"/>
                </a:cubicBezTo>
                <a:cubicBezTo>
                  <a:pt x="11360" y="4901"/>
                  <a:pt x="11350" y="4906"/>
                  <a:pt x="11345" y="4874"/>
                </a:cubicBezTo>
                <a:cubicBezTo>
                  <a:pt x="11318" y="4867"/>
                  <a:pt x="11304" y="4829"/>
                  <a:pt x="11294" y="4789"/>
                </a:cubicBezTo>
                <a:cubicBezTo>
                  <a:pt x="11289" y="4790"/>
                  <a:pt x="11280" y="4788"/>
                  <a:pt x="11274" y="4789"/>
                </a:cubicBezTo>
                <a:cubicBezTo>
                  <a:pt x="11266" y="4783"/>
                  <a:pt x="11265" y="4772"/>
                  <a:pt x="11249" y="4771"/>
                </a:cubicBezTo>
                <a:cubicBezTo>
                  <a:pt x="11249" y="4769"/>
                  <a:pt x="11244" y="4773"/>
                  <a:pt x="11244" y="4771"/>
                </a:cubicBezTo>
                <a:cubicBezTo>
                  <a:pt x="11254" y="4755"/>
                  <a:pt x="11235" y="4649"/>
                  <a:pt x="11239" y="4605"/>
                </a:cubicBezTo>
                <a:cubicBezTo>
                  <a:pt x="11242" y="4603"/>
                  <a:pt x="11245" y="4602"/>
                  <a:pt x="11248" y="4600"/>
                </a:cubicBezTo>
                <a:cubicBezTo>
                  <a:pt x="11248" y="4599"/>
                  <a:pt x="11248" y="4598"/>
                  <a:pt x="11248" y="4597"/>
                </a:cubicBezTo>
                <a:cubicBezTo>
                  <a:pt x="11250" y="4595"/>
                  <a:pt x="11252" y="4594"/>
                  <a:pt x="11254" y="4593"/>
                </a:cubicBezTo>
                <a:cubicBezTo>
                  <a:pt x="11265" y="4530"/>
                  <a:pt x="11256" y="4513"/>
                  <a:pt x="11251" y="4465"/>
                </a:cubicBezTo>
                <a:cubicBezTo>
                  <a:pt x="11257" y="4469"/>
                  <a:pt x="11262" y="4474"/>
                  <a:pt x="11268" y="4478"/>
                </a:cubicBezTo>
                <a:cubicBezTo>
                  <a:pt x="11269" y="4475"/>
                  <a:pt x="11270" y="4471"/>
                  <a:pt x="11272" y="4468"/>
                </a:cubicBezTo>
                <a:cubicBezTo>
                  <a:pt x="11273" y="4469"/>
                  <a:pt x="11273" y="4470"/>
                  <a:pt x="11274" y="4471"/>
                </a:cubicBezTo>
                <a:cubicBezTo>
                  <a:pt x="11279" y="4459"/>
                  <a:pt x="11285" y="4445"/>
                  <a:pt x="11289" y="4433"/>
                </a:cubicBezTo>
                <a:cubicBezTo>
                  <a:pt x="11292" y="4424"/>
                  <a:pt x="11291" y="4409"/>
                  <a:pt x="11289" y="4394"/>
                </a:cubicBezTo>
                <a:cubicBezTo>
                  <a:pt x="11296" y="4394"/>
                  <a:pt x="11302" y="4394"/>
                  <a:pt x="11309" y="4394"/>
                </a:cubicBezTo>
                <a:cubicBezTo>
                  <a:pt x="11310" y="4391"/>
                  <a:pt x="11311" y="4390"/>
                  <a:pt x="11312" y="4388"/>
                </a:cubicBezTo>
                <a:cubicBezTo>
                  <a:pt x="11313" y="4388"/>
                  <a:pt x="11314" y="4388"/>
                  <a:pt x="11315" y="4388"/>
                </a:cubicBezTo>
                <a:cubicBezTo>
                  <a:pt x="11332" y="4343"/>
                  <a:pt x="11342" y="4344"/>
                  <a:pt x="11365" y="4312"/>
                </a:cubicBezTo>
                <a:cubicBezTo>
                  <a:pt x="11374" y="4299"/>
                  <a:pt x="11378" y="4279"/>
                  <a:pt x="11386" y="4265"/>
                </a:cubicBezTo>
                <a:cubicBezTo>
                  <a:pt x="11391" y="4271"/>
                  <a:pt x="11395" y="4277"/>
                  <a:pt x="11399" y="4282"/>
                </a:cubicBezTo>
                <a:cubicBezTo>
                  <a:pt x="11402" y="4279"/>
                  <a:pt x="11404" y="4277"/>
                  <a:pt x="11406" y="4275"/>
                </a:cubicBezTo>
                <a:cubicBezTo>
                  <a:pt x="11428" y="4247"/>
                  <a:pt x="11450" y="4228"/>
                  <a:pt x="11471" y="4200"/>
                </a:cubicBezTo>
                <a:cubicBezTo>
                  <a:pt x="11487" y="4165"/>
                  <a:pt x="11484" y="4118"/>
                  <a:pt x="11507" y="4097"/>
                </a:cubicBezTo>
                <a:cubicBezTo>
                  <a:pt x="11508" y="4095"/>
                  <a:pt x="11511" y="4090"/>
                  <a:pt x="11512" y="4087"/>
                </a:cubicBezTo>
                <a:cubicBezTo>
                  <a:pt x="11505" y="4066"/>
                  <a:pt x="11492" y="4053"/>
                  <a:pt x="11486" y="4031"/>
                </a:cubicBezTo>
                <a:cubicBezTo>
                  <a:pt x="11485" y="4028"/>
                  <a:pt x="11482" y="4025"/>
                  <a:pt x="11481" y="4023"/>
                </a:cubicBezTo>
                <a:cubicBezTo>
                  <a:pt x="11493" y="4013"/>
                  <a:pt x="11511" y="3996"/>
                  <a:pt x="11517" y="3975"/>
                </a:cubicBezTo>
                <a:cubicBezTo>
                  <a:pt x="11522" y="3960"/>
                  <a:pt x="11512" y="3941"/>
                  <a:pt x="11507" y="3929"/>
                </a:cubicBezTo>
                <a:cubicBezTo>
                  <a:pt x="11514" y="3911"/>
                  <a:pt x="11519" y="3909"/>
                  <a:pt x="11524" y="3907"/>
                </a:cubicBezTo>
                <a:cubicBezTo>
                  <a:pt x="11529" y="3907"/>
                  <a:pt x="11534" y="3908"/>
                  <a:pt x="11541" y="3898"/>
                </a:cubicBezTo>
                <a:cubicBezTo>
                  <a:pt x="11541" y="3897"/>
                  <a:pt x="11542" y="3896"/>
                  <a:pt x="11542" y="3895"/>
                </a:cubicBezTo>
                <a:cubicBezTo>
                  <a:pt x="11544" y="3894"/>
                  <a:pt x="11545" y="3895"/>
                  <a:pt x="11547" y="3892"/>
                </a:cubicBezTo>
                <a:cubicBezTo>
                  <a:pt x="11565" y="3867"/>
                  <a:pt x="11569" y="3830"/>
                  <a:pt x="11588" y="3806"/>
                </a:cubicBezTo>
                <a:cubicBezTo>
                  <a:pt x="11598" y="3819"/>
                  <a:pt x="11606" y="3828"/>
                  <a:pt x="11617" y="3841"/>
                </a:cubicBezTo>
                <a:cubicBezTo>
                  <a:pt x="11621" y="3847"/>
                  <a:pt x="11664" y="3831"/>
                  <a:pt x="11682" y="3832"/>
                </a:cubicBezTo>
                <a:cubicBezTo>
                  <a:pt x="11699" y="3856"/>
                  <a:pt x="11712" y="3868"/>
                  <a:pt x="11743" y="3869"/>
                </a:cubicBezTo>
                <a:cubicBezTo>
                  <a:pt x="11745" y="3876"/>
                  <a:pt x="11746" y="3890"/>
                  <a:pt x="11748" y="3898"/>
                </a:cubicBezTo>
                <a:cubicBezTo>
                  <a:pt x="11751" y="3913"/>
                  <a:pt x="11746" y="3948"/>
                  <a:pt x="11743" y="3964"/>
                </a:cubicBezTo>
                <a:cubicBezTo>
                  <a:pt x="11747" y="3971"/>
                  <a:pt x="11750" y="3974"/>
                  <a:pt x="11753" y="3982"/>
                </a:cubicBezTo>
                <a:cubicBezTo>
                  <a:pt x="11755" y="3988"/>
                  <a:pt x="11756" y="3999"/>
                  <a:pt x="11757" y="4011"/>
                </a:cubicBezTo>
                <a:cubicBezTo>
                  <a:pt x="11749" y="4008"/>
                  <a:pt x="11740" y="4004"/>
                  <a:pt x="11734" y="4003"/>
                </a:cubicBezTo>
                <a:cubicBezTo>
                  <a:pt x="11733" y="4004"/>
                  <a:pt x="11731" y="4010"/>
                  <a:pt x="11730" y="4011"/>
                </a:cubicBezTo>
                <a:cubicBezTo>
                  <a:pt x="11729" y="4010"/>
                  <a:pt x="11728" y="4009"/>
                  <a:pt x="11727" y="4009"/>
                </a:cubicBezTo>
                <a:cubicBezTo>
                  <a:pt x="11706" y="4021"/>
                  <a:pt x="11616" y="4202"/>
                  <a:pt x="11598" y="4247"/>
                </a:cubicBezTo>
                <a:cubicBezTo>
                  <a:pt x="11598" y="4247"/>
                  <a:pt x="11598" y="4247"/>
                  <a:pt x="11598" y="4247"/>
                </a:cubicBezTo>
                <a:cubicBezTo>
                  <a:pt x="11595" y="4239"/>
                  <a:pt x="11590" y="4226"/>
                  <a:pt x="11587" y="4218"/>
                </a:cubicBezTo>
                <a:cubicBezTo>
                  <a:pt x="11585" y="4223"/>
                  <a:pt x="11586" y="4229"/>
                  <a:pt x="11584" y="4234"/>
                </a:cubicBezTo>
                <a:cubicBezTo>
                  <a:pt x="11583" y="4231"/>
                  <a:pt x="11582" y="4228"/>
                  <a:pt x="11581" y="4226"/>
                </a:cubicBezTo>
                <a:cubicBezTo>
                  <a:pt x="11563" y="4261"/>
                  <a:pt x="11574" y="4302"/>
                  <a:pt x="11550" y="4331"/>
                </a:cubicBezTo>
                <a:cubicBezTo>
                  <a:pt x="11538" y="4322"/>
                  <a:pt x="11529" y="4314"/>
                  <a:pt x="11517" y="4322"/>
                </a:cubicBezTo>
                <a:cubicBezTo>
                  <a:pt x="11517" y="4324"/>
                  <a:pt x="11518" y="4327"/>
                  <a:pt x="11518" y="4330"/>
                </a:cubicBezTo>
                <a:cubicBezTo>
                  <a:pt x="11515" y="4330"/>
                  <a:pt x="11513" y="4326"/>
                  <a:pt x="11510" y="4328"/>
                </a:cubicBezTo>
                <a:cubicBezTo>
                  <a:pt x="11511" y="4339"/>
                  <a:pt x="11515" y="4354"/>
                  <a:pt x="11515" y="4365"/>
                </a:cubicBezTo>
                <a:cubicBezTo>
                  <a:pt x="11500" y="4392"/>
                  <a:pt x="11487" y="4404"/>
                  <a:pt x="11480" y="4450"/>
                </a:cubicBezTo>
                <a:cubicBezTo>
                  <a:pt x="11486" y="4459"/>
                  <a:pt x="11494" y="4470"/>
                  <a:pt x="11500" y="4478"/>
                </a:cubicBezTo>
                <a:cubicBezTo>
                  <a:pt x="11500" y="4516"/>
                  <a:pt x="11497" y="4532"/>
                  <a:pt x="11495" y="4562"/>
                </a:cubicBezTo>
                <a:cubicBezTo>
                  <a:pt x="11502" y="4583"/>
                  <a:pt x="11508" y="4605"/>
                  <a:pt x="11515" y="4627"/>
                </a:cubicBezTo>
                <a:cubicBezTo>
                  <a:pt x="11514" y="4643"/>
                  <a:pt x="11512" y="4659"/>
                  <a:pt x="11510" y="4675"/>
                </a:cubicBezTo>
                <a:cubicBezTo>
                  <a:pt x="11503" y="4751"/>
                  <a:pt x="11511" y="4804"/>
                  <a:pt x="11541" y="4833"/>
                </a:cubicBezTo>
                <a:cubicBezTo>
                  <a:pt x="11554" y="4846"/>
                  <a:pt x="11555" y="4854"/>
                  <a:pt x="11571" y="4843"/>
                </a:cubicBezTo>
                <a:cubicBezTo>
                  <a:pt x="11571" y="4853"/>
                  <a:pt x="11572" y="4870"/>
                  <a:pt x="11571" y="4880"/>
                </a:cubicBezTo>
                <a:cubicBezTo>
                  <a:pt x="11583" y="4873"/>
                  <a:pt x="11589" y="4862"/>
                  <a:pt x="11606" y="4862"/>
                </a:cubicBezTo>
                <a:cubicBezTo>
                  <a:pt x="11604" y="4872"/>
                  <a:pt x="11603" y="4880"/>
                  <a:pt x="11601" y="4890"/>
                </a:cubicBezTo>
                <a:cubicBezTo>
                  <a:pt x="11606" y="4906"/>
                  <a:pt x="11607" y="4920"/>
                  <a:pt x="11617" y="4927"/>
                </a:cubicBezTo>
                <a:cubicBezTo>
                  <a:pt x="11631" y="4948"/>
                  <a:pt x="11658" y="4918"/>
                  <a:pt x="11667" y="4909"/>
                </a:cubicBezTo>
                <a:cubicBezTo>
                  <a:pt x="11667" y="4912"/>
                  <a:pt x="11667" y="4915"/>
                  <a:pt x="11667" y="4919"/>
                </a:cubicBezTo>
                <a:cubicBezTo>
                  <a:pt x="11681" y="4913"/>
                  <a:pt x="11685" y="4908"/>
                  <a:pt x="11697" y="4919"/>
                </a:cubicBezTo>
                <a:cubicBezTo>
                  <a:pt x="11706" y="4896"/>
                  <a:pt x="11716" y="4891"/>
                  <a:pt x="11733" y="4880"/>
                </a:cubicBezTo>
                <a:cubicBezTo>
                  <a:pt x="11733" y="4884"/>
                  <a:pt x="11732" y="4886"/>
                  <a:pt x="11733" y="4890"/>
                </a:cubicBezTo>
                <a:cubicBezTo>
                  <a:pt x="11739" y="4884"/>
                  <a:pt x="11747" y="4879"/>
                  <a:pt x="11755" y="4873"/>
                </a:cubicBezTo>
                <a:cubicBezTo>
                  <a:pt x="11761" y="4869"/>
                  <a:pt x="11765" y="4861"/>
                  <a:pt x="11769" y="4854"/>
                </a:cubicBezTo>
                <a:cubicBezTo>
                  <a:pt x="11775" y="4862"/>
                  <a:pt x="11783" y="4873"/>
                  <a:pt x="11788" y="4880"/>
                </a:cubicBezTo>
                <a:cubicBezTo>
                  <a:pt x="11789" y="4875"/>
                  <a:pt x="11791" y="4875"/>
                  <a:pt x="11793" y="4872"/>
                </a:cubicBezTo>
                <a:cubicBezTo>
                  <a:pt x="11793" y="4872"/>
                  <a:pt x="11794" y="4874"/>
                  <a:pt x="11794" y="4874"/>
                </a:cubicBezTo>
                <a:cubicBezTo>
                  <a:pt x="11796" y="4860"/>
                  <a:pt x="11802" y="4856"/>
                  <a:pt x="11808" y="4853"/>
                </a:cubicBezTo>
                <a:cubicBezTo>
                  <a:pt x="11813" y="4851"/>
                  <a:pt x="11819" y="4850"/>
                  <a:pt x="11824" y="4843"/>
                </a:cubicBezTo>
                <a:cubicBezTo>
                  <a:pt x="11824" y="4843"/>
                  <a:pt x="11824" y="4841"/>
                  <a:pt x="11825" y="4841"/>
                </a:cubicBezTo>
                <a:cubicBezTo>
                  <a:pt x="11826" y="4839"/>
                  <a:pt x="11828" y="4839"/>
                  <a:pt x="11830" y="4837"/>
                </a:cubicBezTo>
                <a:cubicBezTo>
                  <a:pt x="11832" y="4835"/>
                  <a:pt x="11832" y="4828"/>
                  <a:pt x="11834" y="4824"/>
                </a:cubicBezTo>
                <a:cubicBezTo>
                  <a:pt x="11841" y="4829"/>
                  <a:pt x="11846" y="4838"/>
                  <a:pt x="11854" y="4843"/>
                </a:cubicBezTo>
                <a:cubicBezTo>
                  <a:pt x="11855" y="4840"/>
                  <a:pt x="11858" y="4839"/>
                  <a:pt x="11860" y="4837"/>
                </a:cubicBezTo>
                <a:cubicBezTo>
                  <a:pt x="11864" y="4830"/>
                  <a:pt x="11869" y="4827"/>
                  <a:pt x="11874" y="4824"/>
                </a:cubicBezTo>
                <a:cubicBezTo>
                  <a:pt x="11878" y="4829"/>
                  <a:pt x="11885" y="4828"/>
                  <a:pt x="11889" y="4833"/>
                </a:cubicBezTo>
                <a:cubicBezTo>
                  <a:pt x="11891" y="4831"/>
                  <a:pt x="11894" y="4829"/>
                  <a:pt x="11895" y="4827"/>
                </a:cubicBezTo>
                <a:cubicBezTo>
                  <a:pt x="11900" y="4818"/>
                  <a:pt x="11910" y="4813"/>
                  <a:pt x="11919" y="4807"/>
                </a:cubicBezTo>
                <a:cubicBezTo>
                  <a:pt x="11931" y="4801"/>
                  <a:pt x="11944" y="4798"/>
                  <a:pt x="11955" y="4796"/>
                </a:cubicBezTo>
                <a:cubicBezTo>
                  <a:pt x="11954" y="4807"/>
                  <a:pt x="11956" y="4815"/>
                  <a:pt x="11955" y="4824"/>
                </a:cubicBezTo>
                <a:cubicBezTo>
                  <a:pt x="11987" y="4910"/>
                  <a:pt x="12029" y="4812"/>
                  <a:pt x="12061" y="4917"/>
                </a:cubicBezTo>
                <a:cubicBezTo>
                  <a:pt x="12059" y="4918"/>
                  <a:pt x="12058" y="4918"/>
                  <a:pt x="12057" y="4920"/>
                </a:cubicBezTo>
                <a:cubicBezTo>
                  <a:pt x="12037" y="4919"/>
                  <a:pt x="12030" y="4904"/>
                  <a:pt x="12012" y="4893"/>
                </a:cubicBezTo>
                <a:cubicBezTo>
                  <a:pt x="12003" y="4895"/>
                  <a:pt x="11998" y="4902"/>
                  <a:pt x="11993" y="4911"/>
                </a:cubicBezTo>
                <a:cubicBezTo>
                  <a:pt x="11987" y="4919"/>
                  <a:pt x="11982" y="4928"/>
                  <a:pt x="11978" y="4938"/>
                </a:cubicBezTo>
                <a:cubicBezTo>
                  <a:pt x="11970" y="4933"/>
                  <a:pt x="11965" y="4925"/>
                  <a:pt x="11956" y="4929"/>
                </a:cubicBezTo>
                <a:cubicBezTo>
                  <a:pt x="11953" y="4940"/>
                  <a:pt x="11955" y="4927"/>
                  <a:pt x="11956" y="4939"/>
                </a:cubicBezTo>
                <a:cubicBezTo>
                  <a:pt x="11954" y="4939"/>
                  <a:pt x="11952" y="4935"/>
                  <a:pt x="11950" y="4937"/>
                </a:cubicBezTo>
                <a:cubicBezTo>
                  <a:pt x="11948" y="4943"/>
                  <a:pt x="11949" y="4942"/>
                  <a:pt x="11950" y="4941"/>
                </a:cubicBezTo>
                <a:cubicBezTo>
                  <a:pt x="11947" y="4940"/>
                  <a:pt x="11945" y="4937"/>
                  <a:pt x="11941" y="4929"/>
                </a:cubicBezTo>
                <a:cubicBezTo>
                  <a:pt x="11939" y="4930"/>
                  <a:pt x="11937" y="4934"/>
                  <a:pt x="11934" y="4937"/>
                </a:cubicBezTo>
                <a:cubicBezTo>
                  <a:pt x="11933" y="4937"/>
                  <a:pt x="11932" y="4938"/>
                  <a:pt x="11931" y="4939"/>
                </a:cubicBezTo>
                <a:cubicBezTo>
                  <a:pt x="11931" y="4939"/>
                  <a:pt x="11931" y="4940"/>
                  <a:pt x="11931" y="4940"/>
                </a:cubicBezTo>
                <a:cubicBezTo>
                  <a:pt x="11929" y="4942"/>
                  <a:pt x="11927" y="4944"/>
                  <a:pt x="11925" y="4945"/>
                </a:cubicBezTo>
                <a:cubicBezTo>
                  <a:pt x="11924" y="4951"/>
                  <a:pt x="11921" y="4958"/>
                  <a:pt x="11920" y="4964"/>
                </a:cubicBezTo>
                <a:cubicBezTo>
                  <a:pt x="11925" y="4975"/>
                  <a:pt x="11927" y="4981"/>
                  <a:pt x="11930" y="4992"/>
                </a:cubicBezTo>
                <a:cubicBezTo>
                  <a:pt x="11927" y="4989"/>
                  <a:pt x="11918" y="5007"/>
                  <a:pt x="11910" y="5015"/>
                </a:cubicBezTo>
                <a:cubicBezTo>
                  <a:pt x="11875" y="5010"/>
                  <a:pt x="11849" y="4997"/>
                  <a:pt x="11815" y="4986"/>
                </a:cubicBezTo>
                <a:cubicBezTo>
                  <a:pt x="11798" y="4980"/>
                  <a:pt x="11778" y="4998"/>
                  <a:pt x="11770" y="4986"/>
                </a:cubicBezTo>
                <a:cubicBezTo>
                  <a:pt x="11766" y="4992"/>
                  <a:pt x="11763" y="4990"/>
                  <a:pt x="11759" y="4996"/>
                </a:cubicBezTo>
                <a:cubicBezTo>
                  <a:pt x="11748" y="4991"/>
                  <a:pt x="11739" y="4990"/>
                  <a:pt x="11729" y="4986"/>
                </a:cubicBezTo>
                <a:cubicBezTo>
                  <a:pt x="11728" y="4988"/>
                  <a:pt x="11727" y="4991"/>
                  <a:pt x="11727" y="4993"/>
                </a:cubicBezTo>
                <a:cubicBezTo>
                  <a:pt x="11725" y="4993"/>
                  <a:pt x="11724" y="4992"/>
                  <a:pt x="11723" y="4992"/>
                </a:cubicBezTo>
                <a:cubicBezTo>
                  <a:pt x="11722" y="4996"/>
                  <a:pt x="11721" y="5001"/>
                  <a:pt x="11720" y="5005"/>
                </a:cubicBezTo>
                <a:cubicBezTo>
                  <a:pt x="11714" y="5005"/>
                  <a:pt x="11710" y="5009"/>
                  <a:pt x="11703" y="5005"/>
                </a:cubicBezTo>
                <a:cubicBezTo>
                  <a:pt x="11694" y="5014"/>
                  <a:pt x="11687" y="5024"/>
                  <a:pt x="11677" y="5030"/>
                </a:cubicBezTo>
                <a:cubicBezTo>
                  <a:pt x="11677" y="5031"/>
                  <a:pt x="11677" y="5030"/>
                  <a:pt x="11677" y="5030"/>
                </a:cubicBezTo>
                <a:cubicBezTo>
                  <a:pt x="11668" y="5037"/>
                  <a:pt x="11658" y="5041"/>
                  <a:pt x="11643" y="5042"/>
                </a:cubicBezTo>
                <a:cubicBezTo>
                  <a:pt x="11643" y="5046"/>
                  <a:pt x="11641" y="5046"/>
                  <a:pt x="11641" y="5048"/>
                </a:cubicBezTo>
                <a:cubicBezTo>
                  <a:pt x="11639" y="5049"/>
                  <a:pt x="11639" y="5049"/>
                  <a:pt x="11637" y="5050"/>
                </a:cubicBezTo>
                <a:cubicBezTo>
                  <a:pt x="11638" y="5067"/>
                  <a:pt x="11635" y="5071"/>
                  <a:pt x="11626" y="5077"/>
                </a:cubicBezTo>
                <a:cubicBezTo>
                  <a:pt x="11631" y="5102"/>
                  <a:pt x="11632" y="5115"/>
                  <a:pt x="11637" y="5142"/>
                </a:cubicBezTo>
                <a:cubicBezTo>
                  <a:pt x="11642" y="5142"/>
                  <a:pt x="11647" y="5138"/>
                  <a:pt x="11652" y="5132"/>
                </a:cubicBezTo>
                <a:cubicBezTo>
                  <a:pt x="11652" y="5155"/>
                  <a:pt x="11653" y="5185"/>
                  <a:pt x="11652" y="5208"/>
                </a:cubicBezTo>
                <a:cubicBezTo>
                  <a:pt x="11665" y="5215"/>
                  <a:pt x="11668" y="5219"/>
                  <a:pt x="11677" y="5227"/>
                </a:cubicBezTo>
                <a:cubicBezTo>
                  <a:pt x="11678" y="5225"/>
                  <a:pt x="11680" y="5222"/>
                  <a:pt x="11681" y="5219"/>
                </a:cubicBezTo>
                <a:cubicBezTo>
                  <a:pt x="11682" y="5219"/>
                  <a:pt x="11683" y="5220"/>
                  <a:pt x="11683" y="5220"/>
                </a:cubicBezTo>
                <a:cubicBezTo>
                  <a:pt x="11687" y="5213"/>
                  <a:pt x="11691" y="5206"/>
                  <a:pt x="11694" y="5200"/>
                </a:cubicBezTo>
                <a:cubicBezTo>
                  <a:pt x="11697" y="5202"/>
                  <a:pt x="11700" y="5205"/>
                  <a:pt x="11702" y="5208"/>
                </a:cubicBezTo>
                <a:cubicBezTo>
                  <a:pt x="11698" y="5273"/>
                  <a:pt x="11681" y="5312"/>
                  <a:pt x="11692" y="5386"/>
                </a:cubicBezTo>
                <a:cubicBezTo>
                  <a:pt x="11689" y="5404"/>
                  <a:pt x="11678" y="5418"/>
                  <a:pt x="11666" y="5428"/>
                </a:cubicBezTo>
                <a:cubicBezTo>
                  <a:pt x="11653" y="5436"/>
                  <a:pt x="11638" y="5434"/>
                  <a:pt x="11628" y="5416"/>
                </a:cubicBezTo>
                <a:cubicBezTo>
                  <a:pt x="11624" y="5400"/>
                  <a:pt x="11621" y="5378"/>
                  <a:pt x="11618" y="5362"/>
                </a:cubicBezTo>
                <a:cubicBezTo>
                  <a:pt x="11608" y="5348"/>
                  <a:pt x="11597" y="5337"/>
                  <a:pt x="11587" y="5323"/>
                </a:cubicBezTo>
                <a:cubicBezTo>
                  <a:pt x="11587" y="5318"/>
                  <a:pt x="11587" y="5310"/>
                  <a:pt x="11587" y="5304"/>
                </a:cubicBezTo>
                <a:cubicBezTo>
                  <a:pt x="11563" y="5306"/>
                  <a:pt x="11556" y="5332"/>
                  <a:pt x="11532" y="5333"/>
                </a:cubicBezTo>
                <a:cubicBezTo>
                  <a:pt x="11531" y="5334"/>
                  <a:pt x="11530" y="5335"/>
                  <a:pt x="11530" y="5337"/>
                </a:cubicBezTo>
                <a:cubicBezTo>
                  <a:pt x="11528" y="5337"/>
                  <a:pt x="11527" y="5339"/>
                  <a:pt x="11525" y="5339"/>
                </a:cubicBezTo>
                <a:cubicBezTo>
                  <a:pt x="11518" y="5356"/>
                  <a:pt x="11507" y="5369"/>
                  <a:pt x="11500" y="5386"/>
                </a:cubicBezTo>
                <a:cubicBezTo>
                  <a:pt x="11499" y="5404"/>
                  <a:pt x="11500" y="5423"/>
                  <a:pt x="11500" y="5441"/>
                </a:cubicBezTo>
                <a:cubicBezTo>
                  <a:pt x="11493" y="5452"/>
                  <a:pt x="11487" y="5460"/>
                  <a:pt x="11480" y="5470"/>
                </a:cubicBezTo>
                <a:cubicBezTo>
                  <a:pt x="11466" y="5528"/>
                  <a:pt x="11488" y="5673"/>
                  <a:pt x="11495" y="5704"/>
                </a:cubicBezTo>
                <a:cubicBezTo>
                  <a:pt x="11493" y="5714"/>
                  <a:pt x="11492" y="5704"/>
                  <a:pt x="11495" y="5714"/>
                </a:cubicBezTo>
                <a:cubicBezTo>
                  <a:pt x="11492" y="5715"/>
                  <a:pt x="11492" y="5713"/>
                  <a:pt x="11490" y="5714"/>
                </a:cubicBezTo>
                <a:cubicBezTo>
                  <a:pt x="11492" y="5726"/>
                  <a:pt x="11491" y="5734"/>
                  <a:pt x="11490" y="5746"/>
                </a:cubicBezTo>
                <a:cubicBezTo>
                  <a:pt x="11472" y="5759"/>
                  <a:pt x="11443" y="5757"/>
                  <a:pt x="11421" y="5755"/>
                </a:cubicBezTo>
                <a:cubicBezTo>
                  <a:pt x="11421" y="5756"/>
                  <a:pt x="11420" y="5758"/>
                  <a:pt x="11420" y="5759"/>
                </a:cubicBezTo>
                <a:cubicBezTo>
                  <a:pt x="11418" y="5759"/>
                  <a:pt x="11416" y="5760"/>
                  <a:pt x="11414" y="5759"/>
                </a:cubicBezTo>
                <a:cubicBezTo>
                  <a:pt x="11411" y="5780"/>
                  <a:pt x="11410" y="5804"/>
                  <a:pt x="11409" y="5826"/>
                </a:cubicBezTo>
                <a:cubicBezTo>
                  <a:pt x="11398" y="5836"/>
                  <a:pt x="11388" y="5849"/>
                  <a:pt x="11377" y="5858"/>
                </a:cubicBezTo>
                <a:cubicBezTo>
                  <a:pt x="11364" y="5867"/>
                  <a:pt x="11350" y="5870"/>
                  <a:pt x="11330" y="5857"/>
                </a:cubicBezTo>
                <a:cubicBezTo>
                  <a:pt x="11328" y="5835"/>
                  <a:pt x="11325" y="5825"/>
                  <a:pt x="11320" y="5811"/>
                </a:cubicBezTo>
                <a:cubicBezTo>
                  <a:pt x="11321" y="5776"/>
                  <a:pt x="11274" y="5793"/>
                  <a:pt x="11259" y="5801"/>
                </a:cubicBezTo>
                <a:cubicBezTo>
                  <a:pt x="11196" y="5839"/>
                  <a:pt x="11149" y="5903"/>
                  <a:pt x="11072" y="5913"/>
                </a:cubicBezTo>
                <a:cubicBezTo>
                  <a:pt x="11072" y="5915"/>
                  <a:pt x="11072" y="5915"/>
                  <a:pt x="11072" y="5917"/>
                </a:cubicBezTo>
                <a:cubicBezTo>
                  <a:pt x="11070" y="5917"/>
                  <a:pt x="11068" y="5919"/>
                  <a:pt x="11066" y="5919"/>
                </a:cubicBezTo>
                <a:cubicBezTo>
                  <a:pt x="11066" y="5942"/>
                  <a:pt x="11066" y="5957"/>
                  <a:pt x="11066" y="5974"/>
                </a:cubicBezTo>
                <a:cubicBezTo>
                  <a:pt x="11052" y="5964"/>
                  <a:pt x="11039" y="5952"/>
                  <a:pt x="11026" y="5942"/>
                </a:cubicBezTo>
                <a:cubicBezTo>
                  <a:pt x="11025" y="5928"/>
                  <a:pt x="11027" y="5919"/>
                  <a:pt x="11026" y="5905"/>
                </a:cubicBezTo>
                <a:cubicBezTo>
                  <a:pt x="11009" y="5888"/>
                  <a:pt x="10987" y="5902"/>
                  <a:pt x="10976" y="5847"/>
                </a:cubicBezTo>
                <a:cubicBezTo>
                  <a:pt x="10969" y="5846"/>
                  <a:pt x="10943" y="5862"/>
                  <a:pt x="10917" y="5883"/>
                </a:cubicBezTo>
                <a:cubicBezTo>
                  <a:pt x="10898" y="5898"/>
                  <a:pt x="10884" y="5915"/>
                  <a:pt x="10876" y="5930"/>
                </a:cubicBezTo>
                <a:cubicBezTo>
                  <a:pt x="10876" y="5931"/>
                  <a:pt x="10875" y="5932"/>
                  <a:pt x="10874" y="5932"/>
                </a:cubicBezTo>
                <a:cubicBezTo>
                  <a:pt x="10869" y="5932"/>
                  <a:pt x="10865" y="5932"/>
                  <a:pt x="10860" y="5932"/>
                </a:cubicBezTo>
                <a:cubicBezTo>
                  <a:pt x="10859" y="5927"/>
                  <a:pt x="10861" y="5918"/>
                  <a:pt x="10860" y="5913"/>
                </a:cubicBezTo>
                <a:cubicBezTo>
                  <a:pt x="10851" y="5922"/>
                  <a:pt x="10842" y="5927"/>
                  <a:pt x="10835" y="5923"/>
                </a:cubicBezTo>
                <a:cubicBezTo>
                  <a:pt x="10834" y="5920"/>
                  <a:pt x="10836" y="5916"/>
                  <a:pt x="10835" y="5913"/>
                </a:cubicBezTo>
                <a:cubicBezTo>
                  <a:pt x="10845" y="5898"/>
                  <a:pt x="10849" y="5896"/>
                  <a:pt x="10856" y="5875"/>
                </a:cubicBezTo>
                <a:cubicBezTo>
                  <a:pt x="10854" y="5869"/>
                  <a:pt x="10852" y="5862"/>
                  <a:pt x="10851" y="5857"/>
                </a:cubicBezTo>
                <a:cubicBezTo>
                  <a:pt x="10840" y="5858"/>
                  <a:pt x="10830" y="5855"/>
                  <a:pt x="10819" y="5857"/>
                </a:cubicBezTo>
                <a:cubicBezTo>
                  <a:pt x="10807" y="5851"/>
                  <a:pt x="10806" y="5836"/>
                  <a:pt x="10794" y="5847"/>
                </a:cubicBezTo>
                <a:cubicBezTo>
                  <a:pt x="10791" y="5830"/>
                  <a:pt x="10789" y="5837"/>
                  <a:pt x="10779" y="5838"/>
                </a:cubicBezTo>
                <a:cubicBezTo>
                  <a:pt x="10791" y="5799"/>
                  <a:pt x="10765" y="5765"/>
                  <a:pt x="10749" y="5755"/>
                </a:cubicBezTo>
                <a:cubicBezTo>
                  <a:pt x="10752" y="5717"/>
                  <a:pt x="10758" y="5682"/>
                  <a:pt x="10770" y="5661"/>
                </a:cubicBezTo>
                <a:cubicBezTo>
                  <a:pt x="10769" y="5658"/>
                  <a:pt x="10767" y="5653"/>
                  <a:pt x="10766" y="5648"/>
                </a:cubicBezTo>
                <a:cubicBezTo>
                  <a:pt x="10770" y="5648"/>
                  <a:pt x="10774" y="5648"/>
                  <a:pt x="10778" y="5648"/>
                </a:cubicBezTo>
                <a:cubicBezTo>
                  <a:pt x="10778" y="5645"/>
                  <a:pt x="10779" y="5645"/>
                  <a:pt x="10780" y="5643"/>
                </a:cubicBezTo>
                <a:cubicBezTo>
                  <a:pt x="10781" y="5643"/>
                  <a:pt x="10783" y="5643"/>
                  <a:pt x="10784" y="5643"/>
                </a:cubicBezTo>
                <a:cubicBezTo>
                  <a:pt x="10789" y="5610"/>
                  <a:pt x="10808" y="5605"/>
                  <a:pt x="10799" y="5566"/>
                </a:cubicBezTo>
                <a:cubicBezTo>
                  <a:pt x="10801" y="5564"/>
                  <a:pt x="10803" y="5561"/>
                  <a:pt x="10804" y="5558"/>
                </a:cubicBezTo>
                <a:cubicBezTo>
                  <a:pt x="10807" y="5565"/>
                  <a:pt x="10810" y="5577"/>
                  <a:pt x="10813" y="5583"/>
                </a:cubicBezTo>
                <a:cubicBezTo>
                  <a:pt x="10817" y="5580"/>
                  <a:pt x="10824" y="5576"/>
                  <a:pt x="10828" y="5573"/>
                </a:cubicBezTo>
                <a:cubicBezTo>
                  <a:pt x="10829" y="5573"/>
                  <a:pt x="10829" y="5570"/>
                  <a:pt x="10829" y="5570"/>
                </a:cubicBezTo>
                <a:cubicBezTo>
                  <a:pt x="10831" y="5568"/>
                  <a:pt x="10833" y="5567"/>
                  <a:pt x="10835" y="5566"/>
                </a:cubicBezTo>
                <a:cubicBezTo>
                  <a:pt x="10837" y="5558"/>
                  <a:pt x="10847" y="5514"/>
                  <a:pt x="10840" y="5502"/>
                </a:cubicBezTo>
                <a:cubicBezTo>
                  <a:pt x="10830" y="5502"/>
                  <a:pt x="10821" y="5503"/>
                  <a:pt x="10811" y="5502"/>
                </a:cubicBezTo>
                <a:cubicBezTo>
                  <a:pt x="10812" y="5501"/>
                  <a:pt x="10812" y="5497"/>
                  <a:pt x="10814" y="5495"/>
                </a:cubicBezTo>
                <a:cubicBezTo>
                  <a:pt x="10812" y="5450"/>
                  <a:pt x="10809" y="5442"/>
                  <a:pt x="10819" y="5410"/>
                </a:cubicBezTo>
                <a:cubicBezTo>
                  <a:pt x="10817" y="5408"/>
                  <a:pt x="10815" y="5407"/>
                  <a:pt x="10813" y="5405"/>
                </a:cubicBezTo>
                <a:cubicBezTo>
                  <a:pt x="10811" y="5409"/>
                  <a:pt x="10810" y="5413"/>
                  <a:pt x="10808" y="5417"/>
                </a:cubicBezTo>
                <a:cubicBezTo>
                  <a:pt x="10799" y="5422"/>
                  <a:pt x="10789" y="5428"/>
                  <a:pt x="10779" y="5433"/>
                </a:cubicBezTo>
                <a:cubicBezTo>
                  <a:pt x="10768" y="5430"/>
                  <a:pt x="10756" y="5425"/>
                  <a:pt x="10744" y="5426"/>
                </a:cubicBezTo>
                <a:cubicBezTo>
                  <a:pt x="10743" y="5428"/>
                  <a:pt x="10743" y="5431"/>
                  <a:pt x="10743" y="5434"/>
                </a:cubicBezTo>
                <a:cubicBezTo>
                  <a:pt x="10741" y="5434"/>
                  <a:pt x="10740" y="5433"/>
                  <a:pt x="10738" y="5433"/>
                </a:cubicBezTo>
                <a:cubicBezTo>
                  <a:pt x="10736" y="5454"/>
                  <a:pt x="10734" y="5476"/>
                  <a:pt x="10733" y="5498"/>
                </a:cubicBezTo>
                <a:cubicBezTo>
                  <a:pt x="10732" y="5500"/>
                  <a:pt x="10730" y="5500"/>
                  <a:pt x="10729" y="5501"/>
                </a:cubicBezTo>
                <a:cubicBezTo>
                  <a:pt x="10726" y="5489"/>
                  <a:pt x="10726" y="5476"/>
                  <a:pt x="10723" y="5464"/>
                </a:cubicBezTo>
                <a:cubicBezTo>
                  <a:pt x="10721" y="5467"/>
                  <a:pt x="10720" y="5472"/>
                  <a:pt x="10718" y="5477"/>
                </a:cubicBezTo>
                <a:cubicBezTo>
                  <a:pt x="10717" y="5475"/>
                  <a:pt x="10718" y="5472"/>
                  <a:pt x="10717" y="5470"/>
                </a:cubicBezTo>
                <a:cubicBezTo>
                  <a:pt x="10708" y="5480"/>
                  <a:pt x="10706" y="5500"/>
                  <a:pt x="10700" y="5511"/>
                </a:cubicBezTo>
                <a:cubicBezTo>
                  <a:pt x="10692" y="5514"/>
                  <a:pt x="10680" y="5501"/>
                  <a:pt x="10673" y="5502"/>
                </a:cubicBezTo>
                <a:cubicBezTo>
                  <a:pt x="10672" y="5505"/>
                  <a:pt x="10672" y="5506"/>
                  <a:pt x="10672" y="5508"/>
                </a:cubicBezTo>
                <a:cubicBezTo>
                  <a:pt x="10670" y="5508"/>
                  <a:pt x="10668" y="5507"/>
                  <a:pt x="10667" y="5507"/>
                </a:cubicBezTo>
                <a:cubicBezTo>
                  <a:pt x="10652" y="5551"/>
                  <a:pt x="10670" y="5578"/>
                  <a:pt x="10672" y="5620"/>
                </a:cubicBezTo>
                <a:cubicBezTo>
                  <a:pt x="10665" y="5636"/>
                  <a:pt x="10656" y="5654"/>
                  <a:pt x="10652" y="5677"/>
                </a:cubicBezTo>
                <a:cubicBezTo>
                  <a:pt x="10655" y="5680"/>
                  <a:pt x="10663" y="5681"/>
                  <a:pt x="10667" y="5685"/>
                </a:cubicBezTo>
                <a:cubicBezTo>
                  <a:pt x="10668" y="5683"/>
                  <a:pt x="10668" y="5680"/>
                  <a:pt x="10669" y="5677"/>
                </a:cubicBezTo>
                <a:cubicBezTo>
                  <a:pt x="10670" y="5677"/>
                  <a:pt x="10672" y="5677"/>
                  <a:pt x="10673" y="5678"/>
                </a:cubicBezTo>
                <a:cubicBezTo>
                  <a:pt x="10674" y="5676"/>
                  <a:pt x="10675" y="5673"/>
                  <a:pt x="10676" y="5671"/>
                </a:cubicBezTo>
                <a:cubicBezTo>
                  <a:pt x="10678" y="5677"/>
                  <a:pt x="10678" y="5684"/>
                  <a:pt x="10687" y="5685"/>
                </a:cubicBezTo>
                <a:cubicBezTo>
                  <a:pt x="10689" y="5710"/>
                  <a:pt x="10689" y="5769"/>
                  <a:pt x="10692" y="5788"/>
                </a:cubicBezTo>
                <a:cubicBezTo>
                  <a:pt x="10696" y="5808"/>
                  <a:pt x="10708" y="5820"/>
                  <a:pt x="10712" y="5842"/>
                </a:cubicBezTo>
                <a:cubicBezTo>
                  <a:pt x="10706" y="5849"/>
                  <a:pt x="10701" y="5855"/>
                  <a:pt x="10693" y="5857"/>
                </a:cubicBezTo>
                <a:cubicBezTo>
                  <a:pt x="10693" y="5858"/>
                  <a:pt x="10693" y="5858"/>
                  <a:pt x="10694" y="5859"/>
                </a:cubicBezTo>
                <a:cubicBezTo>
                  <a:pt x="10691" y="5860"/>
                  <a:pt x="10690" y="5863"/>
                  <a:pt x="10687" y="5864"/>
                </a:cubicBezTo>
                <a:cubicBezTo>
                  <a:pt x="10690" y="5882"/>
                  <a:pt x="10696" y="5884"/>
                  <a:pt x="10707" y="5882"/>
                </a:cubicBezTo>
                <a:cubicBezTo>
                  <a:pt x="10705" y="5889"/>
                  <a:pt x="10706" y="5887"/>
                  <a:pt x="10703" y="5892"/>
                </a:cubicBezTo>
                <a:cubicBezTo>
                  <a:pt x="10706" y="5898"/>
                  <a:pt x="10709" y="5904"/>
                  <a:pt x="10712" y="5910"/>
                </a:cubicBezTo>
                <a:cubicBezTo>
                  <a:pt x="10711" y="5911"/>
                  <a:pt x="10709" y="5912"/>
                  <a:pt x="10708" y="5913"/>
                </a:cubicBezTo>
                <a:cubicBezTo>
                  <a:pt x="10706" y="5915"/>
                  <a:pt x="10704" y="5917"/>
                  <a:pt x="10703" y="5919"/>
                </a:cubicBezTo>
                <a:cubicBezTo>
                  <a:pt x="10703" y="5923"/>
                  <a:pt x="10707" y="5925"/>
                  <a:pt x="10707" y="5929"/>
                </a:cubicBezTo>
                <a:cubicBezTo>
                  <a:pt x="10711" y="5932"/>
                  <a:pt x="10715" y="5937"/>
                  <a:pt x="10718" y="5942"/>
                </a:cubicBezTo>
                <a:cubicBezTo>
                  <a:pt x="10710" y="5943"/>
                  <a:pt x="10701" y="5943"/>
                  <a:pt x="10693" y="5942"/>
                </a:cubicBezTo>
                <a:cubicBezTo>
                  <a:pt x="10693" y="5945"/>
                  <a:pt x="10693" y="5945"/>
                  <a:pt x="10693" y="5947"/>
                </a:cubicBezTo>
                <a:cubicBezTo>
                  <a:pt x="10691" y="5946"/>
                  <a:pt x="10689" y="5947"/>
                  <a:pt x="10687" y="5947"/>
                </a:cubicBezTo>
                <a:cubicBezTo>
                  <a:pt x="10684" y="5966"/>
                  <a:pt x="10685" y="5973"/>
                  <a:pt x="10687" y="5985"/>
                </a:cubicBezTo>
                <a:cubicBezTo>
                  <a:pt x="10681" y="5983"/>
                  <a:pt x="10673" y="5983"/>
                  <a:pt x="10668" y="5979"/>
                </a:cubicBezTo>
                <a:cubicBezTo>
                  <a:pt x="10668" y="5982"/>
                  <a:pt x="10670" y="5986"/>
                  <a:pt x="10672" y="5989"/>
                </a:cubicBezTo>
                <a:cubicBezTo>
                  <a:pt x="10668" y="5988"/>
                  <a:pt x="10665" y="5987"/>
                  <a:pt x="10662" y="5985"/>
                </a:cubicBezTo>
                <a:cubicBezTo>
                  <a:pt x="10664" y="5993"/>
                  <a:pt x="10670" y="6005"/>
                  <a:pt x="10672" y="6013"/>
                </a:cubicBezTo>
                <a:cubicBezTo>
                  <a:pt x="10671" y="6014"/>
                  <a:pt x="10671" y="6014"/>
                  <a:pt x="10670" y="6015"/>
                </a:cubicBezTo>
                <a:cubicBezTo>
                  <a:pt x="10669" y="6015"/>
                  <a:pt x="10668" y="6015"/>
                  <a:pt x="10668" y="6015"/>
                </a:cubicBezTo>
                <a:cubicBezTo>
                  <a:pt x="10666" y="6014"/>
                  <a:pt x="10665" y="6007"/>
                  <a:pt x="10663" y="6006"/>
                </a:cubicBezTo>
                <a:cubicBezTo>
                  <a:pt x="10662" y="5990"/>
                  <a:pt x="10661" y="5990"/>
                  <a:pt x="10658" y="5971"/>
                </a:cubicBezTo>
                <a:cubicBezTo>
                  <a:pt x="10634" y="5971"/>
                  <a:pt x="10613" y="5967"/>
                  <a:pt x="10597" y="5979"/>
                </a:cubicBezTo>
                <a:cubicBezTo>
                  <a:pt x="10597" y="5981"/>
                  <a:pt x="10597" y="5983"/>
                  <a:pt x="10596" y="5984"/>
                </a:cubicBezTo>
                <a:cubicBezTo>
                  <a:pt x="10595" y="5985"/>
                  <a:pt x="10593" y="5984"/>
                  <a:pt x="10591" y="5985"/>
                </a:cubicBezTo>
                <a:cubicBezTo>
                  <a:pt x="10590" y="5993"/>
                  <a:pt x="10587" y="6005"/>
                  <a:pt x="10586" y="6013"/>
                </a:cubicBezTo>
                <a:cubicBezTo>
                  <a:pt x="10588" y="6033"/>
                  <a:pt x="10596" y="6031"/>
                  <a:pt x="10602" y="6042"/>
                </a:cubicBezTo>
                <a:cubicBezTo>
                  <a:pt x="10602" y="6042"/>
                  <a:pt x="10602" y="6043"/>
                  <a:pt x="10602" y="6044"/>
                </a:cubicBezTo>
                <a:cubicBezTo>
                  <a:pt x="10600" y="6044"/>
                  <a:pt x="10598" y="6044"/>
                  <a:pt x="10597" y="6044"/>
                </a:cubicBezTo>
                <a:cubicBezTo>
                  <a:pt x="10592" y="6035"/>
                  <a:pt x="10585" y="6018"/>
                  <a:pt x="10582" y="6006"/>
                </a:cubicBezTo>
                <a:cubicBezTo>
                  <a:pt x="10556" y="5985"/>
                  <a:pt x="10512" y="6031"/>
                  <a:pt x="10491" y="6044"/>
                </a:cubicBezTo>
                <a:cubicBezTo>
                  <a:pt x="10491" y="6045"/>
                  <a:pt x="10492" y="6046"/>
                  <a:pt x="10491" y="6047"/>
                </a:cubicBezTo>
                <a:cubicBezTo>
                  <a:pt x="10490" y="6048"/>
                  <a:pt x="10487" y="6050"/>
                  <a:pt x="10485" y="6051"/>
                </a:cubicBezTo>
                <a:cubicBezTo>
                  <a:pt x="10482" y="6074"/>
                  <a:pt x="10485" y="6078"/>
                  <a:pt x="10485" y="6107"/>
                </a:cubicBezTo>
                <a:cubicBezTo>
                  <a:pt x="10491" y="6107"/>
                  <a:pt x="10495" y="6106"/>
                  <a:pt x="10501" y="6107"/>
                </a:cubicBezTo>
                <a:cubicBezTo>
                  <a:pt x="10497" y="6116"/>
                  <a:pt x="10496" y="6127"/>
                  <a:pt x="10495" y="6144"/>
                </a:cubicBezTo>
                <a:cubicBezTo>
                  <a:pt x="10501" y="6150"/>
                  <a:pt x="10501" y="6153"/>
                  <a:pt x="10510" y="6153"/>
                </a:cubicBezTo>
                <a:cubicBezTo>
                  <a:pt x="10508" y="6177"/>
                  <a:pt x="10504" y="6177"/>
                  <a:pt x="10499" y="6186"/>
                </a:cubicBezTo>
                <a:cubicBezTo>
                  <a:pt x="10489" y="6195"/>
                  <a:pt x="10480" y="6189"/>
                  <a:pt x="10466" y="6185"/>
                </a:cubicBezTo>
                <a:cubicBezTo>
                  <a:pt x="10469" y="6172"/>
                  <a:pt x="10470" y="6161"/>
                  <a:pt x="10470" y="6144"/>
                </a:cubicBezTo>
                <a:cubicBezTo>
                  <a:pt x="10471" y="6144"/>
                  <a:pt x="10472" y="6145"/>
                  <a:pt x="10475" y="6144"/>
                </a:cubicBezTo>
                <a:cubicBezTo>
                  <a:pt x="10475" y="6142"/>
                  <a:pt x="10475" y="6139"/>
                  <a:pt x="10475" y="6137"/>
                </a:cubicBezTo>
                <a:cubicBezTo>
                  <a:pt x="10476" y="6137"/>
                  <a:pt x="10478" y="6138"/>
                  <a:pt x="10481" y="6137"/>
                </a:cubicBezTo>
                <a:cubicBezTo>
                  <a:pt x="10482" y="6131"/>
                  <a:pt x="10480" y="6125"/>
                  <a:pt x="10481" y="6120"/>
                </a:cubicBezTo>
                <a:cubicBezTo>
                  <a:pt x="10477" y="6105"/>
                  <a:pt x="10472" y="6101"/>
                  <a:pt x="10466" y="6092"/>
                </a:cubicBezTo>
                <a:cubicBezTo>
                  <a:pt x="10459" y="6096"/>
                  <a:pt x="10452" y="6097"/>
                  <a:pt x="10445" y="6101"/>
                </a:cubicBezTo>
                <a:cubicBezTo>
                  <a:pt x="10445" y="6102"/>
                  <a:pt x="10445" y="6103"/>
                  <a:pt x="10445" y="6104"/>
                </a:cubicBezTo>
                <a:cubicBezTo>
                  <a:pt x="10443" y="6105"/>
                  <a:pt x="10441" y="6106"/>
                  <a:pt x="10440" y="6107"/>
                </a:cubicBezTo>
                <a:cubicBezTo>
                  <a:pt x="10431" y="6145"/>
                  <a:pt x="10423" y="6181"/>
                  <a:pt x="10414" y="6219"/>
                </a:cubicBezTo>
                <a:cubicBezTo>
                  <a:pt x="10398" y="6245"/>
                  <a:pt x="10385" y="6278"/>
                  <a:pt x="10368" y="6304"/>
                </a:cubicBezTo>
                <a:cubicBezTo>
                  <a:pt x="10375" y="6309"/>
                  <a:pt x="10379" y="6317"/>
                  <a:pt x="10383" y="6329"/>
                </a:cubicBezTo>
                <a:cubicBezTo>
                  <a:pt x="10370" y="6337"/>
                  <a:pt x="10354" y="6325"/>
                  <a:pt x="10340" y="6335"/>
                </a:cubicBezTo>
                <a:cubicBezTo>
                  <a:pt x="10328" y="6349"/>
                  <a:pt x="10316" y="6357"/>
                  <a:pt x="10304" y="6372"/>
                </a:cubicBezTo>
                <a:cubicBezTo>
                  <a:pt x="10304" y="6372"/>
                  <a:pt x="10304" y="6372"/>
                  <a:pt x="10304" y="6372"/>
                </a:cubicBezTo>
                <a:cubicBezTo>
                  <a:pt x="10296" y="6373"/>
                  <a:pt x="10292" y="6381"/>
                  <a:pt x="10284" y="6382"/>
                </a:cubicBezTo>
                <a:cubicBezTo>
                  <a:pt x="10280" y="6385"/>
                  <a:pt x="10276" y="6390"/>
                  <a:pt x="10272" y="6394"/>
                </a:cubicBezTo>
                <a:cubicBezTo>
                  <a:pt x="10264" y="6401"/>
                  <a:pt x="10256" y="6408"/>
                  <a:pt x="10248" y="6415"/>
                </a:cubicBezTo>
                <a:cubicBezTo>
                  <a:pt x="10240" y="6462"/>
                  <a:pt x="10249" y="6518"/>
                  <a:pt x="10228" y="6545"/>
                </a:cubicBezTo>
                <a:cubicBezTo>
                  <a:pt x="10216" y="6557"/>
                  <a:pt x="10203" y="6564"/>
                  <a:pt x="10190" y="6569"/>
                </a:cubicBezTo>
                <a:cubicBezTo>
                  <a:pt x="10175" y="6574"/>
                  <a:pt x="10162" y="6580"/>
                  <a:pt x="10152" y="6603"/>
                </a:cubicBezTo>
                <a:cubicBezTo>
                  <a:pt x="10151" y="6608"/>
                  <a:pt x="10147" y="6617"/>
                  <a:pt x="10147" y="6622"/>
                </a:cubicBezTo>
                <a:cubicBezTo>
                  <a:pt x="10151" y="6624"/>
                  <a:pt x="10156" y="6629"/>
                  <a:pt x="10161" y="6631"/>
                </a:cubicBezTo>
                <a:cubicBezTo>
                  <a:pt x="10136" y="6660"/>
                  <a:pt x="10106" y="6617"/>
                  <a:pt x="10077" y="6643"/>
                </a:cubicBezTo>
                <a:cubicBezTo>
                  <a:pt x="10072" y="6625"/>
                  <a:pt x="10070" y="6615"/>
                  <a:pt x="10072" y="6588"/>
                </a:cubicBezTo>
                <a:cubicBezTo>
                  <a:pt x="10056" y="6593"/>
                  <a:pt x="10044" y="6592"/>
                  <a:pt x="10026" y="6588"/>
                </a:cubicBezTo>
                <a:cubicBezTo>
                  <a:pt x="10026" y="6590"/>
                  <a:pt x="10027" y="6591"/>
                  <a:pt x="10027" y="6593"/>
                </a:cubicBezTo>
                <a:cubicBezTo>
                  <a:pt x="10024" y="6593"/>
                  <a:pt x="10023" y="6594"/>
                  <a:pt x="10020" y="6593"/>
                </a:cubicBezTo>
                <a:cubicBezTo>
                  <a:pt x="10023" y="6624"/>
                  <a:pt x="10028" y="6657"/>
                  <a:pt x="10040" y="6669"/>
                </a:cubicBezTo>
                <a:cubicBezTo>
                  <a:pt x="10040" y="6701"/>
                  <a:pt x="10043" y="6720"/>
                  <a:pt x="10050" y="6740"/>
                </a:cubicBezTo>
                <a:cubicBezTo>
                  <a:pt x="10044" y="6743"/>
                  <a:pt x="10038" y="6747"/>
                  <a:pt x="10031" y="6747"/>
                </a:cubicBezTo>
                <a:cubicBezTo>
                  <a:pt x="10031" y="6741"/>
                  <a:pt x="10031" y="6735"/>
                  <a:pt x="10031" y="6729"/>
                </a:cubicBezTo>
                <a:cubicBezTo>
                  <a:pt x="10019" y="6740"/>
                  <a:pt x="9986" y="6758"/>
                  <a:pt x="9971" y="6756"/>
                </a:cubicBezTo>
                <a:cubicBezTo>
                  <a:pt x="9965" y="6742"/>
                  <a:pt x="9961" y="6724"/>
                  <a:pt x="9955" y="6710"/>
                </a:cubicBezTo>
                <a:cubicBezTo>
                  <a:pt x="9946" y="6711"/>
                  <a:pt x="9935" y="6717"/>
                  <a:pt x="9926" y="6719"/>
                </a:cubicBezTo>
                <a:cubicBezTo>
                  <a:pt x="9925" y="6720"/>
                  <a:pt x="9925" y="6722"/>
                  <a:pt x="9925" y="6723"/>
                </a:cubicBezTo>
                <a:cubicBezTo>
                  <a:pt x="9923" y="6723"/>
                  <a:pt x="9922" y="6724"/>
                  <a:pt x="9920" y="6724"/>
                </a:cubicBezTo>
                <a:cubicBezTo>
                  <a:pt x="9919" y="6728"/>
                  <a:pt x="9918" y="6733"/>
                  <a:pt x="9917" y="6737"/>
                </a:cubicBezTo>
                <a:cubicBezTo>
                  <a:pt x="9909" y="6740"/>
                  <a:pt x="9895" y="6737"/>
                  <a:pt x="9895" y="6737"/>
                </a:cubicBezTo>
                <a:cubicBezTo>
                  <a:pt x="9894" y="6735"/>
                  <a:pt x="9896" y="6731"/>
                  <a:pt x="9895" y="6729"/>
                </a:cubicBezTo>
                <a:cubicBezTo>
                  <a:pt x="9879" y="6731"/>
                  <a:pt x="9864" y="6756"/>
                  <a:pt x="9845" y="6756"/>
                </a:cubicBezTo>
                <a:cubicBezTo>
                  <a:pt x="9845" y="6757"/>
                  <a:pt x="9845" y="6757"/>
                  <a:pt x="9845" y="6758"/>
                </a:cubicBezTo>
                <a:cubicBezTo>
                  <a:pt x="9843" y="6758"/>
                  <a:pt x="9841" y="6761"/>
                  <a:pt x="9839" y="6761"/>
                </a:cubicBezTo>
                <a:cubicBezTo>
                  <a:pt x="9838" y="6772"/>
                  <a:pt x="9839" y="6789"/>
                  <a:pt x="9839" y="6800"/>
                </a:cubicBezTo>
                <a:cubicBezTo>
                  <a:pt x="9847" y="6794"/>
                  <a:pt x="9856" y="6789"/>
                  <a:pt x="9869" y="6790"/>
                </a:cubicBezTo>
                <a:cubicBezTo>
                  <a:pt x="9865" y="6802"/>
                  <a:pt x="9863" y="6806"/>
                  <a:pt x="9854" y="6809"/>
                </a:cubicBezTo>
                <a:cubicBezTo>
                  <a:pt x="9852" y="6816"/>
                  <a:pt x="9864" y="6818"/>
                  <a:pt x="9869" y="6819"/>
                </a:cubicBezTo>
                <a:cubicBezTo>
                  <a:pt x="9869" y="6821"/>
                  <a:pt x="9869" y="6822"/>
                  <a:pt x="9869" y="6824"/>
                </a:cubicBezTo>
                <a:cubicBezTo>
                  <a:pt x="9863" y="6826"/>
                  <a:pt x="9856" y="6829"/>
                  <a:pt x="9850" y="6831"/>
                </a:cubicBezTo>
                <a:cubicBezTo>
                  <a:pt x="9850" y="6832"/>
                  <a:pt x="9851" y="6832"/>
                  <a:pt x="9852" y="6833"/>
                </a:cubicBezTo>
                <a:cubicBezTo>
                  <a:pt x="9849" y="6834"/>
                  <a:pt x="9847" y="6836"/>
                  <a:pt x="9844" y="6837"/>
                </a:cubicBezTo>
                <a:cubicBezTo>
                  <a:pt x="9848" y="6851"/>
                  <a:pt x="9858" y="6854"/>
                  <a:pt x="9863" y="6866"/>
                </a:cubicBezTo>
                <a:cubicBezTo>
                  <a:pt x="9864" y="6870"/>
                  <a:pt x="9863" y="6870"/>
                  <a:pt x="9863" y="6874"/>
                </a:cubicBezTo>
                <a:cubicBezTo>
                  <a:pt x="9897" y="6869"/>
                  <a:pt x="9935" y="6881"/>
                  <a:pt x="9959" y="6921"/>
                </a:cubicBezTo>
                <a:cubicBezTo>
                  <a:pt x="9965" y="6917"/>
                  <a:pt x="9974" y="6915"/>
                  <a:pt x="9980" y="6911"/>
                </a:cubicBezTo>
                <a:cubicBezTo>
                  <a:pt x="9982" y="6914"/>
                  <a:pt x="9983" y="6918"/>
                  <a:pt x="9985" y="6921"/>
                </a:cubicBezTo>
                <a:cubicBezTo>
                  <a:pt x="9983" y="6930"/>
                  <a:pt x="9982" y="6940"/>
                  <a:pt x="9980" y="6949"/>
                </a:cubicBezTo>
                <a:cubicBezTo>
                  <a:pt x="9988" y="6967"/>
                  <a:pt x="10006" y="6983"/>
                  <a:pt x="10016" y="6997"/>
                </a:cubicBezTo>
                <a:cubicBezTo>
                  <a:pt x="10013" y="7006"/>
                  <a:pt x="10013" y="7015"/>
                  <a:pt x="10011" y="7024"/>
                </a:cubicBezTo>
                <a:cubicBezTo>
                  <a:pt x="10019" y="7044"/>
                  <a:pt x="10026" y="7060"/>
                  <a:pt x="10035" y="7080"/>
                </a:cubicBezTo>
                <a:cubicBezTo>
                  <a:pt x="10065" y="7107"/>
                  <a:pt x="10060" y="7084"/>
                  <a:pt x="10076" y="7146"/>
                </a:cubicBezTo>
                <a:cubicBezTo>
                  <a:pt x="10072" y="7161"/>
                  <a:pt x="10067" y="7170"/>
                  <a:pt x="10066" y="7192"/>
                </a:cubicBezTo>
                <a:cubicBezTo>
                  <a:pt x="10069" y="7200"/>
                  <a:pt x="10067" y="7213"/>
                  <a:pt x="10071" y="7220"/>
                </a:cubicBezTo>
                <a:cubicBezTo>
                  <a:pt x="10061" y="7249"/>
                  <a:pt x="10056" y="7300"/>
                  <a:pt x="10056" y="7343"/>
                </a:cubicBezTo>
                <a:cubicBezTo>
                  <a:pt x="10057" y="7340"/>
                  <a:pt x="10059" y="7338"/>
                  <a:pt x="10062" y="7337"/>
                </a:cubicBezTo>
                <a:cubicBezTo>
                  <a:pt x="10063" y="7335"/>
                  <a:pt x="10064" y="7334"/>
                  <a:pt x="10066" y="7333"/>
                </a:cubicBezTo>
                <a:cubicBezTo>
                  <a:pt x="10068" y="7337"/>
                  <a:pt x="10069" y="7348"/>
                  <a:pt x="10071" y="7352"/>
                </a:cubicBezTo>
                <a:cubicBezTo>
                  <a:pt x="10070" y="7353"/>
                  <a:pt x="10068" y="7354"/>
                  <a:pt x="10067" y="7356"/>
                </a:cubicBezTo>
                <a:cubicBezTo>
                  <a:pt x="10065" y="7357"/>
                  <a:pt x="10063" y="7358"/>
                  <a:pt x="10060" y="7361"/>
                </a:cubicBezTo>
                <a:cubicBezTo>
                  <a:pt x="10053" y="7421"/>
                  <a:pt x="10047" y="7477"/>
                  <a:pt x="10036" y="7524"/>
                </a:cubicBezTo>
                <a:cubicBezTo>
                  <a:pt x="10004" y="7530"/>
                  <a:pt x="9982" y="7509"/>
                  <a:pt x="9955" y="7495"/>
                </a:cubicBezTo>
                <a:cubicBezTo>
                  <a:pt x="9939" y="7534"/>
                  <a:pt x="9880" y="7515"/>
                  <a:pt x="9845" y="7505"/>
                </a:cubicBezTo>
                <a:cubicBezTo>
                  <a:pt x="9828" y="7500"/>
                  <a:pt x="9773" y="7476"/>
                  <a:pt x="9769" y="7477"/>
                </a:cubicBezTo>
                <a:cubicBezTo>
                  <a:pt x="9753" y="7484"/>
                  <a:pt x="9732" y="7512"/>
                  <a:pt x="9709" y="7505"/>
                </a:cubicBezTo>
                <a:cubicBezTo>
                  <a:pt x="9679" y="7495"/>
                  <a:pt x="9658" y="7465"/>
                  <a:pt x="9628" y="7487"/>
                </a:cubicBezTo>
                <a:cubicBezTo>
                  <a:pt x="9627" y="7489"/>
                  <a:pt x="9627" y="7491"/>
                  <a:pt x="9627" y="7493"/>
                </a:cubicBezTo>
                <a:cubicBezTo>
                  <a:pt x="9625" y="7494"/>
                  <a:pt x="9623" y="7491"/>
                  <a:pt x="9621" y="7493"/>
                </a:cubicBezTo>
                <a:cubicBezTo>
                  <a:pt x="9619" y="7504"/>
                  <a:pt x="9618" y="7513"/>
                  <a:pt x="9617" y="7524"/>
                </a:cubicBezTo>
                <a:cubicBezTo>
                  <a:pt x="9612" y="7524"/>
                  <a:pt x="9607" y="7524"/>
                  <a:pt x="9602" y="7524"/>
                </a:cubicBezTo>
                <a:cubicBezTo>
                  <a:pt x="9590" y="7525"/>
                  <a:pt x="9581" y="7531"/>
                  <a:pt x="9575" y="7541"/>
                </a:cubicBezTo>
                <a:cubicBezTo>
                  <a:pt x="9567" y="7549"/>
                  <a:pt x="9561" y="7560"/>
                  <a:pt x="9556" y="7577"/>
                </a:cubicBezTo>
                <a:cubicBezTo>
                  <a:pt x="9556" y="7586"/>
                  <a:pt x="9555" y="7595"/>
                  <a:pt x="9556" y="7604"/>
                </a:cubicBezTo>
                <a:cubicBezTo>
                  <a:pt x="9576" y="7612"/>
                  <a:pt x="9585" y="7628"/>
                  <a:pt x="9591" y="7661"/>
                </a:cubicBezTo>
                <a:cubicBezTo>
                  <a:pt x="9592" y="7667"/>
                  <a:pt x="9580" y="7752"/>
                  <a:pt x="9576" y="7764"/>
                </a:cubicBezTo>
                <a:cubicBezTo>
                  <a:pt x="9597" y="7844"/>
                  <a:pt x="9582" y="8055"/>
                  <a:pt x="9546" y="8091"/>
                </a:cubicBezTo>
                <a:cubicBezTo>
                  <a:pt x="9547" y="8123"/>
                  <a:pt x="9542" y="8151"/>
                  <a:pt x="9536" y="8175"/>
                </a:cubicBezTo>
                <a:cubicBezTo>
                  <a:pt x="9539" y="8187"/>
                  <a:pt x="9539" y="8190"/>
                  <a:pt x="9546" y="8194"/>
                </a:cubicBezTo>
                <a:cubicBezTo>
                  <a:pt x="9547" y="8193"/>
                  <a:pt x="9549" y="8195"/>
                  <a:pt x="9550" y="8194"/>
                </a:cubicBezTo>
                <a:cubicBezTo>
                  <a:pt x="9552" y="8193"/>
                  <a:pt x="9552" y="8190"/>
                  <a:pt x="9554" y="8188"/>
                </a:cubicBezTo>
                <a:cubicBezTo>
                  <a:pt x="9555" y="8188"/>
                  <a:pt x="9556" y="8189"/>
                  <a:pt x="9557" y="8188"/>
                </a:cubicBezTo>
                <a:cubicBezTo>
                  <a:pt x="9563" y="8183"/>
                  <a:pt x="9569" y="8173"/>
                  <a:pt x="9572" y="8161"/>
                </a:cubicBezTo>
                <a:cubicBezTo>
                  <a:pt x="9573" y="8165"/>
                  <a:pt x="9574" y="8169"/>
                  <a:pt x="9576" y="8174"/>
                </a:cubicBezTo>
                <a:cubicBezTo>
                  <a:pt x="9571" y="8181"/>
                  <a:pt x="9566" y="8188"/>
                  <a:pt x="9557" y="8188"/>
                </a:cubicBezTo>
                <a:cubicBezTo>
                  <a:pt x="9557" y="8189"/>
                  <a:pt x="9557" y="8189"/>
                  <a:pt x="9557" y="8189"/>
                </a:cubicBezTo>
                <a:cubicBezTo>
                  <a:pt x="9554" y="8190"/>
                  <a:pt x="9554" y="8194"/>
                  <a:pt x="9550" y="8194"/>
                </a:cubicBezTo>
                <a:cubicBezTo>
                  <a:pt x="9551" y="8204"/>
                  <a:pt x="9555" y="8215"/>
                  <a:pt x="9556" y="8222"/>
                </a:cubicBezTo>
                <a:cubicBezTo>
                  <a:pt x="9563" y="8225"/>
                  <a:pt x="9573" y="8218"/>
                  <a:pt x="9581" y="8212"/>
                </a:cubicBezTo>
                <a:cubicBezTo>
                  <a:pt x="9582" y="8214"/>
                  <a:pt x="9580" y="8220"/>
                  <a:pt x="9581" y="8222"/>
                </a:cubicBezTo>
                <a:cubicBezTo>
                  <a:pt x="9579" y="8242"/>
                  <a:pt x="9578" y="8268"/>
                  <a:pt x="9576" y="8288"/>
                </a:cubicBezTo>
                <a:cubicBezTo>
                  <a:pt x="9580" y="8299"/>
                  <a:pt x="9584" y="8327"/>
                  <a:pt x="9581" y="8353"/>
                </a:cubicBezTo>
                <a:cubicBezTo>
                  <a:pt x="9578" y="8372"/>
                  <a:pt x="9568" y="8398"/>
                  <a:pt x="9571" y="8419"/>
                </a:cubicBezTo>
                <a:cubicBezTo>
                  <a:pt x="9584" y="8407"/>
                  <a:pt x="9595" y="8400"/>
                  <a:pt x="9616" y="8409"/>
                </a:cubicBezTo>
                <a:cubicBezTo>
                  <a:pt x="9622" y="8412"/>
                  <a:pt x="9631" y="8423"/>
                  <a:pt x="9642" y="8419"/>
                </a:cubicBezTo>
                <a:cubicBezTo>
                  <a:pt x="9652" y="8410"/>
                  <a:pt x="9658" y="8400"/>
                  <a:pt x="9667" y="8391"/>
                </a:cubicBezTo>
                <a:cubicBezTo>
                  <a:pt x="9699" y="8376"/>
                  <a:pt x="9734" y="8421"/>
                  <a:pt x="9733" y="8466"/>
                </a:cubicBezTo>
                <a:cubicBezTo>
                  <a:pt x="9736" y="8468"/>
                  <a:pt x="9739" y="8473"/>
                  <a:pt x="9743" y="8475"/>
                </a:cubicBezTo>
                <a:cubicBezTo>
                  <a:pt x="9747" y="8517"/>
                  <a:pt x="9765" y="8564"/>
                  <a:pt x="9793" y="8550"/>
                </a:cubicBezTo>
                <a:cubicBezTo>
                  <a:pt x="9794" y="8548"/>
                  <a:pt x="9793" y="8545"/>
                  <a:pt x="9793" y="8544"/>
                </a:cubicBezTo>
                <a:cubicBezTo>
                  <a:pt x="9795" y="8543"/>
                  <a:pt x="9797" y="8545"/>
                  <a:pt x="9799" y="8544"/>
                </a:cubicBezTo>
                <a:cubicBezTo>
                  <a:pt x="9800" y="8542"/>
                  <a:pt x="9799" y="8538"/>
                  <a:pt x="9799" y="8536"/>
                </a:cubicBezTo>
                <a:cubicBezTo>
                  <a:pt x="9800" y="8532"/>
                  <a:pt x="9801" y="8532"/>
                  <a:pt x="9802" y="8529"/>
                </a:cubicBezTo>
                <a:cubicBezTo>
                  <a:pt x="9803" y="8531"/>
                  <a:pt x="9804" y="8532"/>
                  <a:pt x="9804" y="8534"/>
                </a:cubicBezTo>
                <a:cubicBezTo>
                  <a:pt x="9808" y="8514"/>
                  <a:pt x="9812" y="8507"/>
                  <a:pt x="9817" y="8503"/>
                </a:cubicBezTo>
                <a:cubicBezTo>
                  <a:pt x="9823" y="8500"/>
                  <a:pt x="9829" y="8500"/>
                  <a:pt x="9839" y="8493"/>
                </a:cubicBezTo>
                <a:cubicBezTo>
                  <a:pt x="9840" y="8492"/>
                  <a:pt x="9841" y="8490"/>
                  <a:pt x="9841" y="8488"/>
                </a:cubicBezTo>
                <a:cubicBezTo>
                  <a:pt x="9843" y="8488"/>
                  <a:pt x="9843" y="8488"/>
                  <a:pt x="9845" y="8487"/>
                </a:cubicBezTo>
                <a:cubicBezTo>
                  <a:pt x="9850" y="8478"/>
                  <a:pt x="9856" y="8467"/>
                  <a:pt x="9861" y="8457"/>
                </a:cubicBezTo>
                <a:cubicBezTo>
                  <a:pt x="9897" y="8458"/>
                  <a:pt x="9934" y="8456"/>
                  <a:pt x="9970" y="8457"/>
                </a:cubicBezTo>
                <a:cubicBezTo>
                  <a:pt x="9977" y="8453"/>
                  <a:pt x="9983" y="8442"/>
                  <a:pt x="9995" y="8438"/>
                </a:cubicBezTo>
                <a:cubicBezTo>
                  <a:pt x="9998" y="8442"/>
                  <a:pt x="9997" y="8453"/>
                  <a:pt x="10000" y="8457"/>
                </a:cubicBezTo>
                <a:cubicBezTo>
                  <a:pt x="10003" y="8453"/>
                  <a:pt x="10003" y="8449"/>
                  <a:pt x="10005" y="8445"/>
                </a:cubicBezTo>
                <a:cubicBezTo>
                  <a:pt x="10006" y="8447"/>
                  <a:pt x="10006" y="8449"/>
                  <a:pt x="10007" y="8450"/>
                </a:cubicBezTo>
                <a:cubicBezTo>
                  <a:pt x="10023" y="8428"/>
                  <a:pt x="10021" y="8410"/>
                  <a:pt x="10031" y="8376"/>
                </a:cubicBezTo>
                <a:cubicBezTo>
                  <a:pt x="10036" y="8360"/>
                  <a:pt x="10045" y="8353"/>
                  <a:pt x="10055" y="8347"/>
                </a:cubicBezTo>
                <a:cubicBezTo>
                  <a:pt x="10066" y="8341"/>
                  <a:pt x="10079" y="8339"/>
                  <a:pt x="10092" y="8335"/>
                </a:cubicBezTo>
                <a:cubicBezTo>
                  <a:pt x="10092" y="8332"/>
                  <a:pt x="10092" y="8331"/>
                  <a:pt x="10092" y="8330"/>
                </a:cubicBezTo>
                <a:cubicBezTo>
                  <a:pt x="10094" y="8329"/>
                  <a:pt x="10095" y="8328"/>
                  <a:pt x="10097" y="8327"/>
                </a:cubicBezTo>
                <a:cubicBezTo>
                  <a:pt x="10099" y="8317"/>
                  <a:pt x="10096" y="8323"/>
                  <a:pt x="10097" y="8309"/>
                </a:cubicBezTo>
                <a:cubicBezTo>
                  <a:pt x="10103" y="8247"/>
                  <a:pt x="10131" y="8204"/>
                  <a:pt x="10158" y="8179"/>
                </a:cubicBezTo>
                <a:cubicBezTo>
                  <a:pt x="10158" y="8176"/>
                  <a:pt x="10158" y="8171"/>
                  <a:pt x="10158" y="8169"/>
                </a:cubicBezTo>
                <a:cubicBezTo>
                  <a:pt x="10151" y="8162"/>
                  <a:pt x="10144" y="8158"/>
                  <a:pt x="10138" y="8151"/>
                </a:cubicBezTo>
                <a:cubicBezTo>
                  <a:pt x="10132" y="8130"/>
                  <a:pt x="10127" y="8106"/>
                  <a:pt x="10122" y="8085"/>
                </a:cubicBezTo>
                <a:cubicBezTo>
                  <a:pt x="10129" y="8025"/>
                  <a:pt x="10174" y="7927"/>
                  <a:pt x="10203" y="7907"/>
                </a:cubicBezTo>
                <a:cubicBezTo>
                  <a:pt x="10204" y="7905"/>
                  <a:pt x="10203" y="7899"/>
                  <a:pt x="10203" y="7897"/>
                </a:cubicBezTo>
                <a:cubicBezTo>
                  <a:pt x="10200" y="7890"/>
                  <a:pt x="10200" y="7890"/>
                  <a:pt x="10198" y="7878"/>
                </a:cubicBezTo>
                <a:cubicBezTo>
                  <a:pt x="10202" y="7866"/>
                  <a:pt x="10207" y="7860"/>
                  <a:pt x="10212" y="7854"/>
                </a:cubicBezTo>
                <a:cubicBezTo>
                  <a:pt x="10232" y="7841"/>
                  <a:pt x="10258" y="7854"/>
                  <a:pt x="10278" y="7829"/>
                </a:cubicBezTo>
                <a:cubicBezTo>
                  <a:pt x="10279" y="7828"/>
                  <a:pt x="10279" y="7827"/>
                  <a:pt x="10279" y="7825"/>
                </a:cubicBezTo>
                <a:cubicBezTo>
                  <a:pt x="10281" y="7824"/>
                  <a:pt x="10282" y="7825"/>
                  <a:pt x="10284" y="7823"/>
                </a:cubicBezTo>
                <a:cubicBezTo>
                  <a:pt x="10286" y="7815"/>
                  <a:pt x="10287" y="7803"/>
                  <a:pt x="10289" y="7795"/>
                </a:cubicBezTo>
                <a:cubicBezTo>
                  <a:pt x="10299" y="7785"/>
                  <a:pt x="10309" y="7776"/>
                  <a:pt x="10320" y="7769"/>
                </a:cubicBezTo>
                <a:cubicBezTo>
                  <a:pt x="10332" y="7762"/>
                  <a:pt x="10344" y="7755"/>
                  <a:pt x="10350" y="7739"/>
                </a:cubicBezTo>
                <a:cubicBezTo>
                  <a:pt x="10366" y="7659"/>
                  <a:pt x="10315" y="7605"/>
                  <a:pt x="10370" y="7532"/>
                </a:cubicBezTo>
                <a:cubicBezTo>
                  <a:pt x="10376" y="7524"/>
                  <a:pt x="10381" y="7522"/>
                  <a:pt x="10385" y="7519"/>
                </a:cubicBezTo>
                <a:cubicBezTo>
                  <a:pt x="10403" y="7513"/>
                  <a:pt x="10411" y="7538"/>
                  <a:pt x="10434" y="7538"/>
                </a:cubicBezTo>
                <a:cubicBezTo>
                  <a:pt x="10442" y="7538"/>
                  <a:pt x="10454" y="7530"/>
                  <a:pt x="10465" y="7538"/>
                </a:cubicBezTo>
                <a:cubicBezTo>
                  <a:pt x="10481" y="7550"/>
                  <a:pt x="10493" y="7586"/>
                  <a:pt x="10521" y="7577"/>
                </a:cubicBezTo>
                <a:cubicBezTo>
                  <a:pt x="10550" y="7567"/>
                  <a:pt x="10567" y="7546"/>
                  <a:pt x="10583" y="7523"/>
                </a:cubicBezTo>
                <a:cubicBezTo>
                  <a:pt x="10596" y="7504"/>
                  <a:pt x="10609" y="7483"/>
                  <a:pt x="10624" y="7463"/>
                </a:cubicBezTo>
                <a:cubicBezTo>
                  <a:pt x="10633" y="7457"/>
                  <a:pt x="10642" y="7450"/>
                  <a:pt x="10652" y="7446"/>
                </a:cubicBezTo>
                <a:cubicBezTo>
                  <a:pt x="10652" y="7444"/>
                  <a:pt x="10653" y="7443"/>
                  <a:pt x="10654" y="7441"/>
                </a:cubicBezTo>
                <a:cubicBezTo>
                  <a:pt x="10655" y="7440"/>
                  <a:pt x="10657" y="7439"/>
                  <a:pt x="10658" y="7439"/>
                </a:cubicBezTo>
                <a:cubicBezTo>
                  <a:pt x="10663" y="7428"/>
                  <a:pt x="10667" y="7423"/>
                  <a:pt x="10672" y="7413"/>
                </a:cubicBezTo>
                <a:cubicBezTo>
                  <a:pt x="10699" y="7379"/>
                  <a:pt x="10728" y="7375"/>
                  <a:pt x="10763" y="7407"/>
                </a:cubicBezTo>
                <a:cubicBezTo>
                  <a:pt x="10801" y="7443"/>
                  <a:pt x="10808" y="7541"/>
                  <a:pt x="10832" y="7607"/>
                </a:cubicBezTo>
                <a:cubicBezTo>
                  <a:pt x="10831" y="7608"/>
                  <a:pt x="10830" y="7610"/>
                  <a:pt x="10828" y="7612"/>
                </a:cubicBezTo>
                <a:cubicBezTo>
                  <a:pt x="10830" y="7629"/>
                  <a:pt x="10834" y="7630"/>
                  <a:pt x="10838" y="7640"/>
                </a:cubicBezTo>
                <a:cubicBezTo>
                  <a:pt x="10836" y="7644"/>
                  <a:pt x="10833" y="7647"/>
                  <a:pt x="10831" y="7650"/>
                </a:cubicBezTo>
                <a:cubicBezTo>
                  <a:pt x="10834" y="7663"/>
                  <a:pt x="10834" y="7659"/>
                  <a:pt x="10843" y="7658"/>
                </a:cubicBezTo>
                <a:cubicBezTo>
                  <a:pt x="10843" y="7659"/>
                  <a:pt x="10843" y="7660"/>
                  <a:pt x="10843" y="7661"/>
                </a:cubicBezTo>
                <a:cubicBezTo>
                  <a:pt x="10841" y="7665"/>
                  <a:pt x="10839" y="7670"/>
                  <a:pt x="10837" y="7674"/>
                </a:cubicBezTo>
                <a:cubicBezTo>
                  <a:pt x="10836" y="7676"/>
                  <a:pt x="10836" y="7677"/>
                  <a:pt x="10836" y="7679"/>
                </a:cubicBezTo>
                <a:cubicBezTo>
                  <a:pt x="10840" y="7682"/>
                  <a:pt x="10845" y="7686"/>
                  <a:pt x="10849" y="7690"/>
                </a:cubicBezTo>
                <a:cubicBezTo>
                  <a:pt x="10847" y="7696"/>
                  <a:pt x="10845" y="7700"/>
                  <a:pt x="10843" y="7707"/>
                </a:cubicBezTo>
                <a:cubicBezTo>
                  <a:pt x="10845" y="7710"/>
                  <a:pt x="10847" y="7714"/>
                  <a:pt x="10849" y="7717"/>
                </a:cubicBezTo>
                <a:cubicBezTo>
                  <a:pt x="10853" y="7718"/>
                  <a:pt x="10857" y="7719"/>
                  <a:pt x="10862" y="7720"/>
                </a:cubicBezTo>
                <a:cubicBezTo>
                  <a:pt x="10862" y="7724"/>
                  <a:pt x="10862" y="7727"/>
                  <a:pt x="10862" y="7732"/>
                </a:cubicBezTo>
                <a:cubicBezTo>
                  <a:pt x="10864" y="7733"/>
                  <a:pt x="10867" y="7734"/>
                  <a:pt x="10870" y="7735"/>
                </a:cubicBezTo>
                <a:cubicBezTo>
                  <a:pt x="10875" y="7725"/>
                  <a:pt x="10878" y="7709"/>
                  <a:pt x="10881" y="7693"/>
                </a:cubicBezTo>
                <a:cubicBezTo>
                  <a:pt x="10908" y="7736"/>
                  <a:pt x="10932" y="7784"/>
                  <a:pt x="10960" y="7811"/>
                </a:cubicBezTo>
                <a:cubicBezTo>
                  <a:pt x="10994" y="7843"/>
                  <a:pt x="11028" y="7821"/>
                  <a:pt x="11036" y="7903"/>
                </a:cubicBezTo>
                <a:cubicBezTo>
                  <a:pt x="11042" y="7900"/>
                  <a:pt x="11049" y="7889"/>
                  <a:pt x="11056" y="7885"/>
                </a:cubicBezTo>
                <a:cubicBezTo>
                  <a:pt x="11060" y="7892"/>
                  <a:pt x="11063" y="7897"/>
                  <a:pt x="11066" y="7903"/>
                </a:cubicBezTo>
                <a:cubicBezTo>
                  <a:pt x="11063" y="7905"/>
                  <a:pt x="11063" y="7911"/>
                  <a:pt x="11060" y="7913"/>
                </a:cubicBezTo>
                <a:cubicBezTo>
                  <a:pt x="11060" y="7917"/>
                  <a:pt x="11057" y="7919"/>
                  <a:pt x="11056" y="7923"/>
                </a:cubicBezTo>
                <a:cubicBezTo>
                  <a:pt x="11064" y="7919"/>
                  <a:pt x="11073" y="7917"/>
                  <a:pt x="11081" y="7913"/>
                </a:cubicBezTo>
                <a:cubicBezTo>
                  <a:pt x="11086" y="7921"/>
                  <a:pt x="11091" y="7925"/>
                  <a:pt x="11096" y="7932"/>
                </a:cubicBezTo>
                <a:cubicBezTo>
                  <a:pt x="11098" y="7949"/>
                  <a:pt x="11094" y="7958"/>
                  <a:pt x="11091" y="7970"/>
                </a:cubicBezTo>
                <a:cubicBezTo>
                  <a:pt x="11101" y="7981"/>
                  <a:pt x="11112" y="7996"/>
                  <a:pt x="11121" y="8007"/>
                </a:cubicBezTo>
                <a:cubicBezTo>
                  <a:pt x="11126" y="8012"/>
                  <a:pt x="11130" y="8003"/>
                  <a:pt x="11137" y="7997"/>
                </a:cubicBezTo>
                <a:cubicBezTo>
                  <a:pt x="11145" y="8001"/>
                  <a:pt x="11174" y="8162"/>
                  <a:pt x="11172" y="8175"/>
                </a:cubicBezTo>
                <a:cubicBezTo>
                  <a:pt x="11172" y="8176"/>
                  <a:pt x="11172" y="8177"/>
                  <a:pt x="11172" y="8179"/>
                </a:cubicBezTo>
                <a:cubicBezTo>
                  <a:pt x="11169" y="8179"/>
                  <a:pt x="11166" y="8179"/>
                  <a:pt x="11164" y="8179"/>
                </a:cubicBezTo>
                <a:cubicBezTo>
                  <a:pt x="11162" y="8181"/>
                  <a:pt x="11161" y="8183"/>
                  <a:pt x="11160" y="8185"/>
                </a:cubicBezTo>
                <a:cubicBezTo>
                  <a:pt x="11159" y="8185"/>
                  <a:pt x="11158" y="8185"/>
                  <a:pt x="11156" y="8185"/>
                </a:cubicBezTo>
                <a:cubicBezTo>
                  <a:pt x="11154" y="8189"/>
                  <a:pt x="11154" y="8190"/>
                  <a:pt x="11151" y="8194"/>
                </a:cubicBezTo>
                <a:cubicBezTo>
                  <a:pt x="11156" y="8221"/>
                  <a:pt x="11152" y="8239"/>
                  <a:pt x="11137" y="8251"/>
                </a:cubicBezTo>
                <a:cubicBezTo>
                  <a:pt x="11137" y="8261"/>
                  <a:pt x="11137" y="8268"/>
                  <a:pt x="11137" y="8278"/>
                </a:cubicBezTo>
                <a:cubicBezTo>
                  <a:pt x="11140" y="8282"/>
                  <a:pt x="11144" y="8285"/>
                  <a:pt x="11147" y="8288"/>
                </a:cubicBezTo>
                <a:cubicBezTo>
                  <a:pt x="11153" y="8288"/>
                  <a:pt x="11156" y="8288"/>
                  <a:pt x="11162" y="8288"/>
                </a:cubicBezTo>
                <a:cubicBezTo>
                  <a:pt x="11162" y="8286"/>
                  <a:pt x="11163" y="8284"/>
                  <a:pt x="11164" y="8282"/>
                </a:cubicBezTo>
                <a:cubicBezTo>
                  <a:pt x="11165" y="8282"/>
                  <a:pt x="11167" y="8282"/>
                  <a:pt x="11169" y="8282"/>
                </a:cubicBezTo>
                <a:cubicBezTo>
                  <a:pt x="11177" y="8256"/>
                  <a:pt x="11186" y="8226"/>
                  <a:pt x="11204" y="8216"/>
                </a:cubicBezTo>
                <a:cubicBezTo>
                  <a:pt x="11207" y="8202"/>
                  <a:pt x="11205" y="8197"/>
                  <a:pt x="11204" y="8179"/>
                </a:cubicBezTo>
                <a:cubicBezTo>
                  <a:pt x="11207" y="8172"/>
                  <a:pt x="11211" y="8167"/>
                  <a:pt x="11214" y="8163"/>
                </a:cubicBezTo>
                <a:cubicBezTo>
                  <a:pt x="11219" y="8159"/>
                  <a:pt x="11224" y="8156"/>
                  <a:pt x="11233" y="8157"/>
                </a:cubicBezTo>
                <a:cubicBezTo>
                  <a:pt x="11234" y="8156"/>
                  <a:pt x="11234" y="8154"/>
                  <a:pt x="11234" y="8152"/>
                </a:cubicBezTo>
                <a:cubicBezTo>
                  <a:pt x="11236" y="8152"/>
                  <a:pt x="11237" y="8151"/>
                  <a:pt x="11239" y="8151"/>
                </a:cubicBezTo>
                <a:cubicBezTo>
                  <a:pt x="11242" y="8146"/>
                  <a:pt x="11242" y="8137"/>
                  <a:pt x="11244" y="8132"/>
                </a:cubicBezTo>
                <a:cubicBezTo>
                  <a:pt x="11238" y="8115"/>
                  <a:pt x="11239" y="8103"/>
                  <a:pt x="11244" y="8085"/>
                </a:cubicBezTo>
                <a:cubicBezTo>
                  <a:pt x="11230" y="8071"/>
                  <a:pt x="11217" y="8051"/>
                  <a:pt x="11204" y="8038"/>
                </a:cubicBezTo>
                <a:cubicBezTo>
                  <a:pt x="11204" y="8007"/>
                  <a:pt x="11212" y="7968"/>
                  <a:pt x="11225" y="7948"/>
                </a:cubicBezTo>
                <a:cubicBezTo>
                  <a:pt x="11229" y="7945"/>
                  <a:pt x="11233" y="7941"/>
                  <a:pt x="11237" y="7942"/>
                </a:cubicBezTo>
                <a:cubicBezTo>
                  <a:pt x="11236" y="7980"/>
                  <a:pt x="11270" y="7961"/>
                  <a:pt x="11283" y="7979"/>
                </a:cubicBezTo>
                <a:cubicBezTo>
                  <a:pt x="11290" y="7989"/>
                  <a:pt x="11284" y="8002"/>
                  <a:pt x="11288" y="8016"/>
                </a:cubicBezTo>
                <a:cubicBezTo>
                  <a:pt x="11296" y="8026"/>
                  <a:pt x="11306" y="8035"/>
                  <a:pt x="11314" y="8044"/>
                </a:cubicBezTo>
                <a:cubicBezTo>
                  <a:pt x="11315" y="8041"/>
                  <a:pt x="11315" y="8037"/>
                  <a:pt x="11316" y="8033"/>
                </a:cubicBezTo>
                <a:cubicBezTo>
                  <a:pt x="11317" y="8035"/>
                  <a:pt x="11319" y="8037"/>
                  <a:pt x="11320" y="8038"/>
                </a:cubicBezTo>
                <a:cubicBezTo>
                  <a:pt x="11323" y="8020"/>
                  <a:pt x="11327" y="8001"/>
                  <a:pt x="11330" y="7983"/>
                </a:cubicBezTo>
                <a:cubicBezTo>
                  <a:pt x="11287" y="7905"/>
                  <a:pt x="11236" y="7837"/>
                  <a:pt x="11169" y="7805"/>
                </a:cubicBezTo>
                <a:cubicBezTo>
                  <a:pt x="11167" y="7800"/>
                  <a:pt x="11160" y="7791"/>
                  <a:pt x="11158" y="7786"/>
                </a:cubicBezTo>
                <a:cubicBezTo>
                  <a:pt x="11165" y="7775"/>
                  <a:pt x="11169" y="7763"/>
                  <a:pt x="11178" y="7757"/>
                </a:cubicBezTo>
                <a:cubicBezTo>
                  <a:pt x="11178" y="7753"/>
                  <a:pt x="11179" y="7752"/>
                  <a:pt x="11178" y="7747"/>
                </a:cubicBezTo>
                <a:cubicBezTo>
                  <a:pt x="11168" y="7718"/>
                  <a:pt x="11107" y="7755"/>
                  <a:pt x="11088" y="7720"/>
                </a:cubicBezTo>
                <a:cubicBezTo>
                  <a:pt x="11070" y="7687"/>
                  <a:pt x="11041" y="7632"/>
                  <a:pt x="11031" y="7589"/>
                </a:cubicBezTo>
                <a:cubicBezTo>
                  <a:pt x="11025" y="7562"/>
                  <a:pt x="11031" y="7526"/>
                  <a:pt x="11022" y="7505"/>
                </a:cubicBezTo>
                <a:cubicBezTo>
                  <a:pt x="11016" y="7488"/>
                  <a:pt x="11002" y="7488"/>
                  <a:pt x="10992" y="7477"/>
                </a:cubicBezTo>
                <a:cubicBezTo>
                  <a:pt x="10959" y="7442"/>
                  <a:pt x="10941" y="7418"/>
                  <a:pt x="10932" y="7337"/>
                </a:cubicBezTo>
                <a:cubicBezTo>
                  <a:pt x="10937" y="7324"/>
                  <a:pt x="10941" y="7324"/>
                  <a:pt x="10945" y="7308"/>
                </a:cubicBezTo>
                <a:cubicBezTo>
                  <a:pt x="10938" y="7293"/>
                  <a:pt x="10936" y="7290"/>
                  <a:pt x="10936" y="7261"/>
                </a:cubicBezTo>
                <a:cubicBezTo>
                  <a:pt x="10933" y="7260"/>
                  <a:pt x="10930" y="7262"/>
                  <a:pt x="10926" y="7261"/>
                </a:cubicBezTo>
                <a:cubicBezTo>
                  <a:pt x="10928" y="7253"/>
                  <a:pt x="10929" y="7244"/>
                  <a:pt x="10931" y="7236"/>
                </a:cubicBezTo>
                <a:cubicBezTo>
                  <a:pt x="10942" y="7225"/>
                  <a:pt x="10962" y="7212"/>
                  <a:pt x="10980" y="7210"/>
                </a:cubicBezTo>
                <a:cubicBezTo>
                  <a:pt x="10980" y="7210"/>
                  <a:pt x="10980" y="7210"/>
                  <a:pt x="10980" y="7209"/>
                </a:cubicBezTo>
                <a:cubicBezTo>
                  <a:pt x="10983" y="7209"/>
                  <a:pt x="10984" y="7206"/>
                  <a:pt x="10987" y="7206"/>
                </a:cubicBezTo>
                <a:cubicBezTo>
                  <a:pt x="10987" y="7201"/>
                  <a:pt x="10987" y="7197"/>
                  <a:pt x="10987" y="7192"/>
                </a:cubicBezTo>
                <a:cubicBezTo>
                  <a:pt x="10997" y="7193"/>
                  <a:pt x="11002" y="7194"/>
                  <a:pt x="11015" y="7192"/>
                </a:cubicBezTo>
                <a:cubicBezTo>
                  <a:pt x="11017" y="7199"/>
                  <a:pt x="11018" y="7204"/>
                  <a:pt x="11020" y="7210"/>
                </a:cubicBezTo>
                <a:cubicBezTo>
                  <a:pt x="11016" y="7221"/>
                  <a:pt x="11014" y="7228"/>
                  <a:pt x="11005" y="7230"/>
                </a:cubicBezTo>
                <a:cubicBezTo>
                  <a:pt x="11010" y="7269"/>
                  <a:pt x="11019" y="7301"/>
                  <a:pt x="11025" y="7333"/>
                </a:cubicBezTo>
                <a:cubicBezTo>
                  <a:pt x="11028" y="7331"/>
                  <a:pt x="11029" y="7328"/>
                  <a:pt x="11031" y="7326"/>
                </a:cubicBezTo>
                <a:cubicBezTo>
                  <a:pt x="11031" y="7326"/>
                  <a:pt x="11031" y="7327"/>
                  <a:pt x="11031" y="7327"/>
                </a:cubicBezTo>
                <a:cubicBezTo>
                  <a:pt x="11039" y="7320"/>
                  <a:pt x="11046" y="7309"/>
                  <a:pt x="11052" y="7299"/>
                </a:cubicBezTo>
                <a:cubicBezTo>
                  <a:pt x="11055" y="7284"/>
                  <a:pt x="11058" y="7270"/>
                  <a:pt x="11060" y="7255"/>
                </a:cubicBezTo>
                <a:cubicBezTo>
                  <a:pt x="11105" y="7296"/>
                  <a:pt x="11083" y="7368"/>
                  <a:pt x="11127" y="7401"/>
                </a:cubicBezTo>
                <a:cubicBezTo>
                  <a:pt x="11122" y="7401"/>
                  <a:pt x="11116" y="7401"/>
                  <a:pt x="11112" y="7401"/>
                </a:cubicBezTo>
                <a:cubicBezTo>
                  <a:pt x="11113" y="7404"/>
                  <a:pt x="11114" y="7405"/>
                  <a:pt x="11115" y="7407"/>
                </a:cubicBezTo>
                <a:cubicBezTo>
                  <a:pt x="11112" y="7407"/>
                  <a:pt x="11109" y="7407"/>
                  <a:pt x="11107" y="7407"/>
                </a:cubicBezTo>
                <a:cubicBezTo>
                  <a:pt x="11123" y="7453"/>
                  <a:pt x="11149" y="7478"/>
                  <a:pt x="11167" y="7519"/>
                </a:cubicBezTo>
                <a:cubicBezTo>
                  <a:pt x="11172" y="7530"/>
                  <a:pt x="11176" y="7507"/>
                  <a:pt x="11187" y="7512"/>
                </a:cubicBezTo>
                <a:cubicBezTo>
                  <a:pt x="11188" y="7512"/>
                  <a:pt x="11225" y="7535"/>
                  <a:pt x="11228" y="7538"/>
                </a:cubicBezTo>
                <a:cubicBezTo>
                  <a:pt x="11238" y="7553"/>
                  <a:pt x="11247" y="7580"/>
                  <a:pt x="11258" y="7595"/>
                </a:cubicBezTo>
                <a:cubicBezTo>
                  <a:pt x="11286" y="7633"/>
                  <a:pt x="11314" y="7660"/>
                  <a:pt x="11344" y="7698"/>
                </a:cubicBezTo>
                <a:cubicBezTo>
                  <a:pt x="11350" y="7712"/>
                  <a:pt x="11357" y="7721"/>
                  <a:pt x="11364" y="7735"/>
                </a:cubicBezTo>
                <a:cubicBezTo>
                  <a:pt x="11373" y="7744"/>
                  <a:pt x="11385" y="7756"/>
                  <a:pt x="11394" y="7764"/>
                </a:cubicBezTo>
                <a:cubicBezTo>
                  <a:pt x="11395" y="7785"/>
                  <a:pt x="11393" y="7788"/>
                  <a:pt x="11385" y="7792"/>
                </a:cubicBezTo>
                <a:cubicBezTo>
                  <a:pt x="11383" y="7809"/>
                  <a:pt x="11385" y="7882"/>
                  <a:pt x="11385" y="7885"/>
                </a:cubicBezTo>
                <a:cubicBezTo>
                  <a:pt x="11381" y="7899"/>
                  <a:pt x="11378" y="7910"/>
                  <a:pt x="11374" y="7923"/>
                </a:cubicBezTo>
                <a:cubicBezTo>
                  <a:pt x="11379" y="7936"/>
                  <a:pt x="11384" y="7947"/>
                  <a:pt x="11385" y="7970"/>
                </a:cubicBezTo>
                <a:cubicBezTo>
                  <a:pt x="11394" y="7989"/>
                  <a:pt x="11411" y="8005"/>
                  <a:pt x="11420" y="8025"/>
                </a:cubicBezTo>
                <a:cubicBezTo>
                  <a:pt x="11421" y="8037"/>
                  <a:pt x="11422" y="8051"/>
                  <a:pt x="11424" y="8063"/>
                </a:cubicBezTo>
                <a:cubicBezTo>
                  <a:pt x="11433" y="8104"/>
                  <a:pt x="11458" y="8137"/>
                  <a:pt x="11486" y="8129"/>
                </a:cubicBezTo>
                <a:cubicBezTo>
                  <a:pt x="11487" y="8133"/>
                  <a:pt x="11488" y="8142"/>
                  <a:pt x="11490" y="8146"/>
                </a:cubicBezTo>
                <a:cubicBezTo>
                  <a:pt x="11484" y="8152"/>
                  <a:pt x="11478" y="8157"/>
                  <a:pt x="11471" y="8159"/>
                </a:cubicBezTo>
                <a:cubicBezTo>
                  <a:pt x="11472" y="8160"/>
                  <a:pt x="11472" y="8160"/>
                  <a:pt x="11472" y="8161"/>
                </a:cubicBezTo>
                <a:cubicBezTo>
                  <a:pt x="11469" y="8161"/>
                  <a:pt x="11468" y="8164"/>
                  <a:pt x="11465" y="8165"/>
                </a:cubicBezTo>
                <a:cubicBezTo>
                  <a:pt x="11473" y="8190"/>
                  <a:pt x="11482" y="8209"/>
                  <a:pt x="11490" y="8231"/>
                </a:cubicBezTo>
                <a:cubicBezTo>
                  <a:pt x="11513" y="8228"/>
                  <a:pt x="11539" y="8207"/>
                  <a:pt x="11566" y="8222"/>
                </a:cubicBezTo>
                <a:cubicBezTo>
                  <a:pt x="11583" y="8231"/>
                  <a:pt x="11589" y="8257"/>
                  <a:pt x="11611" y="8260"/>
                </a:cubicBezTo>
                <a:cubicBezTo>
                  <a:pt x="11607" y="8271"/>
                  <a:pt x="11603" y="8273"/>
                  <a:pt x="11599" y="8277"/>
                </a:cubicBezTo>
                <a:cubicBezTo>
                  <a:pt x="11583" y="8281"/>
                  <a:pt x="11566" y="8250"/>
                  <a:pt x="11547" y="8245"/>
                </a:cubicBezTo>
                <a:cubicBezTo>
                  <a:pt x="11539" y="8242"/>
                  <a:pt x="11533" y="8254"/>
                  <a:pt x="11517" y="8253"/>
                </a:cubicBezTo>
                <a:cubicBezTo>
                  <a:pt x="11516" y="8255"/>
                  <a:pt x="11515" y="8257"/>
                  <a:pt x="11515" y="8259"/>
                </a:cubicBezTo>
                <a:cubicBezTo>
                  <a:pt x="11513" y="8259"/>
                  <a:pt x="11513" y="8260"/>
                  <a:pt x="11510" y="8260"/>
                </a:cubicBezTo>
                <a:cubicBezTo>
                  <a:pt x="11506" y="8276"/>
                  <a:pt x="11499" y="8291"/>
                  <a:pt x="11495" y="8307"/>
                </a:cubicBezTo>
                <a:cubicBezTo>
                  <a:pt x="11503" y="8326"/>
                  <a:pt x="11512" y="8343"/>
                  <a:pt x="11521" y="8362"/>
                </a:cubicBezTo>
                <a:cubicBezTo>
                  <a:pt x="11524" y="8380"/>
                  <a:pt x="11515" y="8400"/>
                  <a:pt x="11515" y="8419"/>
                </a:cubicBezTo>
                <a:cubicBezTo>
                  <a:pt x="11520" y="8426"/>
                  <a:pt x="11526" y="8431"/>
                  <a:pt x="11530" y="8438"/>
                </a:cubicBezTo>
                <a:cubicBezTo>
                  <a:pt x="11532" y="8435"/>
                  <a:pt x="11534" y="8432"/>
                  <a:pt x="11535" y="8430"/>
                </a:cubicBezTo>
                <a:cubicBezTo>
                  <a:pt x="11535" y="8430"/>
                  <a:pt x="11536" y="8431"/>
                  <a:pt x="11537" y="8432"/>
                </a:cubicBezTo>
                <a:cubicBezTo>
                  <a:pt x="11539" y="8429"/>
                  <a:pt x="11541" y="8425"/>
                  <a:pt x="11543" y="8421"/>
                </a:cubicBezTo>
                <a:cubicBezTo>
                  <a:pt x="11552" y="8419"/>
                  <a:pt x="11564" y="8455"/>
                  <a:pt x="11566" y="8475"/>
                </a:cubicBezTo>
                <a:cubicBezTo>
                  <a:pt x="11567" y="8472"/>
                  <a:pt x="11570" y="8469"/>
                  <a:pt x="11572" y="8466"/>
                </a:cubicBezTo>
                <a:cubicBezTo>
                  <a:pt x="11572" y="8466"/>
                  <a:pt x="11572" y="8467"/>
                  <a:pt x="11572" y="8468"/>
                </a:cubicBezTo>
                <a:cubicBezTo>
                  <a:pt x="11574" y="8465"/>
                  <a:pt x="11576" y="8461"/>
                  <a:pt x="11578" y="8457"/>
                </a:cubicBezTo>
                <a:cubicBezTo>
                  <a:pt x="11589" y="8449"/>
                  <a:pt x="11596" y="8455"/>
                  <a:pt x="11606" y="8466"/>
                </a:cubicBezTo>
                <a:cubicBezTo>
                  <a:pt x="11606" y="8460"/>
                  <a:pt x="11605" y="8458"/>
                  <a:pt x="11605" y="8454"/>
                </a:cubicBezTo>
                <a:cubicBezTo>
                  <a:pt x="11607" y="8456"/>
                  <a:pt x="11609" y="8457"/>
                  <a:pt x="11611" y="8460"/>
                </a:cubicBezTo>
                <a:cubicBezTo>
                  <a:pt x="11612" y="8460"/>
                  <a:pt x="11612" y="8459"/>
                  <a:pt x="11613" y="8460"/>
                </a:cubicBezTo>
                <a:lnTo>
                  <a:pt x="11613" y="8458"/>
                </a:lnTo>
                <a:cubicBezTo>
                  <a:pt x="11611" y="8405"/>
                  <a:pt x="11601" y="8386"/>
                  <a:pt x="11593" y="8347"/>
                </a:cubicBezTo>
                <a:cubicBezTo>
                  <a:pt x="11593" y="8345"/>
                  <a:pt x="11593" y="8343"/>
                  <a:pt x="11593" y="8341"/>
                </a:cubicBezTo>
                <a:cubicBezTo>
                  <a:pt x="11597" y="8345"/>
                  <a:pt x="11601" y="8350"/>
                  <a:pt x="11606" y="8353"/>
                </a:cubicBezTo>
                <a:cubicBezTo>
                  <a:pt x="11605" y="8355"/>
                  <a:pt x="11607" y="8360"/>
                  <a:pt x="11606" y="8362"/>
                </a:cubicBezTo>
                <a:cubicBezTo>
                  <a:pt x="11610" y="8365"/>
                  <a:pt x="11613" y="8369"/>
                  <a:pt x="11617" y="8372"/>
                </a:cubicBezTo>
                <a:cubicBezTo>
                  <a:pt x="11618" y="8368"/>
                  <a:pt x="11621" y="8369"/>
                  <a:pt x="11622" y="8366"/>
                </a:cubicBezTo>
                <a:cubicBezTo>
                  <a:pt x="11627" y="8352"/>
                  <a:pt x="11631" y="8347"/>
                  <a:pt x="11643" y="8347"/>
                </a:cubicBezTo>
                <a:cubicBezTo>
                  <a:pt x="11638" y="8335"/>
                  <a:pt x="11632" y="8345"/>
                  <a:pt x="11633" y="8327"/>
                </a:cubicBezTo>
                <a:cubicBezTo>
                  <a:pt x="11628" y="8329"/>
                  <a:pt x="11627" y="8326"/>
                  <a:pt x="11622" y="8327"/>
                </a:cubicBezTo>
                <a:cubicBezTo>
                  <a:pt x="11618" y="8310"/>
                  <a:pt x="11615" y="8298"/>
                  <a:pt x="11609" y="8285"/>
                </a:cubicBezTo>
                <a:cubicBezTo>
                  <a:pt x="11616" y="8283"/>
                  <a:pt x="11624" y="8282"/>
                  <a:pt x="11631" y="8278"/>
                </a:cubicBezTo>
                <a:cubicBezTo>
                  <a:pt x="11643" y="8280"/>
                  <a:pt x="11654" y="8308"/>
                  <a:pt x="11657" y="8325"/>
                </a:cubicBezTo>
                <a:cubicBezTo>
                  <a:pt x="11659" y="8327"/>
                  <a:pt x="11661" y="8323"/>
                  <a:pt x="11662" y="8325"/>
                </a:cubicBezTo>
                <a:cubicBezTo>
                  <a:pt x="11665" y="8321"/>
                  <a:pt x="11669" y="8321"/>
                  <a:pt x="11672" y="8317"/>
                </a:cubicBezTo>
                <a:cubicBezTo>
                  <a:pt x="11670" y="8309"/>
                  <a:pt x="11669" y="8301"/>
                  <a:pt x="11667" y="8294"/>
                </a:cubicBezTo>
                <a:lnTo>
                  <a:pt x="11672" y="8279"/>
                </a:lnTo>
                <a:cubicBezTo>
                  <a:pt x="11670" y="8274"/>
                  <a:pt x="11669" y="8268"/>
                  <a:pt x="11668" y="8263"/>
                </a:cubicBezTo>
                <a:cubicBezTo>
                  <a:pt x="11670" y="8262"/>
                  <a:pt x="11672" y="8254"/>
                  <a:pt x="11674" y="8253"/>
                </a:cubicBezTo>
                <a:cubicBezTo>
                  <a:pt x="11673" y="8229"/>
                  <a:pt x="11602" y="8168"/>
                  <a:pt x="11584" y="8161"/>
                </a:cubicBezTo>
                <a:cubicBezTo>
                  <a:pt x="11590" y="8157"/>
                  <a:pt x="11596" y="8153"/>
                  <a:pt x="11601" y="8147"/>
                </a:cubicBezTo>
                <a:cubicBezTo>
                  <a:pt x="11601" y="8147"/>
                  <a:pt x="11601" y="8146"/>
                  <a:pt x="11601" y="8146"/>
                </a:cubicBezTo>
                <a:cubicBezTo>
                  <a:pt x="11603" y="8145"/>
                  <a:pt x="11606" y="8144"/>
                  <a:pt x="11607" y="8141"/>
                </a:cubicBezTo>
                <a:cubicBezTo>
                  <a:pt x="11605" y="8130"/>
                  <a:pt x="11601" y="8118"/>
                  <a:pt x="11598" y="8106"/>
                </a:cubicBezTo>
                <a:cubicBezTo>
                  <a:pt x="11602" y="8103"/>
                  <a:pt x="11606" y="8098"/>
                  <a:pt x="11611" y="8100"/>
                </a:cubicBezTo>
                <a:cubicBezTo>
                  <a:pt x="11611" y="8100"/>
                  <a:pt x="11611" y="8099"/>
                  <a:pt x="11611" y="8098"/>
                </a:cubicBezTo>
                <a:cubicBezTo>
                  <a:pt x="11613" y="8098"/>
                  <a:pt x="11615" y="8093"/>
                  <a:pt x="11618" y="8094"/>
                </a:cubicBezTo>
                <a:cubicBezTo>
                  <a:pt x="11603" y="8062"/>
                  <a:pt x="11592" y="8023"/>
                  <a:pt x="11582" y="7983"/>
                </a:cubicBezTo>
                <a:cubicBezTo>
                  <a:pt x="11583" y="7964"/>
                  <a:pt x="11582" y="7955"/>
                  <a:pt x="11587" y="7944"/>
                </a:cubicBezTo>
                <a:cubicBezTo>
                  <a:pt x="11585" y="7939"/>
                  <a:pt x="11585" y="7941"/>
                  <a:pt x="11582" y="7936"/>
                </a:cubicBezTo>
                <a:cubicBezTo>
                  <a:pt x="11588" y="7931"/>
                  <a:pt x="11591" y="7922"/>
                  <a:pt x="11595" y="7913"/>
                </a:cubicBezTo>
                <a:cubicBezTo>
                  <a:pt x="11595" y="7913"/>
                  <a:pt x="11595" y="7913"/>
                  <a:pt x="11596" y="7913"/>
                </a:cubicBezTo>
                <a:cubicBezTo>
                  <a:pt x="11596" y="7915"/>
                  <a:pt x="11598" y="7921"/>
                  <a:pt x="11600" y="7926"/>
                </a:cubicBezTo>
                <a:cubicBezTo>
                  <a:pt x="11599" y="7926"/>
                  <a:pt x="11598" y="7926"/>
                  <a:pt x="11598" y="7926"/>
                </a:cubicBezTo>
                <a:cubicBezTo>
                  <a:pt x="11598" y="7929"/>
                  <a:pt x="11600" y="7929"/>
                  <a:pt x="11600" y="7931"/>
                </a:cubicBezTo>
                <a:cubicBezTo>
                  <a:pt x="11600" y="7931"/>
                  <a:pt x="11601" y="7932"/>
                  <a:pt x="11601" y="7932"/>
                </a:cubicBezTo>
                <a:cubicBezTo>
                  <a:pt x="11599" y="7935"/>
                  <a:pt x="11593" y="7930"/>
                  <a:pt x="11591" y="7932"/>
                </a:cubicBezTo>
                <a:cubicBezTo>
                  <a:pt x="11600" y="7964"/>
                  <a:pt x="11625" y="7960"/>
                  <a:pt x="11626" y="8007"/>
                </a:cubicBezTo>
                <a:cubicBezTo>
                  <a:pt x="11633" y="8009"/>
                  <a:pt x="11640" y="8015"/>
                  <a:pt x="11647" y="8016"/>
                </a:cubicBezTo>
                <a:cubicBezTo>
                  <a:pt x="11645" y="8012"/>
                  <a:pt x="11644" y="8008"/>
                  <a:pt x="11642" y="8004"/>
                </a:cubicBezTo>
                <a:cubicBezTo>
                  <a:pt x="11646" y="8006"/>
                  <a:pt x="11649" y="8008"/>
                  <a:pt x="11653" y="8009"/>
                </a:cubicBezTo>
                <a:cubicBezTo>
                  <a:pt x="11647" y="7997"/>
                  <a:pt x="11643" y="7988"/>
                  <a:pt x="11639" y="7977"/>
                </a:cubicBezTo>
                <a:cubicBezTo>
                  <a:pt x="11647" y="7983"/>
                  <a:pt x="11653" y="7993"/>
                  <a:pt x="11657" y="8007"/>
                </a:cubicBezTo>
                <a:cubicBezTo>
                  <a:pt x="11660" y="8006"/>
                  <a:pt x="11664" y="8008"/>
                  <a:pt x="11667" y="8007"/>
                </a:cubicBezTo>
                <a:cubicBezTo>
                  <a:pt x="11667" y="8005"/>
                  <a:pt x="11667" y="8003"/>
                  <a:pt x="11667" y="8001"/>
                </a:cubicBezTo>
                <a:cubicBezTo>
                  <a:pt x="11669" y="8001"/>
                  <a:pt x="11672" y="8001"/>
                  <a:pt x="11674" y="8001"/>
                </a:cubicBezTo>
                <a:cubicBezTo>
                  <a:pt x="11674" y="7998"/>
                  <a:pt x="11673" y="7995"/>
                  <a:pt x="11674" y="7992"/>
                </a:cubicBezTo>
                <a:cubicBezTo>
                  <a:pt x="11668" y="7976"/>
                  <a:pt x="11663" y="7971"/>
                  <a:pt x="11658" y="7954"/>
                </a:cubicBezTo>
                <a:cubicBezTo>
                  <a:pt x="11658" y="7954"/>
                  <a:pt x="11658" y="7953"/>
                  <a:pt x="11659" y="7953"/>
                </a:cubicBezTo>
                <a:cubicBezTo>
                  <a:pt x="11665" y="7956"/>
                  <a:pt x="11669" y="7959"/>
                  <a:pt x="11672" y="7970"/>
                </a:cubicBezTo>
                <a:cubicBezTo>
                  <a:pt x="11675" y="7976"/>
                  <a:pt x="11683" y="7983"/>
                  <a:pt x="11687" y="7989"/>
                </a:cubicBezTo>
                <a:cubicBezTo>
                  <a:pt x="11680" y="7972"/>
                  <a:pt x="11671" y="7959"/>
                  <a:pt x="11663" y="7944"/>
                </a:cubicBezTo>
                <a:cubicBezTo>
                  <a:pt x="11671" y="7947"/>
                  <a:pt x="11675" y="7952"/>
                  <a:pt x="11679" y="7964"/>
                </a:cubicBezTo>
                <a:cubicBezTo>
                  <a:pt x="11682" y="7970"/>
                  <a:pt x="11689" y="7977"/>
                  <a:pt x="11693" y="7983"/>
                </a:cubicBezTo>
                <a:cubicBezTo>
                  <a:pt x="11680" y="7955"/>
                  <a:pt x="11663" y="7937"/>
                  <a:pt x="11654" y="7901"/>
                </a:cubicBezTo>
                <a:cubicBezTo>
                  <a:pt x="11663" y="7898"/>
                  <a:pt x="11672" y="7893"/>
                  <a:pt x="11676" y="7889"/>
                </a:cubicBezTo>
                <a:cubicBezTo>
                  <a:pt x="11680" y="7887"/>
                  <a:pt x="11687" y="7878"/>
                  <a:pt x="11693" y="7867"/>
                </a:cubicBezTo>
                <a:cubicBezTo>
                  <a:pt x="11700" y="7869"/>
                  <a:pt x="11700" y="7874"/>
                  <a:pt x="11702" y="7885"/>
                </a:cubicBezTo>
                <a:cubicBezTo>
                  <a:pt x="11719" y="7885"/>
                  <a:pt x="11727" y="7877"/>
                  <a:pt x="11738" y="7866"/>
                </a:cubicBezTo>
                <a:cubicBezTo>
                  <a:pt x="11747" y="7908"/>
                  <a:pt x="11795" y="7860"/>
                  <a:pt x="11798" y="7913"/>
                </a:cubicBezTo>
                <a:cubicBezTo>
                  <a:pt x="11800" y="7910"/>
                  <a:pt x="11801" y="7907"/>
                  <a:pt x="11803" y="7903"/>
                </a:cubicBezTo>
                <a:cubicBezTo>
                  <a:pt x="11803" y="7905"/>
                  <a:pt x="11804" y="7905"/>
                  <a:pt x="11805" y="7907"/>
                </a:cubicBezTo>
                <a:cubicBezTo>
                  <a:pt x="11805" y="7906"/>
                  <a:pt x="11805" y="7905"/>
                  <a:pt x="11806" y="7905"/>
                </a:cubicBezTo>
                <a:cubicBezTo>
                  <a:pt x="11814" y="7912"/>
                  <a:pt x="11831" y="7918"/>
                  <a:pt x="11839" y="7923"/>
                </a:cubicBezTo>
                <a:cubicBezTo>
                  <a:pt x="11832" y="7930"/>
                  <a:pt x="11826" y="7944"/>
                  <a:pt x="11819" y="7952"/>
                </a:cubicBezTo>
                <a:cubicBezTo>
                  <a:pt x="11817" y="7965"/>
                  <a:pt x="11815" y="7976"/>
                  <a:pt x="11814" y="7989"/>
                </a:cubicBezTo>
                <a:cubicBezTo>
                  <a:pt x="11812" y="7990"/>
                  <a:pt x="11816" y="7997"/>
                  <a:pt x="11814" y="7997"/>
                </a:cubicBezTo>
                <a:cubicBezTo>
                  <a:pt x="11811" y="8026"/>
                  <a:pt x="11809" y="8049"/>
                  <a:pt x="11808" y="8073"/>
                </a:cubicBezTo>
                <a:cubicBezTo>
                  <a:pt x="11827" y="8068"/>
                  <a:pt x="11845" y="8059"/>
                  <a:pt x="11864" y="8054"/>
                </a:cubicBezTo>
                <a:cubicBezTo>
                  <a:pt x="11861" y="8066"/>
                  <a:pt x="11855" y="8078"/>
                  <a:pt x="11849" y="8082"/>
                </a:cubicBezTo>
                <a:cubicBezTo>
                  <a:pt x="11845" y="8089"/>
                  <a:pt x="11842" y="8094"/>
                  <a:pt x="11839" y="8100"/>
                </a:cubicBezTo>
                <a:cubicBezTo>
                  <a:pt x="11846" y="8103"/>
                  <a:pt x="11851" y="8110"/>
                  <a:pt x="11854" y="8120"/>
                </a:cubicBezTo>
                <a:cubicBezTo>
                  <a:pt x="11857" y="8129"/>
                  <a:pt x="11855" y="8129"/>
                  <a:pt x="11854" y="8147"/>
                </a:cubicBezTo>
                <a:cubicBezTo>
                  <a:pt x="11858" y="8147"/>
                  <a:pt x="11860" y="8147"/>
                  <a:pt x="11864" y="8147"/>
                </a:cubicBezTo>
                <a:cubicBezTo>
                  <a:pt x="11865" y="8151"/>
                  <a:pt x="11867" y="8154"/>
                  <a:pt x="11869" y="8157"/>
                </a:cubicBezTo>
                <a:cubicBezTo>
                  <a:pt x="11864" y="8167"/>
                  <a:pt x="11857" y="8172"/>
                  <a:pt x="11849" y="8175"/>
                </a:cubicBezTo>
                <a:cubicBezTo>
                  <a:pt x="11847" y="8185"/>
                  <a:pt x="11853" y="8195"/>
                  <a:pt x="11859" y="8204"/>
                </a:cubicBezTo>
                <a:cubicBezTo>
                  <a:pt x="11866" y="8222"/>
                  <a:pt x="11863" y="8218"/>
                  <a:pt x="11854" y="8231"/>
                </a:cubicBezTo>
                <a:cubicBezTo>
                  <a:pt x="11847" y="8230"/>
                  <a:pt x="11841" y="8220"/>
                  <a:pt x="11834" y="8212"/>
                </a:cubicBezTo>
                <a:cubicBezTo>
                  <a:pt x="11831" y="8222"/>
                  <a:pt x="11831" y="8232"/>
                  <a:pt x="11828" y="8241"/>
                </a:cubicBezTo>
                <a:cubicBezTo>
                  <a:pt x="11828" y="8247"/>
                  <a:pt x="11828" y="8254"/>
                  <a:pt x="11828" y="8260"/>
                </a:cubicBezTo>
                <a:cubicBezTo>
                  <a:pt x="11851" y="8265"/>
                  <a:pt x="11854" y="8278"/>
                  <a:pt x="11874" y="8288"/>
                </a:cubicBezTo>
                <a:cubicBezTo>
                  <a:pt x="11874" y="8312"/>
                  <a:pt x="11873" y="8336"/>
                  <a:pt x="11879" y="8353"/>
                </a:cubicBezTo>
                <a:cubicBezTo>
                  <a:pt x="11886" y="8361"/>
                  <a:pt x="11892" y="8373"/>
                  <a:pt x="11899" y="8382"/>
                </a:cubicBezTo>
                <a:cubicBezTo>
                  <a:pt x="11900" y="8385"/>
                  <a:pt x="11899" y="8388"/>
                  <a:pt x="11899" y="8391"/>
                </a:cubicBezTo>
                <a:cubicBezTo>
                  <a:pt x="11893" y="8395"/>
                  <a:pt x="11890" y="8395"/>
                  <a:pt x="11884" y="8400"/>
                </a:cubicBezTo>
                <a:cubicBezTo>
                  <a:pt x="11886" y="8404"/>
                  <a:pt x="11888" y="8414"/>
                  <a:pt x="11889" y="8419"/>
                </a:cubicBezTo>
                <a:cubicBezTo>
                  <a:pt x="11904" y="8421"/>
                  <a:pt x="11915" y="8416"/>
                  <a:pt x="11930" y="8419"/>
                </a:cubicBezTo>
                <a:cubicBezTo>
                  <a:pt x="11930" y="8421"/>
                  <a:pt x="11934" y="8426"/>
                  <a:pt x="11934" y="8428"/>
                </a:cubicBezTo>
                <a:cubicBezTo>
                  <a:pt x="11930" y="8436"/>
                  <a:pt x="11927" y="8435"/>
                  <a:pt x="11925" y="8448"/>
                </a:cubicBezTo>
                <a:cubicBezTo>
                  <a:pt x="11926" y="8454"/>
                  <a:pt x="11928" y="8459"/>
                  <a:pt x="11930" y="8466"/>
                </a:cubicBezTo>
                <a:cubicBezTo>
                  <a:pt x="11931" y="8466"/>
                  <a:pt x="11933" y="8465"/>
                  <a:pt x="11934" y="8466"/>
                </a:cubicBezTo>
                <a:cubicBezTo>
                  <a:pt x="11939" y="8457"/>
                  <a:pt x="11940" y="8456"/>
                  <a:pt x="11944" y="8448"/>
                </a:cubicBezTo>
                <a:cubicBezTo>
                  <a:pt x="11963" y="8446"/>
                  <a:pt x="11967" y="8454"/>
                  <a:pt x="11980" y="8466"/>
                </a:cubicBezTo>
                <a:cubicBezTo>
                  <a:pt x="11986" y="8471"/>
                  <a:pt x="11990" y="8457"/>
                  <a:pt x="11996" y="8448"/>
                </a:cubicBezTo>
                <a:cubicBezTo>
                  <a:pt x="12001" y="8472"/>
                  <a:pt x="12005" y="8498"/>
                  <a:pt x="12011" y="8522"/>
                </a:cubicBezTo>
                <a:cubicBezTo>
                  <a:pt x="12032" y="8534"/>
                  <a:pt x="12061" y="8513"/>
                  <a:pt x="12076" y="8530"/>
                </a:cubicBezTo>
                <a:cubicBezTo>
                  <a:pt x="12079" y="8530"/>
                  <a:pt x="12084" y="8523"/>
                  <a:pt x="12086" y="8522"/>
                </a:cubicBezTo>
                <a:cubicBezTo>
                  <a:pt x="12090" y="8493"/>
                  <a:pt x="12093" y="8467"/>
                  <a:pt x="12097" y="8438"/>
                </a:cubicBezTo>
                <a:cubicBezTo>
                  <a:pt x="12128" y="8431"/>
                  <a:pt x="12155" y="8449"/>
                  <a:pt x="12177" y="8475"/>
                </a:cubicBezTo>
                <a:cubicBezTo>
                  <a:pt x="12193" y="8494"/>
                  <a:pt x="12202" y="8529"/>
                  <a:pt x="12223" y="8540"/>
                </a:cubicBezTo>
                <a:cubicBezTo>
                  <a:pt x="12252" y="8557"/>
                  <a:pt x="12290" y="8530"/>
                  <a:pt x="12308" y="8522"/>
                </a:cubicBezTo>
                <a:cubicBezTo>
                  <a:pt x="12317" y="8489"/>
                  <a:pt x="12332" y="8483"/>
                  <a:pt x="12344" y="8457"/>
                </a:cubicBezTo>
                <a:cubicBezTo>
                  <a:pt x="12374" y="8458"/>
                  <a:pt x="12381" y="8478"/>
                  <a:pt x="12405" y="8484"/>
                </a:cubicBezTo>
                <a:cubicBezTo>
                  <a:pt x="12413" y="8468"/>
                  <a:pt x="12422" y="8457"/>
                  <a:pt x="12430" y="8438"/>
                </a:cubicBezTo>
                <a:cubicBezTo>
                  <a:pt x="12432" y="8438"/>
                  <a:pt x="12433" y="8438"/>
                  <a:pt x="12435" y="8438"/>
                </a:cubicBezTo>
                <a:cubicBezTo>
                  <a:pt x="12438" y="8445"/>
                  <a:pt x="12442" y="8450"/>
                  <a:pt x="12445" y="8457"/>
                </a:cubicBezTo>
                <a:cubicBezTo>
                  <a:pt x="12445" y="8462"/>
                  <a:pt x="12444" y="8470"/>
                  <a:pt x="12445" y="8475"/>
                </a:cubicBezTo>
                <a:cubicBezTo>
                  <a:pt x="12436" y="8492"/>
                  <a:pt x="12427" y="8503"/>
                  <a:pt x="12420" y="8522"/>
                </a:cubicBezTo>
                <a:cubicBezTo>
                  <a:pt x="12423" y="8534"/>
                  <a:pt x="12426" y="8547"/>
                  <a:pt x="12430" y="8559"/>
                </a:cubicBezTo>
                <a:cubicBezTo>
                  <a:pt x="12428" y="8582"/>
                  <a:pt x="12420" y="8598"/>
                  <a:pt x="12414" y="8616"/>
                </a:cubicBezTo>
                <a:cubicBezTo>
                  <a:pt x="12426" y="8645"/>
                  <a:pt x="12426" y="8672"/>
                  <a:pt x="12426" y="8701"/>
                </a:cubicBezTo>
                <a:cubicBezTo>
                  <a:pt x="12405" y="8715"/>
                  <a:pt x="12383" y="8729"/>
                  <a:pt x="12362" y="8743"/>
                </a:cubicBezTo>
                <a:cubicBezTo>
                  <a:pt x="12349" y="8741"/>
                  <a:pt x="12336" y="8737"/>
                  <a:pt x="12324" y="8735"/>
                </a:cubicBezTo>
                <a:cubicBezTo>
                  <a:pt x="12326" y="8744"/>
                  <a:pt x="12326" y="8751"/>
                  <a:pt x="12324" y="8761"/>
                </a:cubicBezTo>
                <a:cubicBezTo>
                  <a:pt x="12322" y="8764"/>
                  <a:pt x="12286" y="8780"/>
                  <a:pt x="12283" y="8779"/>
                </a:cubicBezTo>
                <a:cubicBezTo>
                  <a:pt x="12285" y="8801"/>
                  <a:pt x="12289" y="8807"/>
                  <a:pt x="12293" y="8825"/>
                </a:cubicBezTo>
                <a:cubicBezTo>
                  <a:pt x="12303" y="8831"/>
                  <a:pt x="12320" y="8836"/>
                  <a:pt x="12328" y="8846"/>
                </a:cubicBezTo>
                <a:cubicBezTo>
                  <a:pt x="12333" y="8841"/>
                  <a:pt x="12331" y="8844"/>
                  <a:pt x="12331" y="8831"/>
                </a:cubicBezTo>
                <a:cubicBezTo>
                  <a:pt x="12363" y="8829"/>
                  <a:pt x="12368" y="8793"/>
                  <a:pt x="12396" y="8790"/>
                </a:cubicBezTo>
                <a:cubicBezTo>
                  <a:pt x="12392" y="8782"/>
                  <a:pt x="12389" y="8775"/>
                  <a:pt x="12386" y="8767"/>
                </a:cubicBezTo>
                <a:cubicBezTo>
                  <a:pt x="12397" y="8741"/>
                  <a:pt x="12414" y="8726"/>
                  <a:pt x="12426" y="8702"/>
                </a:cubicBezTo>
                <a:cubicBezTo>
                  <a:pt x="12426" y="8719"/>
                  <a:pt x="12425" y="8736"/>
                  <a:pt x="12430" y="8756"/>
                </a:cubicBezTo>
                <a:cubicBezTo>
                  <a:pt x="12398" y="8815"/>
                  <a:pt x="12385" y="8920"/>
                  <a:pt x="12364" y="8989"/>
                </a:cubicBezTo>
                <a:cubicBezTo>
                  <a:pt x="12362" y="9006"/>
                  <a:pt x="12361" y="9019"/>
                  <a:pt x="12359" y="9036"/>
                </a:cubicBezTo>
                <a:cubicBezTo>
                  <a:pt x="12350" y="9090"/>
                  <a:pt x="12344" y="9145"/>
                  <a:pt x="12324" y="9177"/>
                </a:cubicBezTo>
                <a:cubicBezTo>
                  <a:pt x="12327" y="9191"/>
                  <a:pt x="12329" y="9206"/>
                  <a:pt x="12332" y="9220"/>
                </a:cubicBezTo>
                <a:cubicBezTo>
                  <a:pt x="12311" y="9231"/>
                  <a:pt x="12299" y="9256"/>
                  <a:pt x="12265" y="9222"/>
                </a:cubicBezTo>
                <a:cubicBezTo>
                  <a:pt x="12241" y="9254"/>
                  <a:pt x="12231" y="9226"/>
                  <a:pt x="12204" y="9234"/>
                </a:cubicBezTo>
                <a:cubicBezTo>
                  <a:pt x="12195" y="9217"/>
                  <a:pt x="12188" y="9215"/>
                  <a:pt x="12184" y="9186"/>
                </a:cubicBezTo>
                <a:cubicBezTo>
                  <a:pt x="12137" y="9168"/>
                  <a:pt x="12085" y="9189"/>
                  <a:pt x="12052" y="9230"/>
                </a:cubicBezTo>
                <a:cubicBezTo>
                  <a:pt x="12043" y="9242"/>
                  <a:pt x="12034" y="9255"/>
                  <a:pt x="12026" y="9268"/>
                </a:cubicBezTo>
                <a:cubicBezTo>
                  <a:pt x="12008" y="9275"/>
                  <a:pt x="11992" y="9249"/>
                  <a:pt x="11979" y="9243"/>
                </a:cubicBezTo>
                <a:cubicBezTo>
                  <a:pt x="11966" y="9240"/>
                  <a:pt x="11953" y="9237"/>
                  <a:pt x="11939" y="9234"/>
                </a:cubicBezTo>
                <a:cubicBezTo>
                  <a:pt x="11937" y="9228"/>
                  <a:pt x="11934" y="9222"/>
                  <a:pt x="11931" y="9215"/>
                </a:cubicBezTo>
                <a:cubicBezTo>
                  <a:pt x="11899" y="9202"/>
                  <a:pt x="11867" y="9189"/>
                  <a:pt x="11834" y="9175"/>
                </a:cubicBezTo>
                <a:cubicBezTo>
                  <a:pt x="11811" y="9175"/>
                  <a:pt x="11788" y="9175"/>
                  <a:pt x="11765" y="9175"/>
                </a:cubicBezTo>
                <a:cubicBezTo>
                  <a:pt x="11752" y="9165"/>
                  <a:pt x="11755" y="9126"/>
                  <a:pt x="11741" y="9118"/>
                </a:cubicBezTo>
                <a:cubicBezTo>
                  <a:pt x="11730" y="9118"/>
                  <a:pt x="11721" y="9118"/>
                  <a:pt x="11710" y="9118"/>
                </a:cubicBezTo>
                <a:cubicBezTo>
                  <a:pt x="11693" y="9113"/>
                  <a:pt x="11655" y="9100"/>
                  <a:pt x="11639" y="9088"/>
                </a:cubicBezTo>
                <a:cubicBezTo>
                  <a:pt x="11624" y="9073"/>
                  <a:pt x="11631" y="9037"/>
                  <a:pt x="11609" y="9019"/>
                </a:cubicBezTo>
                <a:cubicBezTo>
                  <a:pt x="11553" y="8974"/>
                  <a:pt x="11461" y="9035"/>
                  <a:pt x="11439" y="9103"/>
                </a:cubicBezTo>
                <a:cubicBezTo>
                  <a:pt x="11409" y="9197"/>
                  <a:pt x="11476" y="9249"/>
                  <a:pt x="11407" y="9317"/>
                </a:cubicBezTo>
                <a:cubicBezTo>
                  <a:pt x="11399" y="9326"/>
                  <a:pt x="11388" y="9345"/>
                  <a:pt x="11375" y="9342"/>
                </a:cubicBezTo>
                <a:cubicBezTo>
                  <a:pt x="11342" y="9335"/>
                  <a:pt x="11317" y="9268"/>
                  <a:pt x="11288" y="9248"/>
                </a:cubicBezTo>
                <a:cubicBezTo>
                  <a:pt x="11259" y="9227"/>
                  <a:pt x="11193" y="9225"/>
                  <a:pt x="11170" y="9201"/>
                </a:cubicBezTo>
                <a:cubicBezTo>
                  <a:pt x="11144" y="9174"/>
                  <a:pt x="11140" y="9075"/>
                  <a:pt x="11118" y="9060"/>
                </a:cubicBezTo>
                <a:cubicBezTo>
                  <a:pt x="11105" y="9051"/>
                  <a:pt x="11095" y="9060"/>
                  <a:pt x="11084" y="9051"/>
                </a:cubicBezTo>
                <a:cubicBezTo>
                  <a:pt x="11078" y="9040"/>
                  <a:pt x="11072" y="9030"/>
                  <a:pt x="11066" y="9019"/>
                </a:cubicBezTo>
                <a:cubicBezTo>
                  <a:pt x="11052" y="9014"/>
                  <a:pt x="11038" y="9009"/>
                  <a:pt x="11024" y="9004"/>
                </a:cubicBezTo>
                <a:cubicBezTo>
                  <a:pt x="11003" y="9006"/>
                  <a:pt x="10982" y="9008"/>
                  <a:pt x="10961" y="9011"/>
                </a:cubicBezTo>
                <a:cubicBezTo>
                  <a:pt x="10933" y="8989"/>
                  <a:pt x="10905" y="8967"/>
                  <a:pt x="10876" y="8945"/>
                </a:cubicBezTo>
                <a:cubicBezTo>
                  <a:pt x="10875" y="8931"/>
                  <a:pt x="10872" y="8918"/>
                  <a:pt x="10871" y="8904"/>
                </a:cubicBezTo>
                <a:cubicBezTo>
                  <a:pt x="10857" y="8902"/>
                  <a:pt x="10855" y="8909"/>
                  <a:pt x="10844" y="8914"/>
                </a:cubicBezTo>
                <a:cubicBezTo>
                  <a:pt x="10826" y="8898"/>
                  <a:pt x="10804" y="8869"/>
                  <a:pt x="10800" y="8830"/>
                </a:cubicBezTo>
                <a:cubicBezTo>
                  <a:pt x="10813" y="8803"/>
                  <a:pt x="10871" y="8713"/>
                  <a:pt x="10871" y="8679"/>
                </a:cubicBezTo>
                <a:cubicBezTo>
                  <a:pt x="10868" y="8662"/>
                  <a:pt x="10866" y="8645"/>
                  <a:pt x="10864" y="8628"/>
                </a:cubicBezTo>
                <a:cubicBezTo>
                  <a:pt x="10791" y="8550"/>
                  <a:pt x="10866" y="8519"/>
                  <a:pt x="10865" y="8433"/>
                </a:cubicBezTo>
                <a:cubicBezTo>
                  <a:pt x="10852" y="8449"/>
                  <a:pt x="10838" y="8465"/>
                  <a:pt x="10824" y="8480"/>
                </a:cubicBezTo>
                <a:cubicBezTo>
                  <a:pt x="10822" y="8479"/>
                  <a:pt x="10819" y="8479"/>
                  <a:pt x="10817" y="8478"/>
                </a:cubicBezTo>
                <a:cubicBezTo>
                  <a:pt x="10813" y="8461"/>
                  <a:pt x="10809" y="8448"/>
                  <a:pt x="10808" y="8426"/>
                </a:cubicBezTo>
                <a:cubicBezTo>
                  <a:pt x="10798" y="8417"/>
                  <a:pt x="10787" y="8408"/>
                  <a:pt x="10777" y="8400"/>
                </a:cubicBezTo>
                <a:cubicBezTo>
                  <a:pt x="10771" y="8401"/>
                  <a:pt x="10765" y="8404"/>
                  <a:pt x="10758" y="8406"/>
                </a:cubicBezTo>
                <a:cubicBezTo>
                  <a:pt x="10738" y="8420"/>
                  <a:pt x="10700" y="8492"/>
                  <a:pt x="10664" y="8473"/>
                </a:cubicBezTo>
                <a:cubicBezTo>
                  <a:pt x="10659" y="8470"/>
                  <a:pt x="10651" y="8444"/>
                  <a:pt x="10633" y="8433"/>
                </a:cubicBezTo>
                <a:cubicBezTo>
                  <a:pt x="10620" y="8437"/>
                  <a:pt x="10616" y="8454"/>
                  <a:pt x="10605" y="8464"/>
                </a:cubicBezTo>
                <a:cubicBezTo>
                  <a:pt x="10588" y="8459"/>
                  <a:pt x="10580" y="8440"/>
                  <a:pt x="10566" y="8431"/>
                </a:cubicBezTo>
                <a:cubicBezTo>
                  <a:pt x="10549" y="8453"/>
                  <a:pt x="10532" y="8477"/>
                  <a:pt x="10508" y="8487"/>
                </a:cubicBezTo>
                <a:cubicBezTo>
                  <a:pt x="10470" y="8503"/>
                  <a:pt x="10442" y="8441"/>
                  <a:pt x="10398" y="8462"/>
                </a:cubicBezTo>
                <a:cubicBezTo>
                  <a:pt x="10390" y="8471"/>
                  <a:pt x="10381" y="8479"/>
                  <a:pt x="10373" y="8487"/>
                </a:cubicBezTo>
                <a:cubicBezTo>
                  <a:pt x="10357" y="8498"/>
                  <a:pt x="10350" y="8477"/>
                  <a:pt x="10339" y="8480"/>
                </a:cubicBezTo>
                <a:cubicBezTo>
                  <a:pt x="10328" y="8488"/>
                  <a:pt x="10318" y="8498"/>
                  <a:pt x="10308" y="8506"/>
                </a:cubicBezTo>
                <a:cubicBezTo>
                  <a:pt x="10276" y="8519"/>
                  <a:pt x="10240" y="8503"/>
                  <a:pt x="10214" y="8523"/>
                </a:cubicBezTo>
                <a:cubicBezTo>
                  <a:pt x="10189" y="8542"/>
                  <a:pt x="10174" y="8581"/>
                  <a:pt x="10156" y="8611"/>
                </a:cubicBezTo>
                <a:cubicBezTo>
                  <a:pt x="10146" y="8609"/>
                  <a:pt x="10141" y="8605"/>
                  <a:pt x="10136" y="8595"/>
                </a:cubicBezTo>
                <a:cubicBezTo>
                  <a:pt x="10127" y="8598"/>
                  <a:pt x="10090" y="8622"/>
                  <a:pt x="10083" y="8631"/>
                </a:cubicBezTo>
                <a:cubicBezTo>
                  <a:pt x="10066" y="8654"/>
                  <a:pt x="10067" y="8687"/>
                  <a:pt x="10042" y="8701"/>
                </a:cubicBezTo>
                <a:cubicBezTo>
                  <a:pt x="10013" y="8717"/>
                  <a:pt x="9980" y="8701"/>
                  <a:pt x="9972" y="8665"/>
                </a:cubicBezTo>
                <a:cubicBezTo>
                  <a:pt x="9971" y="8664"/>
                  <a:pt x="9897" y="8706"/>
                  <a:pt x="9869" y="8690"/>
                </a:cubicBezTo>
                <a:cubicBezTo>
                  <a:pt x="9838" y="8674"/>
                  <a:pt x="9827" y="8629"/>
                  <a:pt x="9808" y="8593"/>
                </a:cubicBezTo>
                <a:cubicBezTo>
                  <a:pt x="9801" y="8599"/>
                  <a:pt x="9794" y="8605"/>
                  <a:pt x="9787" y="8611"/>
                </a:cubicBezTo>
                <a:cubicBezTo>
                  <a:pt x="9772" y="8633"/>
                  <a:pt x="9750" y="8784"/>
                  <a:pt x="9733" y="8826"/>
                </a:cubicBezTo>
                <a:cubicBezTo>
                  <a:pt x="9708" y="8887"/>
                  <a:pt x="9662" y="8894"/>
                  <a:pt x="9628" y="8938"/>
                </a:cubicBezTo>
                <a:cubicBezTo>
                  <a:pt x="9616" y="8953"/>
                  <a:pt x="9578" y="9012"/>
                  <a:pt x="9573" y="9035"/>
                </a:cubicBezTo>
                <a:cubicBezTo>
                  <a:pt x="9568" y="9058"/>
                  <a:pt x="9575" y="9088"/>
                  <a:pt x="9569" y="9112"/>
                </a:cubicBezTo>
                <a:cubicBezTo>
                  <a:pt x="9561" y="9142"/>
                  <a:pt x="9542" y="9163"/>
                  <a:pt x="9536" y="9197"/>
                </a:cubicBezTo>
                <a:cubicBezTo>
                  <a:pt x="9519" y="9278"/>
                  <a:pt x="9569" y="9319"/>
                  <a:pt x="9534" y="9415"/>
                </a:cubicBezTo>
                <a:cubicBezTo>
                  <a:pt x="9512" y="9475"/>
                  <a:pt x="9446" y="9581"/>
                  <a:pt x="9409" y="9610"/>
                </a:cubicBezTo>
                <a:cubicBezTo>
                  <a:pt x="9389" y="9625"/>
                  <a:pt x="9362" y="9622"/>
                  <a:pt x="9342" y="9640"/>
                </a:cubicBezTo>
                <a:cubicBezTo>
                  <a:pt x="9318" y="9662"/>
                  <a:pt x="9313" y="9756"/>
                  <a:pt x="9297" y="9794"/>
                </a:cubicBezTo>
                <a:cubicBezTo>
                  <a:pt x="9284" y="9824"/>
                  <a:pt x="9256" y="9830"/>
                  <a:pt x="9245" y="9861"/>
                </a:cubicBezTo>
                <a:cubicBezTo>
                  <a:pt x="9232" y="9894"/>
                  <a:pt x="9221" y="9945"/>
                  <a:pt x="9217" y="9989"/>
                </a:cubicBezTo>
                <a:cubicBezTo>
                  <a:pt x="9216" y="10007"/>
                  <a:pt x="9216" y="10023"/>
                  <a:pt x="9216" y="10042"/>
                </a:cubicBezTo>
                <a:cubicBezTo>
                  <a:pt x="9207" y="10082"/>
                  <a:pt x="9176" y="10102"/>
                  <a:pt x="9163" y="10136"/>
                </a:cubicBezTo>
                <a:cubicBezTo>
                  <a:pt x="9149" y="10195"/>
                  <a:pt x="9135" y="10255"/>
                  <a:pt x="9121" y="10314"/>
                </a:cubicBezTo>
                <a:cubicBezTo>
                  <a:pt x="9111" y="10335"/>
                  <a:pt x="9101" y="10355"/>
                  <a:pt x="9091" y="10375"/>
                </a:cubicBezTo>
                <a:cubicBezTo>
                  <a:pt x="9079" y="10409"/>
                  <a:pt x="9073" y="10479"/>
                  <a:pt x="9077" y="10533"/>
                </a:cubicBezTo>
                <a:cubicBezTo>
                  <a:pt x="9080" y="10526"/>
                  <a:pt x="9084" y="10518"/>
                  <a:pt x="9087" y="10511"/>
                </a:cubicBezTo>
                <a:cubicBezTo>
                  <a:pt x="9130" y="10518"/>
                  <a:pt x="9132" y="10649"/>
                  <a:pt x="9112" y="10705"/>
                </a:cubicBezTo>
                <a:cubicBezTo>
                  <a:pt x="9163" y="10779"/>
                  <a:pt x="9132" y="10928"/>
                  <a:pt x="9117" y="11023"/>
                </a:cubicBezTo>
                <a:cubicBezTo>
                  <a:pt x="9115" y="11050"/>
                  <a:pt x="9114" y="11078"/>
                  <a:pt x="9112" y="11106"/>
                </a:cubicBezTo>
                <a:cubicBezTo>
                  <a:pt x="9103" y="11160"/>
                  <a:pt x="9080" y="11234"/>
                  <a:pt x="9052" y="11252"/>
                </a:cubicBezTo>
                <a:cubicBezTo>
                  <a:pt x="9052" y="11254"/>
                  <a:pt x="9051" y="11255"/>
                  <a:pt x="9051" y="11257"/>
                </a:cubicBezTo>
                <a:cubicBezTo>
                  <a:pt x="9090" y="11288"/>
                  <a:pt x="9090" y="11367"/>
                  <a:pt x="9109" y="11383"/>
                </a:cubicBezTo>
                <a:cubicBezTo>
                  <a:pt x="9111" y="11391"/>
                  <a:pt x="9112" y="11399"/>
                  <a:pt x="9112" y="11413"/>
                </a:cubicBezTo>
                <a:cubicBezTo>
                  <a:pt x="9108" y="11415"/>
                  <a:pt x="9103" y="11416"/>
                  <a:pt x="9099" y="11418"/>
                </a:cubicBezTo>
                <a:cubicBezTo>
                  <a:pt x="9088" y="11446"/>
                  <a:pt x="9097" y="11490"/>
                  <a:pt x="9092" y="11524"/>
                </a:cubicBezTo>
                <a:cubicBezTo>
                  <a:pt x="9110" y="11578"/>
                  <a:pt x="9101" y="11538"/>
                  <a:pt x="9123" y="11565"/>
                </a:cubicBezTo>
                <a:cubicBezTo>
                  <a:pt x="9124" y="11570"/>
                  <a:pt x="9124" y="11577"/>
                  <a:pt x="9125" y="11583"/>
                </a:cubicBezTo>
                <a:cubicBezTo>
                  <a:pt x="9135" y="11593"/>
                  <a:pt x="9144" y="11603"/>
                  <a:pt x="9153" y="11614"/>
                </a:cubicBezTo>
                <a:cubicBezTo>
                  <a:pt x="9167" y="11609"/>
                  <a:pt x="9187" y="11593"/>
                  <a:pt x="9198" y="11616"/>
                </a:cubicBezTo>
                <a:cubicBezTo>
                  <a:pt x="9190" y="11636"/>
                  <a:pt x="9177" y="11649"/>
                  <a:pt x="9181" y="11683"/>
                </a:cubicBezTo>
                <a:cubicBezTo>
                  <a:pt x="9187" y="11690"/>
                  <a:pt x="9198" y="11692"/>
                  <a:pt x="9203" y="11701"/>
                </a:cubicBezTo>
                <a:cubicBezTo>
                  <a:pt x="9206" y="11709"/>
                  <a:pt x="9205" y="11713"/>
                  <a:pt x="9204" y="11724"/>
                </a:cubicBezTo>
                <a:cubicBezTo>
                  <a:pt x="9212" y="11734"/>
                  <a:pt x="9216" y="11737"/>
                  <a:pt x="9230" y="11736"/>
                </a:cubicBezTo>
                <a:cubicBezTo>
                  <a:pt x="9233" y="11750"/>
                  <a:pt x="9233" y="11761"/>
                  <a:pt x="9230" y="11775"/>
                </a:cubicBezTo>
                <a:cubicBezTo>
                  <a:pt x="9245" y="11803"/>
                  <a:pt x="9267" y="11830"/>
                  <a:pt x="9289" y="11842"/>
                </a:cubicBezTo>
                <a:cubicBezTo>
                  <a:pt x="9291" y="11855"/>
                  <a:pt x="9292" y="11869"/>
                  <a:pt x="9293" y="11882"/>
                </a:cubicBezTo>
                <a:cubicBezTo>
                  <a:pt x="9300" y="11906"/>
                  <a:pt x="9319" y="11914"/>
                  <a:pt x="9324" y="11945"/>
                </a:cubicBezTo>
                <a:cubicBezTo>
                  <a:pt x="9324" y="11958"/>
                  <a:pt x="9324" y="11971"/>
                  <a:pt x="9324" y="11984"/>
                </a:cubicBezTo>
                <a:cubicBezTo>
                  <a:pt x="9327" y="11991"/>
                  <a:pt x="9332" y="11993"/>
                  <a:pt x="9338" y="11995"/>
                </a:cubicBezTo>
                <a:cubicBezTo>
                  <a:pt x="9338" y="11998"/>
                  <a:pt x="9339" y="12001"/>
                  <a:pt x="9339" y="12004"/>
                </a:cubicBezTo>
                <a:cubicBezTo>
                  <a:pt x="9334" y="12012"/>
                  <a:pt x="9329" y="12020"/>
                  <a:pt x="9324" y="12028"/>
                </a:cubicBezTo>
                <a:cubicBezTo>
                  <a:pt x="9323" y="12028"/>
                  <a:pt x="9322" y="12028"/>
                  <a:pt x="9321" y="12028"/>
                </a:cubicBezTo>
                <a:cubicBezTo>
                  <a:pt x="9327" y="12066"/>
                  <a:pt x="9355" y="12103"/>
                  <a:pt x="9378" y="12110"/>
                </a:cubicBezTo>
                <a:cubicBezTo>
                  <a:pt x="9382" y="12124"/>
                  <a:pt x="9380" y="12129"/>
                  <a:pt x="9379" y="12148"/>
                </a:cubicBezTo>
                <a:cubicBezTo>
                  <a:pt x="9410" y="12166"/>
                  <a:pt x="9426" y="12209"/>
                  <a:pt x="9449" y="12238"/>
                </a:cubicBezTo>
                <a:cubicBezTo>
                  <a:pt x="9467" y="12256"/>
                  <a:pt x="9485" y="12272"/>
                  <a:pt x="9502" y="12289"/>
                </a:cubicBezTo>
                <a:cubicBezTo>
                  <a:pt x="9539" y="12337"/>
                  <a:pt x="9563" y="12395"/>
                  <a:pt x="9607" y="12435"/>
                </a:cubicBezTo>
                <a:cubicBezTo>
                  <a:pt x="9620" y="12448"/>
                  <a:pt x="9674" y="12513"/>
                  <a:pt x="9691" y="12505"/>
                </a:cubicBezTo>
                <a:cubicBezTo>
                  <a:pt x="9713" y="12484"/>
                  <a:pt x="9735" y="12463"/>
                  <a:pt x="9757" y="12441"/>
                </a:cubicBezTo>
                <a:cubicBezTo>
                  <a:pt x="9780" y="12429"/>
                  <a:pt x="9804" y="12417"/>
                  <a:pt x="9827" y="12405"/>
                </a:cubicBezTo>
                <a:cubicBezTo>
                  <a:pt x="9847" y="12394"/>
                  <a:pt x="9890" y="12385"/>
                  <a:pt x="9915" y="12395"/>
                </a:cubicBezTo>
                <a:cubicBezTo>
                  <a:pt x="9926" y="12398"/>
                  <a:pt x="9947" y="12421"/>
                  <a:pt x="9961" y="12411"/>
                </a:cubicBezTo>
                <a:cubicBezTo>
                  <a:pt x="9964" y="12406"/>
                  <a:pt x="9965" y="12399"/>
                  <a:pt x="9968" y="12395"/>
                </a:cubicBezTo>
                <a:cubicBezTo>
                  <a:pt x="9977" y="12396"/>
                  <a:pt x="10022" y="12449"/>
                  <a:pt x="10031" y="12462"/>
                </a:cubicBezTo>
                <a:cubicBezTo>
                  <a:pt x="10076" y="12424"/>
                  <a:pt x="10121" y="12385"/>
                  <a:pt x="10165" y="12348"/>
                </a:cubicBezTo>
                <a:cubicBezTo>
                  <a:pt x="10184" y="12344"/>
                  <a:pt x="10203" y="12341"/>
                  <a:pt x="10222" y="12338"/>
                </a:cubicBezTo>
                <a:cubicBezTo>
                  <a:pt x="10233" y="12322"/>
                  <a:pt x="10234" y="12294"/>
                  <a:pt x="10250" y="12284"/>
                </a:cubicBezTo>
                <a:cubicBezTo>
                  <a:pt x="10296" y="12276"/>
                  <a:pt x="10343" y="12269"/>
                  <a:pt x="10390" y="12261"/>
                </a:cubicBezTo>
                <a:cubicBezTo>
                  <a:pt x="10397" y="12257"/>
                  <a:pt x="10398" y="12244"/>
                  <a:pt x="10408" y="12238"/>
                </a:cubicBezTo>
                <a:cubicBezTo>
                  <a:pt x="10424" y="12244"/>
                  <a:pt x="10470" y="12297"/>
                  <a:pt x="10480" y="12320"/>
                </a:cubicBezTo>
                <a:cubicBezTo>
                  <a:pt x="10483" y="12330"/>
                  <a:pt x="10486" y="12341"/>
                  <a:pt x="10490" y="12351"/>
                </a:cubicBezTo>
                <a:cubicBezTo>
                  <a:pt x="10495" y="12352"/>
                  <a:pt x="10499" y="12353"/>
                  <a:pt x="10504" y="12354"/>
                </a:cubicBezTo>
                <a:cubicBezTo>
                  <a:pt x="10506" y="12357"/>
                  <a:pt x="10508" y="12360"/>
                  <a:pt x="10509" y="12363"/>
                </a:cubicBezTo>
                <a:cubicBezTo>
                  <a:pt x="10506" y="12376"/>
                  <a:pt x="10503" y="12390"/>
                  <a:pt x="10501" y="12403"/>
                </a:cubicBezTo>
                <a:cubicBezTo>
                  <a:pt x="10506" y="12488"/>
                  <a:pt x="10577" y="12549"/>
                  <a:pt x="10617" y="12482"/>
                </a:cubicBezTo>
                <a:cubicBezTo>
                  <a:pt x="10639" y="12489"/>
                  <a:pt x="10667" y="12498"/>
                  <a:pt x="10692" y="12480"/>
                </a:cubicBezTo>
                <a:cubicBezTo>
                  <a:pt x="10692" y="12468"/>
                  <a:pt x="10692" y="12464"/>
                  <a:pt x="10689" y="12453"/>
                </a:cubicBezTo>
                <a:cubicBezTo>
                  <a:pt x="10695" y="12447"/>
                  <a:pt x="10721" y="12460"/>
                  <a:pt x="10728" y="12475"/>
                </a:cubicBezTo>
                <a:cubicBezTo>
                  <a:pt x="10743" y="12525"/>
                  <a:pt x="10727" y="12544"/>
                  <a:pt x="10777" y="12541"/>
                </a:cubicBezTo>
                <a:cubicBezTo>
                  <a:pt x="10779" y="12546"/>
                  <a:pt x="10780" y="12552"/>
                  <a:pt x="10782" y="12557"/>
                </a:cubicBezTo>
                <a:cubicBezTo>
                  <a:pt x="10783" y="12558"/>
                  <a:pt x="10784" y="12560"/>
                  <a:pt x="10785" y="12562"/>
                </a:cubicBezTo>
                <a:cubicBezTo>
                  <a:pt x="10781" y="12568"/>
                  <a:pt x="10777" y="12574"/>
                  <a:pt x="10773" y="12580"/>
                </a:cubicBezTo>
                <a:cubicBezTo>
                  <a:pt x="10777" y="12612"/>
                  <a:pt x="10791" y="12640"/>
                  <a:pt x="10795" y="12678"/>
                </a:cubicBezTo>
                <a:cubicBezTo>
                  <a:pt x="10792" y="12695"/>
                  <a:pt x="10790" y="12712"/>
                  <a:pt x="10788" y="12728"/>
                </a:cubicBezTo>
                <a:cubicBezTo>
                  <a:pt x="10789" y="12742"/>
                  <a:pt x="10792" y="12754"/>
                  <a:pt x="10793" y="12767"/>
                </a:cubicBezTo>
                <a:cubicBezTo>
                  <a:pt x="10788" y="12807"/>
                  <a:pt x="10774" y="12848"/>
                  <a:pt x="10760" y="12873"/>
                </a:cubicBezTo>
                <a:cubicBezTo>
                  <a:pt x="10759" y="12875"/>
                  <a:pt x="10759" y="12877"/>
                  <a:pt x="10758" y="12880"/>
                </a:cubicBezTo>
                <a:cubicBezTo>
                  <a:pt x="10764" y="12881"/>
                  <a:pt x="10770" y="12883"/>
                  <a:pt x="10775" y="12885"/>
                </a:cubicBezTo>
                <a:cubicBezTo>
                  <a:pt x="10776" y="12919"/>
                  <a:pt x="10773" y="12944"/>
                  <a:pt x="10758" y="12952"/>
                </a:cubicBezTo>
                <a:cubicBezTo>
                  <a:pt x="10769" y="12969"/>
                  <a:pt x="10780" y="12987"/>
                  <a:pt x="10791" y="13004"/>
                </a:cubicBezTo>
                <a:cubicBezTo>
                  <a:pt x="10791" y="13004"/>
                  <a:pt x="10791" y="13005"/>
                  <a:pt x="10791" y="13006"/>
                </a:cubicBezTo>
                <a:cubicBezTo>
                  <a:pt x="10783" y="13004"/>
                  <a:pt x="10773" y="13003"/>
                  <a:pt x="10765" y="13001"/>
                </a:cubicBezTo>
                <a:cubicBezTo>
                  <a:pt x="10758" y="13057"/>
                  <a:pt x="10750" y="13099"/>
                  <a:pt x="10724" y="13120"/>
                </a:cubicBezTo>
                <a:cubicBezTo>
                  <a:pt x="10727" y="13131"/>
                  <a:pt x="10735" y="13167"/>
                  <a:pt x="10740" y="13176"/>
                </a:cubicBezTo>
                <a:cubicBezTo>
                  <a:pt x="10748" y="13190"/>
                  <a:pt x="10756" y="13182"/>
                  <a:pt x="10765" y="13204"/>
                </a:cubicBezTo>
                <a:cubicBezTo>
                  <a:pt x="10760" y="13210"/>
                  <a:pt x="10756" y="13216"/>
                  <a:pt x="10751" y="13222"/>
                </a:cubicBezTo>
                <a:cubicBezTo>
                  <a:pt x="10751" y="13224"/>
                  <a:pt x="10750" y="13225"/>
                  <a:pt x="10750" y="13227"/>
                </a:cubicBezTo>
                <a:cubicBezTo>
                  <a:pt x="10759" y="13252"/>
                  <a:pt x="10768" y="13277"/>
                  <a:pt x="10777" y="13301"/>
                </a:cubicBezTo>
                <a:cubicBezTo>
                  <a:pt x="10789" y="13313"/>
                  <a:pt x="10794" y="13302"/>
                  <a:pt x="10801" y="13319"/>
                </a:cubicBezTo>
                <a:cubicBezTo>
                  <a:pt x="10799" y="13325"/>
                  <a:pt x="10797" y="13331"/>
                  <a:pt x="10795" y="13337"/>
                </a:cubicBezTo>
                <a:cubicBezTo>
                  <a:pt x="10814" y="13361"/>
                  <a:pt x="10826" y="13386"/>
                  <a:pt x="10839" y="13422"/>
                </a:cubicBezTo>
                <a:cubicBezTo>
                  <a:pt x="10863" y="13464"/>
                  <a:pt x="10888" y="13507"/>
                  <a:pt x="10913" y="13549"/>
                </a:cubicBezTo>
                <a:cubicBezTo>
                  <a:pt x="10920" y="13564"/>
                  <a:pt x="10937" y="13630"/>
                  <a:pt x="10941" y="13649"/>
                </a:cubicBezTo>
                <a:cubicBezTo>
                  <a:pt x="10948" y="13676"/>
                  <a:pt x="10938" y="13714"/>
                  <a:pt x="10950" y="13754"/>
                </a:cubicBezTo>
                <a:cubicBezTo>
                  <a:pt x="10959" y="13780"/>
                  <a:pt x="10969" y="13804"/>
                  <a:pt x="10979" y="13830"/>
                </a:cubicBezTo>
                <a:cubicBezTo>
                  <a:pt x="10982" y="13855"/>
                  <a:pt x="10984" y="13880"/>
                  <a:pt x="10987" y="13904"/>
                </a:cubicBezTo>
                <a:cubicBezTo>
                  <a:pt x="11000" y="13959"/>
                  <a:pt x="11024" y="13980"/>
                  <a:pt x="11018" y="14062"/>
                </a:cubicBezTo>
                <a:cubicBezTo>
                  <a:pt x="10965" y="14105"/>
                  <a:pt x="11028" y="14208"/>
                  <a:pt x="11037" y="14260"/>
                </a:cubicBezTo>
                <a:cubicBezTo>
                  <a:pt x="11039" y="14300"/>
                  <a:pt x="11041" y="14340"/>
                  <a:pt x="11042" y="14380"/>
                </a:cubicBezTo>
                <a:cubicBezTo>
                  <a:pt x="11038" y="14425"/>
                  <a:pt x="11028" y="14496"/>
                  <a:pt x="11011" y="14517"/>
                </a:cubicBezTo>
                <a:cubicBezTo>
                  <a:pt x="11004" y="14521"/>
                  <a:pt x="10998" y="14526"/>
                  <a:pt x="10992" y="14530"/>
                </a:cubicBezTo>
                <a:cubicBezTo>
                  <a:pt x="10988" y="14547"/>
                  <a:pt x="10984" y="14562"/>
                  <a:pt x="10980" y="14578"/>
                </a:cubicBezTo>
                <a:cubicBezTo>
                  <a:pt x="10974" y="14591"/>
                  <a:pt x="10967" y="14604"/>
                  <a:pt x="10961" y="14617"/>
                </a:cubicBezTo>
                <a:cubicBezTo>
                  <a:pt x="10940" y="14707"/>
                  <a:pt x="10952" y="14847"/>
                  <a:pt x="10913" y="14903"/>
                </a:cubicBezTo>
                <a:cubicBezTo>
                  <a:pt x="10913" y="14984"/>
                  <a:pt x="10904" y="15092"/>
                  <a:pt x="10915" y="15164"/>
                </a:cubicBezTo>
                <a:cubicBezTo>
                  <a:pt x="10924" y="15219"/>
                  <a:pt x="10948" y="15252"/>
                  <a:pt x="10962" y="15295"/>
                </a:cubicBezTo>
                <a:cubicBezTo>
                  <a:pt x="10985" y="15383"/>
                  <a:pt x="11009" y="15470"/>
                  <a:pt x="11033" y="15557"/>
                </a:cubicBezTo>
                <a:cubicBezTo>
                  <a:pt x="11049" y="15616"/>
                  <a:pt x="11114" y="15720"/>
                  <a:pt x="11077" y="15788"/>
                </a:cubicBezTo>
                <a:cubicBezTo>
                  <a:pt x="11084" y="15844"/>
                  <a:pt x="11090" y="15900"/>
                  <a:pt x="11097" y="15957"/>
                </a:cubicBezTo>
                <a:cubicBezTo>
                  <a:pt x="11102" y="15979"/>
                  <a:pt x="11107" y="16002"/>
                  <a:pt x="11112" y="16024"/>
                </a:cubicBezTo>
                <a:cubicBezTo>
                  <a:pt x="11116" y="16058"/>
                  <a:pt x="11105" y="16082"/>
                  <a:pt x="11107" y="16106"/>
                </a:cubicBezTo>
                <a:cubicBezTo>
                  <a:pt x="11108" y="16138"/>
                  <a:pt x="11122" y="16166"/>
                  <a:pt x="11126" y="16191"/>
                </a:cubicBezTo>
                <a:cubicBezTo>
                  <a:pt x="11129" y="16211"/>
                  <a:pt x="11121" y="16221"/>
                  <a:pt x="11121" y="16232"/>
                </a:cubicBezTo>
                <a:cubicBezTo>
                  <a:pt x="11129" y="16274"/>
                  <a:pt x="11136" y="16316"/>
                  <a:pt x="11143" y="16358"/>
                </a:cubicBezTo>
                <a:cubicBezTo>
                  <a:pt x="11169" y="16411"/>
                  <a:pt x="11195" y="16465"/>
                  <a:pt x="11221" y="16518"/>
                </a:cubicBezTo>
                <a:cubicBezTo>
                  <a:pt x="11247" y="16595"/>
                  <a:pt x="11255" y="16693"/>
                  <a:pt x="11280" y="16775"/>
                </a:cubicBezTo>
                <a:cubicBezTo>
                  <a:pt x="11301" y="16847"/>
                  <a:pt x="11339" y="16920"/>
                  <a:pt x="11324" y="17039"/>
                </a:cubicBezTo>
                <a:cubicBezTo>
                  <a:pt x="11316" y="17043"/>
                  <a:pt x="11307" y="17040"/>
                  <a:pt x="11304" y="17050"/>
                </a:cubicBezTo>
                <a:cubicBezTo>
                  <a:pt x="11298" y="17063"/>
                  <a:pt x="11330" y="17142"/>
                  <a:pt x="11338" y="17164"/>
                </a:cubicBezTo>
                <a:cubicBezTo>
                  <a:pt x="11334" y="17184"/>
                  <a:pt x="11330" y="17204"/>
                  <a:pt x="11327" y="17224"/>
                </a:cubicBezTo>
                <a:cubicBezTo>
                  <a:pt x="11329" y="17229"/>
                  <a:pt x="11332" y="17233"/>
                  <a:pt x="11334" y="17238"/>
                </a:cubicBezTo>
                <a:cubicBezTo>
                  <a:pt x="11335" y="17238"/>
                  <a:pt x="11336" y="17238"/>
                  <a:pt x="11338" y="17239"/>
                </a:cubicBezTo>
                <a:cubicBezTo>
                  <a:pt x="11339" y="17233"/>
                  <a:pt x="11341" y="17227"/>
                  <a:pt x="11342" y="17221"/>
                </a:cubicBezTo>
                <a:cubicBezTo>
                  <a:pt x="11345" y="17218"/>
                  <a:pt x="11347" y="17216"/>
                  <a:pt x="11353" y="17216"/>
                </a:cubicBezTo>
                <a:cubicBezTo>
                  <a:pt x="11356" y="17225"/>
                  <a:pt x="11359" y="17235"/>
                  <a:pt x="11362" y="17245"/>
                </a:cubicBezTo>
                <a:cubicBezTo>
                  <a:pt x="11368" y="17244"/>
                  <a:pt x="11373" y="17242"/>
                  <a:pt x="11384" y="17242"/>
                </a:cubicBezTo>
                <a:cubicBezTo>
                  <a:pt x="11388" y="17254"/>
                  <a:pt x="11389" y="17264"/>
                  <a:pt x="11392" y="17281"/>
                </a:cubicBezTo>
                <a:cubicBezTo>
                  <a:pt x="11398" y="17298"/>
                  <a:pt x="11418" y="17311"/>
                  <a:pt x="11429" y="17317"/>
                </a:cubicBezTo>
                <a:cubicBezTo>
                  <a:pt x="11442" y="17298"/>
                  <a:pt x="11449" y="17268"/>
                  <a:pt x="11467" y="17258"/>
                </a:cubicBezTo>
                <a:cubicBezTo>
                  <a:pt x="11492" y="17244"/>
                  <a:pt x="11522" y="17275"/>
                  <a:pt x="11545" y="17254"/>
                </a:cubicBezTo>
                <a:cubicBezTo>
                  <a:pt x="11551" y="17242"/>
                  <a:pt x="11558" y="17232"/>
                  <a:pt x="11565" y="17220"/>
                </a:cubicBezTo>
                <a:cubicBezTo>
                  <a:pt x="11598" y="17191"/>
                  <a:pt x="11612" y="17220"/>
                  <a:pt x="11637" y="17220"/>
                </a:cubicBezTo>
                <a:cubicBezTo>
                  <a:pt x="11645" y="17212"/>
                  <a:pt x="11652" y="17204"/>
                  <a:pt x="11659" y="17197"/>
                </a:cubicBezTo>
                <a:cubicBezTo>
                  <a:pt x="11686" y="17182"/>
                  <a:pt x="11710" y="17226"/>
                  <a:pt x="11729" y="17238"/>
                </a:cubicBezTo>
                <a:cubicBezTo>
                  <a:pt x="11737" y="17225"/>
                  <a:pt x="11744" y="17215"/>
                  <a:pt x="11749" y="17197"/>
                </a:cubicBezTo>
                <a:cubicBezTo>
                  <a:pt x="11762" y="17202"/>
                  <a:pt x="11775" y="17207"/>
                  <a:pt x="11787" y="17212"/>
                </a:cubicBezTo>
                <a:cubicBezTo>
                  <a:pt x="11791" y="17205"/>
                  <a:pt x="11791" y="17189"/>
                  <a:pt x="11793" y="17180"/>
                </a:cubicBezTo>
                <a:cubicBezTo>
                  <a:pt x="11805" y="17160"/>
                  <a:pt x="11865" y="17173"/>
                  <a:pt x="11882" y="17152"/>
                </a:cubicBezTo>
                <a:cubicBezTo>
                  <a:pt x="11900" y="17123"/>
                  <a:pt x="11917" y="17095"/>
                  <a:pt x="11935" y="17066"/>
                </a:cubicBezTo>
                <a:cubicBezTo>
                  <a:pt x="12026" y="16934"/>
                  <a:pt x="12093" y="16787"/>
                  <a:pt x="12157" y="16606"/>
                </a:cubicBezTo>
                <a:cubicBezTo>
                  <a:pt x="12173" y="16560"/>
                  <a:pt x="12215" y="16528"/>
                  <a:pt x="12224" y="16484"/>
                </a:cubicBezTo>
                <a:cubicBezTo>
                  <a:pt x="12228" y="16464"/>
                  <a:pt x="12218" y="16435"/>
                  <a:pt x="12220" y="16426"/>
                </a:cubicBezTo>
                <a:cubicBezTo>
                  <a:pt x="12223" y="16408"/>
                  <a:pt x="12234" y="16412"/>
                  <a:pt x="12239" y="16399"/>
                </a:cubicBezTo>
                <a:cubicBezTo>
                  <a:pt x="12254" y="16362"/>
                  <a:pt x="12263" y="16259"/>
                  <a:pt x="12259" y="16200"/>
                </a:cubicBezTo>
                <a:cubicBezTo>
                  <a:pt x="12251" y="16194"/>
                  <a:pt x="12242" y="16183"/>
                  <a:pt x="12238" y="16169"/>
                </a:cubicBezTo>
                <a:cubicBezTo>
                  <a:pt x="12237" y="16166"/>
                  <a:pt x="12235" y="16164"/>
                  <a:pt x="12234" y="16161"/>
                </a:cubicBezTo>
                <a:cubicBezTo>
                  <a:pt x="12250" y="16124"/>
                  <a:pt x="12262" y="16090"/>
                  <a:pt x="12286" y="16065"/>
                </a:cubicBezTo>
                <a:cubicBezTo>
                  <a:pt x="12339" y="16011"/>
                  <a:pt x="12401" y="16016"/>
                  <a:pt x="12425" y="15908"/>
                </a:cubicBezTo>
                <a:cubicBezTo>
                  <a:pt x="12423" y="15883"/>
                  <a:pt x="12413" y="15894"/>
                  <a:pt x="12411" y="15880"/>
                </a:cubicBezTo>
                <a:cubicBezTo>
                  <a:pt x="12412" y="15878"/>
                  <a:pt x="12412" y="15876"/>
                  <a:pt x="12412" y="15873"/>
                </a:cubicBezTo>
                <a:cubicBezTo>
                  <a:pt x="12415" y="15861"/>
                  <a:pt x="12418" y="15848"/>
                  <a:pt x="12421" y="15835"/>
                </a:cubicBezTo>
                <a:cubicBezTo>
                  <a:pt x="12427" y="15785"/>
                  <a:pt x="12425" y="15729"/>
                  <a:pt x="12425" y="15678"/>
                </a:cubicBezTo>
                <a:cubicBezTo>
                  <a:pt x="12419" y="15683"/>
                  <a:pt x="12418" y="15685"/>
                  <a:pt x="12409" y="15686"/>
                </a:cubicBezTo>
                <a:cubicBezTo>
                  <a:pt x="12400" y="15635"/>
                  <a:pt x="12389" y="15574"/>
                  <a:pt x="12399" y="15533"/>
                </a:cubicBezTo>
                <a:cubicBezTo>
                  <a:pt x="12397" y="15503"/>
                  <a:pt x="12385" y="15488"/>
                  <a:pt x="12374" y="15477"/>
                </a:cubicBezTo>
                <a:cubicBezTo>
                  <a:pt x="12374" y="15449"/>
                  <a:pt x="12374" y="15423"/>
                  <a:pt x="12374" y="15395"/>
                </a:cubicBezTo>
                <a:cubicBezTo>
                  <a:pt x="12399" y="15360"/>
                  <a:pt x="12425" y="15324"/>
                  <a:pt x="12451" y="15289"/>
                </a:cubicBezTo>
                <a:cubicBezTo>
                  <a:pt x="12483" y="15240"/>
                  <a:pt x="12502" y="15167"/>
                  <a:pt x="12538" y="15126"/>
                </a:cubicBezTo>
                <a:cubicBezTo>
                  <a:pt x="12582" y="15076"/>
                  <a:pt x="12637" y="15060"/>
                  <a:pt x="12678" y="15007"/>
                </a:cubicBezTo>
                <a:cubicBezTo>
                  <a:pt x="12708" y="14969"/>
                  <a:pt x="12727" y="14899"/>
                  <a:pt x="12751" y="14848"/>
                </a:cubicBezTo>
                <a:cubicBezTo>
                  <a:pt x="12751" y="14837"/>
                  <a:pt x="12749" y="14832"/>
                  <a:pt x="12747" y="14820"/>
                </a:cubicBezTo>
                <a:cubicBezTo>
                  <a:pt x="12754" y="14801"/>
                  <a:pt x="12761" y="14787"/>
                  <a:pt x="12767" y="14763"/>
                </a:cubicBezTo>
                <a:cubicBezTo>
                  <a:pt x="12766" y="14759"/>
                  <a:pt x="12766" y="14756"/>
                  <a:pt x="12766" y="14751"/>
                </a:cubicBezTo>
                <a:cubicBezTo>
                  <a:pt x="12761" y="14747"/>
                  <a:pt x="12756" y="14741"/>
                  <a:pt x="12751" y="14737"/>
                </a:cubicBezTo>
                <a:cubicBezTo>
                  <a:pt x="12746" y="14671"/>
                  <a:pt x="12753" y="14602"/>
                  <a:pt x="12735" y="14564"/>
                </a:cubicBezTo>
                <a:cubicBezTo>
                  <a:pt x="12736" y="14550"/>
                  <a:pt x="12743" y="14538"/>
                  <a:pt x="12745" y="14519"/>
                </a:cubicBezTo>
                <a:cubicBezTo>
                  <a:pt x="12751" y="14474"/>
                  <a:pt x="12736" y="14400"/>
                  <a:pt x="12733" y="14360"/>
                </a:cubicBezTo>
                <a:cubicBezTo>
                  <a:pt x="12739" y="14337"/>
                  <a:pt x="12745" y="14316"/>
                  <a:pt x="12752" y="14294"/>
                </a:cubicBezTo>
                <a:cubicBezTo>
                  <a:pt x="12738" y="14237"/>
                  <a:pt x="12712" y="14230"/>
                  <a:pt x="12694" y="14185"/>
                </a:cubicBezTo>
                <a:cubicBezTo>
                  <a:pt x="12676" y="14142"/>
                  <a:pt x="12666" y="14025"/>
                  <a:pt x="12678" y="13961"/>
                </a:cubicBezTo>
                <a:cubicBezTo>
                  <a:pt x="12674" y="13950"/>
                  <a:pt x="12669" y="13948"/>
                  <a:pt x="12665" y="13938"/>
                </a:cubicBezTo>
                <a:cubicBezTo>
                  <a:pt x="12671" y="13913"/>
                  <a:pt x="12683" y="13879"/>
                  <a:pt x="12684" y="13852"/>
                </a:cubicBezTo>
                <a:cubicBezTo>
                  <a:pt x="12671" y="13823"/>
                  <a:pt x="12649" y="13801"/>
                  <a:pt x="12641" y="13764"/>
                </a:cubicBezTo>
                <a:cubicBezTo>
                  <a:pt x="12633" y="13726"/>
                  <a:pt x="12654" y="13599"/>
                  <a:pt x="12663" y="13581"/>
                </a:cubicBezTo>
                <a:cubicBezTo>
                  <a:pt x="12668" y="13571"/>
                  <a:pt x="12678" y="13573"/>
                  <a:pt x="12683" y="13561"/>
                </a:cubicBezTo>
                <a:cubicBezTo>
                  <a:pt x="12693" y="13534"/>
                  <a:pt x="12684" y="13519"/>
                  <a:pt x="12688" y="13495"/>
                </a:cubicBezTo>
                <a:cubicBezTo>
                  <a:pt x="12697" y="13439"/>
                  <a:pt x="12726" y="13436"/>
                  <a:pt x="12729" y="13345"/>
                </a:cubicBezTo>
                <a:cubicBezTo>
                  <a:pt x="12750" y="13323"/>
                  <a:pt x="12769" y="13324"/>
                  <a:pt x="12770" y="13263"/>
                </a:cubicBezTo>
                <a:cubicBezTo>
                  <a:pt x="12789" y="13269"/>
                  <a:pt x="12797" y="13254"/>
                  <a:pt x="12812" y="13243"/>
                </a:cubicBezTo>
                <a:cubicBezTo>
                  <a:pt x="12817" y="13228"/>
                  <a:pt x="12817" y="13221"/>
                  <a:pt x="12813" y="13204"/>
                </a:cubicBezTo>
                <a:cubicBezTo>
                  <a:pt x="12858" y="13109"/>
                  <a:pt x="12904" y="13013"/>
                  <a:pt x="12949" y="12918"/>
                </a:cubicBezTo>
                <a:cubicBezTo>
                  <a:pt x="12999" y="12843"/>
                  <a:pt x="13061" y="12787"/>
                  <a:pt x="13111" y="12713"/>
                </a:cubicBezTo>
                <a:cubicBezTo>
                  <a:pt x="13130" y="12671"/>
                  <a:pt x="13148" y="12630"/>
                  <a:pt x="13166" y="12588"/>
                </a:cubicBezTo>
                <a:cubicBezTo>
                  <a:pt x="13203" y="12501"/>
                  <a:pt x="13258" y="12417"/>
                  <a:pt x="13282" y="12310"/>
                </a:cubicBezTo>
                <a:cubicBezTo>
                  <a:pt x="13284" y="12291"/>
                  <a:pt x="13286" y="12270"/>
                  <a:pt x="13289" y="12250"/>
                </a:cubicBezTo>
                <a:cubicBezTo>
                  <a:pt x="13305" y="12203"/>
                  <a:pt x="13321" y="12155"/>
                  <a:pt x="13337" y="12107"/>
                </a:cubicBezTo>
                <a:cubicBezTo>
                  <a:pt x="13337" y="12096"/>
                  <a:pt x="13336" y="12085"/>
                  <a:pt x="13336" y="12074"/>
                </a:cubicBezTo>
                <a:cubicBezTo>
                  <a:pt x="13345" y="12058"/>
                  <a:pt x="13355" y="12041"/>
                  <a:pt x="13364" y="12025"/>
                </a:cubicBezTo>
                <a:cubicBezTo>
                  <a:pt x="13376" y="11985"/>
                  <a:pt x="13387" y="11945"/>
                  <a:pt x="13399" y="11906"/>
                </a:cubicBezTo>
                <a:cubicBezTo>
                  <a:pt x="13401" y="11871"/>
                  <a:pt x="13402" y="11836"/>
                  <a:pt x="13403" y="11801"/>
                </a:cubicBezTo>
                <a:cubicBezTo>
                  <a:pt x="13406" y="11785"/>
                  <a:pt x="13421" y="11773"/>
                  <a:pt x="13420" y="11751"/>
                </a:cubicBezTo>
                <a:cubicBezTo>
                  <a:pt x="13420" y="11733"/>
                  <a:pt x="13412" y="11707"/>
                  <a:pt x="13416" y="11681"/>
                </a:cubicBezTo>
                <a:cubicBezTo>
                  <a:pt x="13420" y="11665"/>
                  <a:pt x="13423" y="11648"/>
                  <a:pt x="13427" y="11632"/>
                </a:cubicBezTo>
                <a:cubicBezTo>
                  <a:pt x="13426" y="11629"/>
                  <a:pt x="13426" y="11626"/>
                  <a:pt x="13425" y="11623"/>
                </a:cubicBezTo>
                <a:cubicBezTo>
                  <a:pt x="13414" y="11615"/>
                  <a:pt x="13403" y="11607"/>
                  <a:pt x="13392" y="11598"/>
                </a:cubicBezTo>
                <a:cubicBezTo>
                  <a:pt x="13366" y="11632"/>
                  <a:pt x="13345" y="11668"/>
                  <a:pt x="13307" y="11683"/>
                </a:cubicBezTo>
                <a:cubicBezTo>
                  <a:pt x="13291" y="11690"/>
                  <a:pt x="13277" y="11676"/>
                  <a:pt x="13267" y="11673"/>
                </a:cubicBezTo>
                <a:cubicBezTo>
                  <a:pt x="13248" y="11666"/>
                  <a:pt x="13236" y="11695"/>
                  <a:pt x="13223" y="11701"/>
                </a:cubicBezTo>
                <a:cubicBezTo>
                  <a:pt x="13210" y="11699"/>
                  <a:pt x="13197" y="11695"/>
                  <a:pt x="13184" y="11693"/>
                </a:cubicBezTo>
                <a:cubicBezTo>
                  <a:pt x="13184" y="11693"/>
                  <a:pt x="13183" y="11693"/>
                  <a:pt x="13182" y="11693"/>
                </a:cubicBezTo>
                <a:cubicBezTo>
                  <a:pt x="13166" y="11712"/>
                  <a:pt x="13151" y="11732"/>
                  <a:pt x="13135" y="11751"/>
                </a:cubicBezTo>
                <a:cubicBezTo>
                  <a:pt x="13113" y="11765"/>
                  <a:pt x="13106" y="11725"/>
                  <a:pt x="13082" y="11734"/>
                </a:cubicBezTo>
                <a:cubicBezTo>
                  <a:pt x="13062" y="11750"/>
                  <a:pt x="13042" y="11767"/>
                  <a:pt x="13022" y="11783"/>
                </a:cubicBezTo>
                <a:cubicBezTo>
                  <a:pt x="13009" y="11783"/>
                  <a:pt x="12996" y="11783"/>
                  <a:pt x="12983" y="11783"/>
                </a:cubicBezTo>
                <a:cubicBezTo>
                  <a:pt x="12964" y="11743"/>
                  <a:pt x="12936" y="11698"/>
                  <a:pt x="12924" y="11647"/>
                </a:cubicBezTo>
                <a:cubicBezTo>
                  <a:pt x="12912" y="11642"/>
                  <a:pt x="12896" y="11645"/>
                  <a:pt x="12882" y="11641"/>
                </a:cubicBezTo>
                <a:cubicBezTo>
                  <a:pt x="12881" y="11641"/>
                  <a:pt x="12881" y="11640"/>
                  <a:pt x="12880" y="11639"/>
                </a:cubicBezTo>
                <a:cubicBezTo>
                  <a:pt x="12880" y="11637"/>
                  <a:pt x="12880" y="11636"/>
                  <a:pt x="12880" y="11634"/>
                </a:cubicBezTo>
                <a:cubicBezTo>
                  <a:pt x="12895" y="11621"/>
                  <a:pt x="12925" y="11598"/>
                  <a:pt x="12937" y="11575"/>
                </a:cubicBezTo>
                <a:cubicBezTo>
                  <a:pt x="12935" y="11507"/>
                  <a:pt x="12885" y="11490"/>
                  <a:pt x="12864" y="11452"/>
                </a:cubicBezTo>
                <a:cubicBezTo>
                  <a:pt x="12861" y="11445"/>
                  <a:pt x="12857" y="11396"/>
                  <a:pt x="12845" y="11375"/>
                </a:cubicBezTo>
                <a:cubicBezTo>
                  <a:pt x="12839" y="11365"/>
                  <a:pt x="12828" y="11373"/>
                  <a:pt x="12821" y="11365"/>
                </a:cubicBezTo>
                <a:cubicBezTo>
                  <a:pt x="12802" y="11326"/>
                  <a:pt x="12783" y="11285"/>
                  <a:pt x="12763" y="11246"/>
                </a:cubicBezTo>
                <a:cubicBezTo>
                  <a:pt x="12755" y="11240"/>
                  <a:pt x="12746" y="11243"/>
                  <a:pt x="12735" y="11244"/>
                </a:cubicBezTo>
                <a:cubicBezTo>
                  <a:pt x="12727" y="11222"/>
                  <a:pt x="12719" y="11188"/>
                  <a:pt x="12706" y="11174"/>
                </a:cubicBezTo>
                <a:cubicBezTo>
                  <a:pt x="12702" y="11184"/>
                  <a:pt x="12703" y="11209"/>
                  <a:pt x="12702" y="11219"/>
                </a:cubicBezTo>
                <a:cubicBezTo>
                  <a:pt x="12701" y="11219"/>
                  <a:pt x="12700" y="11220"/>
                  <a:pt x="12700" y="11221"/>
                </a:cubicBezTo>
                <a:cubicBezTo>
                  <a:pt x="12660" y="11159"/>
                  <a:pt x="12650" y="10969"/>
                  <a:pt x="12627" y="10872"/>
                </a:cubicBezTo>
                <a:cubicBezTo>
                  <a:pt x="12616" y="10826"/>
                  <a:pt x="12563" y="10805"/>
                  <a:pt x="12549" y="10768"/>
                </a:cubicBezTo>
                <a:cubicBezTo>
                  <a:pt x="12525" y="10710"/>
                  <a:pt x="12540" y="10560"/>
                  <a:pt x="12528" y="10476"/>
                </a:cubicBezTo>
                <a:cubicBezTo>
                  <a:pt x="12521" y="10421"/>
                  <a:pt x="12495" y="10334"/>
                  <a:pt x="12473" y="10303"/>
                </a:cubicBezTo>
                <a:cubicBezTo>
                  <a:pt x="12462" y="10288"/>
                  <a:pt x="12447" y="10283"/>
                  <a:pt x="12439" y="10263"/>
                </a:cubicBezTo>
                <a:cubicBezTo>
                  <a:pt x="12429" y="10238"/>
                  <a:pt x="12428" y="10197"/>
                  <a:pt x="12422" y="10165"/>
                </a:cubicBezTo>
                <a:cubicBezTo>
                  <a:pt x="12427" y="10156"/>
                  <a:pt x="12432" y="10147"/>
                  <a:pt x="12437" y="10139"/>
                </a:cubicBezTo>
                <a:cubicBezTo>
                  <a:pt x="12426" y="10118"/>
                  <a:pt x="12415" y="10098"/>
                  <a:pt x="12404" y="10078"/>
                </a:cubicBezTo>
                <a:cubicBezTo>
                  <a:pt x="12373" y="9993"/>
                  <a:pt x="12352" y="9891"/>
                  <a:pt x="12324" y="9807"/>
                </a:cubicBezTo>
                <a:cubicBezTo>
                  <a:pt x="12312" y="9749"/>
                  <a:pt x="12299" y="9691"/>
                  <a:pt x="12287" y="9633"/>
                </a:cubicBezTo>
                <a:cubicBezTo>
                  <a:pt x="12267" y="9564"/>
                  <a:pt x="12232" y="9516"/>
                  <a:pt x="12223" y="9422"/>
                </a:cubicBezTo>
                <a:cubicBezTo>
                  <a:pt x="12230" y="9404"/>
                  <a:pt x="12231" y="9396"/>
                  <a:pt x="12243" y="9387"/>
                </a:cubicBezTo>
                <a:cubicBezTo>
                  <a:pt x="12261" y="9486"/>
                  <a:pt x="12292" y="9585"/>
                  <a:pt x="12330" y="9646"/>
                </a:cubicBezTo>
                <a:cubicBezTo>
                  <a:pt x="12334" y="9655"/>
                  <a:pt x="12341" y="9653"/>
                  <a:pt x="12348" y="9651"/>
                </a:cubicBezTo>
                <a:cubicBezTo>
                  <a:pt x="12356" y="9619"/>
                  <a:pt x="12359" y="9578"/>
                  <a:pt x="12364" y="9541"/>
                </a:cubicBezTo>
                <a:cubicBezTo>
                  <a:pt x="12362" y="9553"/>
                  <a:pt x="12360" y="9569"/>
                  <a:pt x="12359" y="9580"/>
                </a:cubicBezTo>
                <a:cubicBezTo>
                  <a:pt x="12367" y="9581"/>
                  <a:pt x="12376" y="9579"/>
                  <a:pt x="12384" y="9580"/>
                </a:cubicBezTo>
                <a:cubicBezTo>
                  <a:pt x="12394" y="9604"/>
                  <a:pt x="12404" y="9631"/>
                  <a:pt x="12414" y="9655"/>
                </a:cubicBezTo>
                <a:cubicBezTo>
                  <a:pt x="12437" y="9723"/>
                  <a:pt x="12456" y="9779"/>
                  <a:pt x="12480" y="9842"/>
                </a:cubicBezTo>
                <a:cubicBezTo>
                  <a:pt x="12498" y="9890"/>
                  <a:pt x="12524" y="9935"/>
                  <a:pt x="12515" y="10010"/>
                </a:cubicBezTo>
                <a:cubicBezTo>
                  <a:pt x="12534" y="10058"/>
                  <a:pt x="12564" y="10073"/>
                  <a:pt x="12586" y="10112"/>
                </a:cubicBezTo>
                <a:cubicBezTo>
                  <a:pt x="12600" y="10161"/>
                  <a:pt x="12617" y="10205"/>
                  <a:pt x="12631" y="10253"/>
                </a:cubicBezTo>
                <a:cubicBezTo>
                  <a:pt x="12646" y="10305"/>
                  <a:pt x="12630" y="10382"/>
                  <a:pt x="12642" y="10440"/>
                </a:cubicBezTo>
                <a:cubicBezTo>
                  <a:pt x="12653" y="10469"/>
                  <a:pt x="12661" y="10496"/>
                  <a:pt x="12672" y="10526"/>
                </a:cubicBezTo>
                <a:cubicBezTo>
                  <a:pt x="12687" y="10564"/>
                  <a:pt x="12722" y="10573"/>
                  <a:pt x="12738" y="10610"/>
                </a:cubicBezTo>
                <a:cubicBezTo>
                  <a:pt x="12757" y="10683"/>
                  <a:pt x="12778" y="10761"/>
                  <a:pt x="12798" y="10834"/>
                </a:cubicBezTo>
                <a:cubicBezTo>
                  <a:pt x="12805" y="10845"/>
                  <a:pt x="12811" y="10852"/>
                  <a:pt x="12819" y="10862"/>
                </a:cubicBezTo>
                <a:cubicBezTo>
                  <a:pt x="12838" y="10891"/>
                  <a:pt x="12861" y="10957"/>
                  <a:pt x="12869" y="11002"/>
                </a:cubicBezTo>
                <a:cubicBezTo>
                  <a:pt x="12872" y="11030"/>
                  <a:pt x="12877" y="11059"/>
                  <a:pt x="12880" y="11087"/>
                </a:cubicBezTo>
                <a:cubicBezTo>
                  <a:pt x="12878" y="11102"/>
                  <a:pt x="12867" y="11109"/>
                  <a:pt x="12869" y="11133"/>
                </a:cubicBezTo>
                <a:cubicBezTo>
                  <a:pt x="12876" y="11203"/>
                  <a:pt x="12893" y="11273"/>
                  <a:pt x="12904" y="11330"/>
                </a:cubicBezTo>
                <a:cubicBezTo>
                  <a:pt x="12904" y="11359"/>
                  <a:pt x="12904" y="11395"/>
                  <a:pt x="12904" y="11424"/>
                </a:cubicBezTo>
                <a:cubicBezTo>
                  <a:pt x="12925" y="11507"/>
                  <a:pt x="12988" y="11486"/>
                  <a:pt x="13026" y="11442"/>
                </a:cubicBezTo>
                <a:cubicBezTo>
                  <a:pt x="13038" y="11423"/>
                  <a:pt x="13053" y="11404"/>
                  <a:pt x="13066" y="11386"/>
                </a:cubicBezTo>
                <a:cubicBezTo>
                  <a:pt x="13086" y="11374"/>
                  <a:pt x="13114" y="11395"/>
                  <a:pt x="13132" y="11386"/>
                </a:cubicBezTo>
                <a:cubicBezTo>
                  <a:pt x="13160" y="11370"/>
                  <a:pt x="13177" y="11326"/>
                  <a:pt x="13202" y="11311"/>
                </a:cubicBezTo>
                <a:cubicBezTo>
                  <a:pt x="13220" y="11301"/>
                  <a:pt x="13238" y="11317"/>
                  <a:pt x="13253" y="11303"/>
                </a:cubicBezTo>
                <a:cubicBezTo>
                  <a:pt x="13268" y="11288"/>
                  <a:pt x="13274" y="11251"/>
                  <a:pt x="13289" y="11237"/>
                </a:cubicBezTo>
                <a:cubicBezTo>
                  <a:pt x="13340" y="11184"/>
                  <a:pt x="13407" y="11189"/>
                  <a:pt x="13455" y="11133"/>
                </a:cubicBezTo>
                <a:cubicBezTo>
                  <a:pt x="13469" y="11118"/>
                  <a:pt x="13463" y="11096"/>
                  <a:pt x="13470" y="11067"/>
                </a:cubicBezTo>
                <a:cubicBezTo>
                  <a:pt x="13477" y="11039"/>
                  <a:pt x="13505" y="11014"/>
                  <a:pt x="13521" y="11002"/>
                </a:cubicBezTo>
                <a:cubicBezTo>
                  <a:pt x="13547" y="10986"/>
                  <a:pt x="13570" y="10972"/>
                  <a:pt x="13596" y="10956"/>
                </a:cubicBezTo>
                <a:cubicBezTo>
                  <a:pt x="13612" y="10959"/>
                  <a:pt x="13627" y="10962"/>
                  <a:pt x="13642" y="10965"/>
                </a:cubicBezTo>
                <a:cubicBezTo>
                  <a:pt x="13647" y="10959"/>
                  <a:pt x="13657" y="10952"/>
                  <a:pt x="13663" y="10946"/>
                </a:cubicBezTo>
                <a:cubicBezTo>
                  <a:pt x="13672" y="10909"/>
                  <a:pt x="13662" y="10861"/>
                  <a:pt x="13682" y="10844"/>
                </a:cubicBezTo>
                <a:cubicBezTo>
                  <a:pt x="13703" y="10825"/>
                  <a:pt x="13724" y="10853"/>
                  <a:pt x="13743" y="10825"/>
                </a:cubicBezTo>
                <a:cubicBezTo>
                  <a:pt x="13750" y="10814"/>
                  <a:pt x="13749" y="10796"/>
                  <a:pt x="13753" y="10778"/>
                </a:cubicBezTo>
                <a:cubicBezTo>
                  <a:pt x="13763" y="10729"/>
                  <a:pt x="13794" y="10715"/>
                  <a:pt x="13829" y="10713"/>
                </a:cubicBezTo>
                <a:cubicBezTo>
                  <a:pt x="13831" y="10666"/>
                  <a:pt x="13826" y="10590"/>
                  <a:pt x="13834" y="10544"/>
                </a:cubicBezTo>
                <a:cubicBezTo>
                  <a:pt x="13846" y="10534"/>
                  <a:pt x="13864" y="10555"/>
                  <a:pt x="13875" y="10544"/>
                </a:cubicBezTo>
                <a:cubicBezTo>
                  <a:pt x="13887" y="10526"/>
                  <a:pt x="13886" y="10485"/>
                  <a:pt x="13895" y="10460"/>
                </a:cubicBezTo>
                <a:cubicBezTo>
                  <a:pt x="13904" y="10443"/>
                  <a:pt x="13911" y="10421"/>
                  <a:pt x="13920" y="10404"/>
                </a:cubicBezTo>
                <a:cubicBezTo>
                  <a:pt x="13933" y="10374"/>
                  <a:pt x="13945" y="10345"/>
                  <a:pt x="13955" y="10309"/>
                </a:cubicBezTo>
                <a:cubicBezTo>
                  <a:pt x="13952" y="10283"/>
                  <a:pt x="13929" y="10269"/>
                  <a:pt x="13920" y="10253"/>
                </a:cubicBezTo>
                <a:cubicBezTo>
                  <a:pt x="13906" y="10220"/>
                  <a:pt x="13893" y="10193"/>
                  <a:pt x="13879" y="10160"/>
                </a:cubicBezTo>
                <a:cubicBezTo>
                  <a:pt x="13869" y="10147"/>
                  <a:pt x="13857" y="10166"/>
                  <a:pt x="13843" y="10160"/>
                </a:cubicBezTo>
                <a:cubicBezTo>
                  <a:pt x="13824" y="10141"/>
                  <a:pt x="13803" y="10114"/>
                  <a:pt x="13783" y="10094"/>
                </a:cubicBezTo>
                <a:cubicBezTo>
                  <a:pt x="13768" y="10075"/>
                  <a:pt x="13744" y="10036"/>
                  <a:pt x="13738" y="10001"/>
                </a:cubicBezTo>
                <a:cubicBezTo>
                  <a:pt x="13733" y="9974"/>
                  <a:pt x="13743" y="9938"/>
                  <a:pt x="13738" y="9917"/>
                </a:cubicBezTo>
                <a:cubicBezTo>
                  <a:pt x="13735" y="9910"/>
                  <a:pt x="13730" y="9908"/>
                  <a:pt x="13723" y="9908"/>
                </a:cubicBezTo>
                <a:cubicBezTo>
                  <a:pt x="13733" y="9881"/>
                  <a:pt x="13740" y="9859"/>
                  <a:pt x="13738" y="9813"/>
                </a:cubicBezTo>
                <a:cubicBezTo>
                  <a:pt x="13727" y="9836"/>
                  <a:pt x="13717" y="9866"/>
                  <a:pt x="13707" y="9889"/>
                </a:cubicBezTo>
                <a:cubicBezTo>
                  <a:pt x="13683" y="9925"/>
                  <a:pt x="13658" y="9941"/>
                  <a:pt x="13637" y="9991"/>
                </a:cubicBezTo>
                <a:cubicBezTo>
                  <a:pt x="13632" y="10009"/>
                  <a:pt x="13627" y="10030"/>
                  <a:pt x="13622" y="10048"/>
                </a:cubicBezTo>
                <a:cubicBezTo>
                  <a:pt x="13614" y="10060"/>
                  <a:pt x="13610" y="10056"/>
                  <a:pt x="13606" y="10076"/>
                </a:cubicBezTo>
                <a:cubicBezTo>
                  <a:pt x="13597" y="10081"/>
                  <a:pt x="13593" y="10085"/>
                  <a:pt x="13586" y="10076"/>
                </a:cubicBezTo>
                <a:cubicBezTo>
                  <a:pt x="13586" y="10081"/>
                  <a:pt x="13587" y="10082"/>
                  <a:pt x="13586" y="10086"/>
                </a:cubicBezTo>
                <a:cubicBezTo>
                  <a:pt x="13570" y="10097"/>
                  <a:pt x="13498" y="10093"/>
                  <a:pt x="13480" y="10076"/>
                </a:cubicBezTo>
                <a:cubicBezTo>
                  <a:pt x="13476" y="10083"/>
                  <a:pt x="13477" y="10083"/>
                  <a:pt x="13475" y="10094"/>
                </a:cubicBezTo>
                <a:cubicBezTo>
                  <a:pt x="13459" y="10097"/>
                  <a:pt x="13446" y="10095"/>
                  <a:pt x="13430" y="10094"/>
                </a:cubicBezTo>
                <a:cubicBezTo>
                  <a:pt x="13433" y="10071"/>
                  <a:pt x="13425" y="10072"/>
                  <a:pt x="13414" y="10067"/>
                </a:cubicBezTo>
                <a:cubicBezTo>
                  <a:pt x="13406" y="10031"/>
                  <a:pt x="13434" y="10009"/>
                  <a:pt x="13434" y="9973"/>
                </a:cubicBezTo>
                <a:cubicBezTo>
                  <a:pt x="13435" y="9962"/>
                  <a:pt x="13432" y="9865"/>
                  <a:pt x="13430" y="9860"/>
                </a:cubicBezTo>
                <a:cubicBezTo>
                  <a:pt x="13426" y="9850"/>
                  <a:pt x="13418" y="9858"/>
                  <a:pt x="13414" y="9842"/>
                </a:cubicBezTo>
                <a:cubicBezTo>
                  <a:pt x="13411" y="9841"/>
                  <a:pt x="13412" y="9834"/>
                  <a:pt x="13409" y="9833"/>
                </a:cubicBezTo>
                <a:cubicBezTo>
                  <a:pt x="13391" y="9857"/>
                  <a:pt x="13384" y="9953"/>
                  <a:pt x="13395" y="10001"/>
                </a:cubicBezTo>
                <a:cubicBezTo>
                  <a:pt x="13396" y="10029"/>
                  <a:pt x="13393" y="10041"/>
                  <a:pt x="13379" y="10039"/>
                </a:cubicBezTo>
                <a:cubicBezTo>
                  <a:pt x="13369" y="10015"/>
                  <a:pt x="13355" y="9948"/>
                  <a:pt x="13354" y="9908"/>
                </a:cubicBezTo>
                <a:cubicBezTo>
                  <a:pt x="13347" y="9897"/>
                  <a:pt x="13347" y="9896"/>
                  <a:pt x="13339" y="9899"/>
                </a:cubicBezTo>
                <a:cubicBezTo>
                  <a:pt x="13331" y="9856"/>
                  <a:pt x="13329" y="9849"/>
                  <a:pt x="13339" y="9804"/>
                </a:cubicBezTo>
                <a:cubicBezTo>
                  <a:pt x="13336" y="9795"/>
                  <a:pt x="13332" y="9785"/>
                  <a:pt x="13329" y="9776"/>
                </a:cubicBezTo>
                <a:cubicBezTo>
                  <a:pt x="13333" y="9764"/>
                  <a:pt x="13337" y="9768"/>
                  <a:pt x="13339" y="9748"/>
                </a:cubicBezTo>
                <a:cubicBezTo>
                  <a:pt x="13325" y="9715"/>
                  <a:pt x="13293" y="9722"/>
                  <a:pt x="13283" y="9682"/>
                </a:cubicBezTo>
                <a:cubicBezTo>
                  <a:pt x="13276" y="9671"/>
                  <a:pt x="13279" y="9670"/>
                  <a:pt x="13283" y="9655"/>
                </a:cubicBezTo>
                <a:cubicBezTo>
                  <a:pt x="13275" y="9648"/>
                  <a:pt x="13270" y="9644"/>
                  <a:pt x="13258" y="9645"/>
                </a:cubicBezTo>
                <a:cubicBezTo>
                  <a:pt x="13243" y="9571"/>
                  <a:pt x="13224" y="9500"/>
                  <a:pt x="13213" y="9421"/>
                </a:cubicBezTo>
                <a:cubicBezTo>
                  <a:pt x="13205" y="9424"/>
                  <a:pt x="13195" y="9436"/>
                  <a:pt x="13188" y="9440"/>
                </a:cubicBezTo>
                <a:cubicBezTo>
                  <a:pt x="13185" y="9437"/>
                  <a:pt x="13185" y="9432"/>
                  <a:pt x="13182" y="9430"/>
                </a:cubicBezTo>
                <a:cubicBezTo>
                  <a:pt x="13187" y="9420"/>
                  <a:pt x="13188" y="9403"/>
                  <a:pt x="13193" y="9393"/>
                </a:cubicBezTo>
                <a:cubicBezTo>
                  <a:pt x="13196" y="9393"/>
                  <a:pt x="13199" y="9393"/>
                  <a:pt x="13202" y="9393"/>
                </a:cubicBezTo>
                <a:cubicBezTo>
                  <a:pt x="13201" y="9377"/>
                  <a:pt x="13199" y="9362"/>
                  <a:pt x="13197" y="9346"/>
                </a:cubicBezTo>
                <a:cubicBezTo>
                  <a:pt x="13203" y="9332"/>
                  <a:pt x="13233" y="9336"/>
                  <a:pt x="13248" y="9336"/>
                </a:cubicBezTo>
                <a:cubicBezTo>
                  <a:pt x="13260" y="9315"/>
                  <a:pt x="13261" y="9285"/>
                  <a:pt x="13278" y="9272"/>
                </a:cubicBezTo>
                <a:cubicBezTo>
                  <a:pt x="13280" y="9272"/>
                  <a:pt x="13282" y="9272"/>
                  <a:pt x="13283" y="9272"/>
                </a:cubicBezTo>
                <a:cubicBezTo>
                  <a:pt x="13283" y="9288"/>
                  <a:pt x="13280" y="9299"/>
                  <a:pt x="13283" y="9308"/>
                </a:cubicBezTo>
                <a:cubicBezTo>
                  <a:pt x="13292" y="9337"/>
                  <a:pt x="13322" y="9339"/>
                  <a:pt x="13339" y="9327"/>
                </a:cubicBezTo>
                <a:cubicBezTo>
                  <a:pt x="13348" y="9355"/>
                  <a:pt x="13368" y="9384"/>
                  <a:pt x="13374" y="9411"/>
                </a:cubicBezTo>
                <a:cubicBezTo>
                  <a:pt x="13374" y="9425"/>
                  <a:pt x="13374" y="9434"/>
                  <a:pt x="13374" y="9448"/>
                </a:cubicBezTo>
                <a:cubicBezTo>
                  <a:pt x="13381" y="9481"/>
                  <a:pt x="13402" y="9558"/>
                  <a:pt x="13414" y="9590"/>
                </a:cubicBezTo>
                <a:cubicBezTo>
                  <a:pt x="13428" y="9626"/>
                  <a:pt x="13466" y="9619"/>
                  <a:pt x="13486" y="9645"/>
                </a:cubicBezTo>
                <a:cubicBezTo>
                  <a:pt x="13496" y="9668"/>
                  <a:pt x="13505" y="9688"/>
                  <a:pt x="13515" y="9711"/>
                </a:cubicBezTo>
                <a:cubicBezTo>
                  <a:pt x="13539" y="9737"/>
                  <a:pt x="13564" y="9741"/>
                  <a:pt x="13591" y="9758"/>
                </a:cubicBezTo>
                <a:cubicBezTo>
                  <a:pt x="13607" y="9768"/>
                  <a:pt x="13613" y="9790"/>
                  <a:pt x="13632" y="9794"/>
                </a:cubicBezTo>
                <a:cubicBezTo>
                  <a:pt x="13641" y="9779"/>
                  <a:pt x="13674" y="9741"/>
                  <a:pt x="13677" y="9721"/>
                </a:cubicBezTo>
                <a:cubicBezTo>
                  <a:pt x="13698" y="9707"/>
                  <a:pt x="13722" y="9689"/>
                  <a:pt x="13748" y="9702"/>
                </a:cubicBezTo>
                <a:cubicBezTo>
                  <a:pt x="13759" y="9706"/>
                  <a:pt x="13752" y="9719"/>
                  <a:pt x="13763" y="9721"/>
                </a:cubicBezTo>
                <a:cubicBezTo>
                  <a:pt x="13766" y="9738"/>
                  <a:pt x="13768" y="9762"/>
                  <a:pt x="13773" y="9786"/>
                </a:cubicBezTo>
                <a:cubicBezTo>
                  <a:pt x="13778" y="9813"/>
                  <a:pt x="13793" y="9830"/>
                  <a:pt x="13794" y="9870"/>
                </a:cubicBezTo>
                <a:cubicBezTo>
                  <a:pt x="13808" y="9874"/>
                  <a:pt x="13824" y="9891"/>
                  <a:pt x="13834" y="9899"/>
                </a:cubicBezTo>
                <a:cubicBezTo>
                  <a:pt x="13853" y="9899"/>
                  <a:pt x="13871" y="9899"/>
                  <a:pt x="13889" y="9899"/>
                </a:cubicBezTo>
                <a:cubicBezTo>
                  <a:pt x="13895" y="9908"/>
                  <a:pt x="13899" y="9915"/>
                  <a:pt x="13905" y="9925"/>
                </a:cubicBezTo>
                <a:cubicBezTo>
                  <a:pt x="13936" y="9926"/>
                  <a:pt x="13965" y="9934"/>
                  <a:pt x="13996" y="9935"/>
                </a:cubicBezTo>
                <a:cubicBezTo>
                  <a:pt x="14012" y="9943"/>
                  <a:pt x="14024" y="9957"/>
                  <a:pt x="14046" y="9963"/>
                </a:cubicBezTo>
                <a:cubicBezTo>
                  <a:pt x="14074" y="9972"/>
                  <a:pt x="14099" y="9951"/>
                  <a:pt x="14121" y="9944"/>
                </a:cubicBezTo>
                <a:cubicBezTo>
                  <a:pt x="14142" y="9944"/>
                  <a:pt x="14166" y="9944"/>
                  <a:pt x="14187" y="9944"/>
                </a:cubicBezTo>
                <a:cubicBezTo>
                  <a:pt x="14199" y="9936"/>
                  <a:pt x="14208" y="9922"/>
                  <a:pt x="14228" y="9917"/>
                </a:cubicBezTo>
                <a:cubicBezTo>
                  <a:pt x="14245" y="9984"/>
                  <a:pt x="14344" y="9911"/>
                  <a:pt x="14374" y="9908"/>
                </a:cubicBezTo>
                <a:cubicBezTo>
                  <a:pt x="14390" y="9930"/>
                  <a:pt x="14390" y="9952"/>
                  <a:pt x="14389" y="10001"/>
                </a:cubicBezTo>
                <a:cubicBezTo>
                  <a:pt x="14399" y="10005"/>
                  <a:pt x="14409" y="10006"/>
                  <a:pt x="14420" y="10010"/>
                </a:cubicBezTo>
                <a:cubicBezTo>
                  <a:pt x="14425" y="10038"/>
                  <a:pt x="14430" y="10067"/>
                  <a:pt x="14435" y="10094"/>
                </a:cubicBezTo>
                <a:cubicBezTo>
                  <a:pt x="14446" y="10122"/>
                  <a:pt x="14464" y="10104"/>
                  <a:pt x="14480" y="10122"/>
                </a:cubicBezTo>
                <a:cubicBezTo>
                  <a:pt x="14487" y="10139"/>
                  <a:pt x="14494" y="10161"/>
                  <a:pt x="14501" y="10178"/>
                </a:cubicBezTo>
                <a:cubicBezTo>
                  <a:pt x="14523" y="10228"/>
                  <a:pt x="14579" y="10266"/>
                  <a:pt x="14626" y="10235"/>
                </a:cubicBezTo>
                <a:cubicBezTo>
                  <a:pt x="14627" y="10256"/>
                  <a:pt x="14624" y="10259"/>
                  <a:pt x="14617" y="10272"/>
                </a:cubicBezTo>
                <a:cubicBezTo>
                  <a:pt x="14586" y="10331"/>
                  <a:pt x="14569" y="10288"/>
                  <a:pt x="14536" y="10309"/>
                </a:cubicBezTo>
                <a:cubicBezTo>
                  <a:pt x="14546" y="10355"/>
                  <a:pt x="14627" y="10513"/>
                  <a:pt x="14657" y="10516"/>
                </a:cubicBezTo>
                <a:cubicBezTo>
                  <a:pt x="14666" y="10510"/>
                  <a:pt x="14679" y="10503"/>
                  <a:pt x="14688" y="10497"/>
                </a:cubicBezTo>
                <a:cubicBezTo>
                  <a:pt x="14720" y="10477"/>
                  <a:pt x="14771" y="10445"/>
                  <a:pt x="14743" y="10375"/>
                </a:cubicBezTo>
                <a:cubicBezTo>
                  <a:pt x="14745" y="10363"/>
                  <a:pt x="14746" y="10350"/>
                  <a:pt x="14748" y="10338"/>
                </a:cubicBezTo>
                <a:cubicBezTo>
                  <a:pt x="14755" y="10330"/>
                  <a:pt x="14766" y="10328"/>
                  <a:pt x="14779" y="10329"/>
                </a:cubicBezTo>
                <a:cubicBezTo>
                  <a:pt x="14774" y="10358"/>
                  <a:pt x="14773" y="10408"/>
                  <a:pt x="14779" y="10440"/>
                </a:cubicBezTo>
                <a:cubicBezTo>
                  <a:pt x="14782" y="10459"/>
                  <a:pt x="14806" y="10481"/>
                  <a:pt x="14803" y="10506"/>
                </a:cubicBezTo>
                <a:cubicBezTo>
                  <a:pt x="14800" y="10531"/>
                  <a:pt x="14780" y="10550"/>
                  <a:pt x="14779" y="10581"/>
                </a:cubicBezTo>
                <a:cubicBezTo>
                  <a:pt x="14785" y="10640"/>
                  <a:pt x="14792" y="10700"/>
                  <a:pt x="14798" y="10759"/>
                </a:cubicBezTo>
                <a:cubicBezTo>
                  <a:pt x="14805" y="10842"/>
                  <a:pt x="14811" y="10929"/>
                  <a:pt x="14819" y="11012"/>
                </a:cubicBezTo>
                <a:cubicBezTo>
                  <a:pt x="14834" y="11113"/>
                  <a:pt x="14864" y="11189"/>
                  <a:pt x="14884" y="11274"/>
                </a:cubicBezTo>
                <a:cubicBezTo>
                  <a:pt x="14898" y="11332"/>
                  <a:pt x="14914" y="11397"/>
                  <a:pt x="14925" y="11461"/>
                </a:cubicBezTo>
                <a:cubicBezTo>
                  <a:pt x="14930" y="11493"/>
                  <a:pt x="14930" y="11523"/>
                  <a:pt x="14935" y="11555"/>
                </a:cubicBezTo>
                <a:cubicBezTo>
                  <a:pt x="14943" y="11577"/>
                  <a:pt x="14952" y="11598"/>
                  <a:pt x="14961" y="11620"/>
                </a:cubicBezTo>
                <a:cubicBezTo>
                  <a:pt x="14977" y="11686"/>
                  <a:pt x="14994" y="11751"/>
                  <a:pt x="15011" y="11817"/>
                </a:cubicBezTo>
                <a:cubicBezTo>
                  <a:pt x="15018" y="11862"/>
                  <a:pt x="15024" y="11912"/>
                  <a:pt x="15031" y="11957"/>
                </a:cubicBezTo>
                <a:cubicBezTo>
                  <a:pt x="15044" y="11983"/>
                  <a:pt x="15058" y="12006"/>
                  <a:pt x="15071" y="12032"/>
                </a:cubicBezTo>
                <a:cubicBezTo>
                  <a:pt x="15091" y="12031"/>
                  <a:pt x="15116" y="12002"/>
                  <a:pt x="15122" y="11977"/>
                </a:cubicBezTo>
                <a:cubicBezTo>
                  <a:pt x="15128" y="11955"/>
                  <a:pt x="15125" y="11936"/>
                  <a:pt x="15132" y="11920"/>
                </a:cubicBezTo>
                <a:cubicBezTo>
                  <a:pt x="15151" y="11909"/>
                  <a:pt x="15170" y="11893"/>
                  <a:pt x="15188" y="11882"/>
                </a:cubicBezTo>
                <a:cubicBezTo>
                  <a:pt x="15185" y="11871"/>
                  <a:pt x="15177" y="11870"/>
                  <a:pt x="15172" y="11864"/>
                </a:cubicBezTo>
                <a:cubicBezTo>
                  <a:pt x="15178" y="11834"/>
                  <a:pt x="15187" y="11809"/>
                  <a:pt x="15193" y="11780"/>
                </a:cubicBezTo>
                <a:cubicBezTo>
                  <a:pt x="15201" y="11771"/>
                  <a:pt x="15214" y="11769"/>
                  <a:pt x="15228" y="11770"/>
                </a:cubicBezTo>
                <a:cubicBezTo>
                  <a:pt x="15233" y="11722"/>
                  <a:pt x="15220" y="11666"/>
                  <a:pt x="15223" y="11620"/>
                </a:cubicBezTo>
                <a:cubicBezTo>
                  <a:pt x="15229" y="11534"/>
                  <a:pt x="15287" y="11438"/>
                  <a:pt x="15248" y="11359"/>
                </a:cubicBezTo>
                <a:cubicBezTo>
                  <a:pt x="15260" y="11302"/>
                  <a:pt x="15240" y="11234"/>
                  <a:pt x="15248" y="11172"/>
                </a:cubicBezTo>
                <a:cubicBezTo>
                  <a:pt x="15252" y="11153"/>
                  <a:pt x="15259" y="11134"/>
                  <a:pt x="15263" y="11115"/>
                </a:cubicBezTo>
                <a:cubicBezTo>
                  <a:pt x="15276" y="11096"/>
                  <a:pt x="15288" y="11098"/>
                  <a:pt x="15304" y="11115"/>
                </a:cubicBezTo>
                <a:cubicBezTo>
                  <a:pt x="15314" y="11103"/>
                  <a:pt x="15320" y="11065"/>
                  <a:pt x="15324" y="11041"/>
                </a:cubicBezTo>
                <a:cubicBezTo>
                  <a:pt x="15336" y="11028"/>
                  <a:pt x="15362" y="11038"/>
                  <a:pt x="15374" y="11022"/>
                </a:cubicBezTo>
                <a:cubicBezTo>
                  <a:pt x="15388" y="11004"/>
                  <a:pt x="15382" y="10956"/>
                  <a:pt x="15395" y="10936"/>
                </a:cubicBezTo>
                <a:cubicBezTo>
                  <a:pt x="15409" y="10923"/>
                  <a:pt x="15426" y="10912"/>
                  <a:pt x="15440" y="10899"/>
                </a:cubicBezTo>
                <a:cubicBezTo>
                  <a:pt x="15456" y="10881"/>
                  <a:pt x="15461" y="10841"/>
                  <a:pt x="15475" y="10825"/>
                </a:cubicBezTo>
                <a:cubicBezTo>
                  <a:pt x="15485" y="10813"/>
                  <a:pt x="15497" y="10809"/>
                  <a:pt x="15506" y="10797"/>
                </a:cubicBezTo>
                <a:cubicBezTo>
                  <a:pt x="15527" y="10749"/>
                  <a:pt x="15545" y="10705"/>
                  <a:pt x="15567" y="10657"/>
                </a:cubicBezTo>
                <a:cubicBezTo>
                  <a:pt x="15584" y="10634"/>
                  <a:pt x="15614" y="10640"/>
                  <a:pt x="15632" y="10618"/>
                </a:cubicBezTo>
                <a:cubicBezTo>
                  <a:pt x="15655" y="10591"/>
                  <a:pt x="15665" y="10544"/>
                  <a:pt x="15682" y="10506"/>
                </a:cubicBezTo>
                <a:cubicBezTo>
                  <a:pt x="15679" y="10488"/>
                  <a:pt x="15675" y="10468"/>
                  <a:pt x="15672" y="10450"/>
                </a:cubicBezTo>
                <a:cubicBezTo>
                  <a:pt x="15688" y="10421"/>
                  <a:pt x="15714" y="10417"/>
                  <a:pt x="15733" y="10395"/>
                </a:cubicBezTo>
                <a:cubicBezTo>
                  <a:pt x="15740" y="10381"/>
                  <a:pt x="15746" y="10370"/>
                  <a:pt x="15753" y="10356"/>
                </a:cubicBezTo>
                <a:cubicBezTo>
                  <a:pt x="15759" y="10365"/>
                  <a:pt x="15761" y="10377"/>
                  <a:pt x="15763" y="10395"/>
                </a:cubicBezTo>
                <a:cubicBezTo>
                  <a:pt x="15766" y="10396"/>
                  <a:pt x="15771" y="10393"/>
                  <a:pt x="15773" y="10395"/>
                </a:cubicBezTo>
                <a:cubicBezTo>
                  <a:pt x="15777" y="10383"/>
                  <a:pt x="15779" y="10378"/>
                  <a:pt x="15783" y="10366"/>
                </a:cubicBezTo>
                <a:cubicBezTo>
                  <a:pt x="15783" y="10364"/>
                  <a:pt x="15788" y="10358"/>
                  <a:pt x="15788" y="10356"/>
                </a:cubicBezTo>
                <a:cubicBezTo>
                  <a:pt x="15796" y="10364"/>
                  <a:pt x="15797" y="10387"/>
                  <a:pt x="15799" y="10404"/>
                </a:cubicBezTo>
                <a:cubicBezTo>
                  <a:pt x="15805" y="10404"/>
                  <a:pt x="15812" y="10404"/>
                  <a:pt x="15819" y="10404"/>
                </a:cubicBezTo>
                <a:cubicBezTo>
                  <a:pt x="15818" y="10392"/>
                  <a:pt x="15817" y="10387"/>
                  <a:pt x="15819" y="10375"/>
                </a:cubicBezTo>
                <a:cubicBezTo>
                  <a:pt x="15823" y="10380"/>
                  <a:pt x="15825" y="10381"/>
                  <a:pt x="15829" y="10385"/>
                </a:cubicBezTo>
                <a:cubicBezTo>
                  <a:pt x="15832" y="10376"/>
                  <a:pt x="15836" y="10365"/>
                  <a:pt x="15839" y="10356"/>
                </a:cubicBezTo>
                <a:cubicBezTo>
                  <a:pt x="15841" y="10354"/>
                  <a:pt x="15842" y="10359"/>
                  <a:pt x="15844" y="10356"/>
                </a:cubicBezTo>
                <a:cubicBezTo>
                  <a:pt x="15846" y="10365"/>
                  <a:pt x="15848" y="10367"/>
                  <a:pt x="15849" y="10375"/>
                </a:cubicBezTo>
                <a:cubicBezTo>
                  <a:pt x="15852" y="10375"/>
                  <a:pt x="15856" y="10375"/>
                  <a:pt x="15859" y="10375"/>
                </a:cubicBezTo>
                <a:cubicBezTo>
                  <a:pt x="15864" y="10362"/>
                  <a:pt x="15868" y="10351"/>
                  <a:pt x="15869" y="10329"/>
                </a:cubicBezTo>
                <a:cubicBezTo>
                  <a:pt x="15870" y="10328"/>
                  <a:pt x="15873" y="10329"/>
                  <a:pt x="15875" y="10329"/>
                </a:cubicBezTo>
                <a:cubicBezTo>
                  <a:pt x="15879" y="10344"/>
                  <a:pt x="15880" y="10360"/>
                  <a:pt x="15884" y="10375"/>
                </a:cubicBezTo>
                <a:cubicBezTo>
                  <a:pt x="15887" y="10375"/>
                  <a:pt x="15892" y="10375"/>
                  <a:pt x="15895" y="10375"/>
                </a:cubicBezTo>
                <a:cubicBezTo>
                  <a:pt x="15898" y="10348"/>
                  <a:pt x="15900" y="10345"/>
                  <a:pt x="15915" y="10338"/>
                </a:cubicBezTo>
                <a:cubicBezTo>
                  <a:pt x="15920" y="10310"/>
                  <a:pt x="15916" y="10285"/>
                  <a:pt x="15910" y="10263"/>
                </a:cubicBezTo>
                <a:cubicBezTo>
                  <a:pt x="15910" y="10249"/>
                  <a:pt x="15912" y="10233"/>
                  <a:pt x="15915" y="10226"/>
                </a:cubicBezTo>
                <a:cubicBezTo>
                  <a:pt x="15922" y="10243"/>
                  <a:pt x="15928" y="10255"/>
                  <a:pt x="15935" y="10272"/>
                </a:cubicBezTo>
                <a:cubicBezTo>
                  <a:pt x="15950" y="10272"/>
                  <a:pt x="15960" y="10262"/>
                  <a:pt x="15970" y="10253"/>
                </a:cubicBezTo>
                <a:cubicBezTo>
                  <a:pt x="16009" y="10309"/>
                  <a:pt x="15994" y="10517"/>
                  <a:pt x="16046" y="10544"/>
                </a:cubicBezTo>
                <a:cubicBezTo>
                  <a:pt x="16051" y="10546"/>
                  <a:pt x="16056" y="10540"/>
                  <a:pt x="16061" y="10544"/>
                </a:cubicBezTo>
                <a:cubicBezTo>
                  <a:pt x="16061" y="10555"/>
                  <a:pt x="16061" y="10560"/>
                  <a:pt x="16061" y="10571"/>
                </a:cubicBezTo>
                <a:cubicBezTo>
                  <a:pt x="16073" y="10585"/>
                  <a:pt x="16082" y="10580"/>
                  <a:pt x="16092" y="10590"/>
                </a:cubicBezTo>
                <a:cubicBezTo>
                  <a:pt x="16106" y="10606"/>
                  <a:pt x="16116" y="10641"/>
                  <a:pt x="16122" y="10675"/>
                </a:cubicBezTo>
                <a:cubicBezTo>
                  <a:pt x="16115" y="10679"/>
                  <a:pt x="16104" y="10691"/>
                  <a:pt x="16096" y="10694"/>
                </a:cubicBezTo>
                <a:cubicBezTo>
                  <a:pt x="16102" y="10706"/>
                  <a:pt x="16113" y="10716"/>
                  <a:pt x="16122" y="10723"/>
                </a:cubicBezTo>
                <a:cubicBezTo>
                  <a:pt x="16124" y="10715"/>
                  <a:pt x="16124" y="10701"/>
                  <a:pt x="16127" y="10694"/>
                </a:cubicBezTo>
                <a:cubicBezTo>
                  <a:pt x="16128" y="10693"/>
                  <a:pt x="16131" y="10695"/>
                  <a:pt x="16132" y="10694"/>
                </a:cubicBezTo>
                <a:cubicBezTo>
                  <a:pt x="16149" y="10746"/>
                  <a:pt x="16168" y="10839"/>
                  <a:pt x="16162" y="10927"/>
                </a:cubicBezTo>
                <a:cubicBezTo>
                  <a:pt x="16158" y="10979"/>
                  <a:pt x="16143" y="11010"/>
                  <a:pt x="16142" y="11067"/>
                </a:cubicBezTo>
                <a:cubicBezTo>
                  <a:pt x="16145" y="11072"/>
                  <a:pt x="16149" y="11082"/>
                  <a:pt x="16153" y="11087"/>
                </a:cubicBezTo>
                <a:cubicBezTo>
                  <a:pt x="16163" y="11071"/>
                  <a:pt x="16165" y="11053"/>
                  <a:pt x="16182" y="11049"/>
                </a:cubicBezTo>
                <a:cubicBezTo>
                  <a:pt x="16181" y="11060"/>
                  <a:pt x="16179" y="11076"/>
                  <a:pt x="16178" y="11087"/>
                </a:cubicBezTo>
                <a:cubicBezTo>
                  <a:pt x="16180" y="11091"/>
                  <a:pt x="16185" y="11092"/>
                  <a:pt x="16188" y="11096"/>
                </a:cubicBezTo>
                <a:cubicBezTo>
                  <a:pt x="16189" y="11096"/>
                  <a:pt x="16190" y="11096"/>
                  <a:pt x="16192" y="11096"/>
                </a:cubicBezTo>
                <a:cubicBezTo>
                  <a:pt x="16198" y="11087"/>
                  <a:pt x="16202" y="11079"/>
                  <a:pt x="16213" y="11077"/>
                </a:cubicBezTo>
                <a:cubicBezTo>
                  <a:pt x="16213" y="11085"/>
                  <a:pt x="16213" y="11098"/>
                  <a:pt x="16213" y="11106"/>
                </a:cubicBezTo>
                <a:cubicBezTo>
                  <a:pt x="16230" y="11135"/>
                  <a:pt x="16231" y="11066"/>
                  <a:pt x="16243" y="11049"/>
                </a:cubicBezTo>
                <a:cubicBezTo>
                  <a:pt x="16283" y="10996"/>
                  <a:pt x="16302" y="11045"/>
                  <a:pt x="16309" y="10918"/>
                </a:cubicBezTo>
                <a:cubicBezTo>
                  <a:pt x="16311" y="10918"/>
                  <a:pt x="16312" y="10918"/>
                  <a:pt x="16314" y="10918"/>
                </a:cubicBezTo>
                <a:cubicBezTo>
                  <a:pt x="16333" y="10944"/>
                  <a:pt x="16336" y="11009"/>
                  <a:pt x="16359" y="11022"/>
                </a:cubicBezTo>
                <a:cubicBezTo>
                  <a:pt x="16365" y="11094"/>
                  <a:pt x="16369" y="11164"/>
                  <a:pt x="16374" y="11237"/>
                </a:cubicBezTo>
                <a:cubicBezTo>
                  <a:pt x="16384" y="11303"/>
                  <a:pt x="16409" y="11366"/>
                  <a:pt x="16420" y="11424"/>
                </a:cubicBezTo>
                <a:cubicBezTo>
                  <a:pt x="16432" y="11482"/>
                  <a:pt x="16426" y="11544"/>
                  <a:pt x="16425" y="11602"/>
                </a:cubicBezTo>
                <a:cubicBezTo>
                  <a:pt x="16429" y="11606"/>
                  <a:pt x="16432" y="11602"/>
                  <a:pt x="16440" y="11602"/>
                </a:cubicBezTo>
                <a:cubicBezTo>
                  <a:pt x="16432" y="11634"/>
                  <a:pt x="16408" y="11740"/>
                  <a:pt x="16415" y="11770"/>
                </a:cubicBezTo>
                <a:cubicBezTo>
                  <a:pt x="16419" y="11775"/>
                  <a:pt x="16422" y="11784"/>
                  <a:pt x="16425" y="11789"/>
                </a:cubicBezTo>
                <a:cubicBezTo>
                  <a:pt x="16411" y="11855"/>
                  <a:pt x="16392" y="11943"/>
                  <a:pt x="16405" y="12014"/>
                </a:cubicBezTo>
                <a:cubicBezTo>
                  <a:pt x="16410" y="12010"/>
                  <a:pt x="16415" y="12008"/>
                  <a:pt x="16420" y="12004"/>
                </a:cubicBezTo>
                <a:cubicBezTo>
                  <a:pt x="16439" y="12041"/>
                  <a:pt x="16456" y="12061"/>
                  <a:pt x="16465" y="12117"/>
                </a:cubicBezTo>
                <a:cubicBezTo>
                  <a:pt x="16469" y="12120"/>
                  <a:pt x="16474" y="12120"/>
                  <a:pt x="16480" y="12117"/>
                </a:cubicBezTo>
                <a:cubicBezTo>
                  <a:pt x="16490" y="12140"/>
                  <a:pt x="16491" y="12151"/>
                  <a:pt x="16491" y="12190"/>
                </a:cubicBezTo>
                <a:cubicBezTo>
                  <a:pt x="16493" y="12193"/>
                  <a:pt x="16498" y="12197"/>
                  <a:pt x="16501" y="12200"/>
                </a:cubicBezTo>
                <a:cubicBezTo>
                  <a:pt x="16508" y="12217"/>
                  <a:pt x="16517" y="12209"/>
                  <a:pt x="16527" y="12200"/>
                </a:cubicBezTo>
                <a:cubicBezTo>
                  <a:pt x="16528" y="12201"/>
                  <a:pt x="16526" y="12208"/>
                  <a:pt x="16527" y="12210"/>
                </a:cubicBezTo>
                <a:cubicBezTo>
                  <a:pt x="16523" y="12266"/>
                  <a:pt x="16524" y="12329"/>
                  <a:pt x="16536" y="12387"/>
                </a:cubicBezTo>
                <a:cubicBezTo>
                  <a:pt x="16541" y="12406"/>
                  <a:pt x="16551" y="12425"/>
                  <a:pt x="16556" y="12444"/>
                </a:cubicBezTo>
                <a:cubicBezTo>
                  <a:pt x="16558" y="12472"/>
                  <a:pt x="16548" y="12493"/>
                  <a:pt x="16556" y="12518"/>
                </a:cubicBezTo>
                <a:cubicBezTo>
                  <a:pt x="16565" y="12532"/>
                  <a:pt x="16573" y="12553"/>
                  <a:pt x="16582" y="12566"/>
                </a:cubicBezTo>
                <a:cubicBezTo>
                  <a:pt x="16592" y="12593"/>
                  <a:pt x="16590" y="12644"/>
                  <a:pt x="16602" y="12668"/>
                </a:cubicBezTo>
                <a:cubicBezTo>
                  <a:pt x="16616" y="12685"/>
                  <a:pt x="16632" y="12699"/>
                  <a:pt x="16647" y="12715"/>
                </a:cubicBezTo>
                <a:cubicBezTo>
                  <a:pt x="16674" y="12747"/>
                  <a:pt x="16703" y="12784"/>
                  <a:pt x="16728" y="12819"/>
                </a:cubicBezTo>
                <a:cubicBezTo>
                  <a:pt x="16746" y="12819"/>
                  <a:pt x="16766" y="12819"/>
                  <a:pt x="16784" y="12819"/>
                </a:cubicBezTo>
                <a:cubicBezTo>
                  <a:pt x="16775" y="12784"/>
                  <a:pt x="16762" y="12749"/>
                  <a:pt x="16753" y="12715"/>
                </a:cubicBezTo>
                <a:cubicBezTo>
                  <a:pt x="16744" y="12689"/>
                  <a:pt x="16732" y="12676"/>
                  <a:pt x="16728" y="12641"/>
                </a:cubicBezTo>
                <a:cubicBezTo>
                  <a:pt x="16729" y="12565"/>
                  <a:pt x="16728" y="12483"/>
                  <a:pt x="16728" y="12407"/>
                </a:cubicBezTo>
                <a:cubicBezTo>
                  <a:pt x="16721" y="12391"/>
                  <a:pt x="16715" y="12375"/>
                  <a:pt x="16707" y="12360"/>
                </a:cubicBezTo>
                <a:cubicBezTo>
                  <a:pt x="16693" y="12325"/>
                  <a:pt x="16677" y="12291"/>
                  <a:pt x="16663" y="12256"/>
                </a:cubicBezTo>
                <a:cubicBezTo>
                  <a:pt x="16657" y="12254"/>
                  <a:pt x="16648" y="12259"/>
                  <a:pt x="16642" y="12256"/>
                </a:cubicBezTo>
                <a:cubicBezTo>
                  <a:pt x="16626" y="12240"/>
                  <a:pt x="16618" y="12200"/>
                  <a:pt x="16607" y="12174"/>
                </a:cubicBezTo>
                <a:cubicBezTo>
                  <a:pt x="16526" y="12180"/>
                  <a:pt x="16540" y="12079"/>
                  <a:pt x="16527" y="11967"/>
                </a:cubicBezTo>
                <a:cubicBezTo>
                  <a:pt x="16524" y="11969"/>
                  <a:pt x="16519" y="11975"/>
                  <a:pt x="16516" y="11977"/>
                </a:cubicBezTo>
                <a:cubicBezTo>
                  <a:pt x="16504" y="11959"/>
                  <a:pt x="16510" y="11913"/>
                  <a:pt x="16506" y="11882"/>
                </a:cubicBezTo>
                <a:cubicBezTo>
                  <a:pt x="16492" y="11883"/>
                  <a:pt x="16478" y="11896"/>
                  <a:pt x="16465" y="11891"/>
                </a:cubicBezTo>
                <a:cubicBezTo>
                  <a:pt x="16432" y="11791"/>
                  <a:pt x="16491" y="11633"/>
                  <a:pt x="16506" y="11555"/>
                </a:cubicBezTo>
                <a:cubicBezTo>
                  <a:pt x="16505" y="11534"/>
                  <a:pt x="16507" y="11512"/>
                  <a:pt x="16506" y="11490"/>
                </a:cubicBezTo>
                <a:cubicBezTo>
                  <a:pt x="16510" y="11457"/>
                  <a:pt x="16519" y="11446"/>
                  <a:pt x="16511" y="11405"/>
                </a:cubicBezTo>
                <a:cubicBezTo>
                  <a:pt x="16531" y="11376"/>
                  <a:pt x="16539" y="11382"/>
                  <a:pt x="16571" y="11386"/>
                </a:cubicBezTo>
                <a:cubicBezTo>
                  <a:pt x="16570" y="11417"/>
                  <a:pt x="16573" y="11449"/>
                  <a:pt x="16571" y="11480"/>
                </a:cubicBezTo>
                <a:cubicBezTo>
                  <a:pt x="16584" y="11481"/>
                  <a:pt x="16588" y="11487"/>
                  <a:pt x="16597" y="11490"/>
                </a:cubicBezTo>
                <a:cubicBezTo>
                  <a:pt x="16614" y="11496"/>
                  <a:pt x="16618" y="11471"/>
                  <a:pt x="16637" y="11490"/>
                </a:cubicBezTo>
                <a:cubicBezTo>
                  <a:pt x="16645" y="11506"/>
                  <a:pt x="16654" y="11519"/>
                  <a:pt x="16663" y="11536"/>
                </a:cubicBezTo>
                <a:cubicBezTo>
                  <a:pt x="16670" y="11541"/>
                  <a:pt x="16675" y="11550"/>
                  <a:pt x="16683" y="11555"/>
                </a:cubicBezTo>
                <a:cubicBezTo>
                  <a:pt x="16697" y="11594"/>
                  <a:pt x="16697" y="11636"/>
                  <a:pt x="16707" y="11686"/>
                </a:cubicBezTo>
                <a:cubicBezTo>
                  <a:pt x="16707" y="11688"/>
                  <a:pt x="16707" y="11693"/>
                  <a:pt x="16707" y="11694"/>
                </a:cubicBezTo>
                <a:cubicBezTo>
                  <a:pt x="16724" y="11693"/>
                  <a:pt x="16721" y="11679"/>
                  <a:pt x="16738" y="11677"/>
                </a:cubicBezTo>
                <a:cubicBezTo>
                  <a:pt x="16747" y="11704"/>
                  <a:pt x="16745" y="11705"/>
                  <a:pt x="16738" y="11733"/>
                </a:cubicBezTo>
                <a:cubicBezTo>
                  <a:pt x="16740" y="11735"/>
                  <a:pt x="16741" y="11740"/>
                  <a:pt x="16743" y="11742"/>
                </a:cubicBezTo>
                <a:cubicBezTo>
                  <a:pt x="16754" y="11740"/>
                  <a:pt x="16768" y="11735"/>
                  <a:pt x="16779" y="11733"/>
                </a:cubicBezTo>
                <a:cubicBezTo>
                  <a:pt x="16793" y="11753"/>
                  <a:pt x="16806" y="11775"/>
                  <a:pt x="16824" y="11789"/>
                </a:cubicBezTo>
                <a:cubicBezTo>
                  <a:pt x="16827" y="11798"/>
                  <a:pt x="16833" y="11802"/>
                  <a:pt x="16834" y="11817"/>
                </a:cubicBezTo>
                <a:cubicBezTo>
                  <a:pt x="16819" y="11846"/>
                  <a:pt x="16813" y="11922"/>
                  <a:pt x="16814" y="11977"/>
                </a:cubicBezTo>
                <a:cubicBezTo>
                  <a:pt x="16848" y="11976"/>
                  <a:pt x="16846" y="11936"/>
                  <a:pt x="16865" y="11910"/>
                </a:cubicBezTo>
                <a:cubicBezTo>
                  <a:pt x="16875" y="11904"/>
                  <a:pt x="16885" y="11897"/>
                  <a:pt x="16895" y="11891"/>
                </a:cubicBezTo>
                <a:cubicBezTo>
                  <a:pt x="16901" y="11884"/>
                  <a:pt x="16904" y="11859"/>
                  <a:pt x="16910" y="11855"/>
                </a:cubicBezTo>
                <a:cubicBezTo>
                  <a:pt x="16915" y="11855"/>
                  <a:pt x="16925" y="11855"/>
                  <a:pt x="16930" y="11855"/>
                </a:cubicBezTo>
                <a:cubicBezTo>
                  <a:pt x="16951" y="11833"/>
                  <a:pt x="16941" y="11762"/>
                  <a:pt x="16945" y="11723"/>
                </a:cubicBezTo>
                <a:cubicBezTo>
                  <a:pt x="16946" y="11722"/>
                  <a:pt x="16949" y="11724"/>
                  <a:pt x="16950" y="11723"/>
                </a:cubicBezTo>
                <a:cubicBezTo>
                  <a:pt x="16985" y="11795"/>
                  <a:pt x="17001" y="11729"/>
                  <a:pt x="17026" y="11694"/>
                </a:cubicBezTo>
                <a:cubicBezTo>
                  <a:pt x="17050" y="11662"/>
                  <a:pt x="17082" y="11661"/>
                  <a:pt x="17092" y="11602"/>
                </a:cubicBezTo>
                <a:cubicBezTo>
                  <a:pt x="17091" y="11566"/>
                  <a:pt x="17092" y="11534"/>
                  <a:pt x="17092" y="11499"/>
                </a:cubicBezTo>
                <a:cubicBezTo>
                  <a:pt x="17097" y="11482"/>
                  <a:pt x="17102" y="11458"/>
                  <a:pt x="17107" y="11442"/>
                </a:cubicBezTo>
                <a:cubicBezTo>
                  <a:pt x="17097" y="11356"/>
                  <a:pt x="17087" y="11276"/>
                  <a:pt x="17077" y="11190"/>
                </a:cubicBezTo>
                <a:cubicBezTo>
                  <a:pt x="17070" y="11167"/>
                  <a:pt x="17053" y="11151"/>
                  <a:pt x="17046" y="11124"/>
                </a:cubicBezTo>
                <a:cubicBezTo>
                  <a:pt x="17044" y="11104"/>
                  <a:pt x="17044" y="11087"/>
                  <a:pt x="17041" y="11067"/>
                </a:cubicBezTo>
                <a:cubicBezTo>
                  <a:pt x="17034" y="11047"/>
                  <a:pt x="17023" y="11053"/>
                  <a:pt x="17011" y="11041"/>
                </a:cubicBezTo>
                <a:cubicBezTo>
                  <a:pt x="16997" y="11013"/>
                  <a:pt x="16984" y="10983"/>
                  <a:pt x="16970" y="10956"/>
                </a:cubicBezTo>
                <a:cubicBezTo>
                  <a:pt x="16959" y="10940"/>
                  <a:pt x="16947" y="10924"/>
                  <a:pt x="16935" y="10909"/>
                </a:cubicBezTo>
                <a:cubicBezTo>
                  <a:pt x="16922" y="10878"/>
                  <a:pt x="16929" y="10872"/>
                  <a:pt x="16920" y="10834"/>
                </a:cubicBezTo>
                <a:cubicBezTo>
                  <a:pt x="16903" y="10802"/>
                  <a:pt x="16887" y="10764"/>
                  <a:pt x="16870" y="10731"/>
                </a:cubicBezTo>
                <a:cubicBezTo>
                  <a:pt x="16872" y="10690"/>
                  <a:pt x="16883" y="10628"/>
                  <a:pt x="16895" y="10600"/>
                </a:cubicBezTo>
                <a:cubicBezTo>
                  <a:pt x="16912" y="10561"/>
                  <a:pt x="16949" y="10565"/>
                  <a:pt x="16945" y="10487"/>
                </a:cubicBezTo>
                <a:cubicBezTo>
                  <a:pt x="16952" y="10480"/>
                  <a:pt x="16969" y="10481"/>
                  <a:pt x="16980" y="10487"/>
                </a:cubicBezTo>
                <a:cubicBezTo>
                  <a:pt x="16988" y="10476"/>
                  <a:pt x="16986" y="10464"/>
                  <a:pt x="16985" y="10440"/>
                </a:cubicBezTo>
                <a:cubicBezTo>
                  <a:pt x="16996" y="10428"/>
                  <a:pt x="17011" y="10416"/>
                  <a:pt x="17021" y="10404"/>
                </a:cubicBezTo>
                <a:cubicBezTo>
                  <a:pt x="17031" y="10397"/>
                  <a:pt x="17038" y="10412"/>
                  <a:pt x="17046" y="10404"/>
                </a:cubicBezTo>
                <a:cubicBezTo>
                  <a:pt x="17051" y="10398"/>
                  <a:pt x="17055" y="10378"/>
                  <a:pt x="17056" y="10366"/>
                </a:cubicBezTo>
                <a:cubicBezTo>
                  <a:pt x="17073" y="10393"/>
                  <a:pt x="17077" y="10414"/>
                  <a:pt x="17107" y="10413"/>
                </a:cubicBezTo>
                <a:cubicBezTo>
                  <a:pt x="17111" y="10405"/>
                  <a:pt x="17113" y="10402"/>
                  <a:pt x="17117" y="10395"/>
                </a:cubicBezTo>
                <a:cubicBezTo>
                  <a:pt x="17123" y="10398"/>
                  <a:pt x="17131" y="10401"/>
                  <a:pt x="17137" y="10404"/>
                </a:cubicBezTo>
                <a:cubicBezTo>
                  <a:pt x="17141" y="10437"/>
                  <a:pt x="17123" y="10449"/>
                  <a:pt x="17127" y="10487"/>
                </a:cubicBezTo>
                <a:cubicBezTo>
                  <a:pt x="17134" y="10513"/>
                  <a:pt x="17140" y="10537"/>
                  <a:pt x="17147" y="10563"/>
                </a:cubicBezTo>
                <a:cubicBezTo>
                  <a:pt x="17160" y="10559"/>
                  <a:pt x="17168" y="10551"/>
                  <a:pt x="17178" y="10544"/>
                </a:cubicBezTo>
                <a:cubicBezTo>
                  <a:pt x="17178" y="10539"/>
                  <a:pt x="17177" y="10530"/>
                  <a:pt x="17178" y="10526"/>
                </a:cubicBezTo>
                <a:cubicBezTo>
                  <a:pt x="17168" y="10514"/>
                  <a:pt x="17165" y="10504"/>
                  <a:pt x="17157" y="10487"/>
                </a:cubicBezTo>
                <a:cubicBezTo>
                  <a:pt x="17160" y="10472"/>
                  <a:pt x="17164" y="10456"/>
                  <a:pt x="17167" y="10440"/>
                </a:cubicBezTo>
                <a:cubicBezTo>
                  <a:pt x="17168" y="10439"/>
                  <a:pt x="17167" y="10432"/>
                  <a:pt x="17167" y="10431"/>
                </a:cubicBezTo>
                <a:cubicBezTo>
                  <a:pt x="17171" y="10432"/>
                  <a:pt x="17175" y="10439"/>
                  <a:pt x="17178" y="10440"/>
                </a:cubicBezTo>
                <a:cubicBezTo>
                  <a:pt x="17195" y="10443"/>
                  <a:pt x="17202" y="10410"/>
                  <a:pt x="17218" y="10404"/>
                </a:cubicBezTo>
                <a:cubicBezTo>
                  <a:pt x="17228" y="10405"/>
                  <a:pt x="17238" y="10412"/>
                  <a:pt x="17248" y="10413"/>
                </a:cubicBezTo>
                <a:cubicBezTo>
                  <a:pt x="17255" y="10406"/>
                  <a:pt x="17256" y="10383"/>
                  <a:pt x="17263" y="10375"/>
                </a:cubicBezTo>
                <a:cubicBezTo>
                  <a:pt x="17271" y="10378"/>
                  <a:pt x="17281" y="10383"/>
                  <a:pt x="17289" y="10385"/>
                </a:cubicBezTo>
                <a:cubicBezTo>
                  <a:pt x="17301" y="10381"/>
                  <a:pt x="17311" y="10380"/>
                  <a:pt x="17324" y="10375"/>
                </a:cubicBezTo>
                <a:cubicBezTo>
                  <a:pt x="17327" y="10367"/>
                  <a:pt x="17332" y="10350"/>
                  <a:pt x="17334" y="10338"/>
                </a:cubicBezTo>
                <a:cubicBezTo>
                  <a:pt x="17340" y="10342"/>
                  <a:pt x="17343" y="10345"/>
                  <a:pt x="17349" y="10348"/>
                </a:cubicBezTo>
                <a:cubicBezTo>
                  <a:pt x="17374" y="10321"/>
                  <a:pt x="17364" y="10295"/>
                  <a:pt x="17370" y="10253"/>
                </a:cubicBezTo>
                <a:cubicBezTo>
                  <a:pt x="17404" y="10310"/>
                  <a:pt x="17394" y="10264"/>
                  <a:pt x="17440" y="10263"/>
                </a:cubicBezTo>
                <a:cubicBezTo>
                  <a:pt x="17441" y="10270"/>
                  <a:pt x="17440" y="10274"/>
                  <a:pt x="17440" y="10282"/>
                </a:cubicBezTo>
                <a:cubicBezTo>
                  <a:pt x="17462" y="10278"/>
                  <a:pt x="17473" y="10263"/>
                  <a:pt x="17486" y="10245"/>
                </a:cubicBezTo>
                <a:cubicBezTo>
                  <a:pt x="17495" y="10250"/>
                  <a:pt x="17507" y="10257"/>
                  <a:pt x="17516" y="10263"/>
                </a:cubicBezTo>
                <a:cubicBezTo>
                  <a:pt x="17525" y="10237"/>
                  <a:pt x="17536" y="10229"/>
                  <a:pt x="17556" y="10226"/>
                </a:cubicBezTo>
                <a:cubicBezTo>
                  <a:pt x="17559" y="10218"/>
                  <a:pt x="17562" y="10213"/>
                  <a:pt x="17562" y="10198"/>
                </a:cubicBezTo>
                <a:cubicBezTo>
                  <a:pt x="17582" y="10172"/>
                  <a:pt x="17599" y="10155"/>
                  <a:pt x="17622" y="10132"/>
                </a:cubicBezTo>
                <a:cubicBezTo>
                  <a:pt x="17631" y="10118"/>
                  <a:pt x="17644" y="10108"/>
                  <a:pt x="17653" y="10094"/>
                </a:cubicBezTo>
                <a:cubicBezTo>
                  <a:pt x="17654" y="10076"/>
                  <a:pt x="17650" y="10048"/>
                  <a:pt x="17653" y="10030"/>
                </a:cubicBezTo>
                <a:cubicBezTo>
                  <a:pt x="17660" y="10025"/>
                  <a:pt x="17675" y="10034"/>
                  <a:pt x="17683" y="10039"/>
                </a:cubicBezTo>
                <a:cubicBezTo>
                  <a:pt x="17688" y="10031"/>
                  <a:pt x="17710" y="9989"/>
                  <a:pt x="17713" y="9981"/>
                </a:cubicBezTo>
                <a:cubicBezTo>
                  <a:pt x="17718" y="9958"/>
                  <a:pt x="17723" y="9940"/>
                  <a:pt x="17728" y="9917"/>
                </a:cubicBezTo>
                <a:cubicBezTo>
                  <a:pt x="17735" y="9910"/>
                  <a:pt x="17742" y="9905"/>
                  <a:pt x="17748" y="9899"/>
                </a:cubicBezTo>
                <a:cubicBezTo>
                  <a:pt x="17758" y="9873"/>
                  <a:pt x="17757" y="9791"/>
                  <a:pt x="17753" y="9766"/>
                </a:cubicBezTo>
                <a:cubicBezTo>
                  <a:pt x="17759" y="9762"/>
                  <a:pt x="17776" y="9757"/>
                  <a:pt x="17784" y="9748"/>
                </a:cubicBezTo>
                <a:cubicBezTo>
                  <a:pt x="17798" y="9732"/>
                  <a:pt x="17842" y="9596"/>
                  <a:pt x="17849" y="9561"/>
                </a:cubicBezTo>
                <a:cubicBezTo>
                  <a:pt x="17852" y="9565"/>
                  <a:pt x="17857" y="9567"/>
                  <a:pt x="17860" y="9571"/>
                </a:cubicBezTo>
                <a:cubicBezTo>
                  <a:pt x="17869" y="9565"/>
                  <a:pt x="17889" y="9443"/>
                  <a:pt x="17895" y="9421"/>
                </a:cubicBezTo>
                <a:cubicBezTo>
                  <a:pt x="17889" y="9420"/>
                  <a:pt x="17885" y="9412"/>
                  <a:pt x="17880" y="9411"/>
                </a:cubicBezTo>
                <a:cubicBezTo>
                  <a:pt x="17888" y="9398"/>
                  <a:pt x="17892" y="9377"/>
                  <a:pt x="17900" y="9364"/>
                </a:cubicBezTo>
                <a:cubicBezTo>
                  <a:pt x="17900" y="9361"/>
                  <a:pt x="17900" y="9358"/>
                  <a:pt x="17900" y="9354"/>
                </a:cubicBezTo>
                <a:cubicBezTo>
                  <a:pt x="17876" y="9352"/>
                  <a:pt x="17870" y="9334"/>
                  <a:pt x="17860" y="9308"/>
                </a:cubicBezTo>
                <a:cubicBezTo>
                  <a:pt x="17830" y="9310"/>
                  <a:pt x="17817" y="9345"/>
                  <a:pt x="17789" y="9317"/>
                </a:cubicBezTo>
                <a:cubicBezTo>
                  <a:pt x="17805" y="9287"/>
                  <a:pt x="17863" y="9250"/>
                  <a:pt x="17890" y="9233"/>
                </a:cubicBezTo>
                <a:cubicBezTo>
                  <a:pt x="17896" y="9182"/>
                  <a:pt x="17881" y="9165"/>
                  <a:pt x="17869" y="9139"/>
                </a:cubicBezTo>
                <a:cubicBezTo>
                  <a:pt x="17877" y="9133"/>
                  <a:pt x="17883" y="9127"/>
                  <a:pt x="17890" y="9121"/>
                </a:cubicBezTo>
                <a:cubicBezTo>
                  <a:pt x="17890" y="9113"/>
                  <a:pt x="17891" y="9111"/>
                  <a:pt x="17890" y="9102"/>
                </a:cubicBezTo>
                <a:cubicBezTo>
                  <a:pt x="17884" y="9080"/>
                  <a:pt x="17872" y="9082"/>
                  <a:pt x="17864" y="9065"/>
                </a:cubicBezTo>
                <a:cubicBezTo>
                  <a:pt x="17861" y="9053"/>
                  <a:pt x="17858" y="9040"/>
                  <a:pt x="17854" y="9028"/>
                </a:cubicBezTo>
                <a:cubicBezTo>
                  <a:pt x="17848" y="9018"/>
                  <a:pt x="17839" y="9021"/>
                  <a:pt x="17834" y="9009"/>
                </a:cubicBezTo>
                <a:cubicBezTo>
                  <a:pt x="17828" y="8991"/>
                  <a:pt x="17834" y="8965"/>
                  <a:pt x="17829" y="8944"/>
                </a:cubicBezTo>
                <a:cubicBezTo>
                  <a:pt x="17822" y="8931"/>
                  <a:pt x="17816" y="8918"/>
                  <a:pt x="17809" y="8905"/>
                </a:cubicBezTo>
                <a:cubicBezTo>
                  <a:pt x="17805" y="8879"/>
                  <a:pt x="17803" y="8847"/>
                  <a:pt x="17799" y="8821"/>
                </a:cubicBezTo>
                <a:cubicBezTo>
                  <a:pt x="17789" y="8777"/>
                  <a:pt x="17753" y="8733"/>
                  <a:pt x="17728" y="8718"/>
                </a:cubicBezTo>
                <a:cubicBezTo>
                  <a:pt x="17724" y="8622"/>
                  <a:pt x="17801" y="8617"/>
                  <a:pt x="17784" y="8522"/>
                </a:cubicBezTo>
                <a:cubicBezTo>
                  <a:pt x="17788" y="8520"/>
                  <a:pt x="17794" y="8515"/>
                  <a:pt x="17799" y="8512"/>
                </a:cubicBezTo>
                <a:cubicBezTo>
                  <a:pt x="17801" y="8522"/>
                  <a:pt x="17801" y="8531"/>
                  <a:pt x="17804" y="8540"/>
                </a:cubicBezTo>
                <a:cubicBezTo>
                  <a:pt x="17809" y="8537"/>
                  <a:pt x="17814" y="8543"/>
                  <a:pt x="17819" y="8540"/>
                </a:cubicBezTo>
                <a:cubicBezTo>
                  <a:pt x="17820" y="8525"/>
                  <a:pt x="17824" y="8509"/>
                  <a:pt x="17825" y="8493"/>
                </a:cubicBezTo>
                <a:cubicBezTo>
                  <a:pt x="17849" y="8444"/>
                  <a:pt x="17894" y="8423"/>
                  <a:pt x="17935" y="8438"/>
                </a:cubicBezTo>
                <a:cubicBezTo>
                  <a:pt x="17935" y="8405"/>
                  <a:pt x="17935" y="8384"/>
                  <a:pt x="17940" y="8362"/>
                </a:cubicBezTo>
                <a:cubicBezTo>
                  <a:pt x="17920" y="8346"/>
                  <a:pt x="17903" y="8370"/>
                  <a:pt x="17880" y="8362"/>
                </a:cubicBezTo>
                <a:cubicBezTo>
                  <a:pt x="17860" y="8356"/>
                  <a:pt x="17852" y="8314"/>
                  <a:pt x="17834" y="8307"/>
                </a:cubicBezTo>
                <a:cubicBezTo>
                  <a:pt x="17800" y="8290"/>
                  <a:pt x="17786" y="8376"/>
                  <a:pt x="17763" y="8391"/>
                </a:cubicBezTo>
                <a:cubicBezTo>
                  <a:pt x="17750" y="8400"/>
                  <a:pt x="17737" y="8392"/>
                  <a:pt x="17723" y="8391"/>
                </a:cubicBezTo>
                <a:cubicBezTo>
                  <a:pt x="17712" y="8356"/>
                  <a:pt x="17718" y="8328"/>
                  <a:pt x="17718" y="8278"/>
                </a:cubicBezTo>
                <a:cubicBezTo>
                  <a:pt x="17697" y="8251"/>
                  <a:pt x="17649" y="8268"/>
                  <a:pt x="17632" y="8231"/>
                </a:cubicBezTo>
                <a:cubicBezTo>
                  <a:pt x="17629" y="8218"/>
                  <a:pt x="17625" y="8208"/>
                  <a:pt x="17622" y="8194"/>
                </a:cubicBezTo>
                <a:cubicBezTo>
                  <a:pt x="17628" y="8165"/>
                  <a:pt x="17637" y="8112"/>
                  <a:pt x="17653" y="8100"/>
                </a:cubicBezTo>
                <a:cubicBezTo>
                  <a:pt x="17656" y="8096"/>
                  <a:pt x="17655" y="8100"/>
                  <a:pt x="17662" y="8100"/>
                </a:cubicBezTo>
                <a:cubicBezTo>
                  <a:pt x="17667" y="8112"/>
                  <a:pt x="17673" y="8117"/>
                  <a:pt x="17678" y="8129"/>
                </a:cubicBezTo>
                <a:cubicBezTo>
                  <a:pt x="17688" y="8125"/>
                  <a:pt x="17686" y="8115"/>
                  <a:pt x="17692" y="8110"/>
                </a:cubicBezTo>
                <a:cubicBezTo>
                  <a:pt x="17703" y="8102"/>
                  <a:pt x="17715" y="8112"/>
                  <a:pt x="17723" y="8100"/>
                </a:cubicBezTo>
                <a:cubicBezTo>
                  <a:pt x="17737" y="8079"/>
                  <a:pt x="17738" y="8028"/>
                  <a:pt x="17753" y="8007"/>
                </a:cubicBezTo>
                <a:cubicBezTo>
                  <a:pt x="17766" y="7988"/>
                  <a:pt x="17789" y="7997"/>
                  <a:pt x="17804" y="7979"/>
                </a:cubicBezTo>
                <a:cubicBezTo>
                  <a:pt x="17820" y="7944"/>
                  <a:pt x="17833" y="7911"/>
                  <a:pt x="17849" y="7876"/>
                </a:cubicBezTo>
                <a:cubicBezTo>
                  <a:pt x="17883" y="7874"/>
                  <a:pt x="17915" y="7893"/>
                  <a:pt x="17920" y="7942"/>
                </a:cubicBezTo>
                <a:cubicBezTo>
                  <a:pt x="17902" y="7980"/>
                  <a:pt x="17883" y="8025"/>
                  <a:pt x="17864" y="8063"/>
                </a:cubicBezTo>
                <a:cubicBezTo>
                  <a:pt x="17864" y="8070"/>
                  <a:pt x="17864" y="8075"/>
                  <a:pt x="17864" y="8082"/>
                </a:cubicBezTo>
                <a:cubicBezTo>
                  <a:pt x="17865" y="8084"/>
                  <a:pt x="17869" y="8081"/>
                  <a:pt x="17869" y="8082"/>
                </a:cubicBezTo>
                <a:cubicBezTo>
                  <a:pt x="17880" y="8081"/>
                  <a:pt x="17885" y="8088"/>
                  <a:pt x="17895" y="8091"/>
                </a:cubicBezTo>
                <a:cubicBezTo>
                  <a:pt x="17885" y="8122"/>
                  <a:pt x="17864" y="8134"/>
                  <a:pt x="17854" y="8165"/>
                </a:cubicBezTo>
                <a:cubicBezTo>
                  <a:pt x="17874" y="8178"/>
                  <a:pt x="17894" y="8134"/>
                  <a:pt x="17905" y="8120"/>
                </a:cubicBezTo>
                <a:cubicBezTo>
                  <a:pt x="17936" y="8091"/>
                  <a:pt x="17965" y="8053"/>
                  <a:pt x="17996" y="8025"/>
                </a:cubicBezTo>
                <a:cubicBezTo>
                  <a:pt x="18014" y="8015"/>
                  <a:pt x="18036" y="8020"/>
                  <a:pt x="18051" y="8007"/>
                </a:cubicBezTo>
                <a:cubicBezTo>
                  <a:pt x="18072" y="8084"/>
                  <a:pt x="18106" y="8016"/>
                  <a:pt x="18122" y="8073"/>
                </a:cubicBezTo>
                <a:cubicBezTo>
                  <a:pt x="18127" y="8089"/>
                  <a:pt x="18109" y="8131"/>
                  <a:pt x="18107" y="8157"/>
                </a:cubicBezTo>
                <a:cubicBezTo>
                  <a:pt x="18112" y="8163"/>
                  <a:pt x="18122" y="8169"/>
                  <a:pt x="18127" y="8175"/>
                </a:cubicBezTo>
                <a:cubicBezTo>
                  <a:pt x="18117" y="8209"/>
                  <a:pt x="18098" y="8199"/>
                  <a:pt x="18087" y="8251"/>
                </a:cubicBezTo>
                <a:cubicBezTo>
                  <a:pt x="18099" y="8279"/>
                  <a:pt x="18118" y="8304"/>
                  <a:pt x="18122" y="8343"/>
                </a:cubicBezTo>
                <a:cubicBezTo>
                  <a:pt x="18129" y="8327"/>
                  <a:pt x="18136" y="8304"/>
                  <a:pt x="18142" y="8288"/>
                </a:cubicBezTo>
                <a:cubicBezTo>
                  <a:pt x="18156" y="8292"/>
                  <a:pt x="18160" y="8312"/>
                  <a:pt x="18163" y="8335"/>
                </a:cubicBezTo>
                <a:cubicBezTo>
                  <a:pt x="18173" y="8329"/>
                  <a:pt x="18175" y="8318"/>
                  <a:pt x="18182" y="8307"/>
                </a:cubicBezTo>
                <a:cubicBezTo>
                  <a:pt x="18195" y="8325"/>
                  <a:pt x="18217" y="8382"/>
                  <a:pt x="18218" y="8419"/>
                </a:cubicBezTo>
                <a:cubicBezTo>
                  <a:pt x="18216" y="8422"/>
                  <a:pt x="18215" y="8425"/>
                  <a:pt x="18213" y="8428"/>
                </a:cubicBezTo>
                <a:cubicBezTo>
                  <a:pt x="18205" y="8424"/>
                  <a:pt x="18200" y="8414"/>
                  <a:pt x="18193" y="8409"/>
                </a:cubicBezTo>
                <a:cubicBezTo>
                  <a:pt x="18186" y="8417"/>
                  <a:pt x="18179" y="8430"/>
                  <a:pt x="18173" y="8438"/>
                </a:cubicBezTo>
                <a:cubicBezTo>
                  <a:pt x="18171" y="8442"/>
                  <a:pt x="18169" y="8444"/>
                  <a:pt x="18167" y="8448"/>
                </a:cubicBezTo>
                <a:cubicBezTo>
                  <a:pt x="18179" y="8448"/>
                  <a:pt x="18185" y="8451"/>
                  <a:pt x="18193" y="8457"/>
                </a:cubicBezTo>
                <a:cubicBezTo>
                  <a:pt x="18195" y="8472"/>
                  <a:pt x="18191" y="8496"/>
                  <a:pt x="18193" y="8512"/>
                </a:cubicBezTo>
                <a:cubicBezTo>
                  <a:pt x="18197" y="8526"/>
                  <a:pt x="18203" y="8537"/>
                  <a:pt x="18208" y="8550"/>
                </a:cubicBezTo>
                <a:cubicBezTo>
                  <a:pt x="18213" y="8593"/>
                  <a:pt x="18185" y="8615"/>
                  <a:pt x="18182" y="8653"/>
                </a:cubicBezTo>
                <a:cubicBezTo>
                  <a:pt x="18186" y="8693"/>
                  <a:pt x="18194" y="8735"/>
                  <a:pt x="18198" y="8776"/>
                </a:cubicBezTo>
                <a:cubicBezTo>
                  <a:pt x="18208" y="8765"/>
                  <a:pt x="18211" y="8767"/>
                  <a:pt x="18223" y="8756"/>
                </a:cubicBezTo>
                <a:cubicBezTo>
                  <a:pt x="18243" y="8739"/>
                  <a:pt x="18255" y="8686"/>
                  <a:pt x="18283" y="8681"/>
                </a:cubicBezTo>
                <a:cubicBezTo>
                  <a:pt x="18294" y="8679"/>
                  <a:pt x="18296" y="8698"/>
                  <a:pt x="18309" y="8700"/>
                </a:cubicBezTo>
                <a:cubicBezTo>
                  <a:pt x="18318" y="8686"/>
                  <a:pt x="18322" y="8670"/>
                  <a:pt x="18335" y="8661"/>
                </a:cubicBezTo>
                <a:cubicBezTo>
                  <a:pt x="18342" y="8667"/>
                  <a:pt x="18343" y="8671"/>
                  <a:pt x="18354" y="8671"/>
                </a:cubicBezTo>
                <a:cubicBezTo>
                  <a:pt x="18371" y="8643"/>
                  <a:pt x="18382" y="8593"/>
                  <a:pt x="18390" y="8550"/>
                </a:cubicBezTo>
                <a:cubicBezTo>
                  <a:pt x="18385" y="8550"/>
                  <a:pt x="18384" y="8550"/>
                  <a:pt x="18379" y="8550"/>
                </a:cubicBezTo>
                <a:cubicBezTo>
                  <a:pt x="18367" y="8496"/>
                  <a:pt x="18385" y="8404"/>
                  <a:pt x="18370" y="8353"/>
                </a:cubicBezTo>
                <a:cubicBezTo>
                  <a:pt x="18352" y="8292"/>
                  <a:pt x="18325" y="8232"/>
                  <a:pt x="18299" y="8185"/>
                </a:cubicBezTo>
                <a:cubicBezTo>
                  <a:pt x="18286" y="8160"/>
                  <a:pt x="18261" y="8144"/>
                  <a:pt x="18254" y="8110"/>
                </a:cubicBezTo>
                <a:cubicBezTo>
                  <a:pt x="18250" y="8098"/>
                  <a:pt x="18256" y="8078"/>
                  <a:pt x="18259" y="8063"/>
                </a:cubicBezTo>
                <a:cubicBezTo>
                  <a:pt x="18275" y="7977"/>
                  <a:pt x="18302" y="8026"/>
                  <a:pt x="18330" y="7979"/>
                </a:cubicBezTo>
                <a:cubicBezTo>
                  <a:pt x="18343" y="7955"/>
                  <a:pt x="18356" y="7927"/>
                  <a:pt x="18370" y="7903"/>
                </a:cubicBezTo>
                <a:cubicBezTo>
                  <a:pt x="18377" y="7901"/>
                  <a:pt x="18383" y="7906"/>
                  <a:pt x="18390" y="7903"/>
                </a:cubicBezTo>
                <a:cubicBezTo>
                  <a:pt x="18402" y="7883"/>
                  <a:pt x="18394" y="7791"/>
                  <a:pt x="18400" y="7764"/>
                </a:cubicBezTo>
                <a:cubicBezTo>
                  <a:pt x="18403" y="7753"/>
                  <a:pt x="18514" y="7546"/>
                  <a:pt x="18521" y="7538"/>
                </a:cubicBezTo>
                <a:cubicBezTo>
                  <a:pt x="18527" y="7536"/>
                  <a:pt x="18531" y="7531"/>
                  <a:pt x="18536" y="7529"/>
                </a:cubicBezTo>
                <a:cubicBezTo>
                  <a:pt x="18533" y="7540"/>
                  <a:pt x="18529" y="7547"/>
                  <a:pt x="18526" y="7558"/>
                </a:cubicBezTo>
                <a:cubicBezTo>
                  <a:pt x="18536" y="7552"/>
                  <a:pt x="18551" y="7546"/>
                  <a:pt x="18562" y="7538"/>
                </a:cubicBezTo>
                <a:cubicBezTo>
                  <a:pt x="18573" y="7574"/>
                  <a:pt x="18575" y="7569"/>
                  <a:pt x="18597" y="7585"/>
                </a:cubicBezTo>
                <a:cubicBezTo>
                  <a:pt x="18602" y="7591"/>
                  <a:pt x="18606" y="7593"/>
                  <a:pt x="18608" y="7604"/>
                </a:cubicBezTo>
                <a:cubicBezTo>
                  <a:pt x="18618" y="7612"/>
                  <a:pt x="18639" y="7594"/>
                  <a:pt x="18652" y="7585"/>
                </a:cubicBezTo>
                <a:cubicBezTo>
                  <a:pt x="18688" y="7562"/>
                  <a:pt x="18718" y="7543"/>
                  <a:pt x="18738" y="7493"/>
                </a:cubicBezTo>
                <a:cubicBezTo>
                  <a:pt x="18753" y="7458"/>
                  <a:pt x="18764" y="7415"/>
                  <a:pt x="18783" y="7389"/>
                </a:cubicBezTo>
                <a:cubicBezTo>
                  <a:pt x="18815" y="7345"/>
                  <a:pt x="18816" y="7322"/>
                  <a:pt x="18840" y="7267"/>
                </a:cubicBezTo>
                <a:cubicBezTo>
                  <a:pt x="18866" y="7205"/>
                  <a:pt x="18906" y="7165"/>
                  <a:pt x="18930" y="7099"/>
                </a:cubicBezTo>
                <a:cubicBezTo>
                  <a:pt x="18938" y="7067"/>
                  <a:pt x="18943" y="7028"/>
                  <a:pt x="18950" y="6997"/>
                </a:cubicBezTo>
                <a:cubicBezTo>
                  <a:pt x="18963" y="6976"/>
                  <a:pt x="18978" y="6961"/>
                  <a:pt x="18991" y="6940"/>
                </a:cubicBezTo>
                <a:cubicBezTo>
                  <a:pt x="18999" y="6919"/>
                  <a:pt x="18998" y="6885"/>
                  <a:pt x="19006" y="6866"/>
                </a:cubicBezTo>
                <a:cubicBezTo>
                  <a:pt x="19026" y="6830"/>
                  <a:pt x="19042" y="6796"/>
                  <a:pt x="19061" y="6761"/>
                </a:cubicBezTo>
                <a:cubicBezTo>
                  <a:pt x="19069" y="6677"/>
                  <a:pt x="19078" y="6593"/>
                  <a:pt x="19086" y="6509"/>
                </a:cubicBezTo>
                <a:cubicBezTo>
                  <a:pt x="19083" y="6487"/>
                  <a:pt x="19080" y="6465"/>
                  <a:pt x="19077" y="6443"/>
                </a:cubicBezTo>
                <a:cubicBezTo>
                  <a:pt x="19085" y="6346"/>
                  <a:pt x="19118" y="6279"/>
                  <a:pt x="19137" y="6200"/>
                </a:cubicBezTo>
                <a:cubicBezTo>
                  <a:pt x="19132" y="6183"/>
                  <a:pt x="19129" y="6177"/>
                  <a:pt x="19118" y="6173"/>
                </a:cubicBezTo>
                <a:cubicBezTo>
                  <a:pt x="19121" y="6145"/>
                  <a:pt x="19128" y="6136"/>
                  <a:pt x="19127" y="6107"/>
                </a:cubicBezTo>
                <a:cubicBezTo>
                  <a:pt x="19123" y="6101"/>
                  <a:pt x="19117" y="6092"/>
                  <a:pt x="19112" y="6087"/>
                </a:cubicBezTo>
                <a:cubicBezTo>
                  <a:pt x="19118" y="6073"/>
                  <a:pt x="19122" y="6065"/>
                  <a:pt x="19127" y="6051"/>
                </a:cubicBezTo>
                <a:cubicBezTo>
                  <a:pt x="19090" y="6015"/>
                  <a:pt x="19076" y="5933"/>
                  <a:pt x="19046" y="5901"/>
                </a:cubicBezTo>
                <a:cubicBezTo>
                  <a:pt x="19023" y="5876"/>
                  <a:pt x="18992" y="5896"/>
                  <a:pt x="18960" y="5882"/>
                </a:cubicBezTo>
                <a:cubicBezTo>
                  <a:pt x="18960" y="5899"/>
                  <a:pt x="18956" y="5912"/>
                  <a:pt x="18956" y="5929"/>
                </a:cubicBezTo>
                <a:cubicBezTo>
                  <a:pt x="18945" y="5986"/>
                  <a:pt x="18915" y="5982"/>
                  <a:pt x="18875" y="5976"/>
                </a:cubicBezTo>
                <a:cubicBezTo>
                  <a:pt x="18875" y="5971"/>
                  <a:pt x="18875" y="5971"/>
                  <a:pt x="18875" y="5966"/>
                </a:cubicBezTo>
                <a:cubicBezTo>
                  <a:pt x="18880" y="5955"/>
                  <a:pt x="18884" y="5940"/>
                  <a:pt x="18889" y="5929"/>
                </a:cubicBezTo>
                <a:cubicBezTo>
                  <a:pt x="18863" y="5907"/>
                  <a:pt x="18857" y="5954"/>
                  <a:pt x="18829" y="5947"/>
                </a:cubicBezTo>
                <a:cubicBezTo>
                  <a:pt x="18828" y="5946"/>
                  <a:pt x="18825" y="5947"/>
                  <a:pt x="18824" y="5947"/>
                </a:cubicBezTo>
                <a:cubicBezTo>
                  <a:pt x="18822" y="5900"/>
                  <a:pt x="18833" y="5860"/>
                  <a:pt x="18834" y="5816"/>
                </a:cubicBezTo>
                <a:cubicBezTo>
                  <a:pt x="18805" y="5814"/>
                  <a:pt x="18776" y="5827"/>
                  <a:pt x="18744" y="5826"/>
                </a:cubicBezTo>
                <a:cubicBezTo>
                  <a:pt x="18740" y="5818"/>
                  <a:pt x="18737" y="5815"/>
                  <a:pt x="18733" y="5807"/>
                </a:cubicBezTo>
                <a:cubicBezTo>
                  <a:pt x="18733" y="5716"/>
                  <a:pt x="18804" y="5680"/>
                  <a:pt x="18834" y="5638"/>
                </a:cubicBezTo>
                <a:cubicBezTo>
                  <a:pt x="18848" y="5615"/>
                  <a:pt x="18861" y="5597"/>
                  <a:pt x="18875" y="5573"/>
                </a:cubicBezTo>
                <a:cubicBezTo>
                  <a:pt x="18910" y="5511"/>
                  <a:pt x="18946" y="5448"/>
                  <a:pt x="18981" y="5386"/>
                </a:cubicBezTo>
                <a:cubicBezTo>
                  <a:pt x="19007" y="5355"/>
                  <a:pt x="19035" y="5323"/>
                  <a:pt x="19061" y="5292"/>
                </a:cubicBezTo>
                <a:cubicBezTo>
                  <a:pt x="19071" y="5261"/>
                  <a:pt x="19082" y="5229"/>
                  <a:pt x="19092" y="5199"/>
                </a:cubicBezTo>
                <a:cubicBezTo>
                  <a:pt x="19103" y="5170"/>
                  <a:pt x="19127" y="5163"/>
                  <a:pt x="19142" y="5142"/>
                </a:cubicBezTo>
                <a:cubicBezTo>
                  <a:pt x="19147" y="5130"/>
                  <a:pt x="19152" y="5117"/>
                  <a:pt x="19157" y="5105"/>
                </a:cubicBezTo>
                <a:cubicBezTo>
                  <a:pt x="19172" y="5070"/>
                  <a:pt x="19199" y="5038"/>
                  <a:pt x="19223" y="5021"/>
                </a:cubicBezTo>
                <a:cubicBezTo>
                  <a:pt x="19266" y="4990"/>
                  <a:pt x="19353" y="5006"/>
                  <a:pt x="19400" y="5002"/>
                </a:cubicBezTo>
                <a:cubicBezTo>
                  <a:pt x="19415" y="5032"/>
                  <a:pt x="19400" y="5060"/>
                  <a:pt x="19435" y="5058"/>
                </a:cubicBezTo>
                <a:cubicBezTo>
                  <a:pt x="19438" y="5043"/>
                  <a:pt x="19443" y="5026"/>
                  <a:pt x="19446" y="5011"/>
                </a:cubicBezTo>
                <a:cubicBezTo>
                  <a:pt x="19470" y="5004"/>
                  <a:pt x="19486" y="5029"/>
                  <a:pt x="19511" y="5021"/>
                </a:cubicBezTo>
                <a:cubicBezTo>
                  <a:pt x="19528" y="5017"/>
                  <a:pt x="19545" y="5015"/>
                  <a:pt x="19562" y="5011"/>
                </a:cubicBezTo>
                <a:cubicBezTo>
                  <a:pt x="19573" y="5021"/>
                  <a:pt x="19586" y="5031"/>
                  <a:pt x="19597" y="5040"/>
                </a:cubicBezTo>
                <a:cubicBezTo>
                  <a:pt x="19602" y="5032"/>
                  <a:pt x="19609" y="5032"/>
                  <a:pt x="19612" y="5021"/>
                </a:cubicBezTo>
                <a:cubicBezTo>
                  <a:pt x="19619" y="5010"/>
                  <a:pt x="19614" y="4994"/>
                  <a:pt x="19612" y="4974"/>
                </a:cubicBezTo>
                <a:cubicBezTo>
                  <a:pt x="19629" y="4958"/>
                  <a:pt x="19649" y="4953"/>
                  <a:pt x="19678" y="4955"/>
                </a:cubicBezTo>
                <a:cubicBezTo>
                  <a:pt x="19688" y="4968"/>
                  <a:pt x="19698" y="4978"/>
                  <a:pt x="19708" y="4992"/>
                </a:cubicBezTo>
                <a:cubicBezTo>
                  <a:pt x="19717" y="4987"/>
                  <a:pt x="19724" y="4988"/>
                  <a:pt x="19733" y="4984"/>
                </a:cubicBezTo>
                <a:cubicBezTo>
                  <a:pt x="19772" y="4969"/>
                  <a:pt x="19800" y="4998"/>
                  <a:pt x="19809" y="5040"/>
                </a:cubicBezTo>
                <a:cubicBezTo>
                  <a:pt x="19810" y="5042"/>
                  <a:pt x="19813" y="5047"/>
                  <a:pt x="19814" y="5050"/>
                </a:cubicBezTo>
                <a:cubicBezTo>
                  <a:pt x="19795" y="5058"/>
                  <a:pt x="19766" y="5055"/>
                  <a:pt x="19759" y="5087"/>
                </a:cubicBezTo>
                <a:cubicBezTo>
                  <a:pt x="19781" y="5130"/>
                  <a:pt x="19811" y="5082"/>
                  <a:pt x="19834" y="5068"/>
                </a:cubicBezTo>
                <a:cubicBezTo>
                  <a:pt x="19840" y="5074"/>
                  <a:pt x="19844" y="5090"/>
                  <a:pt x="19849" y="5096"/>
                </a:cubicBezTo>
                <a:cubicBezTo>
                  <a:pt x="19851" y="5099"/>
                  <a:pt x="19853" y="5094"/>
                  <a:pt x="19854" y="5096"/>
                </a:cubicBezTo>
                <a:cubicBezTo>
                  <a:pt x="19864" y="5083"/>
                  <a:pt x="19876" y="5072"/>
                  <a:pt x="19885" y="5058"/>
                </a:cubicBezTo>
                <a:cubicBezTo>
                  <a:pt x="19903" y="5045"/>
                  <a:pt x="19923" y="5075"/>
                  <a:pt x="19945" y="5068"/>
                </a:cubicBezTo>
                <a:cubicBezTo>
                  <a:pt x="19951" y="5066"/>
                  <a:pt x="19992" y="5047"/>
                  <a:pt x="20001" y="5040"/>
                </a:cubicBezTo>
                <a:cubicBezTo>
                  <a:pt x="20002" y="5040"/>
                  <a:pt x="20005" y="5040"/>
                  <a:pt x="20006" y="5040"/>
                </a:cubicBezTo>
                <a:cubicBezTo>
                  <a:pt x="20004" y="5031"/>
                  <a:pt x="20003" y="5020"/>
                  <a:pt x="20001" y="5011"/>
                </a:cubicBezTo>
                <a:cubicBezTo>
                  <a:pt x="19986" y="4999"/>
                  <a:pt x="19952" y="5011"/>
                  <a:pt x="19945" y="4984"/>
                </a:cubicBezTo>
                <a:cubicBezTo>
                  <a:pt x="19925" y="4902"/>
                  <a:pt x="20033" y="4800"/>
                  <a:pt x="20062" y="4787"/>
                </a:cubicBezTo>
                <a:cubicBezTo>
                  <a:pt x="20061" y="4773"/>
                  <a:pt x="20058" y="4763"/>
                  <a:pt x="20057" y="4749"/>
                </a:cubicBezTo>
                <a:cubicBezTo>
                  <a:pt x="20066" y="4726"/>
                  <a:pt x="20087" y="4694"/>
                  <a:pt x="20102" y="4683"/>
                </a:cubicBezTo>
                <a:cubicBezTo>
                  <a:pt x="20103" y="4665"/>
                  <a:pt x="20101" y="4644"/>
                  <a:pt x="20102" y="4627"/>
                </a:cubicBezTo>
                <a:cubicBezTo>
                  <a:pt x="20128" y="4596"/>
                  <a:pt x="20264" y="4517"/>
                  <a:pt x="20279" y="4609"/>
                </a:cubicBezTo>
                <a:cubicBezTo>
                  <a:pt x="20306" y="4605"/>
                  <a:pt x="20314" y="4573"/>
                  <a:pt x="20340" y="4572"/>
                </a:cubicBezTo>
                <a:cubicBezTo>
                  <a:pt x="20346" y="4610"/>
                  <a:pt x="20322" y="4648"/>
                  <a:pt x="20314" y="4683"/>
                </a:cubicBezTo>
                <a:cubicBezTo>
                  <a:pt x="20316" y="4688"/>
                  <a:pt x="20317" y="4697"/>
                  <a:pt x="20319" y="4702"/>
                </a:cubicBezTo>
                <a:cubicBezTo>
                  <a:pt x="20324" y="4711"/>
                  <a:pt x="20336" y="4713"/>
                  <a:pt x="20345" y="4712"/>
                </a:cubicBezTo>
                <a:cubicBezTo>
                  <a:pt x="20340" y="4734"/>
                  <a:pt x="20334" y="4756"/>
                  <a:pt x="20330" y="4778"/>
                </a:cubicBezTo>
                <a:cubicBezTo>
                  <a:pt x="20376" y="4786"/>
                  <a:pt x="20436" y="4656"/>
                  <a:pt x="20471" y="4618"/>
                </a:cubicBezTo>
                <a:cubicBezTo>
                  <a:pt x="20481" y="4612"/>
                  <a:pt x="20496" y="4606"/>
                  <a:pt x="20506" y="4600"/>
                </a:cubicBezTo>
                <a:cubicBezTo>
                  <a:pt x="20508" y="4600"/>
                  <a:pt x="20505" y="4592"/>
                  <a:pt x="20506" y="4591"/>
                </a:cubicBezTo>
                <a:cubicBezTo>
                  <a:pt x="20503" y="4531"/>
                  <a:pt x="20521" y="4522"/>
                  <a:pt x="20521" y="4459"/>
                </a:cubicBezTo>
                <a:cubicBezTo>
                  <a:pt x="20544" y="4446"/>
                  <a:pt x="20568" y="4435"/>
                  <a:pt x="20592" y="4421"/>
                </a:cubicBezTo>
                <a:cubicBezTo>
                  <a:pt x="20612" y="4428"/>
                  <a:pt x="20633" y="4435"/>
                  <a:pt x="20653" y="4441"/>
                </a:cubicBezTo>
                <a:cubicBezTo>
                  <a:pt x="20658" y="4450"/>
                  <a:pt x="20663" y="4459"/>
                  <a:pt x="20668" y="4468"/>
                </a:cubicBezTo>
                <a:cubicBezTo>
                  <a:pt x="20638" y="4470"/>
                  <a:pt x="20608" y="4482"/>
                  <a:pt x="20587" y="4496"/>
                </a:cubicBezTo>
                <a:cubicBezTo>
                  <a:pt x="20582" y="4518"/>
                  <a:pt x="20587" y="4543"/>
                  <a:pt x="20582" y="4572"/>
                </a:cubicBezTo>
                <a:cubicBezTo>
                  <a:pt x="20575" y="4596"/>
                  <a:pt x="20569" y="4621"/>
                  <a:pt x="20562" y="4646"/>
                </a:cubicBezTo>
                <a:cubicBezTo>
                  <a:pt x="20567" y="4652"/>
                  <a:pt x="20571" y="4659"/>
                  <a:pt x="20577" y="4665"/>
                </a:cubicBezTo>
                <a:cubicBezTo>
                  <a:pt x="20575" y="4674"/>
                  <a:pt x="20545" y="4753"/>
                  <a:pt x="20541" y="4759"/>
                </a:cubicBezTo>
                <a:cubicBezTo>
                  <a:pt x="20515" y="4799"/>
                  <a:pt x="20468" y="4789"/>
                  <a:pt x="20446" y="4833"/>
                </a:cubicBezTo>
                <a:cubicBezTo>
                  <a:pt x="20437" y="4851"/>
                  <a:pt x="20441" y="4874"/>
                  <a:pt x="20431" y="4890"/>
                </a:cubicBezTo>
                <a:cubicBezTo>
                  <a:pt x="20392" y="4944"/>
                  <a:pt x="20352" y="5004"/>
                  <a:pt x="20314" y="5058"/>
                </a:cubicBezTo>
                <a:cubicBezTo>
                  <a:pt x="20307" y="5081"/>
                  <a:pt x="20301" y="5100"/>
                  <a:pt x="20294" y="5123"/>
                </a:cubicBezTo>
                <a:cubicBezTo>
                  <a:pt x="20255" y="5200"/>
                  <a:pt x="20191" y="5275"/>
                  <a:pt x="20127" y="5302"/>
                </a:cubicBezTo>
                <a:cubicBezTo>
                  <a:pt x="20130" y="5314"/>
                  <a:pt x="20130" y="5326"/>
                  <a:pt x="20132" y="5339"/>
                </a:cubicBezTo>
                <a:cubicBezTo>
                  <a:pt x="20126" y="5362"/>
                  <a:pt x="20119" y="5382"/>
                  <a:pt x="20112" y="5405"/>
                </a:cubicBezTo>
                <a:cubicBezTo>
                  <a:pt x="20096" y="5445"/>
                  <a:pt x="20061" y="5470"/>
                  <a:pt x="20051" y="5517"/>
                </a:cubicBezTo>
                <a:cubicBezTo>
                  <a:pt x="20050" y="5542"/>
                  <a:pt x="20048" y="5575"/>
                  <a:pt x="20046" y="5601"/>
                </a:cubicBezTo>
                <a:cubicBezTo>
                  <a:pt x="20036" y="5701"/>
                  <a:pt x="20048" y="5782"/>
                  <a:pt x="20057" y="5872"/>
                </a:cubicBezTo>
                <a:cubicBezTo>
                  <a:pt x="20065" y="5957"/>
                  <a:pt x="20065" y="6009"/>
                  <a:pt x="20077" y="6087"/>
                </a:cubicBezTo>
                <a:cubicBezTo>
                  <a:pt x="20084" y="6115"/>
                  <a:pt x="20090" y="6145"/>
                  <a:pt x="20097" y="6173"/>
                </a:cubicBezTo>
                <a:cubicBezTo>
                  <a:pt x="20097" y="6194"/>
                  <a:pt x="20102" y="6216"/>
                  <a:pt x="20102" y="6238"/>
                </a:cubicBezTo>
                <a:cubicBezTo>
                  <a:pt x="20107" y="6287"/>
                  <a:pt x="20115" y="6335"/>
                  <a:pt x="20122" y="6378"/>
                </a:cubicBezTo>
                <a:cubicBezTo>
                  <a:pt x="20151" y="6360"/>
                  <a:pt x="20218" y="6235"/>
                  <a:pt x="20228" y="6182"/>
                </a:cubicBezTo>
                <a:cubicBezTo>
                  <a:pt x="20229" y="6150"/>
                  <a:pt x="20233" y="6120"/>
                  <a:pt x="20234" y="6087"/>
                </a:cubicBezTo>
                <a:cubicBezTo>
                  <a:pt x="20262" y="6069"/>
                  <a:pt x="20292" y="6041"/>
                  <a:pt x="20324" y="6023"/>
                </a:cubicBezTo>
                <a:cubicBezTo>
                  <a:pt x="20325" y="6014"/>
                  <a:pt x="20324" y="6004"/>
                  <a:pt x="20324" y="5995"/>
                </a:cubicBezTo>
                <a:cubicBezTo>
                  <a:pt x="20319" y="5985"/>
                  <a:pt x="20314" y="5976"/>
                  <a:pt x="20309" y="5966"/>
                </a:cubicBezTo>
                <a:cubicBezTo>
                  <a:pt x="20303" y="5903"/>
                  <a:pt x="20344" y="5837"/>
                  <a:pt x="20370" y="5826"/>
                </a:cubicBezTo>
                <a:cubicBezTo>
                  <a:pt x="20415" y="5805"/>
                  <a:pt x="20436" y="5870"/>
                  <a:pt x="20460" y="5779"/>
                </a:cubicBezTo>
                <a:cubicBezTo>
                  <a:pt x="20454" y="5762"/>
                  <a:pt x="20440" y="5749"/>
                  <a:pt x="20435" y="5733"/>
                </a:cubicBezTo>
                <a:cubicBezTo>
                  <a:pt x="20415" y="5660"/>
                  <a:pt x="20465" y="5537"/>
                  <a:pt x="20491" y="5517"/>
                </a:cubicBezTo>
                <a:cubicBezTo>
                  <a:pt x="20495" y="5516"/>
                  <a:pt x="20497" y="5508"/>
                  <a:pt x="20501" y="5507"/>
                </a:cubicBezTo>
                <a:cubicBezTo>
                  <a:pt x="20502" y="5509"/>
                  <a:pt x="20506" y="5515"/>
                  <a:pt x="20506" y="5517"/>
                </a:cubicBezTo>
                <a:cubicBezTo>
                  <a:pt x="20502" y="5532"/>
                  <a:pt x="20492" y="5541"/>
                  <a:pt x="20491" y="5564"/>
                </a:cubicBezTo>
                <a:cubicBezTo>
                  <a:pt x="20495" y="5568"/>
                  <a:pt x="20502" y="5578"/>
                  <a:pt x="20506" y="5583"/>
                </a:cubicBezTo>
                <a:cubicBezTo>
                  <a:pt x="20516" y="5595"/>
                  <a:pt x="20528" y="5571"/>
                  <a:pt x="20531" y="5555"/>
                </a:cubicBezTo>
                <a:cubicBezTo>
                  <a:pt x="20537" y="5529"/>
                  <a:pt x="20528" y="5491"/>
                  <a:pt x="20526" y="5470"/>
                </a:cubicBezTo>
                <a:cubicBezTo>
                  <a:pt x="20518" y="5469"/>
                  <a:pt x="20514" y="5471"/>
                  <a:pt x="20506" y="5470"/>
                </a:cubicBezTo>
                <a:cubicBezTo>
                  <a:pt x="20502" y="5448"/>
                  <a:pt x="20495" y="5427"/>
                  <a:pt x="20491" y="5405"/>
                </a:cubicBezTo>
                <a:cubicBezTo>
                  <a:pt x="20493" y="5355"/>
                  <a:pt x="20517" y="5347"/>
                  <a:pt x="20526" y="5310"/>
                </a:cubicBezTo>
                <a:cubicBezTo>
                  <a:pt x="20529" y="5303"/>
                  <a:pt x="20527" y="5304"/>
                  <a:pt x="20526" y="5292"/>
                </a:cubicBezTo>
                <a:cubicBezTo>
                  <a:pt x="20493" y="5282"/>
                  <a:pt x="20469" y="5288"/>
                  <a:pt x="20446" y="5255"/>
                </a:cubicBezTo>
                <a:cubicBezTo>
                  <a:pt x="20449" y="5151"/>
                  <a:pt x="20490" y="5136"/>
                  <a:pt x="20516" y="5077"/>
                </a:cubicBezTo>
                <a:cubicBezTo>
                  <a:pt x="20514" y="5072"/>
                  <a:pt x="20509" y="5063"/>
                  <a:pt x="20506" y="5058"/>
                </a:cubicBezTo>
                <a:cubicBezTo>
                  <a:pt x="20516" y="5042"/>
                  <a:pt x="20527" y="5027"/>
                  <a:pt x="20536" y="5011"/>
                </a:cubicBezTo>
                <a:cubicBezTo>
                  <a:pt x="20537" y="4998"/>
                  <a:pt x="20529" y="4996"/>
                  <a:pt x="20526" y="4974"/>
                </a:cubicBezTo>
                <a:cubicBezTo>
                  <a:pt x="20537" y="4946"/>
                  <a:pt x="20543" y="4914"/>
                  <a:pt x="20567" y="4909"/>
                </a:cubicBezTo>
                <a:cubicBezTo>
                  <a:pt x="20576" y="4895"/>
                  <a:pt x="20583" y="4885"/>
                  <a:pt x="20592" y="4871"/>
                </a:cubicBezTo>
                <a:cubicBezTo>
                  <a:pt x="20605" y="4887"/>
                  <a:pt x="20612" y="4913"/>
                  <a:pt x="20622" y="4937"/>
                </a:cubicBezTo>
                <a:cubicBezTo>
                  <a:pt x="20629" y="4932"/>
                  <a:pt x="20635" y="4931"/>
                  <a:pt x="20643" y="4927"/>
                </a:cubicBezTo>
                <a:cubicBezTo>
                  <a:pt x="20643" y="4914"/>
                  <a:pt x="20642" y="4902"/>
                  <a:pt x="20643" y="4890"/>
                </a:cubicBezTo>
                <a:cubicBezTo>
                  <a:pt x="20664" y="4871"/>
                  <a:pt x="20684" y="4857"/>
                  <a:pt x="20698" y="4824"/>
                </a:cubicBezTo>
                <a:cubicBezTo>
                  <a:pt x="20710" y="4826"/>
                  <a:pt x="20711" y="4826"/>
                  <a:pt x="20723" y="4824"/>
                </a:cubicBezTo>
                <a:cubicBezTo>
                  <a:pt x="20717" y="4859"/>
                  <a:pt x="20714" y="4886"/>
                  <a:pt x="20708" y="4919"/>
                </a:cubicBezTo>
                <a:cubicBezTo>
                  <a:pt x="20710" y="4923"/>
                  <a:pt x="20716" y="4932"/>
                  <a:pt x="20718" y="4937"/>
                </a:cubicBezTo>
                <a:cubicBezTo>
                  <a:pt x="20740" y="4903"/>
                  <a:pt x="20762" y="4867"/>
                  <a:pt x="20784" y="4833"/>
                </a:cubicBezTo>
                <a:cubicBezTo>
                  <a:pt x="20804" y="4816"/>
                  <a:pt x="20889" y="4785"/>
                  <a:pt x="20915" y="4805"/>
                </a:cubicBezTo>
                <a:cubicBezTo>
                  <a:pt x="20938" y="4821"/>
                  <a:pt x="20939" y="4881"/>
                  <a:pt x="20961" y="4899"/>
                </a:cubicBezTo>
                <a:cubicBezTo>
                  <a:pt x="20966" y="4900"/>
                  <a:pt x="20970" y="4899"/>
                  <a:pt x="20976" y="4899"/>
                </a:cubicBezTo>
                <a:cubicBezTo>
                  <a:pt x="20979" y="4894"/>
                  <a:pt x="20978" y="4886"/>
                  <a:pt x="20981" y="4880"/>
                </a:cubicBezTo>
                <a:cubicBezTo>
                  <a:pt x="20986" y="4869"/>
                  <a:pt x="20986" y="4847"/>
                  <a:pt x="20991" y="4833"/>
                </a:cubicBezTo>
                <a:cubicBezTo>
                  <a:pt x="21001" y="4809"/>
                  <a:pt x="21022" y="4821"/>
                  <a:pt x="21037" y="4805"/>
                </a:cubicBezTo>
                <a:cubicBezTo>
                  <a:pt x="21041" y="4792"/>
                  <a:pt x="21042" y="4781"/>
                  <a:pt x="21046" y="4769"/>
                </a:cubicBezTo>
                <a:cubicBezTo>
                  <a:pt x="21062" y="4757"/>
                  <a:pt x="21081" y="4743"/>
                  <a:pt x="21097" y="4731"/>
                </a:cubicBezTo>
                <a:cubicBezTo>
                  <a:pt x="21109" y="4712"/>
                  <a:pt x="21111" y="4668"/>
                  <a:pt x="21127" y="4656"/>
                </a:cubicBezTo>
                <a:cubicBezTo>
                  <a:pt x="21137" y="4654"/>
                  <a:pt x="21149" y="4656"/>
                  <a:pt x="21158" y="4656"/>
                </a:cubicBezTo>
                <a:cubicBezTo>
                  <a:pt x="21172" y="4647"/>
                  <a:pt x="21173" y="4614"/>
                  <a:pt x="21183" y="4600"/>
                </a:cubicBezTo>
                <a:cubicBezTo>
                  <a:pt x="21193" y="4587"/>
                  <a:pt x="21204" y="4598"/>
                  <a:pt x="21218" y="4591"/>
                </a:cubicBezTo>
                <a:cubicBezTo>
                  <a:pt x="21235" y="4582"/>
                  <a:pt x="21245" y="4555"/>
                  <a:pt x="21259" y="4544"/>
                </a:cubicBezTo>
                <a:cubicBezTo>
                  <a:pt x="21273" y="4540"/>
                  <a:pt x="21285" y="4529"/>
                  <a:pt x="21299" y="4525"/>
                </a:cubicBezTo>
                <a:cubicBezTo>
                  <a:pt x="21328" y="4500"/>
                  <a:pt x="21356" y="4475"/>
                  <a:pt x="21385" y="4450"/>
                </a:cubicBezTo>
                <a:cubicBezTo>
                  <a:pt x="21391" y="4433"/>
                  <a:pt x="21394" y="4420"/>
                  <a:pt x="21400" y="4403"/>
                </a:cubicBezTo>
                <a:cubicBezTo>
                  <a:pt x="21405" y="4393"/>
                  <a:pt x="21417" y="4392"/>
                  <a:pt x="21425" y="4394"/>
                </a:cubicBezTo>
                <a:cubicBezTo>
                  <a:pt x="21425" y="4401"/>
                  <a:pt x="21421" y="4414"/>
                  <a:pt x="21420" y="4421"/>
                </a:cubicBezTo>
                <a:cubicBezTo>
                  <a:pt x="21431" y="4441"/>
                  <a:pt x="21453" y="4434"/>
                  <a:pt x="21471" y="4441"/>
                </a:cubicBezTo>
                <a:cubicBezTo>
                  <a:pt x="21520" y="4459"/>
                  <a:pt x="21557" y="4500"/>
                  <a:pt x="21562" y="4375"/>
                </a:cubicBezTo>
                <a:cubicBezTo>
                  <a:pt x="21554" y="4377"/>
                  <a:pt x="21544" y="4382"/>
                  <a:pt x="21537" y="4384"/>
                </a:cubicBezTo>
                <a:cubicBezTo>
                  <a:pt x="21538" y="4362"/>
                  <a:pt x="21539" y="4339"/>
                  <a:pt x="21537" y="4318"/>
                </a:cubicBezTo>
                <a:cubicBezTo>
                  <a:pt x="21514" y="4296"/>
                  <a:pt x="21515" y="4248"/>
                  <a:pt x="21486" y="4253"/>
                </a:cubicBezTo>
                <a:cubicBezTo>
                  <a:pt x="21491" y="4241"/>
                  <a:pt x="21496" y="4237"/>
                  <a:pt x="21501" y="4226"/>
                </a:cubicBezTo>
                <a:cubicBezTo>
                  <a:pt x="21500" y="4183"/>
                  <a:pt x="21487" y="4162"/>
                  <a:pt x="21486" y="4122"/>
                </a:cubicBezTo>
                <a:cubicBezTo>
                  <a:pt x="21479" y="4127"/>
                  <a:pt x="21477" y="4136"/>
                  <a:pt x="21471" y="4140"/>
                </a:cubicBezTo>
                <a:cubicBezTo>
                  <a:pt x="21474" y="4133"/>
                  <a:pt x="21473" y="4129"/>
                  <a:pt x="21475" y="4122"/>
                </a:cubicBezTo>
                <a:cubicBezTo>
                  <a:pt x="21466" y="4127"/>
                  <a:pt x="21455" y="4127"/>
                  <a:pt x="21446" y="4132"/>
                </a:cubicBezTo>
                <a:cubicBezTo>
                  <a:pt x="21422" y="4112"/>
                  <a:pt x="21427" y="4111"/>
                  <a:pt x="21420" y="4056"/>
                </a:cubicBezTo>
                <a:cubicBezTo>
                  <a:pt x="21413" y="4054"/>
                  <a:pt x="21407" y="4049"/>
                  <a:pt x="21400" y="4047"/>
                </a:cubicBezTo>
                <a:cubicBezTo>
                  <a:pt x="21395" y="4055"/>
                  <a:pt x="21386" y="4067"/>
                  <a:pt x="21380" y="4075"/>
                </a:cubicBezTo>
                <a:cubicBezTo>
                  <a:pt x="21369" y="4069"/>
                  <a:pt x="21356" y="4054"/>
                  <a:pt x="21344" y="4047"/>
                </a:cubicBezTo>
                <a:cubicBezTo>
                  <a:pt x="21347" y="4036"/>
                  <a:pt x="21354" y="4033"/>
                  <a:pt x="21360" y="4029"/>
                </a:cubicBezTo>
                <a:cubicBezTo>
                  <a:pt x="21363" y="4014"/>
                  <a:pt x="21353" y="4000"/>
                  <a:pt x="21350" y="3982"/>
                </a:cubicBezTo>
                <a:cubicBezTo>
                  <a:pt x="21360" y="3988"/>
                  <a:pt x="21364" y="3995"/>
                  <a:pt x="21370" y="4009"/>
                </a:cubicBezTo>
                <a:cubicBezTo>
                  <a:pt x="21392" y="4004"/>
                  <a:pt x="21406" y="3998"/>
                  <a:pt x="21420" y="3982"/>
                </a:cubicBezTo>
                <a:cubicBezTo>
                  <a:pt x="21419" y="3986"/>
                  <a:pt x="21416" y="3986"/>
                  <a:pt x="21415" y="3990"/>
                </a:cubicBezTo>
                <a:cubicBezTo>
                  <a:pt x="21420" y="3989"/>
                  <a:pt x="21426" y="3991"/>
                  <a:pt x="21431" y="3990"/>
                </a:cubicBezTo>
                <a:cubicBezTo>
                  <a:pt x="21436" y="4003"/>
                  <a:pt x="21440" y="4016"/>
                  <a:pt x="21440" y="4038"/>
                </a:cubicBezTo>
                <a:cubicBezTo>
                  <a:pt x="21462" y="4051"/>
                  <a:pt x="21507" y="4061"/>
                  <a:pt x="21527" y="4038"/>
                </a:cubicBezTo>
                <a:cubicBezTo>
                  <a:pt x="21533" y="4028"/>
                  <a:pt x="21541" y="4010"/>
                  <a:pt x="21547" y="4000"/>
                </a:cubicBezTo>
                <a:cubicBezTo>
                  <a:pt x="21567" y="3988"/>
                  <a:pt x="21579" y="3996"/>
                  <a:pt x="21592" y="3973"/>
                </a:cubicBezTo>
                <a:cubicBezTo>
                  <a:pt x="21600" y="3958"/>
                  <a:pt x="21592" y="3802"/>
                  <a:pt x="21592" y="3767"/>
                </a:cubicBezTo>
                <a:cubicBezTo>
                  <a:pt x="21592" y="3572"/>
                  <a:pt x="21592" y="3380"/>
                  <a:pt x="21592" y="3185"/>
                </a:cubicBezTo>
                <a:cubicBezTo>
                  <a:pt x="21555" y="3140"/>
                  <a:pt x="21508" y="3092"/>
                  <a:pt x="21461" y="3064"/>
                </a:cubicBezTo>
                <a:cubicBezTo>
                  <a:pt x="21438" y="3057"/>
                  <a:pt x="21413" y="3053"/>
                  <a:pt x="21390" y="3045"/>
                </a:cubicBezTo>
                <a:cubicBezTo>
                  <a:pt x="21369" y="3033"/>
                  <a:pt x="21351" y="3017"/>
                  <a:pt x="21324" y="3009"/>
                </a:cubicBezTo>
                <a:cubicBezTo>
                  <a:pt x="21277" y="2994"/>
                  <a:pt x="21198" y="3019"/>
                  <a:pt x="21158" y="3027"/>
                </a:cubicBezTo>
                <a:cubicBezTo>
                  <a:pt x="21156" y="3017"/>
                  <a:pt x="21154" y="3009"/>
                  <a:pt x="21153" y="2999"/>
                </a:cubicBezTo>
                <a:cubicBezTo>
                  <a:pt x="21107" y="2983"/>
                  <a:pt x="21050" y="2953"/>
                  <a:pt x="20996" y="2952"/>
                </a:cubicBezTo>
                <a:cubicBezTo>
                  <a:pt x="20984" y="2975"/>
                  <a:pt x="20983" y="3014"/>
                  <a:pt x="20970" y="3035"/>
                </a:cubicBezTo>
                <a:cubicBezTo>
                  <a:pt x="20979" y="3040"/>
                  <a:pt x="20987" y="3040"/>
                  <a:pt x="20996" y="3045"/>
                </a:cubicBezTo>
                <a:cubicBezTo>
                  <a:pt x="21004" y="3075"/>
                  <a:pt x="21033" y="3140"/>
                  <a:pt x="21022" y="3176"/>
                </a:cubicBezTo>
                <a:cubicBezTo>
                  <a:pt x="21008" y="3209"/>
                  <a:pt x="20934" y="3225"/>
                  <a:pt x="20910" y="3214"/>
                </a:cubicBezTo>
                <a:cubicBezTo>
                  <a:pt x="20892" y="3140"/>
                  <a:pt x="20882" y="3161"/>
                  <a:pt x="20850" y="3121"/>
                </a:cubicBezTo>
                <a:cubicBezTo>
                  <a:pt x="20833" y="3091"/>
                  <a:pt x="20815" y="3057"/>
                  <a:pt x="20799" y="3027"/>
                </a:cubicBezTo>
                <a:cubicBezTo>
                  <a:pt x="20766" y="3064"/>
                  <a:pt x="20732" y="3099"/>
                  <a:pt x="20673" y="3083"/>
                </a:cubicBezTo>
                <a:cubicBezTo>
                  <a:pt x="20657" y="3083"/>
                  <a:pt x="20638" y="3083"/>
                  <a:pt x="20622" y="3083"/>
                </a:cubicBezTo>
                <a:cubicBezTo>
                  <a:pt x="20599" y="3072"/>
                  <a:pt x="20600" y="3013"/>
                  <a:pt x="20567" y="3027"/>
                </a:cubicBezTo>
                <a:cubicBezTo>
                  <a:pt x="20552" y="3035"/>
                  <a:pt x="20536" y="3046"/>
                  <a:pt x="20521" y="3054"/>
                </a:cubicBezTo>
                <a:cubicBezTo>
                  <a:pt x="20499" y="3055"/>
                  <a:pt x="20477" y="3054"/>
                  <a:pt x="20455" y="3054"/>
                </a:cubicBezTo>
                <a:cubicBezTo>
                  <a:pt x="20427" y="3074"/>
                  <a:pt x="20411" y="3120"/>
                  <a:pt x="20385" y="3149"/>
                </a:cubicBezTo>
                <a:cubicBezTo>
                  <a:pt x="20373" y="3128"/>
                  <a:pt x="20374" y="3091"/>
                  <a:pt x="20375" y="3045"/>
                </a:cubicBezTo>
                <a:cubicBezTo>
                  <a:pt x="20350" y="3033"/>
                  <a:pt x="20308" y="3042"/>
                  <a:pt x="20294" y="3009"/>
                </a:cubicBezTo>
                <a:cubicBezTo>
                  <a:pt x="20298" y="2988"/>
                  <a:pt x="20315" y="2938"/>
                  <a:pt x="20309" y="2906"/>
                </a:cubicBezTo>
                <a:cubicBezTo>
                  <a:pt x="20300" y="2854"/>
                  <a:pt x="20254" y="2805"/>
                  <a:pt x="20228" y="2783"/>
                </a:cubicBezTo>
                <a:cubicBezTo>
                  <a:pt x="20196" y="2756"/>
                  <a:pt x="20059" y="2739"/>
                  <a:pt x="20016" y="2755"/>
                </a:cubicBezTo>
                <a:cubicBezTo>
                  <a:pt x="19987" y="2769"/>
                  <a:pt x="19954" y="2779"/>
                  <a:pt x="19925" y="2793"/>
                </a:cubicBezTo>
                <a:cubicBezTo>
                  <a:pt x="19893" y="2800"/>
                  <a:pt x="19862" y="2815"/>
                  <a:pt x="19829" y="2821"/>
                </a:cubicBezTo>
                <a:cubicBezTo>
                  <a:pt x="19801" y="2810"/>
                  <a:pt x="19792" y="2717"/>
                  <a:pt x="19768" y="2689"/>
                </a:cubicBezTo>
                <a:cubicBezTo>
                  <a:pt x="19743" y="2660"/>
                  <a:pt x="19705" y="2670"/>
                  <a:pt x="19672" y="2652"/>
                </a:cubicBezTo>
                <a:cubicBezTo>
                  <a:pt x="19653" y="2639"/>
                  <a:pt x="19631" y="2618"/>
                  <a:pt x="19612" y="2605"/>
                </a:cubicBezTo>
                <a:cubicBezTo>
                  <a:pt x="19633" y="2585"/>
                  <a:pt x="19657" y="2567"/>
                  <a:pt x="19678" y="2549"/>
                </a:cubicBezTo>
                <a:cubicBezTo>
                  <a:pt x="19634" y="2485"/>
                  <a:pt x="19578" y="2484"/>
                  <a:pt x="19501" y="2484"/>
                </a:cubicBezTo>
                <a:cubicBezTo>
                  <a:pt x="19464" y="2537"/>
                  <a:pt x="19429" y="2624"/>
                  <a:pt x="19365" y="2615"/>
                </a:cubicBezTo>
                <a:cubicBezTo>
                  <a:pt x="19371" y="2560"/>
                  <a:pt x="19399" y="2575"/>
                  <a:pt x="19420" y="2549"/>
                </a:cubicBezTo>
                <a:cubicBezTo>
                  <a:pt x="19423" y="2538"/>
                  <a:pt x="19427" y="2523"/>
                  <a:pt x="19430" y="2513"/>
                </a:cubicBezTo>
                <a:cubicBezTo>
                  <a:pt x="19431" y="2510"/>
                  <a:pt x="19429" y="2506"/>
                  <a:pt x="19430" y="2503"/>
                </a:cubicBezTo>
                <a:cubicBezTo>
                  <a:pt x="19428" y="2501"/>
                  <a:pt x="19423" y="2506"/>
                  <a:pt x="19420" y="2503"/>
                </a:cubicBezTo>
                <a:cubicBezTo>
                  <a:pt x="19415" y="2493"/>
                  <a:pt x="19380" y="2493"/>
                  <a:pt x="19365" y="2494"/>
                </a:cubicBezTo>
                <a:cubicBezTo>
                  <a:pt x="19380" y="2474"/>
                  <a:pt x="19400" y="2457"/>
                  <a:pt x="19415" y="2437"/>
                </a:cubicBezTo>
                <a:cubicBezTo>
                  <a:pt x="19392" y="2434"/>
                  <a:pt x="19367" y="2430"/>
                  <a:pt x="19344" y="2427"/>
                </a:cubicBezTo>
                <a:cubicBezTo>
                  <a:pt x="19285" y="2402"/>
                  <a:pt x="19202" y="2355"/>
                  <a:pt x="19137" y="2353"/>
                </a:cubicBezTo>
                <a:cubicBezTo>
                  <a:pt x="19120" y="2384"/>
                  <a:pt x="19098" y="2426"/>
                  <a:pt x="19072" y="2437"/>
                </a:cubicBezTo>
                <a:cubicBezTo>
                  <a:pt x="19046" y="2448"/>
                  <a:pt x="19024" y="2425"/>
                  <a:pt x="19006" y="2447"/>
                </a:cubicBezTo>
                <a:cubicBezTo>
                  <a:pt x="19002" y="2456"/>
                  <a:pt x="18995" y="2465"/>
                  <a:pt x="18991" y="2474"/>
                </a:cubicBezTo>
                <a:cubicBezTo>
                  <a:pt x="18990" y="2477"/>
                  <a:pt x="18991" y="2481"/>
                  <a:pt x="18991" y="2484"/>
                </a:cubicBezTo>
                <a:cubicBezTo>
                  <a:pt x="19002" y="2499"/>
                  <a:pt x="19030" y="2484"/>
                  <a:pt x="19046" y="2474"/>
                </a:cubicBezTo>
                <a:cubicBezTo>
                  <a:pt x="19045" y="2538"/>
                  <a:pt x="19045" y="2594"/>
                  <a:pt x="19042" y="2652"/>
                </a:cubicBezTo>
                <a:cubicBezTo>
                  <a:pt x="19008" y="2670"/>
                  <a:pt x="18987" y="2637"/>
                  <a:pt x="18976" y="2605"/>
                </a:cubicBezTo>
                <a:cubicBezTo>
                  <a:pt x="18959" y="2610"/>
                  <a:pt x="18953" y="2624"/>
                  <a:pt x="18941" y="2634"/>
                </a:cubicBezTo>
                <a:cubicBezTo>
                  <a:pt x="18931" y="2666"/>
                  <a:pt x="18941" y="2717"/>
                  <a:pt x="18910" y="2727"/>
                </a:cubicBezTo>
                <a:cubicBezTo>
                  <a:pt x="18906" y="2728"/>
                  <a:pt x="18837" y="2644"/>
                  <a:pt x="18809" y="2634"/>
                </a:cubicBezTo>
                <a:cubicBezTo>
                  <a:pt x="18764" y="2618"/>
                  <a:pt x="18733" y="2682"/>
                  <a:pt x="18693" y="2689"/>
                </a:cubicBezTo>
                <a:cubicBezTo>
                  <a:pt x="18674" y="2693"/>
                  <a:pt x="18652" y="2662"/>
                  <a:pt x="18637" y="2652"/>
                </a:cubicBezTo>
                <a:cubicBezTo>
                  <a:pt x="18613" y="2634"/>
                  <a:pt x="18597" y="2623"/>
                  <a:pt x="18592" y="2568"/>
                </a:cubicBezTo>
                <a:cubicBezTo>
                  <a:pt x="18589" y="2567"/>
                  <a:pt x="18584" y="2569"/>
                  <a:pt x="18582" y="2568"/>
                </a:cubicBezTo>
                <a:cubicBezTo>
                  <a:pt x="18539" y="2627"/>
                  <a:pt x="18533" y="2751"/>
                  <a:pt x="18491" y="2812"/>
                </a:cubicBezTo>
                <a:cubicBezTo>
                  <a:pt x="18447" y="2827"/>
                  <a:pt x="18416" y="2763"/>
                  <a:pt x="18390" y="2727"/>
                </a:cubicBezTo>
                <a:cubicBezTo>
                  <a:pt x="18364" y="2691"/>
                  <a:pt x="18349" y="2641"/>
                  <a:pt x="18330" y="2596"/>
                </a:cubicBezTo>
                <a:cubicBezTo>
                  <a:pt x="18323" y="2582"/>
                  <a:pt x="18312" y="2578"/>
                  <a:pt x="18304" y="2568"/>
                </a:cubicBezTo>
                <a:cubicBezTo>
                  <a:pt x="18256" y="2517"/>
                  <a:pt x="18259" y="2479"/>
                  <a:pt x="18177" y="2474"/>
                </a:cubicBezTo>
                <a:cubicBezTo>
                  <a:pt x="18176" y="2473"/>
                  <a:pt x="18174" y="2466"/>
                  <a:pt x="18173" y="2465"/>
                </a:cubicBezTo>
                <a:cubicBezTo>
                  <a:pt x="18186" y="2415"/>
                  <a:pt x="18292" y="2325"/>
                  <a:pt x="18330" y="2316"/>
                </a:cubicBezTo>
                <a:cubicBezTo>
                  <a:pt x="18329" y="2301"/>
                  <a:pt x="18325" y="2292"/>
                  <a:pt x="18324" y="2277"/>
                </a:cubicBezTo>
                <a:cubicBezTo>
                  <a:pt x="18308" y="2257"/>
                  <a:pt x="18290" y="2233"/>
                  <a:pt x="18273" y="2212"/>
                </a:cubicBezTo>
                <a:cubicBezTo>
                  <a:pt x="18230" y="2212"/>
                  <a:pt x="18190" y="2212"/>
                  <a:pt x="18147" y="2212"/>
                </a:cubicBezTo>
                <a:cubicBezTo>
                  <a:pt x="18127" y="2201"/>
                  <a:pt x="18084" y="2118"/>
                  <a:pt x="18051" y="2138"/>
                </a:cubicBezTo>
                <a:cubicBezTo>
                  <a:pt x="18034" y="2156"/>
                  <a:pt x="18018" y="2176"/>
                  <a:pt x="18001" y="2194"/>
                </a:cubicBezTo>
                <a:cubicBezTo>
                  <a:pt x="18002" y="2219"/>
                  <a:pt x="18005" y="2242"/>
                  <a:pt x="18011" y="2259"/>
                </a:cubicBezTo>
                <a:cubicBezTo>
                  <a:pt x="17998" y="2290"/>
                  <a:pt x="17983" y="2322"/>
                  <a:pt x="17970" y="2353"/>
                </a:cubicBezTo>
                <a:cubicBezTo>
                  <a:pt x="17955" y="2363"/>
                  <a:pt x="17940" y="2321"/>
                  <a:pt x="17920" y="2325"/>
                </a:cubicBezTo>
                <a:cubicBezTo>
                  <a:pt x="17885" y="2331"/>
                  <a:pt x="17854" y="2337"/>
                  <a:pt x="17819" y="2343"/>
                </a:cubicBezTo>
                <a:cubicBezTo>
                  <a:pt x="17776" y="2328"/>
                  <a:pt x="17731" y="2312"/>
                  <a:pt x="17688" y="2297"/>
                </a:cubicBezTo>
                <a:cubicBezTo>
                  <a:pt x="17680" y="2258"/>
                  <a:pt x="17685" y="2233"/>
                  <a:pt x="17688" y="2185"/>
                </a:cubicBezTo>
                <a:cubicBezTo>
                  <a:pt x="17629" y="2176"/>
                  <a:pt x="17570" y="2165"/>
                  <a:pt x="17511" y="2156"/>
                </a:cubicBezTo>
                <a:cubicBezTo>
                  <a:pt x="17485" y="2151"/>
                  <a:pt x="17448" y="2175"/>
                  <a:pt x="17415" y="2175"/>
                </a:cubicBezTo>
                <a:cubicBezTo>
                  <a:pt x="17404" y="2199"/>
                  <a:pt x="17391" y="2227"/>
                  <a:pt x="17380" y="2250"/>
                </a:cubicBezTo>
                <a:cubicBezTo>
                  <a:pt x="17377" y="2254"/>
                  <a:pt x="17378" y="2255"/>
                  <a:pt x="17375" y="2259"/>
                </a:cubicBezTo>
                <a:cubicBezTo>
                  <a:pt x="17370" y="2246"/>
                  <a:pt x="17364" y="2234"/>
                  <a:pt x="17359" y="2221"/>
                </a:cubicBezTo>
                <a:cubicBezTo>
                  <a:pt x="17354" y="2192"/>
                  <a:pt x="17359" y="2154"/>
                  <a:pt x="17354" y="2128"/>
                </a:cubicBezTo>
                <a:cubicBezTo>
                  <a:pt x="17326" y="2116"/>
                  <a:pt x="17303" y="2177"/>
                  <a:pt x="17263" y="2156"/>
                </a:cubicBezTo>
                <a:cubicBezTo>
                  <a:pt x="17232" y="2140"/>
                  <a:pt x="17210" y="2097"/>
                  <a:pt x="17182" y="2072"/>
                </a:cubicBezTo>
                <a:cubicBezTo>
                  <a:pt x="17171" y="2085"/>
                  <a:pt x="17162" y="2094"/>
                  <a:pt x="17157" y="2119"/>
                </a:cubicBezTo>
                <a:cubicBezTo>
                  <a:pt x="17161" y="2127"/>
                  <a:pt x="17166" y="2125"/>
                  <a:pt x="17173" y="2128"/>
                </a:cubicBezTo>
                <a:cubicBezTo>
                  <a:pt x="17173" y="2142"/>
                  <a:pt x="17177" y="2161"/>
                  <a:pt x="17178" y="2175"/>
                </a:cubicBezTo>
                <a:cubicBezTo>
                  <a:pt x="17154" y="2220"/>
                  <a:pt x="17043" y="2256"/>
                  <a:pt x="17001" y="2269"/>
                </a:cubicBezTo>
                <a:cubicBezTo>
                  <a:pt x="16973" y="2278"/>
                  <a:pt x="16948" y="2269"/>
                  <a:pt x="16925" y="2287"/>
                </a:cubicBezTo>
                <a:cubicBezTo>
                  <a:pt x="16898" y="2308"/>
                  <a:pt x="16897" y="2364"/>
                  <a:pt x="16849" y="2363"/>
                </a:cubicBezTo>
                <a:cubicBezTo>
                  <a:pt x="16880" y="2286"/>
                  <a:pt x="16919" y="2223"/>
                  <a:pt x="16970" y="2185"/>
                </a:cubicBezTo>
                <a:cubicBezTo>
                  <a:pt x="16995" y="2172"/>
                  <a:pt x="17022" y="2160"/>
                  <a:pt x="17046" y="2148"/>
                </a:cubicBezTo>
                <a:cubicBezTo>
                  <a:pt x="17112" y="2070"/>
                  <a:pt x="17177" y="1990"/>
                  <a:pt x="17243" y="1912"/>
                </a:cubicBezTo>
                <a:cubicBezTo>
                  <a:pt x="17265" y="1888"/>
                  <a:pt x="17294" y="1891"/>
                  <a:pt x="17314" y="1867"/>
                </a:cubicBezTo>
                <a:cubicBezTo>
                  <a:pt x="17335" y="1837"/>
                  <a:pt x="17359" y="1810"/>
                  <a:pt x="17380" y="1781"/>
                </a:cubicBezTo>
                <a:cubicBezTo>
                  <a:pt x="17381" y="1780"/>
                  <a:pt x="17380" y="1773"/>
                  <a:pt x="17380" y="1772"/>
                </a:cubicBezTo>
                <a:cubicBezTo>
                  <a:pt x="17369" y="1756"/>
                  <a:pt x="17360" y="1740"/>
                  <a:pt x="17349" y="1725"/>
                </a:cubicBezTo>
                <a:cubicBezTo>
                  <a:pt x="17361" y="1696"/>
                  <a:pt x="17372" y="1661"/>
                  <a:pt x="17385" y="1632"/>
                </a:cubicBezTo>
                <a:cubicBezTo>
                  <a:pt x="17381" y="1614"/>
                  <a:pt x="17379" y="1595"/>
                  <a:pt x="17375" y="1576"/>
                </a:cubicBezTo>
                <a:cubicBezTo>
                  <a:pt x="17359" y="1578"/>
                  <a:pt x="17345" y="1582"/>
                  <a:pt x="17329" y="1584"/>
                </a:cubicBezTo>
                <a:cubicBezTo>
                  <a:pt x="17295" y="1425"/>
                  <a:pt x="17145" y="1442"/>
                  <a:pt x="17037" y="1445"/>
                </a:cubicBezTo>
                <a:cubicBezTo>
                  <a:pt x="17032" y="1454"/>
                  <a:pt x="17031" y="1464"/>
                  <a:pt x="17026" y="1473"/>
                </a:cubicBezTo>
                <a:cubicBezTo>
                  <a:pt x="17020" y="1483"/>
                  <a:pt x="17012" y="1491"/>
                  <a:pt x="17006" y="1501"/>
                </a:cubicBezTo>
                <a:cubicBezTo>
                  <a:pt x="16997" y="1506"/>
                  <a:pt x="16937" y="1502"/>
                  <a:pt x="16920" y="1501"/>
                </a:cubicBezTo>
                <a:cubicBezTo>
                  <a:pt x="16932" y="1454"/>
                  <a:pt x="16958" y="1426"/>
                  <a:pt x="16976" y="1388"/>
                </a:cubicBezTo>
                <a:cubicBezTo>
                  <a:pt x="16974" y="1382"/>
                  <a:pt x="16972" y="1374"/>
                  <a:pt x="16970" y="1370"/>
                </a:cubicBezTo>
                <a:cubicBezTo>
                  <a:pt x="16926" y="1376"/>
                  <a:pt x="16902" y="1371"/>
                  <a:pt x="16865" y="1361"/>
                </a:cubicBezTo>
                <a:cubicBezTo>
                  <a:pt x="16836" y="1353"/>
                  <a:pt x="16825" y="1380"/>
                  <a:pt x="16799" y="1361"/>
                </a:cubicBezTo>
                <a:cubicBezTo>
                  <a:pt x="16819" y="1332"/>
                  <a:pt x="16834" y="1298"/>
                  <a:pt x="16860" y="1276"/>
                </a:cubicBezTo>
                <a:cubicBezTo>
                  <a:pt x="16859" y="1266"/>
                  <a:pt x="16860" y="1258"/>
                  <a:pt x="16860" y="1248"/>
                </a:cubicBezTo>
                <a:cubicBezTo>
                  <a:pt x="16842" y="1226"/>
                  <a:pt x="16822" y="1213"/>
                  <a:pt x="16800" y="1210"/>
                </a:cubicBezTo>
                <a:close/>
                <a:moveTo>
                  <a:pt x="11618" y="8094"/>
                </a:moveTo>
                <a:cubicBezTo>
                  <a:pt x="11620" y="8101"/>
                  <a:pt x="11618" y="8107"/>
                  <a:pt x="11618" y="8112"/>
                </a:cubicBezTo>
                <a:cubicBezTo>
                  <a:pt x="11616" y="8109"/>
                  <a:pt x="11613" y="8105"/>
                  <a:pt x="11611" y="8100"/>
                </a:cubicBezTo>
                <a:cubicBezTo>
                  <a:pt x="11614" y="8111"/>
                  <a:pt x="11612" y="8116"/>
                  <a:pt x="11611" y="8129"/>
                </a:cubicBezTo>
                <a:cubicBezTo>
                  <a:pt x="11614" y="8128"/>
                  <a:pt x="11615" y="8130"/>
                  <a:pt x="11617" y="8129"/>
                </a:cubicBezTo>
                <a:cubicBezTo>
                  <a:pt x="11618" y="8127"/>
                  <a:pt x="11619" y="8125"/>
                  <a:pt x="11620" y="8123"/>
                </a:cubicBezTo>
                <a:cubicBezTo>
                  <a:pt x="11621" y="8124"/>
                  <a:pt x="11622" y="8124"/>
                  <a:pt x="11622" y="8123"/>
                </a:cubicBezTo>
                <a:cubicBezTo>
                  <a:pt x="11624" y="8119"/>
                  <a:pt x="11626" y="8118"/>
                  <a:pt x="11628" y="8114"/>
                </a:cubicBezTo>
                <a:cubicBezTo>
                  <a:pt x="11625" y="8107"/>
                  <a:pt x="11621" y="8101"/>
                  <a:pt x="11618" y="8094"/>
                </a:cubicBezTo>
                <a:close/>
                <a:moveTo>
                  <a:pt x="8596" y="1264"/>
                </a:moveTo>
                <a:cubicBezTo>
                  <a:pt x="8599" y="1268"/>
                  <a:pt x="8601" y="1272"/>
                  <a:pt x="8604" y="1276"/>
                </a:cubicBezTo>
                <a:cubicBezTo>
                  <a:pt x="8603" y="1277"/>
                  <a:pt x="8601" y="1279"/>
                  <a:pt x="8599" y="1280"/>
                </a:cubicBezTo>
                <a:cubicBezTo>
                  <a:pt x="8591" y="1287"/>
                  <a:pt x="8581" y="1292"/>
                  <a:pt x="8570" y="1297"/>
                </a:cubicBezTo>
                <a:cubicBezTo>
                  <a:pt x="8570" y="1297"/>
                  <a:pt x="8570" y="1297"/>
                  <a:pt x="8570" y="1296"/>
                </a:cubicBezTo>
                <a:cubicBezTo>
                  <a:pt x="8584" y="1288"/>
                  <a:pt x="8588" y="1275"/>
                  <a:pt x="8596" y="1264"/>
                </a:cubicBezTo>
                <a:close/>
                <a:moveTo>
                  <a:pt x="4110" y="1499"/>
                </a:moveTo>
                <a:cubicBezTo>
                  <a:pt x="4086" y="1502"/>
                  <a:pt x="4062" y="1508"/>
                  <a:pt x="4043" y="1510"/>
                </a:cubicBezTo>
                <a:cubicBezTo>
                  <a:pt x="4042" y="1522"/>
                  <a:pt x="4041" y="1534"/>
                  <a:pt x="4040" y="1546"/>
                </a:cubicBezTo>
                <a:cubicBezTo>
                  <a:pt x="4040" y="1551"/>
                  <a:pt x="4040" y="1553"/>
                  <a:pt x="4040" y="1558"/>
                </a:cubicBezTo>
                <a:cubicBezTo>
                  <a:pt x="4094" y="1573"/>
                  <a:pt x="4172" y="1606"/>
                  <a:pt x="4175" y="1718"/>
                </a:cubicBezTo>
                <a:cubicBezTo>
                  <a:pt x="4135" y="1718"/>
                  <a:pt x="4120" y="1692"/>
                  <a:pt x="4081" y="1692"/>
                </a:cubicBezTo>
                <a:cubicBezTo>
                  <a:pt x="4077" y="1699"/>
                  <a:pt x="4073" y="1706"/>
                  <a:pt x="4070" y="1713"/>
                </a:cubicBezTo>
                <a:cubicBezTo>
                  <a:pt x="4096" y="1850"/>
                  <a:pt x="4205" y="1783"/>
                  <a:pt x="4284" y="1805"/>
                </a:cubicBezTo>
                <a:cubicBezTo>
                  <a:pt x="4295" y="1806"/>
                  <a:pt x="4306" y="1807"/>
                  <a:pt x="4317" y="1808"/>
                </a:cubicBezTo>
                <a:cubicBezTo>
                  <a:pt x="4345" y="1827"/>
                  <a:pt x="4348" y="1907"/>
                  <a:pt x="4378" y="1924"/>
                </a:cubicBezTo>
                <a:cubicBezTo>
                  <a:pt x="4409" y="1942"/>
                  <a:pt x="4434" y="1916"/>
                  <a:pt x="4451" y="1893"/>
                </a:cubicBezTo>
                <a:cubicBezTo>
                  <a:pt x="4448" y="1838"/>
                  <a:pt x="4433" y="1813"/>
                  <a:pt x="4421" y="1778"/>
                </a:cubicBezTo>
                <a:cubicBezTo>
                  <a:pt x="4382" y="1660"/>
                  <a:pt x="4365" y="1657"/>
                  <a:pt x="4280" y="1625"/>
                </a:cubicBezTo>
                <a:cubicBezTo>
                  <a:pt x="4263" y="1621"/>
                  <a:pt x="4245" y="1617"/>
                  <a:pt x="4228" y="1613"/>
                </a:cubicBezTo>
                <a:cubicBezTo>
                  <a:pt x="4205" y="1599"/>
                  <a:pt x="4196" y="1530"/>
                  <a:pt x="4175" y="1512"/>
                </a:cubicBezTo>
                <a:cubicBezTo>
                  <a:pt x="4157" y="1497"/>
                  <a:pt x="4133" y="1496"/>
                  <a:pt x="4110" y="1499"/>
                </a:cubicBezTo>
                <a:close/>
                <a:moveTo>
                  <a:pt x="14484" y="1511"/>
                </a:moveTo>
                <a:cubicBezTo>
                  <a:pt x="14471" y="1514"/>
                  <a:pt x="14458" y="1516"/>
                  <a:pt x="14445" y="1518"/>
                </a:cubicBezTo>
                <a:cubicBezTo>
                  <a:pt x="14380" y="1539"/>
                  <a:pt x="14363" y="1517"/>
                  <a:pt x="14335" y="1613"/>
                </a:cubicBezTo>
                <a:cubicBezTo>
                  <a:pt x="14293" y="1617"/>
                  <a:pt x="14258" y="1638"/>
                  <a:pt x="14224" y="1652"/>
                </a:cubicBezTo>
                <a:cubicBezTo>
                  <a:pt x="14214" y="1652"/>
                  <a:pt x="14204" y="1653"/>
                  <a:pt x="14193" y="1654"/>
                </a:cubicBezTo>
                <a:cubicBezTo>
                  <a:pt x="14171" y="1668"/>
                  <a:pt x="14149" y="1682"/>
                  <a:pt x="14127" y="1696"/>
                </a:cubicBezTo>
                <a:cubicBezTo>
                  <a:pt x="14110" y="1687"/>
                  <a:pt x="14092" y="1677"/>
                  <a:pt x="14075" y="1667"/>
                </a:cubicBezTo>
                <a:cubicBezTo>
                  <a:pt x="14062" y="1664"/>
                  <a:pt x="14053" y="1681"/>
                  <a:pt x="14039" y="1678"/>
                </a:cubicBezTo>
                <a:cubicBezTo>
                  <a:pt x="14005" y="1807"/>
                  <a:pt x="13971" y="1737"/>
                  <a:pt x="13900" y="1780"/>
                </a:cubicBezTo>
                <a:cubicBezTo>
                  <a:pt x="13865" y="1802"/>
                  <a:pt x="13834" y="1855"/>
                  <a:pt x="13813" y="1906"/>
                </a:cubicBezTo>
                <a:cubicBezTo>
                  <a:pt x="13803" y="1906"/>
                  <a:pt x="13785" y="1897"/>
                  <a:pt x="13780" y="1898"/>
                </a:cubicBezTo>
                <a:cubicBezTo>
                  <a:pt x="13762" y="1903"/>
                  <a:pt x="13736" y="1964"/>
                  <a:pt x="13730" y="1991"/>
                </a:cubicBezTo>
                <a:cubicBezTo>
                  <a:pt x="13727" y="1997"/>
                  <a:pt x="13724" y="2002"/>
                  <a:pt x="13722" y="2007"/>
                </a:cubicBezTo>
                <a:cubicBezTo>
                  <a:pt x="13730" y="2019"/>
                  <a:pt x="13738" y="2032"/>
                  <a:pt x="13744" y="2048"/>
                </a:cubicBezTo>
                <a:cubicBezTo>
                  <a:pt x="13723" y="2076"/>
                  <a:pt x="13692" y="2062"/>
                  <a:pt x="13681" y="2109"/>
                </a:cubicBezTo>
                <a:cubicBezTo>
                  <a:pt x="13680" y="2111"/>
                  <a:pt x="13678" y="2112"/>
                  <a:pt x="13677" y="2114"/>
                </a:cubicBezTo>
                <a:cubicBezTo>
                  <a:pt x="13685" y="2126"/>
                  <a:pt x="13691" y="2138"/>
                  <a:pt x="13698" y="2150"/>
                </a:cubicBezTo>
                <a:cubicBezTo>
                  <a:pt x="13697" y="2161"/>
                  <a:pt x="13697" y="2172"/>
                  <a:pt x="13696" y="2184"/>
                </a:cubicBezTo>
                <a:cubicBezTo>
                  <a:pt x="13612" y="2183"/>
                  <a:pt x="13625" y="2228"/>
                  <a:pt x="13576" y="2270"/>
                </a:cubicBezTo>
                <a:cubicBezTo>
                  <a:pt x="13576" y="2271"/>
                  <a:pt x="13576" y="2273"/>
                  <a:pt x="13576" y="2274"/>
                </a:cubicBezTo>
                <a:cubicBezTo>
                  <a:pt x="13622" y="2375"/>
                  <a:pt x="13628" y="2290"/>
                  <a:pt x="13690" y="2310"/>
                </a:cubicBezTo>
                <a:cubicBezTo>
                  <a:pt x="13718" y="2319"/>
                  <a:pt x="13739" y="2349"/>
                  <a:pt x="13764" y="2359"/>
                </a:cubicBezTo>
                <a:cubicBezTo>
                  <a:pt x="13788" y="2334"/>
                  <a:pt x="13800" y="2294"/>
                  <a:pt x="13819" y="2262"/>
                </a:cubicBezTo>
                <a:cubicBezTo>
                  <a:pt x="13818" y="2251"/>
                  <a:pt x="13818" y="2240"/>
                  <a:pt x="13817" y="2229"/>
                </a:cubicBezTo>
                <a:cubicBezTo>
                  <a:pt x="13810" y="2221"/>
                  <a:pt x="13803" y="2213"/>
                  <a:pt x="13795" y="2204"/>
                </a:cubicBezTo>
                <a:cubicBezTo>
                  <a:pt x="13794" y="2201"/>
                  <a:pt x="13793" y="2198"/>
                  <a:pt x="13792" y="2196"/>
                </a:cubicBezTo>
                <a:cubicBezTo>
                  <a:pt x="13797" y="2186"/>
                  <a:pt x="13803" y="2178"/>
                  <a:pt x="13808" y="2168"/>
                </a:cubicBezTo>
                <a:cubicBezTo>
                  <a:pt x="13824" y="2169"/>
                  <a:pt x="13832" y="2178"/>
                  <a:pt x="13843" y="2188"/>
                </a:cubicBezTo>
                <a:cubicBezTo>
                  <a:pt x="13855" y="2165"/>
                  <a:pt x="13872" y="2143"/>
                  <a:pt x="13886" y="2122"/>
                </a:cubicBezTo>
                <a:cubicBezTo>
                  <a:pt x="13886" y="2121"/>
                  <a:pt x="13886" y="2118"/>
                  <a:pt x="13886" y="2116"/>
                </a:cubicBezTo>
                <a:cubicBezTo>
                  <a:pt x="13881" y="2109"/>
                  <a:pt x="13876" y="2103"/>
                  <a:pt x="13871" y="2096"/>
                </a:cubicBezTo>
                <a:cubicBezTo>
                  <a:pt x="13868" y="2089"/>
                  <a:pt x="13871" y="2079"/>
                  <a:pt x="13873" y="2066"/>
                </a:cubicBezTo>
                <a:cubicBezTo>
                  <a:pt x="13876" y="2061"/>
                  <a:pt x="13880" y="2055"/>
                  <a:pt x="13883" y="2049"/>
                </a:cubicBezTo>
                <a:cubicBezTo>
                  <a:pt x="13906" y="2050"/>
                  <a:pt x="13941" y="2069"/>
                  <a:pt x="13960" y="2053"/>
                </a:cubicBezTo>
                <a:cubicBezTo>
                  <a:pt x="13968" y="2041"/>
                  <a:pt x="13976" y="2030"/>
                  <a:pt x="13984" y="2019"/>
                </a:cubicBezTo>
                <a:cubicBezTo>
                  <a:pt x="13989" y="2009"/>
                  <a:pt x="13993" y="2001"/>
                  <a:pt x="13998" y="1991"/>
                </a:cubicBezTo>
                <a:cubicBezTo>
                  <a:pt x="13992" y="1985"/>
                  <a:pt x="13985" y="1980"/>
                  <a:pt x="13980" y="1973"/>
                </a:cubicBezTo>
                <a:cubicBezTo>
                  <a:pt x="13987" y="1908"/>
                  <a:pt x="14079" y="1888"/>
                  <a:pt x="14116" y="1868"/>
                </a:cubicBezTo>
                <a:cubicBezTo>
                  <a:pt x="14208" y="1820"/>
                  <a:pt x="14301" y="1772"/>
                  <a:pt x="14393" y="1724"/>
                </a:cubicBezTo>
                <a:cubicBezTo>
                  <a:pt x="14446" y="1694"/>
                  <a:pt x="14503" y="1678"/>
                  <a:pt x="14525" y="1593"/>
                </a:cubicBezTo>
                <a:cubicBezTo>
                  <a:pt x="14537" y="1558"/>
                  <a:pt x="14506" y="1510"/>
                  <a:pt x="14484" y="1511"/>
                </a:cubicBezTo>
                <a:close/>
                <a:moveTo>
                  <a:pt x="8704" y="1667"/>
                </a:moveTo>
                <a:cubicBezTo>
                  <a:pt x="8704" y="1667"/>
                  <a:pt x="8704" y="1667"/>
                  <a:pt x="8705" y="1667"/>
                </a:cubicBezTo>
                <a:cubicBezTo>
                  <a:pt x="8705" y="1668"/>
                  <a:pt x="8706" y="1670"/>
                  <a:pt x="8706" y="1671"/>
                </a:cubicBezTo>
                <a:cubicBezTo>
                  <a:pt x="8706" y="1671"/>
                  <a:pt x="8705" y="1671"/>
                  <a:pt x="8705" y="1671"/>
                </a:cubicBezTo>
                <a:cubicBezTo>
                  <a:pt x="8705" y="1670"/>
                  <a:pt x="8704" y="1669"/>
                  <a:pt x="8704" y="1667"/>
                </a:cubicBezTo>
                <a:close/>
                <a:moveTo>
                  <a:pt x="5373" y="1763"/>
                </a:moveTo>
                <a:cubicBezTo>
                  <a:pt x="5380" y="1769"/>
                  <a:pt x="5387" y="1775"/>
                  <a:pt x="5395" y="1780"/>
                </a:cubicBezTo>
                <a:cubicBezTo>
                  <a:pt x="5372" y="1780"/>
                  <a:pt x="5356" y="1788"/>
                  <a:pt x="5342" y="1794"/>
                </a:cubicBezTo>
                <a:cubicBezTo>
                  <a:pt x="5352" y="1787"/>
                  <a:pt x="5363" y="1777"/>
                  <a:pt x="5373" y="1763"/>
                </a:cubicBezTo>
                <a:close/>
                <a:moveTo>
                  <a:pt x="4569" y="1797"/>
                </a:moveTo>
                <a:cubicBezTo>
                  <a:pt x="4556" y="1798"/>
                  <a:pt x="4544" y="1800"/>
                  <a:pt x="4531" y="1800"/>
                </a:cubicBezTo>
                <a:cubicBezTo>
                  <a:pt x="4529" y="1805"/>
                  <a:pt x="4527" y="1810"/>
                  <a:pt x="4525" y="1815"/>
                </a:cubicBezTo>
                <a:cubicBezTo>
                  <a:pt x="4525" y="1858"/>
                  <a:pt x="4540" y="1874"/>
                  <a:pt x="4549" y="1900"/>
                </a:cubicBezTo>
                <a:cubicBezTo>
                  <a:pt x="4596" y="2030"/>
                  <a:pt x="4636" y="2015"/>
                  <a:pt x="4727" y="1977"/>
                </a:cubicBezTo>
                <a:cubicBezTo>
                  <a:pt x="4735" y="1963"/>
                  <a:pt x="4736" y="1939"/>
                  <a:pt x="4738" y="1916"/>
                </a:cubicBezTo>
                <a:cubicBezTo>
                  <a:pt x="4738" y="1878"/>
                  <a:pt x="4718" y="1882"/>
                  <a:pt x="4703" y="1871"/>
                </a:cubicBezTo>
                <a:cubicBezTo>
                  <a:pt x="4663" y="1842"/>
                  <a:pt x="4623" y="1793"/>
                  <a:pt x="4569" y="1797"/>
                </a:cubicBezTo>
                <a:close/>
                <a:moveTo>
                  <a:pt x="3303" y="2096"/>
                </a:moveTo>
                <a:cubicBezTo>
                  <a:pt x="3296" y="2098"/>
                  <a:pt x="3290" y="2100"/>
                  <a:pt x="3283" y="2102"/>
                </a:cubicBezTo>
                <a:cubicBezTo>
                  <a:pt x="3275" y="2113"/>
                  <a:pt x="3268" y="2125"/>
                  <a:pt x="3260" y="2136"/>
                </a:cubicBezTo>
                <a:cubicBezTo>
                  <a:pt x="3241" y="2136"/>
                  <a:pt x="3222" y="2136"/>
                  <a:pt x="3203" y="2136"/>
                </a:cubicBezTo>
                <a:cubicBezTo>
                  <a:pt x="3169" y="2144"/>
                  <a:pt x="3135" y="2151"/>
                  <a:pt x="3102" y="2158"/>
                </a:cubicBezTo>
                <a:cubicBezTo>
                  <a:pt x="3078" y="2172"/>
                  <a:pt x="3071" y="2208"/>
                  <a:pt x="3053" y="2230"/>
                </a:cubicBezTo>
                <a:cubicBezTo>
                  <a:pt x="3038" y="2243"/>
                  <a:pt x="3024" y="2256"/>
                  <a:pt x="3009" y="2269"/>
                </a:cubicBezTo>
                <a:cubicBezTo>
                  <a:pt x="3000" y="2284"/>
                  <a:pt x="2991" y="2301"/>
                  <a:pt x="2981" y="2316"/>
                </a:cubicBezTo>
                <a:cubicBezTo>
                  <a:pt x="2962" y="2338"/>
                  <a:pt x="2937" y="2341"/>
                  <a:pt x="2912" y="2354"/>
                </a:cubicBezTo>
                <a:cubicBezTo>
                  <a:pt x="2908" y="2382"/>
                  <a:pt x="2908" y="2392"/>
                  <a:pt x="2912" y="2420"/>
                </a:cubicBezTo>
                <a:cubicBezTo>
                  <a:pt x="2959" y="2476"/>
                  <a:pt x="2959" y="2431"/>
                  <a:pt x="3000" y="2414"/>
                </a:cubicBezTo>
                <a:cubicBezTo>
                  <a:pt x="3030" y="2443"/>
                  <a:pt x="3032" y="2501"/>
                  <a:pt x="3077" y="2492"/>
                </a:cubicBezTo>
                <a:cubicBezTo>
                  <a:pt x="3083" y="2479"/>
                  <a:pt x="3090" y="2467"/>
                  <a:pt x="3097" y="2454"/>
                </a:cubicBezTo>
                <a:cubicBezTo>
                  <a:pt x="3099" y="2439"/>
                  <a:pt x="3101" y="2425"/>
                  <a:pt x="3103" y="2411"/>
                </a:cubicBezTo>
                <a:cubicBezTo>
                  <a:pt x="3110" y="2402"/>
                  <a:pt x="3117" y="2393"/>
                  <a:pt x="3124" y="2384"/>
                </a:cubicBezTo>
                <a:cubicBezTo>
                  <a:pt x="3139" y="2343"/>
                  <a:pt x="3147" y="2300"/>
                  <a:pt x="3163" y="2261"/>
                </a:cubicBezTo>
                <a:cubicBezTo>
                  <a:pt x="3166" y="2255"/>
                  <a:pt x="3163" y="2258"/>
                  <a:pt x="3168" y="2256"/>
                </a:cubicBezTo>
                <a:cubicBezTo>
                  <a:pt x="3196" y="2248"/>
                  <a:pt x="3212" y="2338"/>
                  <a:pt x="3218" y="2379"/>
                </a:cubicBezTo>
                <a:cubicBezTo>
                  <a:pt x="3228" y="2380"/>
                  <a:pt x="3238" y="2381"/>
                  <a:pt x="3248" y="2382"/>
                </a:cubicBezTo>
                <a:cubicBezTo>
                  <a:pt x="3256" y="2357"/>
                  <a:pt x="3265" y="2333"/>
                  <a:pt x="3272" y="2309"/>
                </a:cubicBezTo>
                <a:cubicBezTo>
                  <a:pt x="3287" y="2302"/>
                  <a:pt x="3301" y="2297"/>
                  <a:pt x="3321" y="2298"/>
                </a:cubicBezTo>
                <a:cubicBezTo>
                  <a:pt x="3315" y="2268"/>
                  <a:pt x="3297" y="2222"/>
                  <a:pt x="3311" y="2186"/>
                </a:cubicBezTo>
                <a:cubicBezTo>
                  <a:pt x="3318" y="2166"/>
                  <a:pt x="3340" y="2150"/>
                  <a:pt x="3357" y="2148"/>
                </a:cubicBezTo>
                <a:cubicBezTo>
                  <a:pt x="3347" y="2126"/>
                  <a:pt x="3323" y="2096"/>
                  <a:pt x="3303" y="2096"/>
                </a:cubicBezTo>
                <a:close/>
                <a:moveTo>
                  <a:pt x="3691" y="2096"/>
                </a:moveTo>
                <a:cubicBezTo>
                  <a:pt x="3664" y="2116"/>
                  <a:pt x="3629" y="2093"/>
                  <a:pt x="3600" y="2104"/>
                </a:cubicBezTo>
                <a:cubicBezTo>
                  <a:pt x="3588" y="2111"/>
                  <a:pt x="3575" y="2118"/>
                  <a:pt x="3563" y="2125"/>
                </a:cubicBezTo>
                <a:cubicBezTo>
                  <a:pt x="3561" y="2134"/>
                  <a:pt x="3558" y="2144"/>
                  <a:pt x="3555" y="2154"/>
                </a:cubicBezTo>
                <a:cubicBezTo>
                  <a:pt x="3558" y="2169"/>
                  <a:pt x="3561" y="2184"/>
                  <a:pt x="3563" y="2199"/>
                </a:cubicBezTo>
                <a:cubicBezTo>
                  <a:pt x="3579" y="2248"/>
                  <a:pt x="3677" y="2225"/>
                  <a:pt x="3716" y="2222"/>
                </a:cubicBezTo>
                <a:cubicBezTo>
                  <a:pt x="3736" y="2189"/>
                  <a:pt x="3755" y="2155"/>
                  <a:pt x="3775" y="2121"/>
                </a:cubicBezTo>
                <a:cubicBezTo>
                  <a:pt x="3776" y="2119"/>
                  <a:pt x="3778" y="2116"/>
                  <a:pt x="3779" y="2114"/>
                </a:cubicBezTo>
                <a:cubicBezTo>
                  <a:pt x="3749" y="2108"/>
                  <a:pt x="3724" y="2095"/>
                  <a:pt x="3691" y="2096"/>
                </a:cubicBezTo>
                <a:close/>
                <a:moveTo>
                  <a:pt x="3764" y="2396"/>
                </a:moveTo>
                <a:cubicBezTo>
                  <a:pt x="3750" y="2406"/>
                  <a:pt x="3737" y="2414"/>
                  <a:pt x="3723" y="2424"/>
                </a:cubicBezTo>
                <a:cubicBezTo>
                  <a:pt x="3706" y="2446"/>
                  <a:pt x="3701" y="2483"/>
                  <a:pt x="3680" y="2500"/>
                </a:cubicBezTo>
                <a:cubicBezTo>
                  <a:pt x="3679" y="2501"/>
                  <a:pt x="3679" y="2503"/>
                  <a:pt x="3678" y="2504"/>
                </a:cubicBezTo>
                <a:cubicBezTo>
                  <a:pt x="3714" y="2537"/>
                  <a:pt x="3761" y="2579"/>
                  <a:pt x="3757" y="2679"/>
                </a:cubicBezTo>
                <a:cubicBezTo>
                  <a:pt x="3742" y="2685"/>
                  <a:pt x="3727" y="2692"/>
                  <a:pt x="3712" y="2699"/>
                </a:cubicBezTo>
                <a:cubicBezTo>
                  <a:pt x="3694" y="2696"/>
                  <a:pt x="3677" y="2693"/>
                  <a:pt x="3659" y="2689"/>
                </a:cubicBezTo>
                <a:cubicBezTo>
                  <a:pt x="3648" y="2693"/>
                  <a:pt x="3627" y="2701"/>
                  <a:pt x="3615" y="2692"/>
                </a:cubicBezTo>
                <a:cubicBezTo>
                  <a:pt x="3583" y="2670"/>
                  <a:pt x="3555" y="2563"/>
                  <a:pt x="3522" y="2556"/>
                </a:cubicBezTo>
                <a:cubicBezTo>
                  <a:pt x="3506" y="2563"/>
                  <a:pt x="3491" y="2570"/>
                  <a:pt x="3476" y="2576"/>
                </a:cubicBezTo>
                <a:cubicBezTo>
                  <a:pt x="3459" y="2557"/>
                  <a:pt x="3444" y="2507"/>
                  <a:pt x="3426" y="2496"/>
                </a:cubicBezTo>
                <a:cubicBezTo>
                  <a:pt x="3393" y="2476"/>
                  <a:pt x="3328" y="2545"/>
                  <a:pt x="3303" y="2550"/>
                </a:cubicBezTo>
                <a:cubicBezTo>
                  <a:pt x="3305" y="2574"/>
                  <a:pt x="3307" y="2598"/>
                  <a:pt x="3309" y="2622"/>
                </a:cubicBezTo>
                <a:cubicBezTo>
                  <a:pt x="3331" y="2638"/>
                  <a:pt x="3352" y="2652"/>
                  <a:pt x="3373" y="2668"/>
                </a:cubicBezTo>
                <a:cubicBezTo>
                  <a:pt x="3347" y="2705"/>
                  <a:pt x="3290" y="2666"/>
                  <a:pt x="3257" y="2694"/>
                </a:cubicBezTo>
                <a:cubicBezTo>
                  <a:pt x="3248" y="2710"/>
                  <a:pt x="3241" y="2724"/>
                  <a:pt x="3232" y="2740"/>
                </a:cubicBezTo>
                <a:cubicBezTo>
                  <a:pt x="3232" y="2744"/>
                  <a:pt x="3232" y="2749"/>
                  <a:pt x="3232" y="2753"/>
                </a:cubicBezTo>
                <a:cubicBezTo>
                  <a:pt x="3254" y="2782"/>
                  <a:pt x="3294" y="2831"/>
                  <a:pt x="3324" y="2779"/>
                </a:cubicBezTo>
                <a:cubicBezTo>
                  <a:pt x="3340" y="2791"/>
                  <a:pt x="3356" y="2802"/>
                  <a:pt x="3372" y="2814"/>
                </a:cubicBezTo>
                <a:cubicBezTo>
                  <a:pt x="3380" y="2810"/>
                  <a:pt x="3388" y="2806"/>
                  <a:pt x="3396" y="2802"/>
                </a:cubicBezTo>
                <a:cubicBezTo>
                  <a:pt x="3426" y="2791"/>
                  <a:pt x="3450" y="2798"/>
                  <a:pt x="3476" y="2784"/>
                </a:cubicBezTo>
                <a:cubicBezTo>
                  <a:pt x="3491" y="2773"/>
                  <a:pt x="3506" y="2762"/>
                  <a:pt x="3522" y="2751"/>
                </a:cubicBezTo>
                <a:cubicBezTo>
                  <a:pt x="3558" y="2756"/>
                  <a:pt x="3593" y="2761"/>
                  <a:pt x="3629" y="2766"/>
                </a:cubicBezTo>
                <a:cubicBezTo>
                  <a:pt x="3629" y="2767"/>
                  <a:pt x="3629" y="2768"/>
                  <a:pt x="3629" y="2769"/>
                </a:cubicBezTo>
                <a:cubicBezTo>
                  <a:pt x="3625" y="2787"/>
                  <a:pt x="3621" y="2805"/>
                  <a:pt x="3617" y="2823"/>
                </a:cubicBezTo>
                <a:cubicBezTo>
                  <a:pt x="3586" y="2845"/>
                  <a:pt x="3546" y="2835"/>
                  <a:pt x="3510" y="2851"/>
                </a:cubicBezTo>
                <a:cubicBezTo>
                  <a:pt x="3503" y="2856"/>
                  <a:pt x="3496" y="2861"/>
                  <a:pt x="3489" y="2866"/>
                </a:cubicBezTo>
                <a:cubicBezTo>
                  <a:pt x="3470" y="2875"/>
                  <a:pt x="3452" y="2866"/>
                  <a:pt x="3438" y="2882"/>
                </a:cubicBezTo>
                <a:cubicBezTo>
                  <a:pt x="3437" y="2883"/>
                  <a:pt x="3436" y="2886"/>
                  <a:pt x="3434" y="2888"/>
                </a:cubicBezTo>
                <a:cubicBezTo>
                  <a:pt x="3437" y="2900"/>
                  <a:pt x="3439" y="2913"/>
                  <a:pt x="3441" y="2926"/>
                </a:cubicBezTo>
                <a:cubicBezTo>
                  <a:pt x="3462" y="2935"/>
                  <a:pt x="3479" y="2956"/>
                  <a:pt x="3502" y="2964"/>
                </a:cubicBezTo>
                <a:cubicBezTo>
                  <a:pt x="3611" y="3002"/>
                  <a:pt x="3684" y="2852"/>
                  <a:pt x="3760" y="2818"/>
                </a:cubicBezTo>
                <a:cubicBezTo>
                  <a:pt x="3793" y="2828"/>
                  <a:pt x="3825" y="2838"/>
                  <a:pt x="3858" y="2848"/>
                </a:cubicBezTo>
                <a:cubicBezTo>
                  <a:pt x="3874" y="2843"/>
                  <a:pt x="3890" y="2840"/>
                  <a:pt x="3907" y="2836"/>
                </a:cubicBezTo>
                <a:cubicBezTo>
                  <a:pt x="3926" y="2830"/>
                  <a:pt x="3943" y="2839"/>
                  <a:pt x="3957" y="2825"/>
                </a:cubicBezTo>
                <a:cubicBezTo>
                  <a:pt x="3980" y="2802"/>
                  <a:pt x="3986" y="2699"/>
                  <a:pt x="3990" y="2642"/>
                </a:cubicBezTo>
                <a:cubicBezTo>
                  <a:pt x="3967" y="2616"/>
                  <a:pt x="3944" y="2578"/>
                  <a:pt x="3907" y="2584"/>
                </a:cubicBezTo>
                <a:cubicBezTo>
                  <a:pt x="3905" y="2620"/>
                  <a:pt x="3908" y="2637"/>
                  <a:pt x="3913" y="2668"/>
                </a:cubicBezTo>
                <a:cubicBezTo>
                  <a:pt x="3884" y="2645"/>
                  <a:pt x="3853" y="2625"/>
                  <a:pt x="3819" y="2606"/>
                </a:cubicBezTo>
                <a:cubicBezTo>
                  <a:pt x="3807" y="2550"/>
                  <a:pt x="3806" y="2440"/>
                  <a:pt x="3779" y="2412"/>
                </a:cubicBezTo>
                <a:cubicBezTo>
                  <a:pt x="3775" y="2402"/>
                  <a:pt x="3773" y="2398"/>
                  <a:pt x="3764" y="2396"/>
                </a:cubicBezTo>
                <a:close/>
                <a:moveTo>
                  <a:pt x="4586" y="2396"/>
                </a:moveTo>
                <a:cubicBezTo>
                  <a:pt x="4562" y="2412"/>
                  <a:pt x="4535" y="2383"/>
                  <a:pt x="4525" y="2426"/>
                </a:cubicBezTo>
                <a:cubicBezTo>
                  <a:pt x="4528" y="2432"/>
                  <a:pt x="4591" y="2536"/>
                  <a:pt x="4592" y="2537"/>
                </a:cubicBezTo>
                <a:cubicBezTo>
                  <a:pt x="4592" y="2538"/>
                  <a:pt x="4592" y="2540"/>
                  <a:pt x="4593" y="2540"/>
                </a:cubicBezTo>
                <a:cubicBezTo>
                  <a:pt x="4600" y="2540"/>
                  <a:pt x="4609" y="2538"/>
                  <a:pt x="4617" y="2537"/>
                </a:cubicBezTo>
                <a:cubicBezTo>
                  <a:pt x="4647" y="2544"/>
                  <a:pt x="4677" y="2551"/>
                  <a:pt x="4708" y="2558"/>
                </a:cubicBezTo>
                <a:cubicBezTo>
                  <a:pt x="4716" y="2534"/>
                  <a:pt x="4711" y="2501"/>
                  <a:pt x="4718" y="2473"/>
                </a:cubicBezTo>
                <a:cubicBezTo>
                  <a:pt x="4709" y="2459"/>
                  <a:pt x="4700" y="2446"/>
                  <a:pt x="4691" y="2432"/>
                </a:cubicBezTo>
                <a:cubicBezTo>
                  <a:pt x="4676" y="2432"/>
                  <a:pt x="4661" y="2431"/>
                  <a:pt x="4646" y="2430"/>
                </a:cubicBezTo>
                <a:cubicBezTo>
                  <a:pt x="4625" y="2422"/>
                  <a:pt x="4613" y="2396"/>
                  <a:pt x="4586" y="2396"/>
                </a:cubicBezTo>
                <a:close/>
                <a:moveTo>
                  <a:pt x="4901" y="2396"/>
                </a:moveTo>
                <a:cubicBezTo>
                  <a:pt x="4886" y="2409"/>
                  <a:pt x="4866" y="2405"/>
                  <a:pt x="4853" y="2419"/>
                </a:cubicBezTo>
                <a:cubicBezTo>
                  <a:pt x="4838" y="2442"/>
                  <a:pt x="4861" y="2481"/>
                  <a:pt x="4867" y="2494"/>
                </a:cubicBezTo>
                <a:cubicBezTo>
                  <a:pt x="4890" y="2542"/>
                  <a:pt x="4938" y="2604"/>
                  <a:pt x="4895" y="2686"/>
                </a:cubicBezTo>
                <a:cubicBezTo>
                  <a:pt x="4900" y="2744"/>
                  <a:pt x="4918" y="2788"/>
                  <a:pt x="4924" y="2838"/>
                </a:cubicBezTo>
                <a:cubicBezTo>
                  <a:pt x="4935" y="2842"/>
                  <a:pt x="4946" y="2845"/>
                  <a:pt x="4957" y="2848"/>
                </a:cubicBezTo>
                <a:cubicBezTo>
                  <a:pt x="4964" y="2832"/>
                  <a:pt x="4970" y="2815"/>
                  <a:pt x="4976" y="2799"/>
                </a:cubicBezTo>
                <a:cubicBezTo>
                  <a:pt x="4976" y="2797"/>
                  <a:pt x="4976" y="2796"/>
                  <a:pt x="4976" y="2794"/>
                </a:cubicBezTo>
                <a:cubicBezTo>
                  <a:pt x="5001" y="2830"/>
                  <a:pt x="5038" y="2927"/>
                  <a:pt x="5090" y="2863"/>
                </a:cubicBezTo>
                <a:cubicBezTo>
                  <a:pt x="5094" y="2851"/>
                  <a:pt x="5097" y="2841"/>
                  <a:pt x="5100" y="2829"/>
                </a:cubicBezTo>
                <a:cubicBezTo>
                  <a:pt x="5108" y="2806"/>
                  <a:pt x="5130" y="2799"/>
                  <a:pt x="5147" y="2794"/>
                </a:cubicBezTo>
                <a:cubicBezTo>
                  <a:pt x="5148" y="2836"/>
                  <a:pt x="5150" y="2870"/>
                  <a:pt x="5162" y="2890"/>
                </a:cubicBezTo>
                <a:cubicBezTo>
                  <a:pt x="5202" y="2904"/>
                  <a:pt x="5242" y="2889"/>
                  <a:pt x="5280" y="2879"/>
                </a:cubicBezTo>
                <a:cubicBezTo>
                  <a:pt x="5282" y="2864"/>
                  <a:pt x="5284" y="2848"/>
                  <a:pt x="5286" y="2832"/>
                </a:cubicBezTo>
                <a:cubicBezTo>
                  <a:pt x="5312" y="2839"/>
                  <a:pt x="5328" y="2869"/>
                  <a:pt x="5352" y="2879"/>
                </a:cubicBezTo>
                <a:cubicBezTo>
                  <a:pt x="5379" y="2891"/>
                  <a:pt x="5443" y="2872"/>
                  <a:pt x="5454" y="2861"/>
                </a:cubicBezTo>
                <a:cubicBezTo>
                  <a:pt x="5453" y="2835"/>
                  <a:pt x="5452" y="2807"/>
                  <a:pt x="5452" y="2781"/>
                </a:cubicBezTo>
                <a:cubicBezTo>
                  <a:pt x="5454" y="2778"/>
                  <a:pt x="5457" y="2776"/>
                  <a:pt x="5459" y="2773"/>
                </a:cubicBezTo>
                <a:cubicBezTo>
                  <a:pt x="5467" y="2779"/>
                  <a:pt x="5474" y="2785"/>
                  <a:pt x="5482" y="2791"/>
                </a:cubicBezTo>
                <a:cubicBezTo>
                  <a:pt x="5490" y="2801"/>
                  <a:pt x="5493" y="2845"/>
                  <a:pt x="5495" y="2866"/>
                </a:cubicBezTo>
                <a:cubicBezTo>
                  <a:pt x="5506" y="2876"/>
                  <a:pt x="5517" y="2887"/>
                  <a:pt x="5528" y="2897"/>
                </a:cubicBezTo>
                <a:cubicBezTo>
                  <a:pt x="5548" y="2908"/>
                  <a:pt x="5631" y="2884"/>
                  <a:pt x="5659" y="2879"/>
                </a:cubicBezTo>
                <a:cubicBezTo>
                  <a:pt x="5654" y="2858"/>
                  <a:pt x="5650" y="2836"/>
                  <a:pt x="5646" y="2814"/>
                </a:cubicBezTo>
                <a:cubicBezTo>
                  <a:pt x="5643" y="2778"/>
                  <a:pt x="5699" y="2738"/>
                  <a:pt x="5713" y="2728"/>
                </a:cubicBezTo>
                <a:cubicBezTo>
                  <a:pt x="5714" y="2725"/>
                  <a:pt x="5714" y="2722"/>
                  <a:pt x="5715" y="2719"/>
                </a:cubicBezTo>
                <a:cubicBezTo>
                  <a:pt x="5695" y="2659"/>
                  <a:pt x="5672" y="2676"/>
                  <a:pt x="5632" y="2648"/>
                </a:cubicBezTo>
                <a:cubicBezTo>
                  <a:pt x="5613" y="2625"/>
                  <a:pt x="5593" y="2600"/>
                  <a:pt x="5574" y="2578"/>
                </a:cubicBezTo>
                <a:cubicBezTo>
                  <a:pt x="5509" y="2549"/>
                  <a:pt x="5346" y="2601"/>
                  <a:pt x="5312" y="2640"/>
                </a:cubicBezTo>
                <a:cubicBezTo>
                  <a:pt x="5304" y="2657"/>
                  <a:pt x="5296" y="2674"/>
                  <a:pt x="5289" y="2692"/>
                </a:cubicBezTo>
                <a:cubicBezTo>
                  <a:pt x="5244" y="2689"/>
                  <a:pt x="5238" y="2631"/>
                  <a:pt x="5200" y="2622"/>
                </a:cubicBezTo>
                <a:cubicBezTo>
                  <a:pt x="5188" y="2619"/>
                  <a:pt x="5180" y="2638"/>
                  <a:pt x="5172" y="2642"/>
                </a:cubicBezTo>
                <a:cubicBezTo>
                  <a:pt x="5159" y="2644"/>
                  <a:pt x="5145" y="2644"/>
                  <a:pt x="5132" y="2645"/>
                </a:cubicBezTo>
                <a:cubicBezTo>
                  <a:pt x="5130" y="2688"/>
                  <a:pt x="5127" y="2688"/>
                  <a:pt x="5105" y="2683"/>
                </a:cubicBezTo>
                <a:cubicBezTo>
                  <a:pt x="5093" y="2652"/>
                  <a:pt x="5079" y="2623"/>
                  <a:pt x="5072" y="2581"/>
                </a:cubicBezTo>
                <a:cubicBezTo>
                  <a:pt x="5040" y="2568"/>
                  <a:pt x="5014" y="2558"/>
                  <a:pt x="4971" y="2558"/>
                </a:cubicBezTo>
                <a:cubicBezTo>
                  <a:pt x="4974" y="2543"/>
                  <a:pt x="4978" y="2527"/>
                  <a:pt x="4981" y="2512"/>
                </a:cubicBezTo>
                <a:cubicBezTo>
                  <a:pt x="4993" y="2475"/>
                  <a:pt x="5038" y="2492"/>
                  <a:pt x="5055" y="2464"/>
                </a:cubicBezTo>
                <a:cubicBezTo>
                  <a:pt x="5056" y="2463"/>
                  <a:pt x="5056" y="2462"/>
                  <a:pt x="5057" y="2461"/>
                </a:cubicBezTo>
                <a:cubicBezTo>
                  <a:pt x="5029" y="2443"/>
                  <a:pt x="5006" y="2409"/>
                  <a:pt x="4976" y="2396"/>
                </a:cubicBezTo>
                <a:cubicBezTo>
                  <a:pt x="4951" y="2396"/>
                  <a:pt x="4926" y="2396"/>
                  <a:pt x="4901" y="2396"/>
                </a:cubicBezTo>
                <a:close/>
                <a:moveTo>
                  <a:pt x="6968" y="2396"/>
                </a:moveTo>
                <a:cubicBezTo>
                  <a:pt x="6968" y="2397"/>
                  <a:pt x="6966" y="2397"/>
                  <a:pt x="6966" y="2397"/>
                </a:cubicBezTo>
                <a:cubicBezTo>
                  <a:pt x="6958" y="2408"/>
                  <a:pt x="6952" y="2423"/>
                  <a:pt x="6950" y="2437"/>
                </a:cubicBezTo>
                <a:cubicBezTo>
                  <a:pt x="6953" y="2454"/>
                  <a:pt x="6966" y="2456"/>
                  <a:pt x="6977" y="2458"/>
                </a:cubicBezTo>
                <a:cubicBezTo>
                  <a:pt x="6979" y="2433"/>
                  <a:pt x="6978" y="2419"/>
                  <a:pt x="6968" y="2396"/>
                </a:cubicBezTo>
                <a:close/>
                <a:moveTo>
                  <a:pt x="4353" y="2397"/>
                </a:moveTo>
                <a:cubicBezTo>
                  <a:pt x="4344" y="2396"/>
                  <a:pt x="4333" y="2399"/>
                  <a:pt x="4322" y="2412"/>
                </a:cubicBezTo>
                <a:cubicBezTo>
                  <a:pt x="4321" y="2413"/>
                  <a:pt x="4319" y="2415"/>
                  <a:pt x="4318" y="2417"/>
                </a:cubicBezTo>
                <a:cubicBezTo>
                  <a:pt x="4332" y="2460"/>
                  <a:pt x="4367" y="2493"/>
                  <a:pt x="4371" y="2551"/>
                </a:cubicBezTo>
                <a:cubicBezTo>
                  <a:pt x="4369" y="2553"/>
                  <a:pt x="4367" y="2555"/>
                  <a:pt x="4364" y="2556"/>
                </a:cubicBezTo>
                <a:cubicBezTo>
                  <a:pt x="4322" y="2545"/>
                  <a:pt x="4307" y="2430"/>
                  <a:pt x="4252" y="2430"/>
                </a:cubicBezTo>
                <a:cubicBezTo>
                  <a:pt x="4245" y="2474"/>
                  <a:pt x="4241" y="2501"/>
                  <a:pt x="4256" y="2543"/>
                </a:cubicBezTo>
                <a:cubicBezTo>
                  <a:pt x="4256" y="2544"/>
                  <a:pt x="4256" y="2545"/>
                  <a:pt x="4256" y="2545"/>
                </a:cubicBezTo>
                <a:cubicBezTo>
                  <a:pt x="4232" y="2558"/>
                  <a:pt x="4230" y="2580"/>
                  <a:pt x="4202" y="2579"/>
                </a:cubicBezTo>
                <a:cubicBezTo>
                  <a:pt x="4202" y="2593"/>
                  <a:pt x="4202" y="2606"/>
                  <a:pt x="4202" y="2620"/>
                </a:cubicBezTo>
                <a:cubicBezTo>
                  <a:pt x="4209" y="2629"/>
                  <a:pt x="4217" y="2639"/>
                  <a:pt x="4225" y="2648"/>
                </a:cubicBezTo>
                <a:cubicBezTo>
                  <a:pt x="4251" y="2633"/>
                  <a:pt x="4327" y="2598"/>
                  <a:pt x="4354" y="2620"/>
                </a:cubicBezTo>
                <a:cubicBezTo>
                  <a:pt x="4360" y="2626"/>
                  <a:pt x="4366" y="2640"/>
                  <a:pt x="4368" y="2653"/>
                </a:cubicBezTo>
                <a:cubicBezTo>
                  <a:pt x="4368" y="2660"/>
                  <a:pt x="4368" y="2668"/>
                  <a:pt x="4368" y="2675"/>
                </a:cubicBezTo>
                <a:cubicBezTo>
                  <a:pt x="4351" y="2688"/>
                  <a:pt x="4346" y="2706"/>
                  <a:pt x="4333" y="2725"/>
                </a:cubicBezTo>
                <a:cubicBezTo>
                  <a:pt x="4339" y="2807"/>
                  <a:pt x="4397" y="2779"/>
                  <a:pt x="4430" y="2769"/>
                </a:cubicBezTo>
                <a:cubicBezTo>
                  <a:pt x="4446" y="2772"/>
                  <a:pt x="4463" y="2776"/>
                  <a:pt x="4480" y="2779"/>
                </a:cubicBezTo>
                <a:cubicBezTo>
                  <a:pt x="4483" y="2775"/>
                  <a:pt x="4486" y="2771"/>
                  <a:pt x="4488" y="2766"/>
                </a:cubicBezTo>
                <a:cubicBezTo>
                  <a:pt x="4487" y="2738"/>
                  <a:pt x="4472" y="2687"/>
                  <a:pt x="4482" y="2656"/>
                </a:cubicBezTo>
                <a:cubicBezTo>
                  <a:pt x="4489" y="2632"/>
                  <a:pt x="4507" y="2629"/>
                  <a:pt x="4512" y="2597"/>
                </a:cubicBezTo>
                <a:cubicBezTo>
                  <a:pt x="4516" y="2572"/>
                  <a:pt x="4511" y="2528"/>
                  <a:pt x="4509" y="2510"/>
                </a:cubicBezTo>
                <a:cubicBezTo>
                  <a:pt x="4498" y="2428"/>
                  <a:pt x="4492" y="2422"/>
                  <a:pt x="4451" y="2397"/>
                </a:cubicBezTo>
                <a:cubicBezTo>
                  <a:pt x="4447" y="2401"/>
                  <a:pt x="4442" y="2405"/>
                  <a:pt x="4438" y="2409"/>
                </a:cubicBezTo>
                <a:cubicBezTo>
                  <a:pt x="4436" y="2427"/>
                  <a:pt x="4435" y="2444"/>
                  <a:pt x="4433" y="2461"/>
                </a:cubicBezTo>
                <a:cubicBezTo>
                  <a:pt x="4405" y="2456"/>
                  <a:pt x="4382" y="2402"/>
                  <a:pt x="4353" y="2397"/>
                </a:cubicBezTo>
                <a:close/>
                <a:moveTo>
                  <a:pt x="13691" y="2411"/>
                </a:moveTo>
                <a:cubicBezTo>
                  <a:pt x="13654" y="2402"/>
                  <a:pt x="13614" y="2434"/>
                  <a:pt x="13587" y="2447"/>
                </a:cubicBezTo>
                <a:cubicBezTo>
                  <a:pt x="13572" y="2449"/>
                  <a:pt x="13556" y="2450"/>
                  <a:pt x="13540" y="2452"/>
                </a:cubicBezTo>
                <a:cubicBezTo>
                  <a:pt x="13521" y="2469"/>
                  <a:pt x="13511" y="2515"/>
                  <a:pt x="13489" y="2533"/>
                </a:cubicBezTo>
                <a:cubicBezTo>
                  <a:pt x="13488" y="2536"/>
                  <a:pt x="13487" y="2539"/>
                  <a:pt x="13486" y="2542"/>
                </a:cubicBezTo>
                <a:cubicBezTo>
                  <a:pt x="13497" y="2552"/>
                  <a:pt x="13507" y="2567"/>
                  <a:pt x="13523" y="2568"/>
                </a:cubicBezTo>
                <a:cubicBezTo>
                  <a:pt x="13515" y="2612"/>
                  <a:pt x="13493" y="2679"/>
                  <a:pt x="13469" y="2693"/>
                </a:cubicBezTo>
                <a:cubicBezTo>
                  <a:pt x="13454" y="2702"/>
                  <a:pt x="13445" y="2685"/>
                  <a:pt x="13433" y="2686"/>
                </a:cubicBezTo>
                <a:cubicBezTo>
                  <a:pt x="13422" y="2710"/>
                  <a:pt x="13409" y="2731"/>
                  <a:pt x="13417" y="2777"/>
                </a:cubicBezTo>
                <a:cubicBezTo>
                  <a:pt x="13421" y="2787"/>
                  <a:pt x="13425" y="2798"/>
                  <a:pt x="13429" y="2808"/>
                </a:cubicBezTo>
                <a:cubicBezTo>
                  <a:pt x="13460" y="2847"/>
                  <a:pt x="13466" y="2790"/>
                  <a:pt x="13489" y="2796"/>
                </a:cubicBezTo>
                <a:cubicBezTo>
                  <a:pt x="13533" y="2809"/>
                  <a:pt x="13560" y="2856"/>
                  <a:pt x="13597" y="2878"/>
                </a:cubicBezTo>
                <a:cubicBezTo>
                  <a:pt x="13596" y="2887"/>
                  <a:pt x="13596" y="2896"/>
                  <a:pt x="13595" y="2904"/>
                </a:cubicBezTo>
                <a:cubicBezTo>
                  <a:pt x="13576" y="2920"/>
                  <a:pt x="13555" y="2924"/>
                  <a:pt x="13557" y="2973"/>
                </a:cubicBezTo>
                <a:cubicBezTo>
                  <a:pt x="13578" y="2980"/>
                  <a:pt x="13593" y="2977"/>
                  <a:pt x="13618" y="2975"/>
                </a:cubicBezTo>
                <a:cubicBezTo>
                  <a:pt x="13623" y="2989"/>
                  <a:pt x="13629" y="3004"/>
                  <a:pt x="13635" y="3017"/>
                </a:cubicBezTo>
                <a:cubicBezTo>
                  <a:pt x="13655" y="3033"/>
                  <a:pt x="13666" y="2993"/>
                  <a:pt x="13681" y="2984"/>
                </a:cubicBezTo>
                <a:cubicBezTo>
                  <a:pt x="13714" y="2984"/>
                  <a:pt x="13748" y="2985"/>
                  <a:pt x="13782" y="2986"/>
                </a:cubicBezTo>
                <a:cubicBezTo>
                  <a:pt x="13780" y="2935"/>
                  <a:pt x="13743" y="2920"/>
                  <a:pt x="13726" y="2896"/>
                </a:cubicBezTo>
                <a:cubicBezTo>
                  <a:pt x="13696" y="2853"/>
                  <a:pt x="13680" y="2761"/>
                  <a:pt x="13671" y="2680"/>
                </a:cubicBezTo>
                <a:cubicBezTo>
                  <a:pt x="13653" y="2506"/>
                  <a:pt x="13726" y="2566"/>
                  <a:pt x="13735" y="2438"/>
                </a:cubicBezTo>
                <a:cubicBezTo>
                  <a:pt x="13720" y="2429"/>
                  <a:pt x="13705" y="2420"/>
                  <a:pt x="13691" y="2411"/>
                </a:cubicBezTo>
                <a:close/>
                <a:moveTo>
                  <a:pt x="3038" y="2996"/>
                </a:moveTo>
                <a:cubicBezTo>
                  <a:pt x="3026" y="2999"/>
                  <a:pt x="3013" y="3002"/>
                  <a:pt x="3000" y="3005"/>
                </a:cubicBezTo>
                <a:cubicBezTo>
                  <a:pt x="2944" y="3026"/>
                  <a:pt x="2875" y="3026"/>
                  <a:pt x="2810" y="3026"/>
                </a:cubicBezTo>
                <a:cubicBezTo>
                  <a:pt x="2809" y="3027"/>
                  <a:pt x="2808" y="3027"/>
                  <a:pt x="2808" y="3028"/>
                </a:cubicBezTo>
                <a:cubicBezTo>
                  <a:pt x="2823" y="3086"/>
                  <a:pt x="2845" y="3115"/>
                  <a:pt x="2864" y="3163"/>
                </a:cubicBezTo>
                <a:cubicBezTo>
                  <a:pt x="2873" y="3243"/>
                  <a:pt x="2836" y="3263"/>
                  <a:pt x="2819" y="3309"/>
                </a:cubicBezTo>
                <a:cubicBezTo>
                  <a:pt x="2808" y="3342"/>
                  <a:pt x="2812" y="3363"/>
                  <a:pt x="2782" y="3362"/>
                </a:cubicBezTo>
                <a:cubicBezTo>
                  <a:pt x="2786" y="3405"/>
                  <a:pt x="2795" y="3432"/>
                  <a:pt x="2793" y="3482"/>
                </a:cubicBezTo>
                <a:cubicBezTo>
                  <a:pt x="2779" y="3510"/>
                  <a:pt x="2763" y="3523"/>
                  <a:pt x="2747" y="3547"/>
                </a:cubicBezTo>
                <a:cubicBezTo>
                  <a:pt x="2761" y="3608"/>
                  <a:pt x="2796" y="3577"/>
                  <a:pt x="2832" y="3601"/>
                </a:cubicBezTo>
                <a:cubicBezTo>
                  <a:pt x="2868" y="3626"/>
                  <a:pt x="2885" y="3690"/>
                  <a:pt x="2901" y="3755"/>
                </a:cubicBezTo>
                <a:cubicBezTo>
                  <a:pt x="2949" y="3774"/>
                  <a:pt x="2985" y="3761"/>
                  <a:pt x="2998" y="3689"/>
                </a:cubicBezTo>
                <a:cubicBezTo>
                  <a:pt x="3083" y="3696"/>
                  <a:pt x="3096" y="3685"/>
                  <a:pt x="3093" y="3515"/>
                </a:cubicBezTo>
                <a:cubicBezTo>
                  <a:pt x="3109" y="3507"/>
                  <a:pt x="3124" y="3499"/>
                  <a:pt x="3140" y="3490"/>
                </a:cubicBezTo>
                <a:cubicBezTo>
                  <a:pt x="3164" y="3458"/>
                  <a:pt x="3184" y="3403"/>
                  <a:pt x="3209" y="3368"/>
                </a:cubicBezTo>
                <a:cubicBezTo>
                  <a:pt x="3215" y="3360"/>
                  <a:pt x="3232" y="3347"/>
                  <a:pt x="3242" y="3337"/>
                </a:cubicBezTo>
                <a:cubicBezTo>
                  <a:pt x="3246" y="3341"/>
                  <a:pt x="3249" y="3346"/>
                  <a:pt x="3253" y="3350"/>
                </a:cubicBezTo>
                <a:cubicBezTo>
                  <a:pt x="3270" y="3357"/>
                  <a:pt x="3277" y="3345"/>
                  <a:pt x="3291" y="3363"/>
                </a:cubicBezTo>
                <a:cubicBezTo>
                  <a:pt x="3303" y="3379"/>
                  <a:pt x="3314" y="3411"/>
                  <a:pt x="3329" y="3420"/>
                </a:cubicBezTo>
                <a:cubicBezTo>
                  <a:pt x="3366" y="3413"/>
                  <a:pt x="3402" y="3406"/>
                  <a:pt x="3439" y="3399"/>
                </a:cubicBezTo>
                <a:cubicBezTo>
                  <a:pt x="3443" y="3409"/>
                  <a:pt x="3447" y="3419"/>
                  <a:pt x="3451" y="3429"/>
                </a:cubicBezTo>
                <a:cubicBezTo>
                  <a:pt x="3449" y="3434"/>
                  <a:pt x="3447" y="3440"/>
                  <a:pt x="3445" y="3445"/>
                </a:cubicBezTo>
                <a:cubicBezTo>
                  <a:pt x="3409" y="3494"/>
                  <a:pt x="3285" y="3462"/>
                  <a:pt x="3263" y="3516"/>
                </a:cubicBezTo>
                <a:cubicBezTo>
                  <a:pt x="3256" y="3566"/>
                  <a:pt x="3330" y="3581"/>
                  <a:pt x="3365" y="3581"/>
                </a:cubicBezTo>
                <a:cubicBezTo>
                  <a:pt x="3484" y="3581"/>
                  <a:pt x="3646" y="3560"/>
                  <a:pt x="3705" y="3668"/>
                </a:cubicBezTo>
                <a:cubicBezTo>
                  <a:pt x="3681" y="3683"/>
                  <a:pt x="3571" y="3689"/>
                  <a:pt x="3533" y="3678"/>
                </a:cubicBezTo>
                <a:cubicBezTo>
                  <a:pt x="3513" y="3677"/>
                  <a:pt x="3492" y="3678"/>
                  <a:pt x="3471" y="3677"/>
                </a:cubicBezTo>
                <a:cubicBezTo>
                  <a:pt x="3456" y="3683"/>
                  <a:pt x="3424" y="3676"/>
                  <a:pt x="3407" y="3686"/>
                </a:cubicBezTo>
                <a:cubicBezTo>
                  <a:pt x="3398" y="3691"/>
                  <a:pt x="3393" y="3703"/>
                  <a:pt x="3382" y="3707"/>
                </a:cubicBezTo>
                <a:cubicBezTo>
                  <a:pt x="3371" y="3707"/>
                  <a:pt x="3360" y="3707"/>
                  <a:pt x="3349" y="3707"/>
                </a:cubicBezTo>
                <a:cubicBezTo>
                  <a:pt x="3340" y="3716"/>
                  <a:pt x="3331" y="3725"/>
                  <a:pt x="3321" y="3734"/>
                </a:cubicBezTo>
                <a:cubicBezTo>
                  <a:pt x="3321" y="3735"/>
                  <a:pt x="3321" y="3737"/>
                  <a:pt x="3321" y="3738"/>
                </a:cubicBezTo>
                <a:cubicBezTo>
                  <a:pt x="3346" y="3789"/>
                  <a:pt x="3389" y="3858"/>
                  <a:pt x="3431" y="3876"/>
                </a:cubicBezTo>
                <a:cubicBezTo>
                  <a:pt x="3465" y="3892"/>
                  <a:pt x="3550" y="3875"/>
                  <a:pt x="3573" y="3910"/>
                </a:cubicBezTo>
                <a:cubicBezTo>
                  <a:pt x="3587" y="3930"/>
                  <a:pt x="3570" y="3964"/>
                  <a:pt x="3574" y="3995"/>
                </a:cubicBezTo>
                <a:cubicBezTo>
                  <a:pt x="3588" y="4056"/>
                  <a:pt x="3658" y="4016"/>
                  <a:pt x="3696" y="4026"/>
                </a:cubicBezTo>
                <a:cubicBezTo>
                  <a:pt x="3737" y="4037"/>
                  <a:pt x="3822" y="4009"/>
                  <a:pt x="3854" y="3984"/>
                </a:cubicBezTo>
                <a:cubicBezTo>
                  <a:pt x="3865" y="3971"/>
                  <a:pt x="3876" y="3959"/>
                  <a:pt x="3886" y="3946"/>
                </a:cubicBezTo>
                <a:cubicBezTo>
                  <a:pt x="3899" y="3944"/>
                  <a:pt x="3913" y="3943"/>
                  <a:pt x="3926" y="3941"/>
                </a:cubicBezTo>
                <a:cubicBezTo>
                  <a:pt x="3965" y="3930"/>
                  <a:pt x="3992" y="3912"/>
                  <a:pt x="4003" y="3853"/>
                </a:cubicBezTo>
                <a:cubicBezTo>
                  <a:pt x="4011" y="3847"/>
                  <a:pt x="4021" y="3840"/>
                  <a:pt x="4032" y="3846"/>
                </a:cubicBezTo>
                <a:cubicBezTo>
                  <a:pt x="4044" y="3858"/>
                  <a:pt x="4048" y="3886"/>
                  <a:pt x="4060" y="3899"/>
                </a:cubicBezTo>
                <a:cubicBezTo>
                  <a:pt x="4114" y="3951"/>
                  <a:pt x="4200" y="3995"/>
                  <a:pt x="4279" y="3964"/>
                </a:cubicBezTo>
                <a:cubicBezTo>
                  <a:pt x="4300" y="3955"/>
                  <a:pt x="4307" y="3930"/>
                  <a:pt x="4326" y="3918"/>
                </a:cubicBezTo>
                <a:cubicBezTo>
                  <a:pt x="4325" y="3877"/>
                  <a:pt x="4312" y="3877"/>
                  <a:pt x="4305" y="3851"/>
                </a:cubicBezTo>
                <a:cubicBezTo>
                  <a:pt x="4290" y="3840"/>
                  <a:pt x="4255" y="3870"/>
                  <a:pt x="4232" y="3876"/>
                </a:cubicBezTo>
                <a:cubicBezTo>
                  <a:pt x="4230" y="3856"/>
                  <a:pt x="4228" y="3835"/>
                  <a:pt x="4226" y="3815"/>
                </a:cubicBezTo>
                <a:cubicBezTo>
                  <a:pt x="4228" y="3811"/>
                  <a:pt x="4229" y="3809"/>
                  <a:pt x="4230" y="3805"/>
                </a:cubicBezTo>
                <a:cubicBezTo>
                  <a:pt x="4261" y="3795"/>
                  <a:pt x="4275" y="3784"/>
                  <a:pt x="4297" y="3763"/>
                </a:cubicBezTo>
                <a:cubicBezTo>
                  <a:pt x="4322" y="3786"/>
                  <a:pt x="4343" y="3813"/>
                  <a:pt x="4380" y="3812"/>
                </a:cubicBezTo>
                <a:cubicBezTo>
                  <a:pt x="4381" y="3811"/>
                  <a:pt x="4382" y="3809"/>
                  <a:pt x="4383" y="3808"/>
                </a:cubicBezTo>
                <a:cubicBezTo>
                  <a:pt x="4377" y="3644"/>
                  <a:pt x="4275" y="3659"/>
                  <a:pt x="4210" y="3605"/>
                </a:cubicBezTo>
                <a:cubicBezTo>
                  <a:pt x="4184" y="3584"/>
                  <a:pt x="4170" y="3539"/>
                  <a:pt x="4147" y="3515"/>
                </a:cubicBezTo>
                <a:cubicBezTo>
                  <a:pt x="4141" y="3463"/>
                  <a:pt x="4156" y="3435"/>
                  <a:pt x="4157" y="3381"/>
                </a:cubicBezTo>
                <a:cubicBezTo>
                  <a:pt x="4138" y="3341"/>
                  <a:pt x="4117" y="3291"/>
                  <a:pt x="4106" y="3237"/>
                </a:cubicBezTo>
                <a:cubicBezTo>
                  <a:pt x="4098" y="3197"/>
                  <a:pt x="4105" y="3156"/>
                  <a:pt x="4093" y="3127"/>
                </a:cubicBezTo>
                <a:cubicBezTo>
                  <a:pt x="4061" y="3046"/>
                  <a:pt x="3984" y="3013"/>
                  <a:pt x="3919" y="2996"/>
                </a:cubicBezTo>
                <a:cubicBezTo>
                  <a:pt x="3913" y="3045"/>
                  <a:pt x="3913" y="3116"/>
                  <a:pt x="3925" y="3172"/>
                </a:cubicBezTo>
                <a:cubicBezTo>
                  <a:pt x="3935" y="3220"/>
                  <a:pt x="3962" y="3274"/>
                  <a:pt x="3955" y="3327"/>
                </a:cubicBezTo>
                <a:cubicBezTo>
                  <a:pt x="3946" y="3338"/>
                  <a:pt x="3936" y="3348"/>
                  <a:pt x="3926" y="3358"/>
                </a:cubicBezTo>
                <a:cubicBezTo>
                  <a:pt x="3906" y="3329"/>
                  <a:pt x="3890" y="3267"/>
                  <a:pt x="3880" y="3219"/>
                </a:cubicBezTo>
                <a:cubicBezTo>
                  <a:pt x="3875" y="3191"/>
                  <a:pt x="3877" y="3161"/>
                  <a:pt x="3868" y="3141"/>
                </a:cubicBezTo>
                <a:cubicBezTo>
                  <a:pt x="3851" y="3105"/>
                  <a:pt x="3805" y="3083"/>
                  <a:pt x="3774" y="3077"/>
                </a:cubicBezTo>
                <a:cubicBezTo>
                  <a:pt x="3774" y="3077"/>
                  <a:pt x="3773" y="3077"/>
                  <a:pt x="3773" y="3077"/>
                </a:cubicBezTo>
                <a:cubicBezTo>
                  <a:pt x="3766" y="3104"/>
                  <a:pt x="3792" y="3149"/>
                  <a:pt x="3797" y="3183"/>
                </a:cubicBezTo>
                <a:cubicBezTo>
                  <a:pt x="3787" y="3187"/>
                  <a:pt x="3776" y="3179"/>
                  <a:pt x="3764" y="3185"/>
                </a:cubicBezTo>
                <a:cubicBezTo>
                  <a:pt x="3741" y="3198"/>
                  <a:pt x="3729" y="3229"/>
                  <a:pt x="3694" y="3230"/>
                </a:cubicBezTo>
                <a:cubicBezTo>
                  <a:pt x="3695" y="3203"/>
                  <a:pt x="3696" y="3174"/>
                  <a:pt x="3698" y="3147"/>
                </a:cubicBezTo>
                <a:cubicBezTo>
                  <a:pt x="3686" y="3126"/>
                  <a:pt x="3619" y="3076"/>
                  <a:pt x="3596" y="3095"/>
                </a:cubicBezTo>
                <a:cubicBezTo>
                  <a:pt x="3567" y="3121"/>
                  <a:pt x="3571" y="3162"/>
                  <a:pt x="3519" y="3164"/>
                </a:cubicBezTo>
                <a:cubicBezTo>
                  <a:pt x="3519" y="3086"/>
                  <a:pt x="3525" y="3085"/>
                  <a:pt x="3535" y="3039"/>
                </a:cubicBezTo>
                <a:cubicBezTo>
                  <a:pt x="3527" y="2964"/>
                  <a:pt x="3445" y="3040"/>
                  <a:pt x="3422" y="3052"/>
                </a:cubicBezTo>
                <a:cubicBezTo>
                  <a:pt x="3399" y="3064"/>
                  <a:pt x="3364" y="3092"/>
                  <a:pt x="3330" y="3127"/>
                </a:cubicBezTo>
                <a:cubicBezTo>
                  <a:pt x="3309" y="3106"/>
                  <a:pt x="3287" y="3086"/>
                  <a:pt x="3271" y="3080"/>
                </a:cubicBezTo>
                <a:cubicBezTo>
                  <a:pt x="3226" y="3062"/>
                  <a:pt x="3192" y="3115"/>
                  <a:pt x="3152" y="3092"/>
                </a:cubicBezTo>
                <a:cubicBezTo>
                  <a:pt x="3115" y="3070"/>
                  <a:pt x="3080" y="3003"/>
                  <a:pt x="3038" y="2996"/>
                </a:cubicBezTo>
                <a:close/>
                <a:moveTo>
                  <a:pt x="4500" y="2996"/>
                </a:moveTo>
                <a:cubicBezTo>
                  <a:pt x="4489" y="3007"/>
                  <a:pt x="4434" y="3050"/>
                  <a:pt x="4419" y="3039"/>
                </a:cubicBezTo>
                <a:cubicBezTo>
                  <a:pt x="4411" y="3027"/>
                  <a:pt x="4402" y="3015"/>
                  <a:pt x="4393" y="3003"/>
                </a:cubicBezTo>
                <a:cubicBezTo>
                  <a:pt x="4377" y="2992"/>
                  <a:pt x="4371" y="3016"/>
                  <a:pt x="4361" y="3021"/>
                </a:cubicBezTo>
                <a:cubicBezTo>
                  <a:pt x="4345" y="3018"/>
                  <a:pt x="4329" y="3016"/>
                  <a:pt x="4313" y="3014"/>
                </a:cubicBezTo>
                <a:cubicBezTo>
                  <a:pt x="4311" y="3017"/>
                  <a:pt x="4310" y="3020"/>
                  <a:pt x="4308" y="3023"/>
                </a:cubicBezTo>
                <a:cubicBezTo>
                  <a:pt x="4310" y="3031"/>
                  <a:pt x="4311" y="3038"/>
                  <a:pt x="4313" y="3046"/>
                </a:cubicBezTo>
                <a:cubicBezTo>
                  <a:pt x="4315" y="3053"/>
                  <a:pt x="4367" y="3138"/>
                  <a:pt x="4373" y="3147"/>
                </a:cubicBezTo>
                <a:cubicBezTo>
                  <a:pt x="4373" y="3155"/>
                  <a:pt x="4373" y="3162"/>
                  <a:pt x="4373" y="3170"/>
                </a:cubicBezTo>
                <a:cubicBezTo>
                  <a:pt x="4351" y="3182"/>
                  <a:pt x="4333" y="3232"/>
                  <a:pt x="4320" y="3262"/>
                </a:cubicBezTo>
                <a:cubicBezTo>
                  <a:pt x="4276" y="3259"/>
                  <a:pt x="4261" y="3200"/>
                  <a:pt x="4227" y="3175"/>
                </a:cubicBezTo>
                <a:cubicBezTo>
                  <a:pt x="4219" y="3196"/>
                  <a:pt x="4210" y="3218"/>
                  <a:pt x="4202" y="3239"/>
                </a:cubicBezTo>
                <a:cubicBezTo>
                  <a:pt x="4214" y="3270"/>
                  <a:pt x="4261" y="3353"/>
                  <a:pt x="4281" y="3366"/>
                </a:cubicBezTo>
                <a:cubicBezTo>
                  <a:pt x="4307" y="3382"/>
                  <a:pt x="4332" y="3376"/>
                  <a:pt x="4353" y="3400"/>
                </a:cubicBezTo>
                <a:cubicBezTo>
                  <a:pt x="4394" y="3451"/>
                  <a:pt x="4406" y="3575"/>
                  <a:pt x="4474" y="3567"/>
                </a:cubicBezTo>
                <a:cubicBezTo>
                  <a:pt x="4482" y="3554"/>
                  <a:pt x="4489" y="3540"/>
                  <a:pt x="4497" y="3527"/>
                </a:cubicBezTo>
                <a:cubicBezTo>
                  <a:pt x="4487" y="3509"/>
                  <a:pt x="4479" y="3492"/>
                  <a:pt x="4469" y="3474"/>
                </a:cubicBezTo>
                <a:cubicBezTo>
                  <a:pt x="4469" y="3468"/>
                  <a:pt x="4469" y="3462"/>
                  <a:pt x="4469" y="3456"/>
                </a:cubicBezTo>
                <a:cubicBezTo>
                  <a:pt x="4494" y="3465"/>
                  <a:pt x="4501" y="3504"/>
                  <a:pt x="4523" y="3512"/>
                </a:cubicBezTo>
                <a:cubicBezTo>
                  <a:pt x="4581" y="3533"/>
                  <a:pt x="4567" y="3407"/>
                  <a:pt x="4584" y="3352"/>
                </a:cubicBezTo>
                <a:cubicBezTo>
                  <a:pt x="4591" y="3341"/>
                  <a:pt x="4597" y="3330"/>
                  <a:pt x="4604" y="3319"/>
                </a:cubicBezTo>
                <a:cubicBezTo>
                  <a:pt x="4602" y="3304"/>
                  <a:pt x="4600" y="3290"/>
                  <a:pt x="4598" y="3275"/>
                </a:cubicBezTo>
                <a:cubicBezTo>
                  <a:pt x="4591" y="3255"/>
                  <a:pt x="4534" y="3209"/>
                  <a:pt x="4518" y="3203"/>
                </a:cubicBezTo>
                <a:cubicBezTo>
                  <a:pt x="4503" y="3199"/>
                  <a:pt x="4501" y="3214"/>
                  <a:pt x="4480" y="3203"/>
                </a:cubicBezTo>
                <a:cubicBezTo>
                  <a:pt x="4476" y="3187"/>
                  <a:pt x="4475" y="3179"/>
                  <a:pt x="4476" y="3157"/>
                </a:cubicBezTo>
                <a:cubicBezTo>
                  <a:pt x="4491" y="3137"/>
                  <a:pt x="4516" y="3129"/>
                  <a:pt x="4530" y="3106"/>
                </a:cubicBezTo>
                <a:cubicBezTo>
                  <a:pt x="4534" y="3093"/>
                  <a:pt x="4537" y="3079"/>
                  <a:pt x="4540" y="3066"/>
                </a:cubicBezTo>
                <a:cubicBezTo>
                  <a:pt x="4550" y="3051"/>
                  <a:pt x="4557" y="3063"/>
                  <a:pt x="4563" y="3039"/>
                </a:cubicBezTo>
                <a:cubicBezTo>
                  <a:pt x="4564" y="3037"/>
                  <a:pt x="4566" y="3036"/>
                  <a:pt x="4567" y="3034"/>
                </a:cubicBezTo>
                <a:cubicBezTo>
                  <a:pt x="4553" y="3005"/>
                  <a:pt x="4527" y="2998"/>
                  <a:pt x="4500" y="2996"/>
                </a:cubicBezTo>
                <a:close/>
                <a:moveTo>
                  <a:pt x="4795" y="2996"/>
                </a:moveTo>
                <a:cubicBezTo>
                  <a:pt x="4777" y="3010"/>
                  <a:pt x="4739" y="3006"/>
                  <a:pt x="4722" y="3016"/>
                </a:cubicBezTo>
                <a:cubicBezTo>
                  <a:pt x="4725" y="3052"/>
                  <a:pt x="4736" y="3064"/>
                  <a:pt x="4742" y="3093"/>
                </a:cubicBezTo>
                <a:cubicBezTo>
                  <a:pt x="4730" y="3092"/>
                  <a:pt x="4718" y="3091"/>
                  <a:pt x="4705" y="3091"/>
                </a:cubicBezTo>
                <a:cubicBezTo>
                  <a:pt x="4694" y="3140"/>
                  <a:pt x="4678" y="3220"/>
                  <a:pt x="4693" y="3291"/>
                </a:cubicBezTo>
                <a:cubicBezTo>
                  <a:pt x="4703" y="3338"/>
                  <a:pt x="4721" y="3357"/>
                  <a:pt x="4723" y="3424"/>
                </a:cubicBezTo>
                <a:cubicBezTo>
                  <a:pt x="4764" y="3456"/>
                  <a:pt x="4801" y="3438"/>
                  <a:pt x="4815" y="3368"/>
                </a:cubicBezTo>
                <a:cubicBezTo>
                  <a:pt x="4805" y="3352"/>
                  <a:pt x="4796" y="3337"/>
                  <a:pt x="4787" y="3321"/>
                </a:cubicBezTo>
                <a:cubicBezTo>
                  <a:pt x="4783" y="3314"/>
                  <a:pt x="4780" y="3306"/>
                  <a:pt x="4776" y="3298"/>
                </a:cubicBezTo>
                <a:cubicBezTo>
                  <a:pt x="4806" y="3275"/>
                  <a:pt x="4878" y="3302"/>
                  <a:pt x="4917" y="3302"/>
                </a:cubicBezTo>
                <a:cubicBezTo>
                  <a:pt x="4958" y="3241"/>
                  <a:pt x="4977" y="3134"/>
                  <a:pt x="5017" y="3070"/>
                </a:cubicBezTo>
                <a:cubicBezTo>
                  <a:pt x="5017" y="3067"/>
                  <a:pt x="5017" y="3063"/>
                  <a:pt x="5017" y="3059"/>
                </a:cubicBezTo>
                <a:cubicBezTo>
                  <a:pt x="4983" y="2985"/>
                  <a:pt x="4948" y="3043"/>
                  <a:pt x="4906" y="3036"/>
                </a:cubicBezTo>
                <a:cubicBezTo>
                  <a:pt x="4862" y="3029"/>
                  <a:pt x="4838" y="3009"/>
                  <a:pt x="4795" y="2996"/>
                </a:cubicBezTo>
                <a:close/>
                <a:moveTo>
                  <a:pt x="5266" y="2997"/>
                </a:moveTo>
                <a:cubicBezTo>
                  <a:pt x="5153" y="2980"/>
                  <a:pt x="5016" y="3163"/>
                  <a:pt x="5021" y="3338"/>
                </a:cubicBezTo>
                <a:cubicBezTo>
                  <a:pt x="5031" y="3350"/>
                  <a:pt x="5040" y="3362"/>
                  <a:pt x="5050" y="3374"/>
                </a:cubicBezTo>
                <a:cubicBezTo>
                  <a:pt x="5052" y="3382"/>
                  <a:pt x="5052" y="3384"/>
                  <a:pt x="5051" y="3399"/>
                </a:cubicBezTo>
                <a:cubicBezTo>
                  <a:pt x="5016" y="3421"/>
                  <a:pt x="5012" y="3439"/>
                  <a:pt x="5010" y="3517"/>
                </a:cubicBezTo>
                <a:cubicBezTo>
                  <a:pt x="5084" y="3553"/>
                  <a:pt x="5146" y="3527"/>
                  <a:pt x="5190" y="3630"/>
                </a:cubicBezTo>
                <a:cubicBezTo>
                  <a:pt x="5177" y="3661"/>
                  <a:pt x="5090" y="3638"/>
                  <a:pt x="5064" y="3641"/>
                </a:cubicBezTo>
                <a:cubicBezTo>
                  <a:pt x="5054" y="3739"/>
                  <a:pt x="5143" y="3778"/>
                  <a:pt x="5195" y="3764"/>
                </a:cubicBezTo>
                <a:cubicBezTo>
                  <a:pt x="5198" y="3752"/>
                  <a:pt x="5201" y="3740"/>
                  <a:pt x="5204" y="3728"/>
                </a:cubicBezTo>
                <a:cubicBezTo>
                  <a:pt x="5215" y="3733"/>
                  <a:pt x="5226" y="3737"/>
                  <a:pt x="5237" y="3742"/>
                </a:cubicBezTo>
                <a:cubicBezTo>
                  <a:pt x="5242" y="3756"/>
                  <a:pt x="5242" y="3783"/>
                  <a:pt x="5241" y="3808"/>
                </a:cubicBezTo>
                <a:cubicBezTo>
                  <a:pt x="5250" y="3814"/>
                  <a:pt x="5258" y="3820"/>
                  <a:pt x="5266" y="3826"/>
                </a:cubicBezTo>
                <a:cubicBezTo>
                  <a:pt x="5292" y="3826"/>
                  <a:pt x="5319" y="3826"/>
                  <a:pt x="5345" y="3826"/>
                </a:cubicBezTo>
                <a:cubicBezTo>
                  <a:pt x="5374" y="3836"/>
                  <a:pt x="5404" y="3846"/>
                  <a:pt x="5433" y="3857"/>
                </a:cubicBezTo>
                <a:cubicBezTo>
                  <a:pt x="5441" y="3853"/>
                  <a:pt x="5448" y="3849"/>
                  <a:pt x="5456" y="3846"/>
                </a:cubicBezTo>
                <a:cubicBezTo>
                  <a:pt x="5471" y="3842"/>
                  <a:pt x="5492" y="3865"/>
                  <a:pt x="5501" y="3877"/>
                </a:cubicBezTo>
                <a:cubicBezTo>
                  <a:pt x="5510" y="3870"/>
                  <a:pt x="5520" y="3862"/>
                  <a:pt x="5530" y="3854"/>
                </a:cubicBezTo>
                <a:cubicBezTo>
                  <a:pt x="5552" y="3844"/>
                  <a:pt x="5578" y="3893"/>
                  <a:pt x="5592" y="3907"/>
                </a:cubicBezTo>
                <a:cubicBezTo>
                  <a:pt x="5597" y="3870"/>
                  <a:pt x="5576" y="3862"/>
                  <a:pt x="5575" y="3823"/>
                </a:cubicBezTo>
                <a:cubicBezTo>
                  <a:pt x="5575" y="3822"/>
                  <a:pt x="5575" y="3822"/>
                  <a:pt x="5575" y="3821"/>
                </a:cubicBezTo>
                <a:cubicBezTo>
                  <a:pt x="5606" y="3784"/>
                  <a:pt x="5653" y="3886"/>
                  <a:pt x="5699" y="3874"/>
                </a:cubicBezTo>
                <a:cubicBezTo>
                  <a:pt x="5711" y="3871"/>
                  <a:pt x="5718" y="3859"/>
                  <a:pt x="5727" y="3851"/>
                </a:cubicBezTo>
                <a:cubicBezTo>
                  <a:pt x="5729" y="3842"/>
                  <a:pt x="5729" y="3830"/>
                  <a:pt x="5727" y="3817"/>
                </a:cubicBezTo>
                <a:cubicBezTo>
                  <a:pt x="5709" y="3745"/>
                  <a:pt x="5625" y="3750"/>
                  <a:pt x="5609" y="3692"/>
                </a:cubicBezTo>
                <a:cubicBezTo>
                  <a:pt x="5608" y="3691"/>
                  <a:pt x="5607" y="3688"/>
                  <a:pt x="5606" y="3686"/>
                </a:cubicBezTo>
                <a:cubicBezTo>
                  <a:pt x="5609" y="3684"/>
                  <a:pt x="5611" y="3682"/>
                  <a:pt x="5614" y="3679"/>
                </a:cubicBezTo>
                <a:cubicBezTo>
                  <a:pt x="5627" y="3665"/>
                  <a:pt x="5666" y="3717"/>
                  <a:pt x="5682" y="3724"/>
                </a:cubicBezTo>
                <a:cubicBezTo>
                  <a:pt x="5690" y="3718"/>
                  <a:pt x="5698" y="3713"/>
                  <a:pt x="5706" y="3708"/>
                </a:cubicBezTo>
                <a:cubicBezTo>
                  <a:pt x="5715" y="3724"/>
                  <a:pt x="5724" y="3738"/>
                  <a:pt x="5733" y="3754"/>
                </a:cubicBezTo>
                <a:cubicBezTo>
                  <a:pt x="5762" y="3791"/>
                  <a:pt x="5793" y="3783"/>
                  <a:pt x="5797" y="3870"/>
                </a:cubicBezTo>
                <a:cubicBezTo>
                  <a:pt x="5803" y="3877"/>
                  <a:pt x="5810" y="3882"/>
                  <a:pt x="5815" y="3889"/>
                </a:cubicBezTo>
                <a:cubicBezTo>
                  <a:pt x="5825" y="3890"/>
                  <a:pt x="5835" y="3891"/>
                  <a:pt x="5845" y="3892"/>
                </a:cubicBezTo>
                <a:cubicBezTo>
                  <a:pt x="5873" y="3929"/>
                  <a:pt x="5901" y="3968"/>
                  <a:pt x="5929" y="4006"/>
                </a:cubicBezTo>
                <a:cubicBezTo>
                  <a:pt x="5928" y="4015"/>
                  <a:pt x="5928" y="4025"/>
                  <a:pt x="5928" y="4035"/>
                </a:cubicBezTo>
                <a:cubicBezTo>
                  <a:pt x="5905" y="4039"/>
                  <a:pt x="5882" y="4042"/>
                  <a:pt x="5860" y="4047"/>
                </a:cubicBezTo>
                <a:cubicBezTo>
                  <a:pt x="5862" y="4069"/>
                  <a:pt x="5864" y="4091"/>
                  <a:pt x="5867" y="4113"/>
                </a:cubicBezTo>
                <a:cubicBezTo>
                  <a:pt x="5867" y="4113"/>
                  <a:pt x="5868" y="4113"/>
                  <a:pt x="5868" y="4113"/>
                </a:cubicBezTo>
                <a:cubicBezTo>
                  <a:pt x="5885" y="4102"/>
                  <a:pt x="5911" y="4096"/>
                  <a:pt x="5928" y="4085"/>
                </a:cubicBezTo>
                <a:cubicBezTo>
                  <a:pt x="5937" y="4085"/>
                  <a:pt x="5946" y="4085"/>
                  <a:pt x="5955" y="4085"/>
                </a:cubicBezTo>
                <a:cubicBezTo>
                  <a:pt x="5964" y="4073"/>
                  <a:pt x="5973" y="4061"/>
                  <a:pt x="5982" y="4049"/>
                </a:cubicBezTo>
                <a:cubicBezTo>
                  <a:pt x="5985" y="4058"/>
                  <a:pt x="6003" y="4129"/>
                  <a:pt x="6005" y="4132"/>
                </a:cubicBezTo>
                <a:cubicBezTo>
                  <a:pt x="6026" y="4173"/>
                  <a:pt x="6050" y="4178"/>
                  <a:pt x="6081" y="4204"/>
                </a:cubicBezTo>
                <a:cubicBezTo>
                  <a:pt x="6099" y="4218"/>
                  <a:pt x="6133" y="4357"/>
                  <a:pt x="6137" y="4409"/>
                </a:cubicBezTo>
                <a:cubicBezTo>
                  <a:pt x="6125" y="4434"/>
                  <a:pt x="6113" y="4456"/>
                  <a:pt x="6102" y="4480"/>
                </a:cubicBezTo>
                <a:cubicBezTo>
                  <a:pt x="6097" y="4499"/>
                  <a:pt x="6093" y="4519"/>
                  <a:pt x="6088" y="4538"/>
                </a:cubicBezTo>
                <a:cubicBezTo>
                  <a:pt x="6074" y="4560"/>
                  <a:pt x="6016" y="4602"/>
                  <a:pt x="6009" y="4624"/>
                </a:cubicBezTo>
                <a:cubicBezTo>
                  <a:pt x="6008" y="4634"/>
                  <a:pt x="6057" y="4736"/>
                  <a:pt x="6065" y="4748"/>
                </a:cubicBezTo>
                <a:cubicBezTo>
                  <a:pt x="6064" y="4754"/>
                  <a:pt x="6063" y="4760"/>
                  <a:pt x="6062" y="4766"/>
                </a:cubicBezTo>
                <a:cubicBezTo>
                  <a:pt x="6062" y="4768"/>
                  <a:pt x="6062" y="4769"/>
                  <a:pt x="6062" y="4771"/>
                </a:cubicBezTo>
                <a:cubicBezTo>
                  <a:pt x="6048" y="4769"/>
                  <a:pt x="6036" y="4768"/>
                  <a:pt x="6022" y="4766"/>
                </a:cubicBezTo>
                <a:cubicBezTo>
                  <a:pt x="5997" y="4774"/>
                  <a:pt x="5976" y="4799"/>
                  <a:pt x="5943" y="4800"/>
                </a:cubicBezTo>
                <a:cubicBezTo>
                  <a:pt x="5940" y="4823"/>
                  <a:pt x="5943" y="4837"/>
                  <a:pt x="5943" y="4867"/>
                </a:cubicBezTo>
                <a:cubicBezTo>
                  <a:pt x="5943" y="4867"/>
                  <a:pt x="5942" y="4867"/>
                  <a:pt x="5941" y="4867"/>
                </a:cubicBezTo>
                <a:cubicBezTo>
                  <a:pt x="5933" y="4850"/>
                  <a:pt x="5925" y="4831"/>
                  <a:pt x="5917" y="4814"/>
                </a:cubicBezTo>
                <a:cubicBezTo>
                  <a:pt x="5909" y="4802"/>
                  <a:pt x="5830" y="4770"/>
                  <a:pt x="5818" y="4778"/>
                </a:cubicBezTo>
                <a:cubicBezTo>
                  <a:pt x="5814" y="4786"/>
                  <a:pt x="5816" y="4827"/>
                  <a:pt x="5814" y="4841"/>
                </a:cubicBezTo>
                <a:cubicBezTo>
                  <a:pt x="5779" y="4849"/>
                  <a:pt x="5766" y="4879"/>
                  <a:pt x="5768" y="4949"/>
                </a:cubicBezTo>
                <a:cubicBezTo>
                  <a:pt x="5809" y="4974"/>
                  <a:pt x="5849" y="4997"/>
                  <a:pt x="5904" y="4992"/>
                </a:cubicBezTo>
                <a:cubicBezTo>
                  <a:pt x="5913" y="4974"/>
                  <a:pt x="5924" y="4956"/>
                  <a:pt x="5933" y="4938"/>
                </a:cubicBezTo>
                <a:cubicBezTo>
                  <a:pt x="5953" y="4948"/>
                  <a:pt x="5973" y="4959"/>
                  <a:pt x="5992" y="4969"/>
                </a:cubicBezTo>
                <a:cubicBezTo>
                  <a:pt x="5998" y="4967"/>
                  <a:pt x="5997" y="4970"/>
                  <a:pt x="6000" y="4964"/>
                </a:cubicBezTo>
                <a:cubicBezTo>
                  <a:pt x="6004" y="4953"/>
                  <a:pt x="5999" y="4920"/>
                  <a:pt x="5996" y="4904"/>
                </a:cubicBezTo>
                <a:cubicBezTo>
                  <a:pt x="5996" y="4901"/>
                  <a:pt x="5996" y="4898"/>
                  <a:pt x="5996" y="4895"/>
                </a:cubicBezTo>
                <a:cubicBezTo>
                  <a:pt x="6030" y="4904"/>
                  <a:pt x="6042" y="4934"/>
                  <a:pt x="6083" y="4933"/>
                </a:cubicBezTo>
                <a:cubicBezTo>
                  <a:pt x="6082" y="5002"/>
                  <a:pt x="6107" y="5048"/>
                  <a:pt x="6132" y="5069"/>
                </a:cubicBezTo>
                <a:cubicBezTo>
                  <a:pt x="6143" y="5073"/>
                  <a:pt x="6154" y="5076"/>
                  <a:pt x="6165" y="5080"/>
                </a:cubicBezTo>
                <a:cubicBezTo>
                  <a:pt x="6178" y="5093"/>
                  <a:pt x="6190" y="5107"/>
                  <a:pt x="6203" y="5120"/>
                </a:cubicBezTo>
                <a:cubicBezTo>
                  <a:pt x="6197" y="5145"/>
                  <a:pt x="6187" y="5154"/>
                  <a:pt x="6177" y="5171"/>
                </a:cubicBezTo>
                <a:cubicBezTo>
                  <a:pt x="6189" y="5224"/>
                  <a:pt x="6218" y="5216"/>
                  <a:pt x="6239" y="5249"/>
                </a:cubicBezTo>
                <a:cubicBezTo>
                  <a:pt x="6241" y="5250"/>
                  <a:pt x="6253" y="5247"/>
                  <a:pt x="6261" y="5254"/>
                </a:cubicBezTo>
                <a:cubicBezTo>
                  <a:pt x="6267" y="5261"/>
                  <a:pt x="6274" y="5269"/>
                  <a:pt x="6280" y="5275"/>
                </a:cubicBezTo>
                <a:cubicBezTo>
                  <a:pt x="6290" y="5278"/>
                  <a:pt x="6301" y="5280"/>
                  <a:pt x="6312" y="5283"/>
                </a:cubicBezTo>
                <a:cubicBezTo>
                  <a:pt x="6321" y="5301"/>
                  <a:pt x="6329" y="5320"/>
                  <a:pt x="6338" y="5339"/>
                </a:cubicBezTo>
                <a:cubicBezTo>
                  <a:pt x="6358" y="5362"/>
                  <a:pt x="6382" y="5352"/>
                  <a:pt x="6410" y="5365"/>
                </a:cubicBezTo>
                <a:cubicBezTo>
                  <a:pt x="6454" y="5395"/>
                  <a:pt x="6499" y="5423"/>
                  <a:pt x="6543" y="5452"/>
                </a:cubicBezTo>
                <a:cubicBezTo>
                  <a:pt x="6529" y="5364"/>
                  <a:pt x="6497" y="5300"/>
                  <a:pt x="6460" y="5254"/>
                </a:cubicBezTo>
                <a:cubicBezTo>
                  <a:pt x="6426" y="5212"/>
                  <a:pt x="6363" y="5182"/>
                  <a:pt x="6357" y="5093"/>
                </a:cubicBezTo>
                <a:cubicBezTo>
                  <a:pt x="6398" y="5093"/>
                  <a:pt x="6405" y="5127"/>
                  <a:pt x="6432" y="5144"/>
                </a:cubicBezTo>
                <a:cubicBezTo>
                  <a:pt x="6430" y="5125"/>
                  <a:pt x="6428" y="5104"/>
                  <a:pt x="6427" y="5084"/>
                </a:cubicBezTo>
                <a:cubicBezTo>
                  <a:pt x="6468" y="5143"/>
                  <a:pt x="6487" y="5236"/>
                  <a:pt x="6559" y="5226"/>
                </a:cubicBezTo>
                <a:cubicBezTo>
                  <a:pt x="6574" y="5270"/>
                  <a:pt x="6590" y="5305"/>
                  <a:pt x="6618" y="5326"/>
                </a:cubicBezTo>
                <a:cubicBezTo>
                  <a:pt x="6610" y="5294"/>
                  <a:pt x="6602" y="5262"/>
                  <a:pt x="6593" y="5231"/>
                </a:cubicBezTo>
                <a:cubicBezTo>
                  <a:pt x="6602" y="5234"/>
                  <a:pt x="6610" y="5239"/>
                  <a:pt x="6619" y="5242"/>
                </a:cubicBezTo>
                <a:cubicBezTo>
                  <a:pt x="6620" y="5242"/>
                  <a:pt x="6620" y="5242"/>
                  <a:pt x="6620" y="5242"/>
                </a:cubicBezTo>
                <a:cubicBezTo>
                  <a:pt x="6619" y="5167"/>
                  <a:pt x="6582" y="5140"/>
                  <a:pt x="6587" y="5066"/>
                </a:cubicBezTo>
                <a:cubicBezTo>
                  <a:pt x="6606" y="5089"/>
                  <a:pt x="6625" y="5135"/>
                  <a:pt x="6634" y="5174"/>
                </a:cubicBezTo>
                <a:cubicBezTo>
                  <a:pt x="6636" y="5177"/>
                  <a:pt x="6638" y="5179"/>
                  <a:pt x="6640" y="5182"/>
                </a:cubicBezTo>
                <a:cubicBezTo>
                  <a:pt x="6648" y="5046"/>
                  <a:pt x="6601" y="5065"/>
                  <a:pt x="6576" y="4990"/>
                </a:cubicBezTo>
                <a:cubicBezTo>
                  <a:pt x="6578" y="4984"/>
                  <a:pt x="6580" y="4979"/>
                  <a:pt x="6581" y="4974"/>
                </a:cubicBezTo>
                <a:cubicBezTo>
                  <a:pt x="6587" y="4971"/>
                  <a:pt x="6591" y="4968"/>
                  <a:pt x="6597" y="4965"/>
                </a:cubicBezTo>
                <a:cubicBezTo>
                  <a:pt x="6598" y="4965"/>
                  <a:pt x="6599" y="4965"/>
                  <a:pt x="6600" y="4965"/>
                </a:cubicBezTo>
                <a:cubicBezTo>
                  <a:pt x="6586" y="4954"/>
                  <a:pt x="6573" y="4942"/>
                  <a:pt x="6559" y="4931"/>
                </a:cubicBezTo>
                <a:cubicBezTo>
                  <a:pt x="6544" y="4914"/>
                  <a:pt x="6536" y="4877"/>
                  <a:pt x="6518" y="4868"/>
                </a:cubicBezTo>
                <a:cubicBezTo>
                  <a:pt x="6514" y="4874"/>
                  <a:pt x="6510" y="4880"/>
                  <a:pt x="6506" y="4886"/>
                </a:cubicBezTo>
                <a:cubicBezTo>
                  <a:pt x="6504" y="4890"/>
                  <a:pt x="6502" y="4894"/>
                  <a:pt x="6500" y="4897"/>
                </a:cubicBezTo>
                <a:cubicBezTo>
                  <a:pt x="6484" y="4848"/>
                  <a:pt x="6468" y="4794"/>
                  <a:pt x="6454" y="4740"/>
                </a:cubicBezTo>
                <a:cubicBezTo>
                  <a:pt x="6442" y="4736"/>
                  <a:pt x="6431" y="4732"/>
                  <a:pt x="6420" y="4729"/>
                </a:cubicBezTo>
                <a:cubicBezTo>
                  <a:pt x="6410" y="4685"/>
                  <a:pt x="6394" y="4654"/>
                  <a:pt x="6388" y="4604"/>
                </a:cubicBezTo>
                <a:cubicBezTo>
                  <a:pt x="6405" y="4619"/>
                  <a:pt x="6426" y="4643"/>
                  <a:pt x="6434" y="4676"/>
                </a:cubicBezTo>
                <a:cubicBezTo>
                  <a:pt x="6442" y="4674"/>
                  <a:pt x="6451" y="4673"/>
                  <a:pt x="6460" y="4671"/>
                </a:cubicBezTo>
                <a:cubicBezTo>
                  <a:pt x="6461" y="4668"/>
                  <a:pt x="6462" y="4664"/>
                  <a:pt x="6464" y="4660"/>
                </a:cubicBezTo>
                <a:cubicBezTo>
                  <a:pt x="6452" y="4635"/>
                  <a:pt x="6440" y="4611"/>
                  <a:pt x="6428" y="4586"/>
                </a:cubicBezTo>
                <a:cubicBezTo>
                  <a:pt x="6429" y="4557"/>
                  <a:pt x="6450" y="4556"/>
                  <a:pt x="6458" y="4538"/>
                </a:cubicBezTo>
                <a:cubicBezTo>
                  <a:pt x="6508" y="4550"/>
                  <a:pt x="6518" y="4617"/>
                  <a:pt x="6554" y="4648"/>
                </a:cubicBezTo>
                <a:cubicBezTo>
                  <a:pt x="6570" y="4662"/>
                  <a:pt x="6588" y="4654"/>
                  <a:pt x="6600" y="4669"/>
                </a:cubicBezTo>
                <a:cubicBezTo>
                  <a:pt x="6597" y="4683"/>
                  <a:pt x="6594" y="4698"/>
                  <a:pt x="6591" y="4712"/>
                </a:cubicBezTo>
                <a:cubicBezTo>
                  <a:pt x="6592" y="4746"/>
                  <a:pt x="6604" y="4756"/>
                  <a:pt x="6611" y="4778"/>
                </a:cubicBezTo>
                <a:cubicBezTo>
                  <a:pt x="6621" y="4771"/>
                  <a:pt x="6629" y="4763"/>
                  <a:pt x="6639" y="4755"/>
                </a:cubicBezTo>
                <a:cubicBezTo>
                  <a:pt x="6646" y="4771"/>
                  <a:pt x="6643" y="4787"/>
                  <a:pt x="6650" y="4807"/>
                </a:cubicBezTo>
                <a:cubicBezTo>
                  <a:pt x="6654" y="4822"/>
                  <a:pt x="6694" y="4855"/>
                  <a:pt x="6704" y="4848"/>
                </a:cubicBezTo>
                <a:cubicBezTo>
                  <a:pt x="6705" y="4848"/>
                  <a:pt x="6706" y="4848"/>
                  <a:pt x="6707" y="4848"/>
                </a:cubicBezTo>
                <a:cubicBezTo>
                  <a:pt x="6703" y="4822"/>
                  <a:pt x="6700" y="4797"/>
                  <a:pt x="6697" y="4771"/>
                </a:cubicBezTo>
                <a:cubicBezTo>
                  <a:pt x="6699" y="4740"/>
                  <a:pt x="6702" y="4709"/>
                  <a:pt x="6704" y="4678"/>
                </a:cubicBezTo>
                <a:cubicBezTo>
                  <a:pt x="6705" y="4678"/>
                  <a:pt x="6706" y="4677"/>
                  <a:pt x="6707" y="4676"/>
                </a:cubicBezTo>
                <a:cubicBezTo>
                  <a:pt x="6715" y="4696"/>
                  <a:pt x="6726" y="4726"/>
                  <a:pt x="6741" y="4732"/>
                </a:cubicBezTo>
                <a:cubicBezTo>
                  <a:pt x="6749" y="4696"/>
                  <a:pt x="6766" y="4678"/>
                  <a:pt x="6790" y="4671"/>
                </a:cubicBezTo>
                <a:cubicBezTo>
                  <a:pt x="6788" y="4636"/>
                  <a:pt x="6768" y="4609"/>
                  <a:pt x="6753" y="4597"/>
                </a:cubicBezTo>
                <a:cubicBezTo>
                  <a:pt x="6753" y="4595"/>
                  <a:pt x="6753" y="4592"/>
                  <a:pt x="6753" y="4591"/>
                </a:cubicBezTo>
                <a:cubicBezTo>
                  <a:pt x="6785" y="4552"/>
                  <a:pt x="6792" y="4616"/>
                  <a:pt x="6823" y="4591"/>
                </a:cubicBezTo>
                <a:cubicBezTo>
                  <a:pt x="6829" y="4583"/>
                  <a:pt x="6836" y="4552"/>
                  <a:pt x="6843" y="4540"/>
                </a:cubicBezTo>
                <a:cubicBezTo>
                  <a:pt x="6843" y="4538"/>
                  <a:pt x="6844" y="4536"/>
                  <a:pt x="6844" y="4533"/>
                </a:cubicBezTo>
                <a:cubicBezTo>
                  <a:pt x="6825" y="4508"/>
                  <a:pt x="6807" y="4482"/>
                  <a:pt x="6788" y="4457"/>
                </a:cubicBezTo>
                <a:cubicBezTo>
                  <a:pt x="6767" y="4491"/>
                  <a:pt x="6751" y="4489"/>
                  <a:pt x="6722" y="4478"/>
                </a:cubicBezTo>
                <a:cubicBezTo>
                  <a:pt x="6724" y="4461"/>
                  <a:pt x="6728" y="4445"/>
                  <a:pt x="6731" y="4427"/>
                </a:cubicBezTo>
                <a:cubicBezTo>
                  <a:pt x="6698" y="4422"/>
                  <a:pt x="6667" y="4437"/>
                  <a:pt x="6628" y="4437"/>
                </a:cubicBezTo>
                <a:cubicBezTo>
                  <a:pt x="6628" y="4424"/>
                  <a:pt x="6628" y="4411"/>
                  <a:pt x="6628" y="4399"/>
                </a:cubicBezTo>
                <a:cubicBezTo>
                  <a:pt x="6641" y="4393"/>
                  <a:pt x="6654" y="4386"/>
                  <a:pt x="6668" y="4381"/>
                </a:cubicBezTo>
                <a:cubicBezTo>
                  <a:pt x="6669" y="4381"/>
                  <a:pt x="6669" y="4381"/>
                  <a:pt x="6670" y="4381"/>
                </a:cubicBezTo>
                <a:cubicBezTo>
                  <a:pt x="6659" y="4341"/>
                  <a:pt x="6634" y="4287"/>
                  <a:pt x="6612" y="4270"/>
                </a:cubicBezTo>
                <a:cubicBezTo>
                  <a:pt x="6590" y="4254"/>
                  <a:pt x="6583" y="4293"/>
                  <a:pt x="6563" y="4286"/>
                </a:cubicBezTo>
                <a:cubicBezTo>
                  <a:pt x="6530" y="4274"/>
                  <a:pt x="6528" y="4240"/>
                  <a:pt x="6492" y="4275"/>
                </a:cubicBezTo>
                <a:cubicBezTo>
                  <a:pt x="6484" y="4256"/>
                  <a:pt x="6482" y="4209"/>
                  <a:pt x="6472" y="4196"/>
                </a:cubicBezTo>
                <a:cubicBezTo>
                  <a:pt x="6440" y="4153"/>
                  <a:pt x="6382" y="4155"/>
                  <a:pt x="6363" y="4087"/>
                </a:cubicBezTo>
                <a:cubicBezTo>
                  <a:pt x="6378" y="4084"/>
                  <a:pt x="6392" y="4081"/>
                  <a:pt x="6407" y="4078"/>
                </a:cubicBezTo>
                <a:cubicBezTo>
                  <a:pt x="6409" y="4072"/>
                  <a:pt x="6410" y="4066"/>
                  <a:pt x="6411" y="4060"/>
                </a:cubicBezTo>
                <a:cubicBezTo>
                  <a:pt x="6400" y="4043"/>
                  <a:pt x="6389" y="4025"/>
                  <a:pt x="6378" y="4008"/>
                </a:cubicBezTo>
                <a:cubicBezTo>
                  <a:pt x="6378" y="4007"/>
                  <a:pt x="6378" y="4007"/>
                  <a:pt x="6378" y="4006"/>
                </a:cubicBezTo>
                <a:cubicBezTo>
                  <a:pt x="6381" y="4000"/>
                  <a:pt x="6384" y="3994"/>
                  <a:pt x="6386" y="3988"/>
                </a:cubicBezTo>
                <a:cubicBezTo>
                  <a:pt x="6406" y="3977"/>
                  <a:pt x="6425" y="4010"/>
                  <a:pt x="6439" y="4015"/>
                </a:cubicBezTo>
                <a:cubicBezTo>
                  <a:pt x="6457" y="4023"/>
                  <a:pt x="6477" y="4020"/>
                  <a:pt x="6496" y="4019"/>
                </a:cubicBezTo>
                <a:cubicBezTo>
                  <a:pt x="6496" y="4017"/>
                  <a:pt x="6497" y="4015"/>
                  <a:pt x="6497" y="4013"/>
                </a:cubicBezTo>
                <a:cubicBezTo>
                  <a:pt x="6489" y="3994"/>
                  <a:pt x="6485" y="3978"/>
                  <a:pt x="6472" y="3967"/>
                </a:cubicBezTo>
                <a:cubicBezTo>
                  <a:pt x="6452" y="3951"/>
                  <a:pt x="6407" y="3959"/>
                  <a:pt x="6397" y="3921"/>
                </a:cubicBezTo>
                <a:cubicBezTo>
                  <a:pt x="6398" y="3915"/>
                  <a:pt x="6398" y="3908"/>
                  <a:pt x="6399" y="3902"/>
                </a:cubicBezTo>
                <a:cubicBezTo>
                  <a:pt x="6418" y="3892"/>
                  <a:pt x="6447" y="3888"/>
                  <a:pt x="6471" y="3889"/>
                </a:cubicBezTo>
                <a:cubicBezTo>
                  <a:pt x="6465" y="3844"/>
                  <a:pt x="6437" y="3792"/>
                  <a:pt x="6410" y="3784"/>
                </a:cubicBezTo>
                <a:cubicBezTo>
                  <a:pt x="6401" y="3792"/>
                  <a:pt x="6396" y="3814"/>
                  <a:pt x="6389" y="3821"/>
                </a:cubicBezTo>
                <a:cubicBezTo>
                  <a:pt x="6378" y="3823"/>
                  <a:pt x="6367" y="3825"/>
                  <a:pt x="6356" y="3828"/>
                </a:cubicBezTo>
                <a:cubicBezTo>
                  <a:pt x="6342" y="3835"/>
                  <a:pt x="6334" y="3852"/>
                  <a:pt x="6317" y="3854"/>
                </a:cubicBezTo>
                <a:cubicBezTo>
                  <a:pt x="6313" y="3847"/>
                  <a:pt x="6308" y="3840"/>
                  <a:pt x="6304" y="3832"/>
                </a:cubicBezTo>
                <a:cubicBezTo>
                  <a:pt x="6306" y="3825"/>
                  <a:pt x="6308" y="3817"/>
                  <a:pt x="6310" y="3810"/>
                </a:cubicBezTo>
                <a:cubicBezTo>
                  <a:pt x="6327" y="3769"/>
                  <a:pt x="6369" y="3783"/>
                  <a:pt x="6381" y="3728"/>
                </a:cubicBezTo>
                <a:cubicBezTo>
                  <a:pt x="6346" y="3642"/>
                  <a:pt x="6310" y="3704"/>
                  <a:pt x="6266" y="3715"/>
                </a:cubicBezTo>
                <a:cubicBezTo>
                  <a:pt x="6258" y="3704"/>
                  <a:pt x="6251" y="3693"/>
                  <a:pt x="6243" y="3681"/>
                </a:cubicBezTo>
                <a:cubicBezTo>
                  <a:pt x="6242" y="3660"/>
                  <a:pt x="6242" y="3639"/>
                  <a:pt x="6241" y="3618"/>
                </a:cubicBezTo>
                <a:cubicBezTo>
                  <a:pt x="6211" y="3622"/>
                  <a:pt x="6196" y="3643"/>
                  <a:pt x="6165" y="3648"/>
                </a:cubicBezTo>
                <a:cubicBezTo>
                  <a:pt x="6178" y="3618"/>
                  <a:pt x="6191" y="3588"/>
                  <a:pt x="6205" y="3558"/>
                </a:cubicBezTo>
                <a:cubicBezTo>
                  <a:pt x="6205" y="3557"/>
                  <a:pt x="6205" y="3557"/>
                  <a:pt x="6205" y="3555"/>
                </a:cubicBezTo>
                <a:cubicBezTo>
                  <a:pt x="6181" y="3527"/>
                  <a:pt x="6155" y="3513"/>
                  <a:pt x="6123" y="3494"/>
                </a:cubicBezTo>
                <a:cubicBezTo>
                  <a:pt x="6110" y="3526"/>
                  <a:pt x="6087" y="3553"/>
                  <a:pt x="6079" y="3591"/>
                </a:cubicBezTo>
                <a:cubicBezTo>
                  <a:pt x="6077" y="3593"/>
                  <a:pt x="6076" y="3595"/>
                  <a:pt x="6075" y="3596"/>
                </a:cubicBezTo>
                <a:cubicBezTo>
                  <a:pt x="6063" y="3558"/>
                  <a:pt x="6050" y="3520"/>
                  <a:pt x="6037" y="3487"/>
                </a:cubicBezTo>
                <a:cubicBezTo>
                  <a:pt x="6012" y="3485"/>
                  <a:pt x="5991" y="3510"/>
                  <a:pt x="5979" y="3540"/>
                </a:cubicBezTo>
                <a:cubicBezTo>
                  <a:pt x="5974" y="3538"/>
                  <a:pt x="5970" y="3538"/>
                  <a:pt x="5965" y="3536"/>
                </a:cubicBezTo>
                <a:cubicBezTo>
                  <a:pt x="5961" y="3528"/>
                  <a:pt x="5956" y="3518"/>
                  <a:pt x="5952" y="3510"/>
                </a:cubicBezTo>
                <a:cubicBezTo>
                  <a:pt x="5960" y="3478"/>
                  <a:pt x="5990" y="3436"/>
                  <a:pt x="6011" y="3428"/>
                </a:cubicBezTo>
                <a:cubicBezTo>
                  <a:pt x="6011" y="3422"/>
                  <a:pt x="6011" y="3415"/>
                  <a:pt x="6011" y="3409"/>
                </a:cubicBezTo>
                <a:cubicBezTo>
                  <a:pt x="6000" y="3384"/>
                  <a:pt x="5985" y="3375"/>
                  <a:pt x="5972" y="3356"/>
                </a:cubicBezTo>
                <a:cubicBezTo>
                  <a:pt x="5961" y="3341"/>
                  <a:pt x="5956" y="3309"/>
                  <a:pt x="5946" y="3295"/>
                </a:cubicBezTo>
                <a:cubicBezTo>
                  <a:pt x="5929" y="3273"/>
                  <a:pt x="5911" y="3294"/>
                  <a:pt x="5891" y="3289"/>
                </a:cubicBezTo>
                <a:cubicBezTo>
                  <a:pt x="5830" y="3273"/>
                  <a:pt x="5760" y="3198"/>
                  <a:pt x="5732" y="3345"/>
                </a:cubicBezTo>
                <a:cubicBezTo>
                  <a:pt x="5734" y="3374"/>
                  <a:pt x="5736" y="3404"/>
                  <a:pt x="5738" y="3433"/>
                </a:cubicBezTo>
                <a:cubicBezTo>
                  <a:pt x="5736" y="3435"/>
                  <a:pt x="5735" y="3439"/>
                  <a:pt x="5733" y="3441"/>
                </a:cubicBezTo>
                <a:cubicBezTo>
                  <a:pt x="5725" y="3436"/>
                  <a:pt x="5717" y="3431"/>
                  <a:pt x="5709" y="3426"/>
                </a:cubicBezTo>
                <a:cubicBezTo>
                  <a:pt x="5707" y="3401"/>
                  <a:pt x="5706" y="3376"/>
                  <a:pt x="5705" y="3352"/>
                </a:cubicBezTo>
                <a:cubicBezTo>
                  <a:pt x="5688" y="3331"/>
                  <a:pt x="5673" y="3332"/>
                  <a:pt x="5649" y="3338"/>
                </a:cubicBezTo>
                <a:cubicBezTo>
                  <a:pt x="5644" y="3402"/>
                  <a:pt x="5614" y="3425"/>
                  <a:pt x="5581" y="3408"/>
                </a:cubicBezTo>
                <a:cubicBezTo>
                  <a:pt x="5581" y="3381"/>
                  <a:pt x="5581" y="3354"/>
                  <a:pt x="5581" y="3327"/>
                </a:cubicBezTo>
                <a:cubicBezTo>
                  <a:pt x="5585" y="3300"/>
                  <a:pt x="5623" y="3218"/>
                  <a:pt x="5618" y="3189"/>
                </a:cubicBezTo>
                <a:cubicBezTo>
                  <a:pt x="5608" y="3166"/>
                  <a:pt x="5597" y="3142"/>
                  <a:pt x="5587" y="3119"/>
                </a:cubicBezTo>
                <a:cubicBezTo>
                  <a:pt x="5575" y="3091"/>
                  <a:pt x="5562" y="3062"/>
                  <a:pt x="5550" y="3034"/>
                </a:cubicBezTo>
                <a:cubicBezTo>
                  <a:pt x="5497" y="2969"/>
                  <a:pt x="5379" y="3071"/>
                  <a:pt x="5342" y="3104"/>
                </a:cubicBezTo>
                <a:cubicBezTo>
                  <a:pt x="5341" y="3107"/>
                  <a:pt x="5340" y="3111"/>
                  <a:pt x="5338" y="3115"/>
                </a:cubicBezTo>
                <a:cubicBezTo>
                  <a:pt x="5357" y="3134"/>
                  <a:pt x="5376" y="3152"/>
                  <a:pt x="5396" y="3172"/>
                </a:cubicBezTo>
                <a:cubicBezTo>
                  <a:pt x="5396" y="3174"/>
                  <a:pt x="5396" y="3177"/>
                  <a:pt x="5397" y="3178"/>
                </a:cubicBezTo>
                <a:cubicBezTo>
                  <a:pt x="5371" y="3179"/>
                  <a:pt x="5344" y="3184"/>
                  <a:pt x="5322" y="3172"/>
                </a:cubicBezTo>
                <a:cubicBezTo>
                  <a:pt x="5315" y="3181"/>
                  <a:pt x="5308" y="3190"/>
                  <a:pt x="5301" y="3199"/>
                </a:cubicBezTo>
                <a:cubicBezTo>
                  <a:pt x="5295" y="3218"/>
                  <a:pt x="5295" y="3254"/>
                  <a:pt x="5296" y="3281"/>
                </a:cubicBezTo>
                <a:cubicBezTo>
                  <a:pt x="5304" y="3292"/>
                  <a:pt x="5312" y="3301"/>
                  <a:pt x="5320" y="3312"/>
                </a:cubicBezTo>
                <a:cubicBezTo>
                  <a:pt x="5327" y="3312"/>
                  <a:pt x="5334" y="3313"/>
                  <a:pt x="5341" y="3314"/>
                </a:cubicBezTo>
                <a:cubicBezTo>
                  <a:pt x="5351" y="3327"/>
                  <a:pt x="5361" y="3339"/>
                  <a:pt x="5370" y="3352"/>
                </a:cubicBezTo>
                <a:cubicBezTo>
                  <a:pt x="5371" y="3355"/>
                  <a:pt x="5372" y="3358"/>
                  <a:pt x="5373" y="3361"/>
                </a:cubicBezTo>
                <a:cubicBezTo>
                  <a:pt x="5354" y="3363"/>
                  <a:pt x="5339" y="3366"/>
                  <a:pt x="5322" y="3356"/>
                </a:cubicBezTo>
                <a:cubicBezTo>
                  <a:pt x="5310" y="3368"/>
                  <a:pt x="5296" y="3388"/>
                  <a:pt x="5291" y="3412"/>
                </a:cubicBezTo>
                <a:cubicBezTo>
                  <a:pt x="5299" y="3431"/>
                  <a:pt x="5308" y="3450"/>
                  <a:pt x="5316" y="3469"/>
                </a:cubicBezTo>
                <a:cubicBezTo>
                  <a:pt x="5330" y="3490"/>
                  <a:pt x="5350" y="3483"/>
                  <a:pt x="5358" y="3517"/>
                </a:cubicBezTo>
                <a:cubicBezTo>
                  <a:pt x="5368" y="3561"/>
                  <a:pt x="5350" y="3589"/>
                  <a:pt x="5344" y="3620"/>
                </a:cubicBezTo>
                <a:cubicBezTo>
                  <a:pt x="5321" y="3616"/>
                  <a:pt x="5298" y="3611"/>
                  <a:pt x="5274" y="3607"/>
                </a:cubicBezTo>
                <a:cubicBezTo>
                  <a:pt x="5274" y="3597"/>
                  <a:pt x="5274" y="3587"/>
                  <a:pt x="5274" y="3577"/>
                </a:cubicBezTo>
                <a:cubicBezTo>
                  <a:pt x="5286" y="3568"/>
                  <a:pt x="5298" y="3558"/>
                  <a:pt x="5309" y="3548"/>
                </a:cubicBezTo>
                <a:cubicBezTo>
                  <a:pt x="5310" y="3544"/>
                  <a:pt x="5311" y="3540"/>
                  <a:pt x="5312" y="3536"/>
                </a:cubicBezTo>
                <a:cubicBezTo>
                  <a:pt x="5285" y="3476"/>
                  <a:pt x="5210" y="3431"/>
                  <a:pt x="5251" y="3318"/>
                </a:cubicBezTo>
                <a:cubicBezTo>
                  <a:pt x="5239" y="3300"/>
                  <a:pt x="5227" y="3283"/>
                  <a:pt x="5215" y="3266"/>
                </a:cubicBezTo>
                <a:cubicBezTo>
                  <a:pt x="5213" y="3251"/>
                  <a:pt x="5212" y="3236"/>
                  <a:pt x="5211" y="3221"/>
                </a:cubicBezTo>
                <a:cubicBezTo>
                  <a:pt x="5215" y="3181"/>
                  <a:pt x="5287" y="3045"/>
                  <a:pt x="5306" y="3029"/>
                </a:cubicBezTo>
                <a:cubicBezTo>
                  <a:pt x="5308" y="3025"/>
                  <a:pt x="5310" y="3021"/>
                  <a:pt x="5312" y="3017"/>
                </a:cubicBezTo>
                <a:cubicBezTo>
                  <a:pt x="5297" y="3006"/>
                  <a:pt x="5282" y="2999"/>
                  <a:pt x="5266" y="2997"/>
                </a:cubicBezTo>
                <a:close/>
                <a:moveTo>
                  <a:pt x="7297" y="3295"/>
                </a:moveTo>
                <a:cubicBezTo>
                  <a:pt x="7284" y="3320"/>
                  <a:pt x="7259" y="3328"/>
                  <a:pt x="7281" y="3364"/>
                </a:cubicBezTo>
                <a:cubicBezTo>
                  <a:pt x="7283" y="3365"/>
                  <a:pt x="7285" y="3365"/>
                  <a:pt x="7287" y="3366"/>
                </a:cubicBezTo>
                <a:cubicBezTo>
                  <a:pt x="7294" y="3355"/>
                  <a:pt x="7309" y="3315"/>
                  <a:pt x="7297" y="3295"/>
                </a:cubicBezTo>
                <a:close/>
                <a:moveTo>
                  <a:pt x="13552" y="3308"/>
                </a:moveTo>
                <a:cubicBezTo>
                  <a:pt x="13558" y="3308"/>
                  <a:pt x="13564" y="3309"/>
                  <a:pt x="13570" y="3308"/>
                </a:cubicBezTo>
                <a:cubicBezTo>
                  <a:pt x="13569" y="3316"/>
                  <a:pt x="13569" y="3325"/>
                  <a:pt x="13568" y="3333"/>
                </a:cubicBezTo>
                <a:cubicBezTo>
                  <a:pt x="13562" y="3333"/>
                  <a:pt x="13555" y="3331"/>
                  <a:pt x="13549" y="3330"/>
                </a:cubicBezTo>
                <a:cubicBezTo>
                  <a:pt x="13549" y="3321"/>
                  <a:pt x="13550" y="3315"/>
                  <a:pt x="13552" y="3308"/>
                </a:cubicBezTo>
                <a:close/>
                <a:moveTo>
                  <a:pt x="7338" y="3423"/>
                </a:moveTo>
                <a:cubicBezTo>
                  <a:pt x="7351" y="3432"/>
                  <a:pt x="7343" y="3457"/>
                  <a:pt x="7333" y="3465"/>
                </a:cubicBezTo>
                <a:cubicBezTo>
                  <a:pt x="7327" y="3471"/>
                  <a:pt x="7318" y="3468"/>
                  <a:pt x="7311" y="3470"/>
                </a:cubicBezTo>
                <a:cubicBezTo>
                  <a:pt x="7297" y="3474"/>
                  <a:pt x="7288" y="3488"/>
                  <a:pt x="7271" y="3490"/>
                </a:cubicBezTo>
                <a:cubicBezTo>
                  <a:pt x="7270" y="3491"/>
                  <a:pt x="7269" y="3490"/>
                  <a:pt x="7268" y="3490"/>
                </a:cubicBezTo>
                <a:cubicBezTo>
                  <a:pt x="7283" y="3478"/>
                  <a:pt x="7297" y="3461"/>
                  <a:pt x="7304" y="3444"/>
                </a:cubicBezTo>
                <a:cubicBezTo>
                  <a:pt x="7304" y="3445"/>
                  <a:pt x="7303" y="3447"/>
                  <a:pt x="7303" y="3448"/>
                </a:cubicBezTo>
                <a:cubicBezTo>
                  <a:pt x="7319" y="3442"/>
                  <a:pt x="7322" y="3429"/>
                  <a:pt x="7338" y="3423"/>
                </a:cubicBezTo>
                <a:close/>
                <a:moveTo>
                  <a:pt x="4680" y="3596"/>
                </a:moveTo>
                <a:cubicBezTo>
                  <a:pt x="4665" y="3593"/>
                  <a:pt x="4649" y="3595"/>
                  <a:pt x="4635" y="3603"/>
                </a:cubicBezTo>
                <a:cubicBezTo>
                  <a:pt x="4624" y="3610"/>
                  <a:pt x="4624" y="3635"/>
                  <a:pt x="4611" y="3642"/>
                </a:cubicBezTo>
                <a:cubicBezTo>
                  <a:pt x="4614" y="3671"/>
                  <a:pt x="4624" y="3689"/>
                  <a:pt x="4635" y="3703"/>
                </a:cubicBezTo>
                <a:cubicBezTo>
                  <a:pt x="4634" y="3716"/>
                  <a:pt x="4634" y="3729"/>
                  <a:pt x="4633" y="3742"/>
                </a:cubicBezTo>
                <a:cubicBezTo>
                  <a:pt x="4613" y="3737"/>
                  <a:pt x="4606" y="3716"/>
                  <a:pt x="4585" y="3719"/>
                </a:cubicBezTo>
                <a:cubicBezTo>
                  <a:pt x="4571" y="3752"/>
                  <a:pt x="4558" y="3778"/>
                  <a:pt x="4550" y="3826"/>
                </a:cubicBezTo>
                <a:cubicBezTo>
                  <a:pt x="4566" y="3843"/>
                  <a:pt x="4586" y="3862"/>
                  <a:pt x="4596" y="3888"/>
                </a:cubicBezTo>
                <a:cubicBezTo>
                  <a:pt x="4589" y="3907"/>
                  <a:pt x="4576" y="3932"/>
                  <a:pt x="4564" y="3942"/>
                </a:cubicBezTo>
                <a:cubicBezTo>
                  <a:pt x="4563" y="4023"/>
                  <a:pt x="4635" y="4070"/>
                  <a:pt x="4672" y="4080"/>
                </a:cubicBezTo>
                <a:cubicBezTo>
                  <a:pt x="4680" y="4078"/>
                  <a:pt x="4688" y="4076"/>
                  <a:pt x="4696" y="4073"/>
                </a:cubicBezTo>
                <a:cubicBezTo>
                  <a:pt x="4723" y="4085"/>
                  <a:pt x="4738" y="4137"/>
                  <a:pt x="4785" y="4109"/>
                </a:cubicBezTo>
                <a:cubicBezTo>
                  <a:pt x="4785" y="4109"/>
                  <a:pt x="4786" y="4109"/>
                  <a:pt x="4786" y="4109"/>
                </a:cubicBezTo>
                <a:cubicBezTo>
                  <a:pt x="4786" y="4147"/>
                  <a:pt x="4786" y="4185"/>
                  <a:pt x="4786" y="4223"/>
                </a:cubicBezTo>
                <a:cubicBezTo>
                  <a:pt x="4772" y="4210"/>
                  <a:pt x="4760" y="4190"/>
                  <a:pt x="4751" y="4168"/>
                </a:cubicBezTo>
                <a:cubicBezTo>
                  <a:pt x="4728" y="4169"/>
                  <a:pt x="4723" y="4189"/>
                  <a:pt x="4700" y="4193"/>
                </a:cubicBezTo>
                <a:cubicBezTo>
                  <a:pt x="4695" y="4209"/>
                  <a:pt x="4690" y="4225"/>
                  <a:pt x="4686" y="4240"/>
                </a:cubicBezTo>
                <a:cubicBezTo>
                  <a:pt x="4686" y="4241"/>
                  <a:pt x="4686" y="4241"/>
                  <a:pt x="4686" y="4242"/>
                </a:cubicBezTo>
                <a:cubicBezTo>
                  <a:pt x="4709" y="4244"/>
                  <a:pt x="4720" y="4246"/>
                  <a:pt x="4736" y="4230"/>
                </a:cubicBezTo>
                <a:cubicBezTo>
                  <a:pt x="4754" y="4232"/>
                  <a:pt x="4757" y="4274"/>
                  <a:pt x="4761" y="4299"/>
                </a:cubicBezTo>
                <a:cubicBezTo>
                  <a:pt x="4747" y="4332"/>
                  <a:pt x="4731" y="4309"/>
                  <a:pt x="4716" y="4330"/>
                </a:cubicBezTo>
                <a:cubicBezTo>
                  <a:pt x="4705" y="4354"/>
                  <a:pt x="4694" y="4378"/>
                  <a:pt x="4684" y="4402"/>
                </a:cubicBezTo>
                <a:cubicBezTo>
                  <a:pt x="4677" y="4413"/>
                  <a:pt x="4651" y="4408"/>
                  <a:pt x="4639" y="4407"/>
                </a:cubicBezTo>
                <a:cubicBezTo>
                  <a:pt x="4611" y="4457"/>
                  <a:pt x="4640" y="4537"/>
                  <a:pt x="4640" y="4612"/>
                </a:cubicBezTo>
                <a:cubicBezTo>
                  <a:pt x="4616" y="4595"/>
                  <a:pt x="4567" y="4577"/>
                  <a:pt x="4572" y="4504"/>
                </a:cubicBezTo>
                <a:cubicBezTo>
                  <a:pt x="4575" y="4471"/>
                  <a:pt x="4584" y="4441"/>
                  <a:pt x="4582" y="4405"/>
                </a:cubicBezTo>
                <a:cubicBezTo>
                  <a:pt x="4569" y="4391"/>
                  <a:pt x="4557" y="4394"/>
                  <a:pt x="4539" y="4382"/>
                </a:cubicBezTo>
                <a:cubicBezTo>
                  <a:pt x="4508" y="4360"/>
                  <a:pt x="4488" y="4336"/>
                  <a:pt x="4443" y="4348"/>
                </a:cubicBezTo>
                <a:cubicBezTo>
                  <a:pt x="4442" y="4361"/>
                  <a:pt x="4441" y="4374"/>
                  <a:pt x="4441" y="4387"/>
                </a:cubicBezTo>
                <a:cubicBezTo>
                  <a:pt x="4471" y="4401"/>
                  <a:pt x="4499" y="4391"/>
                  <a:pt x="4517" y="4425"/>
                </a:cubicBezTo>
                <a:cubicBezTo>
                  <a:pt x="4528" y="4445"/>
                  <a:pt x="4518" y="4485"/>
                  <a:pt x="4514" y="4502"/>
                </a:cubicBezTo>
                <a:cubicBezTo>
                  <a:pt x="4480" y="4503"/>
                  <a:pt x="4466" y="4463"/>
                  <a:pt x="4445" y="4433"/>
                </a:cubicBezTo>
                <a:cubicBezTo>
                  <a:pt x="4404" y="4465"/>
                  <a:pt x="4345" y="4458"/>
                  <a:pt x="4285" y="4461"/>
                </a:cubicBezTo>
                <a:cubicBezTo>
                  <a:pt x="4270" y="4462"/>
                  <a:pt x="4263" y="4474"/>
                  <a:pt x="4252" y="4479"/>
                </a:cubicBezTo>
                <a:cubicBezTo>
                  <a:pt x="4199" y="4502"/>
                  <a:pt x="4131" y="4443"/>
                  <a:pt x="4112" y="4396"/>
                </a:cubicBezTo>
                <a:cubicBezTo>
                  <a:pt x="4040" y="4414"/>
                  <a:pt x="4020" y="4345"/>
                  <a:pt x="3963" y="4351"/>
                </a:cubicBezTo>
                <a:cubicBezTo>
                  <a:pt x="3956" y="4366"/>
                  <a:pt x="3949" y="4371"/>
                  <a:pt x="3946" y="4395"/>
                </a:cubicBezTo>
                <a:cubicBezTo>
                  <a:pt x="3924" y="4417"/>
                  <a:pt x="3883" y="4425"/>
                  <a:pt x="3853" y="4427"/>
                </a:cubicBezTo>
                <a:cubicBezTo>
                  <a:pt x="3831" y="4559"/>
                  <a:pt x="3879" y="4558"/>
                  <a:pt x="3886" y="4630"/>
                </a:cubicBezTo>
                <a:cubicBezTo>
                  <a:pt x="3876" y="4635"/>
                  <a:pt x="3866" y="4639"/>
                  <a:pt x="3856" y="4644"/>
                </a:cubicBezTo>
                <a:cubicBezTo>
                  <a:pt x="3857" y="4664"/>
                  <a:pt x="3857" y="4684"/>
                  <a:pt x="3858" y="4705"/>
                </a:cubicBezTo>
                <a:cubicBezTo>
                  <a:pt x="3840" y="4675"/>
                  <a:pt x="3822" y="4645"/>
                  <a:pt x="3803" y="4615"/>
                </a:cubicBezTo>
                <a:cubicBezTo>
                  <a:pt x="3800" y="4599"/>
                  <a:pt x="3810" y="4584"/>
                  <a:pt x="3823" y="4582"/>
                </a:cubicBezTo>
                <a:cubicBezTo>
                  <a:pt x="3824" y="4573"/>
                  <a:pt x="3824" y="4563"/>
                  <a:pt x="3825" y="4554"/>
                </a:cubicBezTo>
                <a:cubicBezTo>
                  <a:pt x="3803" y="4507"/>
                  <a:pt x="3771" y="4510"/>
                  <a:pt x="3736" y="4485"/>
                </a:cubicBezTo>
                <a:cubicBezTo>
                  <a:pt x="3716" y="4471"/>
                  <a:pt x="3701" y="4430"/>
                  <a:pt x="3669" y="4436"/>
                </a:cubicBezTo>
                <a:cubicBezTo>
                  <a:pt x="3633" y="4443"/>
                  <a:pt x="3595" y="4469"/>
                  <a:pt x="3555" y="4481"/>
                </a:cubicBezTo>
                <a:cubicBezTo>
                  <a:pt x="3479" y="4504"/>
                  <a:pt x="3409" y="4456"/>
                  <a:pt x="3350" y="4441"/>
                </a:cubicBezTo>
                <a:cubicBezTo>
                  <a:pt x="3353" y="4420"/>
                  <a:pt x="3355" y="4400"/>
                  <a:pt x="3358" y="4379"/>
                </a:cubicBezTo>
                <a:cubicBezTo>
                  <a:pt x="3383" y="4361"/>
                  <a:pt x="3415" y="4366"/>
                  <a:pt x="3442" y="4354"/>
                </a:cubicBezTo>
                <a:cubicBezTo>
                  <a:pt x="3438" y="4301"/>
                  <a:pt x="3371" y="4219"/>
                  <a:pt x="3333" y="4230"/>
                </a:cubicBezTo>
                <a:cubicBezTo>
                  <a:pt x="3222" y="4264"/>
                  <a:pt x="3077" y="4141"/>
                  <a:pt x="2995" y="4080"/>
                </a:cubicBezTo>
                <a:cubicBezTo>
                  <a:pt x="2972" y="4064"/>
                  <a:pt x="2904" y="4004"/>
                  <a:pt x="2874" y="4037"/>
                </a:cubicBezTo>
                <a:cubicBezTo>
                  <a:pt x="2857" y="4057"/>
                  <a:pt x="2818" y="4190"/>
                  <a:pt x="2773" y="4117"/>
                </a:cubicBezTo>
                <a:cubicBezTo>
                  <a:pt x="2784" y="4083"/>
                  <a:pt x="2776" y="4056"/>
                  <a:pt x="2769" y="4025"/>
                </a:cubicBezTo>
                <a:cubicBezTo>
                  <a:pt x="2760" y="4018"/>
                  <a:pt x="2738" y="4035"/>
                  <a:pt x="2726" y="4044"/>
                </a:cubicBezTo>
                <a:cubicBezTo>
                  <a:pt x="2714" y="4066"/>
                  <a:pt x="2732" y="4110"/>
                  <a:pt x="2734" y="4133"/>
                </a:cubicBezTo>
                <a:cubicBezTo>
                  <a:pt x="2715" y="4167"/>
                  <a:pt x="2680" y="4121"/>
                  <a:pt x="2664" y="4099"/>
                </a:cubicBezTo>
                <a:cubicBezTo>
                  <a:pt x="2612" y="4033"/>
                  <a:pt x="2611" y="3878"/>
                  <a:pt x="2532" y="3863"/>
                </a:cubicBezTo>
                <a:cubicBezTo>
                  <a:pt x="2544" y="3902"/>
                  <a:pt x="2564" y="3919"/>
                  <a:pt x="2574" y="3965"/>
                </a:cubicBezTo>
                <a:cubicBezTo>
                  <a:pt x="2558" y="4004"/>
                  <a:pt x="2531" y="4005"/>
                  <a:pt x="2510" y="4032"/>
                </a:cubicBezTo>
                <a:cubicBezTo>
                  <a:pt x="2503" y="4044"/>
                  <a:pt x="2496" y="4056"/>
                  <a:pt x="2489" y="4068"/>
                </a:cubicBezTo>
                <a:cubicBezTo>
                  <a:pt x="2470" y="4073"/>
                  <a:pt x="2451" y="4079"/>
                  <a:pt x="2432" y="4084"/>
                </a:cubicBezTo>
                <a:cubicBezTo>
                  <a:pt x="2392" y="4115"/>
                  <a:pt x="2390" y="4161"/>
                  <a:pt x="2324" y="4158"/>
                </a:cubicBezTo>
                <a:cubicBezTo>
                  <a:pt x="2302" y="4190"/>
                  <a:pt x="2290" y="4230"/>
                  <a:pt x="2257" y="4242"/>
                </a:cubicBezTo>
                <a:cubicBezTo>
                  <a:pt x="2253" y="4271"/>
                  <a:pt x="2252" y="4292"/>
                  <a:pt x="2257" y="4322"/>
                </a:cubicBezTo>
                <a:cubicBezTo>
                  <a:pt x="2234" y="4300"/>
                  <a:pt x="2223" y="4254"/>
                  <a:pt x="2195" y="4238"/>
                </a:cubicBezTo>
                <a:cubicBezTo>
                  <a:pt x="2195" y="4236"/>
                  <a:pt x="2194" y="4233"/>
                  <a:pt x="2194" y="4232"/>
                </a:cubicBezTo>
                <a:cubicBezTo>
                  <a:pt x="2220" y="4156"/>
                  <a:pt x="2232" y="4202"/>
                  <a:pt x="2265" y="4163"/>
                </a:cubicBezTo>
                <a:cubicBezTo>
                  <a:pt x="2271" y="4147"/>
                  <a:pt x="2277" y="4130"/>
                  <a:pt x="2283" y="4114"/>
                </a:cubicBezTo>
                <a:cubicBezTo>
                  <a:pt x="2307" y="4100"/>
                  <a:pt x="2332" y="4087"/>
                  <a:pt x="2356" y="4073"/>
                </a:cubicBezTo>
                <a:cubicBezTo>
                  <a:pt x="2366" y="4061"/>
                  <a:pt x="2375" y="4049"/>
                  <a:pt x="2385" y="4037"/>
                </a:cubicBezTo>
                <a:cubicBezTo>
                  <a:pt x="2416" y="4016"/>
                  <a:pt x="2424" y="4024"/>
                  <a:pt x="2439" y="3976"/>
                </a:cubicBezTo>
                <a:cubicBezTo>
                  <a:pt x="2417" y="3968"/>
                  <a:pt x="2380" y="3950"/>
                  <a:pt x="2359" y="3976"/>
                </a:cubicBezTo>
                <a:cubicBezTo>
                  <a:pt x="2351" y="3989"/>
                  <a:pt x="2344" y="4003"/>
                  <a:pt x="2337" y="4017"/>
                </a:cubicBezTo>
                <a:cubicBezTo>
                  <a:pt x="2315" y="4023"/>
                  <a:pt x="2294" y="4029"/>
                  <a:pt x="2273" y="4035"/>
                </a:cubicBezTo>
                <a:cubicBezTo>
                  <a:pt x="2267" y="4043"/>
                  <a:pt x="2259" y="4050"/>
                  <a:pt x="2253" y="4057"/>
                </a:cubicBezTo>
                <a:cubicBezTo>
                  <a:pt x="2248" y="4057"/>
                  <a:pt x="2243" y="4057"/>
                  <a:pt x="2238" y="4057"/>
                </a:cubicBezTo>
                <a:cubicBezTo>
                  <a:pt x="2225" y="4068"/>
                  <a:pt x="2214" y="4103"/>
                  <a:pt x="2200" y="4111"/>
                </a:cubicBezTo>
                <a:cubicBezTo>
                  <a:pt x="2172" y="4128"/>
                  <a:pt x="2147" y="4085"/>
                  <a:pt x="2123" y="4099"/>
                </a:cubicBezTo>
                <a:cubicBezTo>
                  <a:pt x="2117" y="4103"/>
                  <a:pt x="2110" y="4115"/>
                  <a:pt x="2099" y="4111"/>
                </a:cubicBezTo>
                <a:cubicBezTo>
                  <a:pt x="2093" y="4109"/>
                  <a:pt x="2087" y="4107"/>
                  <a:pt x="2081" y="4104"/>
                </a:cubicBezTo>
                <a:cubicBezTo>
                  <a:pt x="2070" y="4117"/>
                  <a:pt x="2058" y="4130"/>
                  <a:pt x="2047" y="4143"/>
                </a:cubicBezTo>
                <a:cubicBezTo>
                  <a:pt x="2044" y="4156"/>
                  <a:pt x="2045" y="4170"/>
                  <a:pt x="2046" y="4190"/>
                </a:cubicBezTo>
                <a:cubicBezTo>
                  <a:pt x="2065" y="4202"/>
                  <a:pt x="2072" y="4238"/>
                  <a:pt x="2080" y="4271"/>
                </a:cubicBezTo>
                <a:cubicBezTo>
                  <a:pt x="2080" y="4272"/>
                  <a:pt x="2080" y="4272"/>
                  <a:pt x="2080" y="4272"/>
                </a:cubicBezTo>
                <a:cubicBezTo>
                  <a:pt x="2062" y="4275"/>
                  <a:pt x="2048" y="4246"/>
                  <a:pt x="2030" y="4238"/>
                </a:cubicBezTo>
                <a:cubicBezTo>
                  <a:pt x="2000" y="4230"/>
                  <a:pt x="1971" y="4223"/>
                  <a:pt x="1941" y="4215"/>
                </a:cubicBezTo>
                <a:cubicBezTo>
                  <a:pt x="1909" y="4198"/>
                  <a:pt x="1884" y="4160"/>
                  <a:pt x="1856" y="4138"/>
                </a:cubicBezTo>
                <a:cubicBezTo>
                  <a:pt x="1831" y="4118"/>
                  <a:pt x="1802" y="4089"/>
                  <a:pt x="1773" y="4085"/>
                </a:cubicBezTo>
                <a:cubicBezTo>
                  <a:pt x="1757" y="4083"/>
                  <a:pt x="1738" y="4101"/>
                  <a:pt x="1718" y="4091"/>
                </a:cubicBezTo>
                <a:cubicBezTo>
                  <a:pt x="1669" y="4066"/>
                  <a:pt x="1636" y="3987"/>
                  <a:pt x="1584" y="3965"/>
                </a:cubicBezTo>
                <a:cubicBezTo>
                  <a:pt x="1541" y="3971"/>
                  <a:pt x="1498" y="3977"/>
                  <a:pt x="1455" y="3983"/>
                </a:cubicBezTo>
                <a:cubicBezTo>
                  <a:pt x="1439" y="3975"/>
                  <a:pt x="1418" y="3956"/>
                  <a:pt x="1398" y="3949"/>
                </a:cubicBezTo>
                <a:cubicBezTo>
                  <a:pt x="1365" y="3945"/>
                  <a:pt x="1332" y="3942"/>
                  <a:pt x="1298" y="3937"/>
                </a:cubicBezTo>
                <a:cubicBezTo>
                  <a:pt x="1268" y="3924"/>
                  <a:pt x="1239" y="3901"/>
                  <a:pt x="1206" y="3890"/>
                </a:cubicBezTo>
                <a:cubicBezTo>
                  <a:pt x="1181" y="3895"/>
                  <a:pt x="1156" y="3900"/>
                  <a:pt x="1130" y="3904"/>
                </a:cubicBezTo>
                <a:cubicBezTo>
                  <a:pt x="1101" y="3912"/>
                  <a:pt x="1071" y="3894"/>
                  <a:pt x="1049" y="3893"/>
                </a:cubicBezTo>
                <a:cubicBezTo>
                  <a:pt x="1043" y="3895"/>
                  <a:pt x="1037" y="3899"/>
                  <a:pt x="1032" y="3901"/>
                </a:cubicBezTo>
                <a:cubicBezTo>
                  <a:pt x="1002" y="3894"/>
                  <a:pt x="994" y="3826"/>
                  <a:pt x="968" y="3809"/>
                </a:cubicBezTo>
                <a:cubicBezTo>
                  <a:pt x="937" y="3804"/>
                  <a:pt x="904" y="3800"/>
                  <a:pt x="872" y="3796"/>
                </a:cubicBezTo>
                <a:cubicBezTo>
                  <a:pt x="859" y="3790"/>
                  <a:pt x="845" y="3784"/>
                  <a:pt x="831" y="3778"/>
                </a:cubicBezTo>
                <a:cubicBezTo>
                  <a:pt x="824" y="3794"/>
                  <a:pt x="816" y="3810"/>
                  <a:pt x="809" y="3826"/>
                </a:cubicBezTo>
                <a:cubicBezTo>
                  <a:pt x="796" y="3820"/>
                  <a:pt x="782" y="3815"/>
                  <a:pt x="769" y="3809"/>
                </a:cubicBezTo>
                <a:cubicBezTo>
                  <a:pt x="768" y="3809"/>
                  <a:pt x="767" y="3809"/>
                  <a:pt x="766" y="3809"/>
                </a:cubicBezTo>
                <a:cubicBezTo>
                  <a:pt x="765" y="3779"/>
                  <a:pt x="768" y="3775"/>
                  <a:pt x="775" y="3762"/>
                </a:cubicBezTo>
                <a:cubicBezTo>
                  <a:pt x="768" y="3732"/>
                  <a:pt x="745" y="3702"/>
                  <a:pt x="718" y="3719"/>
                </a:cubicBezTo>
                <a:cubicBezTo>
                  <a:pt x="699" y="3745"/>
                  <a:pt x="680" y="3772"/>
                  <a:pt x="661" y="3799"/>
                </a:cubicBezTo>
                <a:cubicBezTo>
                  <a:pt x="626" y="3828"/>
                  <a:pt x="550" y="3822"/>
                  <a:pt x="504" y="3822"/>
                </a:cubicBezTo>
                <a:cubicBezTo>
                  <a:pt x="504" y="3830"/>
                  <a:pt x="504" y="3837"/>
                  <a:pt x="504" y="3845"/>
                </a:cubicBezTo>
                <a:cubicBezTo>
                  <a:pt x="512" y="3864"/>
                  <a:pt x="522" y="3873"/>
                  <a:pt x="528" y="3898"/>
                </a:cubicBezTo>
                <a:cubicBezTo>
                  <a:pt x="527" y="3903"/>
                  <a:pt x="527" y="3909"/>
                  <a:pt x="526" y="3914"/>
                </a:cubicBezTo>
                <a:cubicBezTo>
                  <a:pt x="504" y="3913"/>
                  <a:pt x="482" y="3910"/>
                  <a:pt x="460" y="3908"/>
                </a:cubicBezTo>
                <a:cubicBezTo>
                  <a:pt x="433" y="3916"/>
                  <a:pt x="379" y="3943"/>
                  <a:pt x="360" y="3967"/>
                </a:cubicBezTo>
                <a:cubicBezTo>
                  <a:pt x="335" y="4000"/>
                  <a:pt x="311" y="4062"/>
                  <a:pt x="296" y="4109"/>
                </a:cubicBezTo>
                <a:cubicBezTo>
                  <a:pt x="291" y="4130"/>
                  <a:pt x="287" y="4150"/>
                  <a:pt x="282" y="4170"/>
                </a:cubicBezTo>
                <a:cubicBezTo>
                  <a:pt x="256" y="4233"/>
                  <a:pt x="176" y="4239"/>
                  <a:pt x="119" y="4240"/>
                </a:cubicBezTo>
                <a:cubicBezTo>
                  <a:pt x="116" y="4287"/>
                  <a:pt x="105" y="4314"/>
                  <a:pt x="86" y="4330"/>
                </a:cubicBezTo>
                <a:cubicBezTo>
                  <a:pt x="85" y="4333"/>
                  <a:pt x="85" y="4336"/>
                  <a:pt x="84" y="4339"/>
                </a:cubicBezTo>
                <a:cubicBezTo>
                  <a:pt x="135" y="4377"/>
                  <a:pt x="277" y="4464"/>
                  <a:pt x="279" y="4576"/>
                </a:cubicBezTo>
                <a:cubicBezTo>
                  <a:pt x="318" y="4586"/>
                  <a:pt x="357" y="4596"/>
                  <a:pt x="396" y="4605"/>
                </a:cubicBezTo>
                <a:cubicBezTo>
                  <a:pt x="399" y="4626"/>
                  <a:pt x="402" y="4647"/>
                  <a:pt x="405" y="4669"/>
                </a:cubicBezTo>
                <a:cubicBezTo>
                  <a:pt x="407" y="4673"/>
                  <a:pt x="508" y="4706"/>
                  <a:pt x="516" y="4707"/>
                </a:cubicBezTo>
                <a:cubicBezTo>
                  <a:pt x="516" y="4724"/>
                  <a:pt x="515" y="4734"/>
                  <a:pt x="512" y="4743"/>
                </a:cubicBezTo>
                <a:cubicBezTo>
                  <a:pt x="499" y="4776"/>
                  <a:pt x="455" y="4743"/>
                  <a:pt x="436" y="4741"/>
                </a:cubicBezTo>
                <a:cubicBezTo>
                  <a:pt x="392" y="4831"/>
                  <a:pt x="344" y="4801"/>
                  <a:pt x="277" y="4785"/>
                </a:cubicBezTo>
                <a:cubicBezTo>
                  <a:pt x="273" y="4764"/>
                  <a:pt x="276" y="4732"/>
                  <a:pt x="279" y="4713"/>
                </a:cubicBezTo>
                <a:cubicBezTo>
                  <a:pt x="219" y="4681"/>
                  <a:pt x="176" y="4751"/>
                  <a:pt x="132" y="4785"/>
                </a:cubicBezTo>
                <a:cubicBezTo>
                  <a:pt x="94" y="4815"/>
                  <a:pt x="44" y="4842"/>
                  <a:pt x="5" y="4867"/>
                </a:cubicBezTo>
                <a:cubicBezTo>
                  <a:pt x="3" y="4871"/>
                  <a:pt x="1" y="4876"/>
                  <a:pt x="0" y="4880"/>
                </a:cubicBezTo>
                <a:cubicBezTo>
                  <a:pt x="52" y="4909"/>
                  <a:pt x="105" y="4937"/>
                  <a:pt x="158" y="4965"/>
                </a:cubicBezTo>
                <a:cubicBezTo>
                  <a:pt x="146" y="4987"/>
                  <a:pt x="123" y="4974"/>
                  <a:pt x="103" y="4982"/>
                </a:cubicBezTo>
                <a:cubicBezTo>
                  <a:pt x="98" y="4985"/>
                  <a:pt x="100" y="4986"/>
                  <a:pt x="97" y="4991"/>
                </a:cubicBezTo>
                <a:cubicBezTo>
                  <a:pt x="98" y="5016"/>
                  <a:pt x="98" y="5039"/>
                  <a:pt x="99" y="5064"/>
                </a:cubicBezTo>
                <a:cubicBezTo>
                  <a:pt x="118" y="5087"/>
                  <a:pt x="160" y="5114"/>
                  <a:pt x="195" y="5101"/>
                </a:cubicBezTo>
                <a:cubicBezTo>
                  <a:pt x="216" y="5094"/>
                  <a:pt x="246" y="5079"/>
                  <a:pt x="274" y="5090"/>
                </a:cubicBezTo>
                <a:cubicBezTo>
                  <a:pt x="291" y="5097"/>
                  <a:pt x="316" y="5126"/>
                  <a:pt x="335" y="5116"/>
                </a:cubicBezTo>
                <a:cubicBezTo>
                  <a:pt x="350" y="5095"/>
                  <a:pt x="366" y="5075"/>
                  <a:pt x="382" y="5054"/>
                </a:cubicBezTo>
                <a:cubicBezTo>
                  <a:pt x="400" y="5042"/>
                  <a:pt x="418" y="5030"/>
                  <a:pt x="437" y="5018"/>
                </a:cubicBezTo>
                <a:cubicBezTo>
                  <a:pt x="454" y="5037"/>
                  <a:pt x="461" y="5045"/>
                  <a:pt x="469" y="5080"/>
                </a:cubicBezTo>
                <a:cubicBezTo>
                  <a:pt x="468" y="5085"/>
                  <a:pt x="465" y="5091"/>
                  <a:pt x="464" y="5096"/>
                </a:cubicBezTo>
                <a:cubicBezTo>
                  <a:pt x="457" y="5104"/>
                  <a:pt x="446" y="5105"/>
                  <a:pt x="433" y="5104"/>
                </a:cubicBezTo>
                <a:cubicBezTo>
                  <a:pt x="433" y="5107"/>
                  <a:pt x="432" y="5110"/>
                  <a:pt x="432" y="5113"/>
                </a:cubicBezTo>
                <a:cubicBezTo>
                  <a:pt x="450" y="5160"/>
                  <a:pt x="464" y="5192"/>
                  <a:pt x="458" y="5267"/>
                </a:cubicBezTo>
                <a:cubicBezTo>
                  <a:pt x="454" y="5272"/>
                  <a:pt x="452" y="5279"/>
                  <a:pt x="449" y="5284"/>
                </a:cubicBezTo>
                <a:cubicBezTo>
                  <a:pt x="419" y="5284"/>
                  <a:pt x="378" y="5286"/>
                  <a:pt x="360" y="5311"/>
                </a:cubicBezTo>
                <a:cubicBezTo>
                  <a:pt x="344" y="5335"/>
                  <a:pt x="337" y="5371"/>
                  <a:pt x="314" y="5381"/>
                </a:cubicBezTo>
                <a:cubicBezTo>
                  <a:pt x="302" y="5386"/>
                  <a:pt x="261" y="5350"/>
                  <a:pt x="246" y="5341"/>
                </a:cubicBezTo>
                <a:cubicBezTo>
                  <a:pt x="225" y="5367"/>
                  <a:pt x="215" y="5415"/>
                  <a:pt x="200" y="5453"/>
                </a:cubicBezTo>
                <a:cubicBezTo>
                  <a:pt x="191" y="5468"/>
                  <a:pt x="182" y="5482"/>
                  <a:pt x="173" y="5496"/>
                </a:cubicBezTo>
                <a:cubicBezTo>
                  <a:pt x="170" y="5514"/>
                  <a:pt x="167" y="5531"/>
                  <a:pt x="164" y="5548"/>
                </a:cubicBezTo>
                <a:cubicBezTo>
                  <a:pt x="160" y="5553"/>
                  <a:pt x="156" y="5557"/>
                  <a:pt x="152" y="5562"/>
                </a:cubicBezTo>
                <a:cubicBezTo>
                  <a:pt x="148" y="5570"/>
                  <a:pt x="148" y="5589"/>
                  <a:pt x="148" y="5605"/>
                </a:cubicBezTo>
                <a:cubicBezTo>
                  <a:pt x="140" y="5609"/>
                  <a:pt x="132" y="5613"/>
                  <a:pt x="124" y="5618"/>
                </a:cubicBezTo>
                <a:cubicBezTo>
                  <a:pt x="130" y="5647"/>
                  <a:pt x="137" y="5675"/>
                  <a:pt x="143" y="5704"/>
                </a:cubicBezTo>
                <a:cubicBezTo>
                  <a:pt x="189" y="5706"/>
                  <a:pt x="201" y="5751"/>
                  <a:pt x="233" y="5764"/>
                </a:cubicBezTo>
                <a:cubicBezTo>
                  <a:pt x="251" y="5771"/>
                  <a:pt x="253" y="5750"/>
                  <a:pt x="271" y="5749"/>
                </a:cubicBezTo>
                <a:cubicBezTo>
                  <a:pt x="282" y="5764"/>
                  <a:pt x="287" y="5782"/>
                  <a:pt x="295" y="5803"/>
                </a:cubicBezTo>
                <a:cubicBezTo>
                  <a:pt x="295" y="5806"/>
                  <a:pt x="295" y="5810"/>
                  <a:pt x="295" y="5814"/>
                </a:cubicBezTo>
                <a:cubicBezTo>
                  <a:pt x="272" y="5843"/>
                  <a:pt x="237" y="5794"/>
                  <a:pt x="210" y="5787"/>
                </a:cubicBezTo>
                <a:cubicBezTo>
                  <a:pt x="207" y="5807"/>
                  <a:pt x="202" y="5824"/>
                  <a:pt x="194" y="5835"/>
                </a:cubicBezTo>
                <a:cubicBezTo>
                  <a:pt x="194" y="5836"/>
                  <a:pt x="194" y="5838"/>
                  <a:pt x="194" y="5839"/>
                </a:cubicBezTo>
                <a:cubicBezTo>
                  <a:pt x="199" y="5853"/>
                  <a:pt x="254" y="5956"/>
                  <a:pt x="260" y="5961"/>
                </a:cubicBezTo>
                <a:cubicBezTo>
                  <a:pt x="273" y="5982"/>
                  <a:pt x="352" y="5918"/>
                  <a:pt x="368" y="5905"/>
                </a:cubicBezTo>
                <a:cubicBezTo>
                  <a:pt x="378" y="5922"/>
                  <a:pt x="399" y="5983"/>
                  <a:pt x="396" y="6018"/>
                </a:cubicBezTo>
                <a:cubicBezTo>
                  <a:pt x="393" y="6051"/>
                  <a:pt x="382" y="6105"/>
                  <a:pt x="394" y="6147"/>
                </a:cubicBezTo>
                <a:cubicBezTo>
                  <a:pt x="401" y="6168"/>
                  <a:pt x="434" y="6162"/>
                  <a:pt x="449" y="6151"/>
                </a:cubicBezTo>
                <a:cubicBezTo>
                  <a:pt x="476" y="6130"/>
                  <a:pt x="473" y="6088"/>
                  <a:pt x="526" y="6115"/>
                </a:cubicBezTo>
                <a:cubicBezTo>
                  <a:pt x="548" y="6126"/>
                  <a:pt x="565" y="6215"/>
                  <a:pt x="590" y="6200"/>
                </a:cubicBezTo>
                <a:cubicBezTo>
                  <a:pt x="600" y="6179"/>
                  <a:pt x="583" y="6155"/>
                  <a:pt x="589" y="6133"/>
                </a:cubicBezTo>
                <a:cubicBezTo>
                  <a:pt x="593" y="6119"/>
                  <a:pt x="603" y="6113"/>
                  <a:pt x="612" y="6108"/>
                </a:cubicBezTo>
                <a:cubicBezTo>
                  <a:pt x="617" y="6123"/>
                  <a:pt x="623" y="6139"/>
                  <a:pt x="629" y="6155"/>
                </a:cubicBezTo>
                <a:cubicBezTo>
                  <a:pt x="658" y="6157"/>
                  <a:pt x="676" y="6138"/>
                  <a:pt x="702" y="6133"/>
                </a:cubicBezTo>
                <a:cubicBezTo>
                  <a:pt x="702" y="6134"/>
                  <a:pt x="702" y="6136"/>
                  <a:pt x="702" y="6137"/>
                </a:cubicBezTo>
                <a:cubicBezTo>
                  <a:pt x="699" y="6156"/>
                  <a:pt x="696" y="6176"/>
                  <a:pt x="694" y="6195"/>
                </a:cubicBezTo>
                <a:cubicBezTo>
                  <a:pt x="687" y="6207"/>
                  <a:pt x="681" y="6218"/>
                  <a:pt x="674" y="6230"/>
                </a:cubicBezTo>
                <a:cubicBezTo>
                  <a:pt x="665" y="6264"/>
                  <a:pt x="676" y="6306"/>
                  <a:pt x="668" y="6347"/>
                </a:cubicBezTo>
                <a:cubicBezTo>
                  <a:pt x="662" y="6373"/>
                  <a:pt x="623" y="6412"/>
                  <a:pt x="609" y="6424"/>
                </a:cubicBezTo>
                <a:cubicBezTo>
                  <a:pt x="604" y="6439"/>
                  <a:pt x="602" y="6467"/>
                  <a:pt x="607" y="6489"/>
                </a:cubicBezTo>
                <a:cubicBezTo>
                  <a:pt x="607" y="6489"/>
                  <a:pt x="607" y="6490"/>
                  <a:pt x="607" y="6491"/>
                </a:cubicBezTo>
                <a:cubicBezTo>
                  <a:pt x="593" y="6489"/>
                  <a:pt x="578" y="6487"/>
                  <a:pt x="565" y="6485"/>
                </a:cubicBezTo>
                <a:cubicBezTo>
                  <a:pt x="541" y="6498"/>
                  <a:pt x="495" y="6575"/>
                  <a:pt x="480" y="6609"/>
                </a:cubicBezTo>
                <a:cubicBezTo>
                  <a:pt x="480" y="6612"/>
                  <a:pt x="480" y="6616"/>
                  <a:pt x="480" y="6619"/>
                </a:cubicBezTo>
                <a:cubicBezTo>
                  <a:pt x="507" y="6670"/>
                  <a:pt x="573" y="6633"/>
                  <a:pt x="598" y="6591"/>
                </a:cubicBezTo>
                <a:cubicBezTo>
                  <a:pt x="603" y="6574"/>
                  <a:pt x="608" y="6556"/>
                  <a:pt x="613" y="6539"/>
                </a:cubicBezTo>
                <a:cubicBezTo>
                  <a:pt x="626" y="6521"/>
                  <a:pt x="650" y="6500"/>
                  <a:pt x="663" y="6489"/>
                </a:cubicBezTo>
                <a:cubicBezTo>
                  <a:pt x="693" y="6464"/>
                  <a:pt x="732" y="6469"/>
                  <a:pt x="747" y="6419"/>
                </a:cubicBezTo>
                <a:cubicBezTo>
                  <a:pt x="742" y="6406"/>
                  <a:pt x="736" y="6393"/>
                  <a:pt x="731" y="6380"/>
                </a:cubicBezTo>
                <a:cubicBezTo>
                  <a:pt x="755" y="6360"/>
                  <a:pt x="779" y="6318"/>
                  <a:pt x="801" y="6295"/>
                </a:cubicBezTo>
                <a:cubicBezTo>
                  <a:pt x="820" y="6285"/>
                  <a:pt x="840" y="6274"/>
                  <a:pt x="860" y="6264"/>
                </a:cubicBezTo>
                <a:cubicBezTo>
                  <a:pt x="871" y="6243"/>
                  <a:pt x="881" y="6222"/>
                  <a:pt x="892" y="6200"/>
                </a:cubicBezTo>
                <a:cubicBezTo>
                  <a:pt x="908" y="6177"/>
                  <a:pt x="929" y="6168"/>
                  <a:pt x="937" y="6128"/>
                </a:cubicBezTo>
                <a:cubicBezTo>
                  <a:pt x="928" y="6109"/>
                  <a:pt x="912" y="6098"/>
                  <a:pt x="892" y="6099"/>
                </a:cubicBezTo>
                <a:cubicBezTo>
                  <a:pt x="889" y="6095"/>
                  <a:pt x="887" y="6092"/>
                  <a:pt x="884" y="6087"/>
                </a:cubicBezTo>
                <a:cubicBezTo>
                  <a:pt x="886" y="5961"/>
                  <a:pt x="998" y="6008"/>
                  <a:pt x="974" y="5884"/>
                </a:cubicBezTo>
                <a:cubicBezTo>
                  <a:pt x="979" y="5872"/>
                  <a:pt x="987" y="5873"/>
                  <a:pt x="994" y="5863"/>
                </a:cubicBezTo>
                <a:cubicBezTo>
                  <a:pt x="1001" y="5847"/>
                  <a:pt x="1009" y="5831"/>
                  <a:pt x="1016" y="5815"/>
                </a:cubicBezTo>
                <a:cubicBezTo>
                  <a:pt x="1028" y="5806"/>
                  <a:pt x="1040" y="5798"/>
                  <a:pt x="1052" y="5789"/>
                </a:cubicBezTo>
                <a:cubicBezTo>
                  <a:pt x="1072" y="5764"/>
                  <a:pt x="1087" y="5727"/>
                  <a:pt x="1108" y="5702"/>
                </a:cubicBezTo>
                <a:cubicBezTo>
                  <a:pt x="1146" y="5674"/>
                  <a:pt x="1171" y="5744"/>
                  <a:pt x="1197" y="5761"/>
                </a:cubicBezTo>
                <a:cubicBezTo>
                  <a:pt x="1198" y="5762"/>
                  <a:pt x="1198" y="5764"/>
                  <a:pt x="1198" y="5765"/>
                </a:cubicBezTo>
                <a:cubicBezTo>
                  <a:pt x="1197" y="5768"/>
                  <a:pt x="1197" y="5771"/>
                  <a:pt x="1196" y="5774"/>
                </a:cubicBezTo>
                <a:cubicBezTo>
                  <a:pt x="1182" y="5784"/>
                  <a:pt x="1149" y="5759"/>
                  <a:pt x="1125" y="5771"/>
                </a:cubicBezTo>
                <a:cubicBezTo>
                  <a:pt x="1087" y="5791"/>
                  <a:pt x="1086" y="5832"/>
                  <a:pt x="1067" y="5884"/>
                </a:cubicBezTo>
                <a:cubicBezTo>
                  <a:pt x="1060" y="5904"/>
                  <a:pt x="1047" y="5913"/>
                  <a:pt x="1043" y="5938"/>
                </a:cubicBezTo>
                <a:cubicBezTo>
                  <a:pt x="1051" y="5963"/>
                  <a:pt x="1061" y="5972"/>
                  <a:pt x="1064" y="6008"/>
                </a:cubicBezTo>
                <a:cubicBezTo>
                  <a:pt x="1054" y="6033"/>
                  <a:pt x="1040" y="6038"/>
                  <a:pt x="1038" y="6080"/>
                </a:cubicBezTo>
                <a:cubicBezTo>
                  <a:pt x="1081" y="6055"/>
                  <a:pt x="1088" y="6037"/>
                  <a:pt x="1121" y="6002"/>
                </a:cubicBezTo>
                <a:cubicBezTo>
                  <a:pt x="1132" y="5996"/>
                  <a:pt x="1143" y="5991"/>
                  <a:pt x="1154" y="5985"/>
                </a:cubicBezTo>
                <a:cubicBezTo>
                  <a:pt x="1169" y="5971"/>
                  <a:pt x="1175" y="5931"/>
                  <a:pt x="1196" y="5925"/>
                </a:cubicBezTo>
                <a:cubicBezTo>
                  <a:pt x="1216" y="5920"/>
                  <a:pt x="1231" y="5945"/>
                  <a:pt x="1254" y="5946"/>
                </a:cubicBezTo>
                <a:cubicBezTo>
                  <a:pt x="1280" y="5837"/>
                  <a:pt x="1264" y="5881"/>
                  <a:pt x="1230" y="5833"/>
                </a:cubicBezTo>
                <a:cubicBezTo>
                  <a:pt x="1235" y="5806"/>
                  <a:pt x="1240" y="5789"/>
                  <a:pt x="1255" y="5780"/>
                </a:cubicBezTo>
                <a:cubicBezTo>
                  <a:pt x="1254" y="5768"/>
                  <a:pt x="1255" y="5755"/>
                  <a:pt x="1254" y="5743"/>
                </a:cubicBezTo>
                <a:cubicBezTo>
                  <a:pt x="1270" y="5738"/>
                  <a:pt x="1276" y="5727"/>
                  <a:pt x="1289" y="5720"/>
                </a:cubicBezTo>
                <a:cubicBezTo>
                  <a:pt x="1318" y="5758"/>
                  <a:pt x="1336" y="5757"/>
                  <a:pt x="1375" y="5781"/>
                </a:cubicBezTo>
                <a:cubicBezTo>
                  <a:pt x="1401" y="5797"/>
                  <a:pt x="1420" y="5834"/>
                  <a:pt x="1441" y="5863"/>
                </a:cubicBezTo>
                <a:cubicBezTo>
                  <a:pt x="1456" y="5859"/>
                  <a:pt x="1465" y="5849"/>
                  <a:pt x="1474" y="5835"/>
                </a:cubicBezTo>
                <a:cubicBezTo>
                  <a:pt x="1486" y="5864"/>
                  <a:pt x="1492" y="5902"/>
                  <a:pt x="1511" y="5916"/>
                </a:cubicBezTo>
                <a:cubicBezTo>
                  <a:pt x="1537" y="5932"/>
                  <a:pt x="1570" y="5910"/>
                  <a:pt x="1599" y="5918"/>
                </a:cubicBezTo>
                <a:cubicBezTo>
                  <a:pt x="1616" y="5923"/>
                  <a:pt x="1637" y="5934"/>
                  <a:pt x="1659" y="5928"/>
                </a:cubicBezTo>
                <a:cubicBezTo>
                  <a:pt x="1677" y="5922"/>
                  <a:pt x="1680" y="5905"/>
                  <a:pt x="1700" y="5912"/>
                </a:cubicBezTo>
                <a:cubicBezTo>
                  <a:pt x="1703" y="5921"/>
                  <a:pt x="1704" y="5938"/>
                  <a:pt x="1706" y="5952"/>
                </a:cubicBezTo>
                <a:cubicBezTo>
                  <a:pt x="1726" y="5962"/>
                  <a:pt x="1751" y="5985"/>
                  <a:pt x="1779" y="5974"/>
                </a:cubicBezTo>
                <a:cubicBezTo>
                  <a:pt x="1793" y="5967"/>
                  <a:pt x="1807" y="5959"/>
                  <a:pt x="1821" y="5952"/>
                </a:cubicBezTo>
                <a:cubicBezTo>
                  <a:pt x="1829" y="5959"/>
                  <a:pt x="1833" y="5967"/>
                  <a:pt x="1837" y="5982"/>
                </a:cubicBezTo>
                <a:cubicBezTo>
                  <a:pt x="1831" y="5999"/>
                  <a:pt x="1820" y="6008"/>
                  <a:pt x="1807" y="6013"/>
                </a:cubicBezTo>
                <a:cubicBezTo>
                  <a:pt x="1821" y="6039"/>
                  <a:pt x="1847" y="6063"/>
                  <a:pt x="1868" y="6074"/>
                </a:cubicBezTo>
                <a:cubicBezTo>
                  <a:pt x="1877" y="6077"/>
                  <a:pt x="1887" y="6080"/>
                  <a:pt x="1896" y="6083"/>
                </a:cubicBezTo>
                <a:cubicBezTo>
                  <a:pt x="1925" y="6114"/>
                  <a:pt x="1939" y="6185"/>
                  <a:pt x="1976" y="6203"/>
                </a:cubicBezTo>
                <a:cubicBezTo>
                  <a:pt x="1992" y="6198"/>
                  <a:pt x="2008" y="6194"/>
                  <a:pt x="2024" y="6189"/>
                </a:cubicBezTo>
                <a:cubicBezTo>
                  <a:pt x="2023" y="6151"/>
                  <a:pt x="2004" y="6145"/>
                  <a:pt x="1994" y="6123"/>
                </a:cubicBezTo>
                <a:cubicBezTo>
                  <a:pt x="1993" y="6123"/>
                  <a:pt x="1992" y="6123"/>
                  <a:pt x="1991" y="6123"/>
                </a:cubicBezTo>
                <a:cubicBezTo>
                  <a:pt x="1991" y="6122"/>
                  <a:pt x="1991" y="6122"/>
                  <a:pt x="1991" y="6121"/>
                </a:cubicBezTo>
                <a:cubicBezTo>
                  <a:pt x="2011" y="6128"/>
                  <a:pt x="2021" y="6139"/>
                  <a:pt x="2037" y="6123"/>
                </a:cubicBezTo>
                <a:cubicBezTo>
                  <a:pt x="2057" y="6160"/>
                  <a:pt x="2056" y="6203"/>
                  <a:pt x="2091" y="6213"/>
                </a:cubicBezTo>
                <a:cubicBezTo>
                  <a:pt x="2091" y="6213"/>
                  <a:pt x="2092" y="6213"/>
                  <a:pt x="2093" y="6213"/>
                </a:cubicBezTo>
                <a:cubicBezTo>
                  <a:pt x="2099" y="6161"/>
                  <a:pt x="2072" y="6120"/>
                  <a:pt x="2081" y="6054"/>
                </a:cubicBezTo>
                <a:cubicBezTo>
                  <a:pt x="2081" y="6051"/>
                  <a:pt x="2081" y="6049"/>
                  <a:pt x="2081" y="6047"/>
                </a:cubicBezTo>
                <a:cubicBezTo>
                  <a:pt x="2085" y="6047"/>
                  <a:pt x="2089" y="6047"/>
                  <a:pt x="2093" y="6047"/>
                </a:cubicBezTo>
                <a:cubicBezTo>
                  <a:pt x="2100" y="6084"/>
                  <a:pt x="2111" y="6166"/>
                  <a:pt x="2127" y="6189"/>
                </a:cubicBezTo>
                <a:cubicBezTo>
                  <a:pt x="2140" y="6205"/>
                  <a:pt x="2153" y="6221"/>
                  <a:pt x="2166" y="6236"/>
                </a:cubicBezTo>
                <a:cubicBezTo>
                  <a:pt x="2182" y="6262"/>
                  <a:pt x="2182" y="6277"/>
                  <a:pt x="2206" y="6295"/>
                </a:cubicBezTo>
                <a:cubicBezTo>
                  <a:pt x="2207" y="6299"/>
                  <a:pt x="2207" y="6302"/>
                  <a:pt x="2208" y="6306"/>
                </a:cubicBezTo>
                <a:cubicBezTo>
                  <a:pt x="2204" y="6313"/>
                  <a:pt x="2201" y="6319"/>
                  <a:pt x="2198" y="6326"/>
                </a:cubicBezTo>
                <a:cubicBezTo>
                  <a:pt x="2205" y="6358"/>
                  <a:pt x="2220" y="6375"/>
                  <a:pt x="2213" y="6409"/>
                </a:cubicBezTo>
                <a:cubicBezTo>
                  <a:pt x="2240" y="6447"/>
                  <a:pt x="2273" y="6484"/>
                  <a:pt x="2288" y="6541"/>
                </a:cubicBezTo>
                <a:cubicBezTo>
                  <a:pt x="2299" y="6557"/>
                  <a:pt x="2286" y="6598"/>
                  <a:pt x="2287" y="6642"/>
                </a:cubicBezTo>
                <a:cubicBezTo>
                  <a:pt x="2311" y="6630"/>
                  <a:pt x="2314" y="6611"/>
                  <a:pt x="2355" y="6612"/>
                </a:cubicBezTo>
                <a:cubicBezTo>
                  <a:pt x="2361" y="6647"/>
                  <a:pt x="2381" y="6661"/>
                  <a:pt x="2385" y="6701"/>
                </a:cubicBezTo>
                <a:cubicBezTo>
                  <a:pt x="2388" y="6727"/>
                  <a:pt x="2381" y="6760"/>
                  <a:pt x="2384" y="6784"/>
                </a:cubicBezTo>
                <a:cubicBezTo>
                  <a:pt x="2387" y="6788"/>
                  <a:pt x="2390" y="6792"/>
                  <a:pt x="2394" y="6796"/>
                </a:cubicBezTo>
                <a:cubicBezTo>
                  <a:pt x="2403" y="6782"/>
                  <a:pt x="2409" y="6769"/>
                  <a:pt x="2425" y="6766"/>
                </a:cubicBezTo>
                <a:cubicBezTo>
                  <a:pt x="2426" y="6758"/>
                  <a:pt x="2427" y="6748"/>
                  <a:pt x="2428" y="6740"/>
                </a:cubicBezTo>
                <a:cubicBezTo>
                  <a:pt x="2429" y="6739"/>
                  <a:pt x="2430" y="6738"/>
                  <a:pt x="2430" y="6737"/>
                </a:cubicBezTo>
                <a:cubicBezTo>
                  <a:pt x="2434" y="6753"/>
                  <a:pt x="2438" y="6769"/>
                  <a:pt x="2441" y="6784"/>
                </a:cubicBezTo>
                <a:cubicBezTo>
                  <a:pt x="2431" y="6805"/>
                  <a:pt x="2422" y="6835"/>
                  <a:pt x="2410" y="6852"/>
                </a:cubicBezTo>
                <a:cubicBezTo>
                  <a:pt x="2411" y="6932"/>
                  <a:pt x="2440" y="6985"/>
                  <a:pt x="2465" y="7019"/>
                </a:cubicBezTo>
                <a:cubicBezTo>
                  <a:pt x="2479" y="7004"/>
                  <a:pt x="2484" y="6986"/>
                  <a:pt x="2504" y="6981"/>
                </a:cubicBezTo>
                <a:cubicBezTo>
                  <a:pt x="2499" y="7055"/>
                  <a:pt x="2514" y="7065"/>
                  <a:pt x="2530" y="7114"/>
                </a:cubicBezTo>
                <a:cubicBezTo>
                  <a:pt x="2537" y="7114"/>
                  <a:pt x="2543" y="7114"/>
                  <a:pt x="2550" y="7114"/>
                </a:cubicBezTo>
                <a:cubicBezTo>
                  <a:pt x="2550" y="7137"/>
                  <a:pt x="2551" y="7159"/>
                  <a:pt x="2552" y="7182"/>
                </a:cubicBezTo>
                <a:cubicBezTo>
                  <a:pt x="2561" y="7200"/>
                  <a:pt x="2573" y="7201"/>
                  <a:pt x="2587" y="7198"/>
                </a:cubicBezTo>
                <a:cubicBezTo>
                  <a:pt x="2586" y="7199"/>
                  <a:pt x="2586" y="7199"/>
                  <a:pt x="2585" y="7200"/>
                </a:cubicBezTo>
                <a:cubicBezTo>
                  <a:pt x="2586" y="7203"/>
                  <a:pt x="2593" y="7215"/>
                  <a:pt x="2596" y="7221"/>
                </a:cubicBezTo>
                <a:cubicBezTo>
                  <a:pt x="2592" y="7225"/>
                  <a:pt x="2591" y="7230"/>
                  <a:pt x="2586" y="7236"/>
                </a:cubicBezTo>
                <a:cubicBezTo>
                  <a:pt x="2576" y="7254"/>
                  <a:pt x="2566" y="7273"/>
                  <a:pt x="2557" y="7292"/>
                </a:cubicBezTo>
                <a:cubicBezTo>
                  <a:pt x="2557" y="7293"/>
                  <a:pt x="2557" y="7294"/>
                  <a:pt x="2557" y="7295"/>
                </a:cubicBezTo>
                <a:cubicBezTo>
                  <a:pt x="2577" y="7304"/>
                  <a:pt x="2589" y="7293"/>
                  <a:pt x="2598" y="7321"/>
                </a:cubicBezTo>
                <a:cubicBezTo>
                  <a:pt x="2587" y="7333"/>
                  <a:pt x="2574" y="7362"/>
                  <a:pt x="2579" y="7395"/>
                </a:cubicBezTo>
                <a:cubicBezTo>
                  <a:pt x="2592" y="7444"/>
                  <a:pt x="2635" y="7426"/>
                  <a:pt x="2657" y="7407"/>
                </a:cubicBezTo>
                <a:cubicBezTo>
                  <a:pt x="2667" y="7420"/>
                  <a:pt x="2671" y="7433"/>
                  <a:pt x="2674" y="7459"/>
                </a:cubicBezTo>
                <a:cubicBezTo>
                  <a:pt x="2697" y="7485"/>
                  <a:pt x="2722" y="7492"/>
                  <a:pt x="2753" y="7485"/>
                </a:cubicBezTo>
                <a:cubicBezTo>
                  <a:pt x="2757" y="7545"/>
                  <a:pt x="2760" y="7578"/>
                  <a:pt x="2781" y="7606"/>
                </a:cubicBezTo>
                <a:cubicBezTo>
                  <a:pt x="2798" y="7603"/>
                  <a:pt x="2798" y="7587"/>
                  <a:pt x="2814" y="7583"/>
                </a:cubicBezTo>
                <a:cubicBezTo>
                  <a:pt x="2818" y="7609"/>
                  <a:pt x="2824" y="7629"/>
                  <a:pt x="2829" y="7649"/>
                </a:cubicBezTo>
                <a:cubicBezTo>
                  <a:pt x="2845" y="7652"/>
                  <a:pt x="2850" y="7644"/>
                  <a:pt x="2862" y="7637"/>
                </a:cubicBezTo>
                <a:cubicBezTo>
                  <a:pt x="2850" y="7698"/>
                  <a:pt x="2887" y="7717"/>
                  <a:pt x="2900" y="7755"/>
                </a:cubicBezTo>
                <a:cubicBezTo>
                  <a:pt x="2905" y="7783"/>
                  <a:pt x="2910" y="7810"/>
                  <a:pt x="2915" y="7839"/>
                </a:cubicBezTo>
                <a:cubicBezTo>
                  <a:pt x="2923" y="7906"/>
                  <a:pt x="2896" y="7937"/>
                  <a:pt x="2893" y="7985"/>
                </a:cubicBezTo>
                <a:cubicBezTo>
                  <a:pt x="2883" y="7983"/>
                  <a:pt x="2879" y="7965"/>
                  <a:pt x="2866" y="7960"/>
                </a:cubicBezTo>
                <a:cubicBezTo>
                  <a:pt x="2866" y="7959"/>
                  <a:pt x="2866" y="7959"/>
                  <a:pt x="2866" y="7958"/>
                </a:cubicBezTo>
                <a:cubicBezTo>
                  <a:pt x="2873" y="7940"/>
                  <a:pt x="2881" y="7923"/>
                  <a:pt x="2888" y="7906"/>
                </a:cubicBezTo>
                <a:cubicBezTo>
                  <a:pt x="2889" y="7830"/>
                  <a:pt x="2854" y="7863"/>
                  <a:pt x="2825" y="7852"/>
                </a:cubicBezTo>
                <a:cubicBezTo>
                  <a:pt x="2806" y="7845"/>
                  <a:pt x="2786" y="7815"/>
                  <a:pt x="2765" y="7827"/>
                </a:cubicBezTo>
                <a:cubicBezTo>
                  <a:pt x="2763" y="7902"/>
                  <a:pt x="2793" y="7937"/>
                  <a:pt x="2793" y="8026"/>
                </a:cubicBezTo>
                <a:cubicBezTo>
                  <a:pt x="2794" y="8026"/>
                  <a:pt x="2795" y="8026"/>
                  <a:pt x="2795" y="8026"/>
                </a:cubicBezTo>
                <a:cubicBezTo>
                  <a:pt x="2799" y="8021"/>
                  <a:pt x="2798" y="8025"/>
                  <a:pt x="2799" y="8014"/>
                </a:cubicBezTo>
                <a:cubicBezTo>
                  <a:pt x="2804" y="8018"/>
                  <a:pt x="2810" y="8022"/>
                  <a:pt x="2815" y="8026"/>
                </a:cubicBezTo>
                <a:cubicBezTo>
                  <a:pt x="2810" y="8030"/>
                  <a:pt x="2806" y="8033"/>
                  <a:pt x="2801" y="8037"/>
                </a:cubicBezTo>
                <a:cubicBezTo>
                  <a:pt x="2801" y="8067"/>
                  <a:pt x="2801" y="8097"/>
                  <a:pt x="2801" y="8127"/>
                </a:cubicBezTo>
                <a:cubicBezTo>
                  <a:pt x="2809" y="8131"/>
                  <a:pt x="2817" y="8134"/>
                  <a:pt x="2825" y="8138"/>
                </a:cubicBezTo>
                <a:cubicBezTo>
                  <a:pt x="2819" y="8138"/>
                  <a:pt x="2813" y="8138"/>
                  <a:pt x="2808" y="8138"/>
                </a:cubicBezTo>
                <a:cubicBezTo>
                  <a:pt x="2813" y="8187"/>
                  <a:pt x="2813" y="8279"/>
                  <a:pt x="2804" y="8350"/>
                </a:cubicBezTo>
                <a:cubicBezTo>
                  <a:pt x="2800" y="8382"/>
                  <a:pt x="2784" y="8443"/>
                  <a:pt x="2791" y="8484"/>
                </a:cubicBezTo>
                <a:cubicBezTo>
                  <a:pt x="2795" y="8496"/>
                  <a:pt x="2799" y="8509"/>
                  <a:pt x="2803" y="8521"/>
                </a:cubicBezTo>
                <a:cubicBezTo>
                  <a:pt x="2799" y="8536"/>
                  <a:pt x="2795" y="8551"/>
                  <a:pt x="2791" y="8567"/>
                </a:cubicBezTo>
                <a:cubicBezTo>
                  <a:pt x="2786" y="8576"/>
                  <a:pt x="2777" y="8579"/>
                  <a:pt x="2773" y="8593"/>
                </a:cubicBezTo>
                <a:cubicBezTo>
                  <a:pt x="2761" y="8642"/>
                  <a:pt x="2796" y="8765"/>
                  <a:pt x="2801" y="8813"/>
                </a:cubicBezTo>
                <a:cubicBezTo>
                  <a:pt x="2808" y="8883"/>
                  <a:pt x="2778" y="8918"/>
                  <a:pt x="2786" y="8977"/>
                </a:cubicBezTo>
                <a:cubicBezTo>
                  <a:pt x="2791" y="9017"/>
                  <a:pt x="2818" y="9042"/>
                  <a:pt x="2823" y="9085"/>
                </a:cubicBezTo>
                <a:cubicBezTo>
                  <a:pt x="2821" y="9096"/>
                  <a:pt x="2819" y="9105"/>
                  <a:pt x="2817" y="9115"/>
                </a:cubicBezTo>
                <a:cubicBezTo>
                  <a:pt x="2817" y="9130"/>
                  <a:pt x="2824" y="9159"/>
                  <a:pt x="2825" y="9171"/>
                </a:cubicBezTo>
                <a:cubicBezTo>
                  <a:pt x="2825" y="9172"/>
                  <a:pt x="2825" y="9173"/>
                  <a:pt x="2825" y="9174"/>
                </a:cubicBezTo>
                <a:lnTo>
                  <a:pt x="2893" y="9320"/>
                </a:lnTo>
                <a:cubicBezTo>
                  <a:pt x="2898" y="9318"/>
                  <a:pt x="2899" y="9323"/>
                  <a:pt x="2904" y="9329"/>
                </a:cubicBezTo>
                <a:cubicBezTo>
                  <a:pt x="2904" y="9317"/>
                  <a:pt x="2904" y="9303"/>
                  <a:pt x="2905" y="9291"/>
                </a:cubicBezTo>
                <a:cubicBezTo>
                  <a:pt x="2905" y="9291"/>
                  <a:pt x="2906" y="9291"/>
                  <a:pt x="2906" y="9291"/>
                </a:cubicBezTo>
                <a:cubicBezTo>
                  <a:pt x="2910" y="9320"/>
                  <a:pt x="2920" y="9350"/>
                  <a:pt x="2930" y="9368"/>
                </a:cubicBezTo>
                <a:cubicBezTo>
                  <a:pt x="2931" y="9370"/>
                  <a:pt x="2930" y="9374"/>
                  <a:pt x="2931" y="9376"/>
                </a:cubicBezTo>
                <a:cubicBezTo>
                  <a:pt x="2917" y="9372"/>
                  <a:pt x="2914" y="9358"/>
                  <a:pt x="2911" y="9335"/>
                </a:cubicBezTo>
                <a:cubicBezTo>
                  <a:pt x="2909" y="9334"/>
                  <a:pt x="2908" y="9333"/>
                  <a:pt x="2906" y="9332"/>
                </a:cubicBezTo>
                <a:cubicBezTo>
                  <a:pt x="2905" y="9335"/>
                  <a:pt x="2905" y="9339"/>
                  <a:pt x="2904" y="9342"/>
                </a:cubicBezTo>
                <a:cubicBezTo>
                  <a:pt x="2897" y="9373"/>
                  <a:pt x="2912" y="9383"/>
                  <a:pt x="2906" y="9409"/>
                </a:cubicBezTo>
                <a:cubicBezTo>
                  <a:pt x="2920" y="9430"/>
                  <a:pt x="2922" y="9439"/>
                  <a:pt x="2945" y="9449"/>
                </a:cubicBezTo>
                <a:cubicBezTo>
                  <a:pt x="2949" y="9466"/>
                  <a:pt x="2953" y="9489"/>
                  <a:pt x="2939" y="9494"/>
                </a:cubicBezTo>
                <a:cubicBezTo>
                  <a:pt x="2940" y="9571"/>
                  <a:pt x="3012" y="9639"/>
                  <a:pt x="3006" y="9676"/>
                </a:cubicBezTo>
                <a:cubicBezTo>
                  <a:pt x="3011" y="9689"/>
                  <a:pt x="3014" y="9689"/>
                  <a:pt x="3022" y="9692"/>
                </a:cubicBezTo>
                <a:cubicBezTo>
                  <a:pt x="3023" y="9710"/>
                  <a:pt x="3020" y="9727"/>
                  <a:pt x="3024" y="9748"/>
                </a:cubicBezTo>
                <a:cubicBezTo>
                  <a:pt x="3020" y="9772"/>
                  <a:pt x="3028" y="9766"/>
                  <a:pt x="3033" y="9784"/>
                </a:cubicBezTo>
                <a:cubicBezTo>
                  <a:pt x="3052" y="9786"/>
                  <a:pt x="3072" y="9788"/>
                  <a:pt x="3092" y="9789"/>
                </a:cubicBezTo>
                <a:cubicBezTo>
                  <a:pt x="3117" y="9807"/>
                  <a:pt x="3113" y="9842"/>
                  <a:pt x="3156" y="9841"/>
                </a:cubicBezTo>
                <a:cubicBezTo>
                  <a:pt x="3161" y="9855"/>
                  <a:pt x="3164" y="9857"/>
                  <a:pt x="3162" y="9873"/>
                </a:cubicBezTo>
                <a:cubicBezTo>
                  <a:pt x="3164" y="9876"/>
                  <a:pt x="3166" y="9879"/>
                  <a:pt x="3168" y="9882"/>
                </a:cubicBezTo>
                <a:cubicBezTo>
                  <a:pt x="3203" y="9838"/>
                  <a:pt x="3237" y="9994"/>
                  <a:pt x="3247" y="10045"/>
                </a:cubicBezTo>
                <a:cubicBezTo>
                  <a:pt x="3247" y="10062"/>
                  <a:pt x="3247" y="10080"/>
                  <a:pt x="3247" y="10097"/>
                </a:cubicBezTo>
                <a:cubicBezTo>
                  <a:pt x="3255" y="10109"/>
                  <a:pt x="3262" y="10122"/>
                  <a:pt x="3269" y="10134"/>
                </a:cubicBezTo>
                <a:cubicBezTo>
                  <a:pt x="3256" y="10184"/>
                  <a:pt x="3278" y="10211"/>
                  <a:pt x="3291" y="10248"/>
                </a:cubicBezTo>
                <a:cubicBezTo>
                  <a:pt x="3298" y="10269"/>
                  <a:pt x="3296" y="10290"/>
                  <a:pt x="3302" y="10318"/>
                </a:cubicBezTo>
                <a:cubicBezTo>
                  <a:pt x="3305" y="10337"/>
                  <a:pt x="3316" y="10335"/>
                  <a:pt x="3321" y="10349"/>
                </a:cubicBezTo>
                <a:cubicBezTo>
                  <a:pt x="3325" y="10372"/>
                  <a:pt x="3329" y="10395"/>
                  <a:pt x="3333" y="10419"/>
                </a:cubicBezTo>
                <a:cubicBezTo>
                  <a:pt x="3340" y="10442"/>
                  <a:pt x="3383" y="10483"/>
                  <a:pt x="3397" y="10503"/>
                </a:cubicBezTo>
                <a:cubicBezTo>
                  <a:pt x="3412" y="10526"/>
                  <a:pt x="3449" y="10590"/>
                  <a:pt x="3423" y="10640"/>
                </a:cubicBezTo>
                <a:cubicBezTo>
                  <a:pt x="3414" y="10671"/>
                  <a:pt x="3389" y="10661"/>
                  <a:pt x="3370" y="10652"/>
                </a:cubicBezTo>
                <a:cubicBezTo>
                  <a:pt x="3383" y="10695"/>
                  <a:pt x="3450" y="10810"/>
                  <a:pt x="3482" y="10786"/>
                </a:cubicBezTo>
                <a:cubicBezTo>
                  <a:pt x="3489" y="10801"/>
                  <a:pt x="3496" y="10815"/>
                  <a:pt x="3504" y="10829"/>
                </a:cubicBezTo>
                <a:cubicBezTo>
                  <a:pt x="3511" y="10840"/>
                  <a:pt x="3522" y="10840"/>
                  <a:pt x="3530" y="10850"/>
                </a:cubicBezTo>
                <a:cubicBezTo>
                  <a:pt x="3542" y="10864"/>
                  <a:pt x="3551" y="10912"/>
                  <a:pt x="3556" y="10938"/>
                </a:cubicBezTo>
                <a:cubicBezTo>
                  <a:pt x="3562" y="10966"/>
                  <a:pt x="3548" y="11003"/>
                  <a:pt x="3556" y="11028"/>
                </a:cubicBezTo>
                <a:cubicBezTo>
                  <a:pt x="3571" y="11071"/>
                  <a:pt x="3618" y="11136"/>
                  <a:pt x="3641" y="11166"/>
                </a:cubicBezTo>
                <a:cubicBezTo>
                  <a:pt x="3654" y="11182"/>
                  <a:pt x="3670" y="11187"/>
                  <a:pt x="3677" y="11211"/>
                </a:cubicBezTo>
                <a:cubicBezTo>
                  <a:pt x="3683" y="11229"/>
                  <a:pt x="3684" y="11258"/>
                  <a:pt x="3688" y="11274"/>
                </a:cubicBezTo>
                <a:cubicBezTo>
                  <a:pt x="3691" y="11277"/>
                  <a:pt x="3694" y="11278"/>
                  <a:pt x="3698" y="11281"/>
                </a:cubicBezTo>
                <a:cubicBezTo>
                  <a:pt x="3710" y="11264"/>
                  <a:pt x="3724" y="11245"/>
                  <a:pt x="3727" y="11210"/>
                </a:cubicBezTo>
                <a:cubicBezTo>
                  <a:pt x="3721" y="11190"/>
                  <a:pt x="3714" y="11194"/>
                  <a:pt x="3705" y="11181"/>
                </a:cubicBezTo>
                <a:cubicBezTo>
                  <a:pt x="3696" y="11154"/>
                  <a:pt x="3687" y="11126"/>
                  <a:pt x="3678" y="11099"/>
                </a:cubicBezTo>
                <a:cubicBezTo>
                  <a:pt x="3671" y="11106"/>
                  <a:pt x="3664" y="11114"/>
                  <a:pt x="3657" y="11121"/>
                </a:cubicBezTo>
                <a:cubicBezTo>
                  <a:pt x="3636" y="11086"/>
                  <a:pt x="3650" y="11084"/>
                  <a:pt x="3641" y="11028"/>
                </a:cubicBezTo>
                <a:cubicBezTo>
                  <a:pt x="3630" y="10987"/>
                  <a:pt x="3618" y="10947"/>
                  <a:pt x="3607" y="10906"/>
                </a:cubicBezTo>
                <a:cubicBezTo>
                  <a:pt x="3599" y="10871"/>
                  <a:pt x="3596" y="10826"/>
                  <a:pt x="3590" y="10795"/>
                </a:cubicBezTo>
                <a:cubicBezTo>
                  <a:pt x="3550" y="10803"/>
                  <a:pt x="3561" y="10756"/>
                  <a:pt x="3546" y="10694"/>
                </a:cubicBezTo>
                <a:cubicBezTo>
                  <a:pt x="3538" y="10690"/>
                  <a:pt x="3530" y="10686"/>
                  <a:pt x="3522" y="10683"/>
                </a:cubicBezTo>
                <a:cubicBezTo>
                  <a:pt x="3514" y="10660"/>
                  <a:pt x="3510" y="10621"/>
                  <a:pt x="3508" y="10590"/>
                </a:cubicBezTo>
                <a:cubicBezTo>
                  <a:pt x="3498" y="10582"/>
                  <a:pt x="3489" y="10574"/>
                  <a:pt x="3479" y="10565"/>
                </a:cubicBezTo>
                <a:cubicBezTo>
                  <a:pt x="3465" y="10539"/>
                  <a:pt x="3461" y="10484"/>
                  <a:pt x="3449" y="10455"/>
                </a:cubicBezTo>
                <a:cubicBezTo>
                  <a:pt x="3435" y="10417"/>
                  <a:pt x="3404" y="10409"/>
                  <a:pt x="3393" y="10365"/>
                </a:cubicBezTo>
                <a:cubicBezTo>
                  <a:pt x="3392" y="10331"/>
                  <a:pt x="3391" y="10299"/>
                  <a:pt x="3390" y="10265"/>
                </a:cubicBezTo>
                <a:cubicBezTo>
                  <a:pt x="3385" y="10253"/>
                  <a:pt x="3380" y="10241"/>
                  <a:pt x="3375" y="10229"/>
                </a:cubicBezTo>
                <a:cubicBezTo>
                  <a:pt x="3370" y="10203"/>
                  <a:pt x="3380" y="10169"/>
                  <a:pt x="3382" y="10144"/>
                </a:cubicBezTo>
                <a:cubicBezTo>
                  <a:pt x="3398" y="10154"/>
                  <a:pt x="3411" y="10178"/>
                  <a:pt x="3431" y="10180"/>
                </a:cubicBezTo>
                <a:cubicBezTo>
                  <a:pt x="3433" y="10173"/>
                  <a:pt x="3435" y="10166"/>
                  <a:pt x="3437" y="10159"/>
                </a:cubicBezTo>
                <a:cubicBezTo>
                  <a:pt x="3441" y="10162"/>
                  <a:pt x="3447" y="10165"/>
                  <a:pt x="3451" y="10168"/>
                </a:cubicBezTo>
                <a:cubicBezTo>
                  <a:pt x="3455" y="10178"/>
                  <a:pt x="3456" y="10185"/>
                  <a:pt x="3456" y="10202"/>
                </a:cubicBezTo>
                <a:cubicBezTo>
                  <a:pt x="3470" y="10212"/>
                  <a:pt x="3484" y="10219"/>
                  <a:pt x="3495" y="10229"/>
                </a:cubicBezTo>
                <a:cubicBezTo>
                  <a:pt x="3494" y="10337"/>
                  <a:pt x="3575" y="10578"/>
                  <a:pt x="3611" y="10624"/>
                </a:cubicBezTo>
                <a:cubicBezTo>
                  <a:pt x="3624" y="10634"/>
                  <a:pt x="3638" y="10642"/>
                  <a:pt x="3652" y="10652"/>
                </a:cubicBezTo>
                <a:cubicBezTo>
                  <a:pt x="3658" y="10668"/>
                  <a:pt x="3656" y="10678"/>
                  <a:pt x="3653" y="10703"/>
                </a:cubicBezTo>
                <a:cubicBezTo>
                  <a:pt x="3669" y="10756"/>
                  <a:pt x="3692" y="10728"/>
                  <a:pt x="3706" y="10809"/>
                </a:cubicBezTo>
                <a:cubicBezTo>
                  <a:pt x="3726" y="10798"/>
                  <a:pt x="3738" y="10809"/>
                  <a:pt x="3746" y="10852"/>
                </a:cubicBezTo>
                <a:cubicBezTo>
                  <a:pt x="3736" y="10873"/>
                  <a:pt x="3730" y="10896"/>
                  <a:pt x="3736" y="10929"/>
                </a:cubicBezTo>
                <a:cubicBezTo>
                  <a:pt x="3739" y="10933"/>
                  <a:pt x="3742" y="10938"/>
                  <a:pt x="3745" y="10942"/>
                </a:cubicBezTo>
                <a:cubicBezTo>
                  <a:pt x="3747" y="10940"/>
                  <a:pt x="3758" y="10928"/>
                  <a:pt x="3764" y="10934"/>
                </a:cubicBezTo>
                <a:cubicBezTo>
                  <a:pt x="3770" y="10948"/>
                  <a:pt x="3776" y="10964"/>
                  <a:pt x="3781" y="10978"/>
                </a:cubicBezTo>
                <a:cubicBezTo>
                  <a:pt x="3792" y="10988"/>
                  <a:pt x="3803" y="10998"/>
                  <a:pt x="3814" y="11007"/>
                </a:cubicBezTo>
                <a:cubicBezTo>
                  <a:pt x="3817" y="11025"/>
                  <a:pt x="3820" y="11043"/>
                  <a:pt x="3823" y="11061"/>
                </a:cubicBezTo>
                <a:cubicBezTo>
                  <a:pt x="3835" y="11077"/>
                  <a:pt x="3848" y="11093"/>
                  <a:pt x="3860" y="11109"/>
                </a:cubicBezTo>
                <a:cubicBezTo>
                  <a:pt x="3899" y="11192"/>
                  <a:pt x="3938" y="11275"/>
                  <a:pt x="3977" y="11358"/>
                </a:cubicBezTo>
                <a:cubicBezTo>
                  <a:pt x="3974" y="11370"/>
                  <a:pt x="3972" y="11383"/>
                  <a:pt x="3970" y="11395"/>
                </a:cubicBezTo>
                <a:cubicBezTo>
                  <a:pt x="3984" y="11435"/>
                  <a:pt x="4007" y="11480"/>
                  <a:pt x="3982" y="11529"/>
                </a:cubicBezTo>
                <a:cubicBezTo>
                  <a:pt x="3983" y="11541"/>
                  <a:pt x="3986" y="11542"/>
                  <a:pt x="3990" y="11554"/>
                </a:cubicBezTo>
                <a:cubicBezTo>
                  <a:pt x="3986" y="11567"/>
                  <a:pt x="3964" y="11575"/>
                  <a:pt x="3965" y="11593"/>
                </a:cubicBezTo>
                <a:cubicBezTo>
                  <a:pt x="3969" y="11603"/>
                  <a:pt x="3973" y="11610"/>
                  <a:pt x="3977" y="11620"/>
                </a:cubicBezTo>
                <a:cubicBezTo>
                  <a:pt x="3988" y="11647"/>
                  <a:pt x="3997" y="11684"/>
                  <a:pt x="4011" y="11703"/>
                </a:cubicBezTo>
                <a:cubicBezTo>
                  <a:pt x="4027" y="11717"/>
                  <a:pt x="4044" y="11733"/>
                  <a:pt x="4060" y="11747"/>
                </a:cubicBezTo>
                <a:cubicBezTo>
                  <a:pt x="4075" y="11778"/>
                  <a:pt x="4090" y="11808"/>
                  <a:pt x="4105" y="11838"/>
                </a:cubicBezTo>
                <a:cubicBezTo>
                  <a:pt x="4130" y="11851"/>
                  <a:pt x="4156" y="11865"/>
                  <a:pt x="4182" y="11878"/>
                </a:cubicBezTo>
                <a:cubicBezTo>
                  <a:pt x="4212" y="11874"/>
                  <a:pt x="4232" y="11929"/>
                  <a:pt x="4257" y="11955"/>
                </a:cubicBezTo>
                <a:cubicBezTo>
                  <a:pt x="4281" y="11975"/>
                  <a:pt x="4305" y="11996"/>
                  <a:pt x="4329" y="12016"/>
                </a:cubicBezTo>
                <a:cubicBezTo>
                  <a:pt x="4346" y="12022"/>
                  <a:pt x="4363" y="12028"/>
                  <a:pt x="4380" y="12034"/>
                </a:cubicBezTo>
                <a:cubicBezTo>
                  <a:pt x="4405" y="12060"/>
                  <a:pt x="4430" y="12085"/>
                  <a:pt x="4455" y="12111"/>
                </a:cubicBezTo>
                <a:cubicBezTo>
                  <a:pt x="4468" y="12121"/>
                  <a:pt x="4548" y="12156"/>
                  <a:pt x="4561" y="12152"/>
                </a:cubicBezTo>
                <a:cubicBezTo>
                  <a:pt x="4607" y="12139"/>
                  <a:pt x="4630" y="12060"/>
                  <a:pt x="4686" y="12093"/>
                </a:cubicBezTo>
                <a:cubicBezTo>
                  <a:pt x="4744" y="12127"/>
                  <a:pt x="4812" y="12283"/>
                  <a:pt x="4862" y="12350"/>
                </a:cubicBezTo>
                <a:cubicBezTo>
                  <a:pt x="4880" y="12373"/>
                  <a:pt x="4899" y="12355"/>
                  <a:pt x="4924" y="12368"/>
                </a:cubicBezTo>
                <a:cubicBezTo>
                  <a:pt x="4977" y="12396"/>
                  <a:pt x="5026" y="12460"/>
                  <a:pt x="5095" y="12461"/>
                </a:cubicBezTo>
                <a:cubicBezTo>
                  <a:pt x="5099" y="12450"/>
                  <a:pt x="5101" y="12442"/>
                  <a:pt x="5103" y="12427"/>
                </a:cubicBezTo>
                <a:cubicBezTo>
                  <a:pt x="5119" y="12433"/>
                  <a:pt x="5123" y="12455"/>
                  <a:pt x="5129" y="12479"/>
                </a:cubicBezTo>
                <a:cubicBezTo>
                  <a:pt x="5123" y="12479"/>
                  <a:pt x="5117" y="12479"/>
                  <a:pt x="5112" y="12479"/>
                </a:cubicBezTo>
                <a:cubicBezTo>
                  <a:pt x="5112" y="12483"/>
                  <a:pt x="5112" y="12486"/>
                  <a:pt x="5112" y="12491"/>
                </a:cubicBezTo>
                <a:cubicBezTo>
                  <a:pt x="5138" y="12545"/>
                  <a:pt x="5174" y="12586"/>
                  <a:pt x="5199" y="12643"/>
                </a:cubicBezTo>
                <a:cubicBezTo>
                  <a:pt x="5208" y="12663"/>
                  <a:pt x="5221" y="12708"/>
                  <a:pt x="5237" y="12712"/>
                </a:cubicBezTo>
                <a:cubicBezTo>
                  <a:pt x="5237" y="12716"/>
                  <a:pt x="5238" y="12722"/>
                  <a:pt x="5238" y="12726"/>
                </a:cubicBezTo>
                <a:cubicBezTo>
                  <a:pt x="5234" y="12727"/>
                  <a:pt x="5231" y="12726"/>
                  <a:pt x="5227" y="12727"/>
                </a:cubicBezTo>
                <a:cubicBezTo>
                  <a:pt x="5232" y="12733"/>
                  <a:pt x="5237" y="12738"/>
                  <a:pt x="5242" y="12743"/>
                </a:cubicBezTo>
                <a:cubicBezTo>
                  <a:pt x="5242" y="12747"/>
                  <a:pt x="5244" y="12752"/>
                  <a:pt x="5244" y="12756"/>
                </a:cubicBezTo>
                <a:cubicBezTo>
                  <a:pt x="5241" y="12773"/>
                  <a:pt x="5233" y="12780"/>
                  <a:pt x="5228" y="12797"/>
                </a:cubicBezTo>
                <a:cubicBezTo>
                  <a:pt x="5242" y="12869"/>
                  <a:pt x="5265" y="12842"/>
                  <a:pt x="5275" y="12887"/>
                </a:cubicBezTo>
                <a:cubicBezTo>
                  <a:pt x="5276" y="12888"/>
                  <a:pt x="5277" y="12890"/>
                  <a:pt x="5278" y="12891"/>
                </a:cubicBezTo>
                <a:cubicBezTo>
                  <a:pt x="5283" y="12881"/>
                  <a:pt x="5288" y="12871"/>
                  <a:pt x="5292" y="12862"/>
                </a:cubicBezTo>
                <a:cubicBezTo>
                  <a:pt x="5288" y="12848"/>
                  <a:pt x="5283" y="12847"/>
                  <a:pt x="5274" y="12841"/>
                </a:cubicBezTo>
                <a:cubicBezTo>
                  <a:pt x="5272" y="12831"/>
                  <a:pt x="5270" y="12820"/>
                  <a:pt x="5268" y="12810"/>
                </a:cubicBezTo>
                <a:cubicBezTo>
                  <a:pt x="5268" y="12809"/>
                  <a:pt x="5268" y="12809"/>
                  <a:pt x="5268" y="12808"/>
                </a:cubicBezTo>
                <a:cubicBezTo>
                  <a:pt x="5279" y="12819"/>
                  <a:pt x="5290" y="12831"/>
                  <a:pt x="5301" y="12841"/>
                </a:cubicBezTo>
                <a:cubicBezTo>
                  <a:pt x="5305" y="12856"/>
                  <a:pt x="5306" y="12890"/>
                  <a:pt x="5315" y="12898"/>
                </a:cubicBezTo>
                <a:cubicBezTo>
                  <a:pt x="5343" y="12922"/>
                  <a:pt x="5391" y="12926"/>
                  <a:pt x="5367" y="13000"/>
                </a:cubicBezTo>
                <a:cubicBezTo>
                  <a:pt x="5372" y="13017"/>
                  <a:pt x="5381" y="13027"/>
                  <a:pt x="5394" y="13029"/>
                </a:cubicBezTo>
                <a:cubicBezTo>
                  <a:pt x="5395" y="13027"/>
                  <a:pt x="5396" y="13025"/>
                  <a:pt x="5396" y="13023"/>
                </a:cubicBezTo>
                <a:cubicBezTo>
                  <a:pt x="5392" y="13013"/>
                  <a:pt x="5388" y="13003"/>
                  <a:pt x="5384" y="12993"/>
                </a:cubicBezTo>
                <a:cubicBezTo>
                  <a:pt x="5385" y="12992"/>
                  <a:pt x="5386" y="12990"/>
                  <a:pt x="5388" y="12989"/>
                </a:cubicBezTo>
                <a:cubicBezTo>
                  <a:pt x="5403" y="13000"/>
                  <a:pt x="5412" y="13038"/>
                  <a:pt x="5411" y="13074"/>
                </a:cubicBezTo>
                <a:cubicBezTo>
                  <a:pt x="5414" y="13065"/>
                  <a:pt x="5418" y="13055"/>
                  <a:pt x="5421" y="13046"/>
                </a:cubicBezTo>
                <a:cubicBezTo>
                  <a:pt x="5449" y="13033"/>
                  <a:pt x="5465" y="13059"/>
                  <a:pt x="5495" y="13061"/>
                </a:cubicBezTo>
                <a:cubicBezTo>
                  <a:pt x="5501" y="13094"/>
                  <a:pt x="5506" y="13113"/>
                  <a:pt x="5526" y="13120"/>
                </a:cubicBezTo>
                <a:cubicBezTo>
                  <a:pt x="5527" y="13109"/>
                  <a:pt x="5529" y="13099"/>
                  <a:pt x="5530" y="13088"/>
                </a:cubicBezTo>
                <a:cubicBezTo>
                  <a:pt x="5530" y="13088"/>
                  <a:pt x="5530" y="13088"/>
                  <a:pt x="5530" y="13088"/>
                </a:cubicBezTo>
                <a:cubicBezTo>
                  <a:pt x="5535" y="13107"/>
                  <a:pt x="5547" y="13132"/>
                  <a:pt x="5545" y="13157"/>
                </a:cubicBezTo>
                <a:cubicBezTo>
                  <a:pt x="5546" y="13160"/>
                  <a:pt x="5547" y="13162"/>
                  <a:pt x="5548" y="13164"/>
                </a:cubicBezTo>
                <a:cubicBezTo>
                  <a:pt x="5573" y="13173"/>
                  <a:pt x="5580" y="13146"/>
                  <a:pt x="5603" y="13142"/>
                </a:cubicBezTo>
                <a:cubicBezTo>
                  <a:pt x="5601" y="13097"/>
                  <a:pt x="5582" y="13093"/>
                  <a:pt x="5574" y="13060"/>
                </a:cubicBezTo>
                <a:cubicBezTo>
                  <a:pt x="5582" y="13037"/>
                  <a:pt x="5603" y="13019"/>
                  <a:pt x="5619" y="13011"/>
                </a:cubicBezTo>
                <a:cubicBezTo>
                  <a:pt x="5618" y="12995"/>
                  <a:pt x="5618" y="12988"/>
                  <a:pt x="5620" y="12975"/>
                </a:cubicBezTo>
                <a:cubicBezTo>
                  <a:pt x="5664" y="12949"/>
                  <a:pt x="5690" y="12968"/>
                  <a:pt x="5702" y="13031"/>
                </a:cubicBezTo>
                <a:cubicBezTo>
                  <a:pt x="5712" y="13034"/>
                  <a:pt x="5719" y="13024"/>
                  <a:pt x="5726" y="13016"/>
                </a:cubicBezTo>
                <a:cubicBezTo>
                  <a:pt x="5726" y="13035"/>
                  <a:pt x="5727" y="13043"/>
                  <a:pt x="5734" y="13049"/>
                </a:cubicBezTo>
                <a:cubicBezTo>
                  <a:pt x="5735" y="13051"/>
                  <a:pt x="5735" y="13052"/>
                  <a:pt x="5736" y="13054"/>
                </a:cubicBezTo>
                <a:cubicBezTo>
                  <a:pt x="5722" y="13051"/>
                  <a:pt x="5715" y="13046"/>
                  <a:pt x="5710" y="13067"/>
                </a:cubicBezTo>
                <a:cubicBezTo>
                  <a:pt x="5705" y="13098"/>
                  <a:pt x="5722" y="13141"/>
                  <a:pt x="5729" y="13164"/>
                </a:cubicBezTo>
                <a:cubicBezTo>
                  <a:pt x="5718" y="13191"/>
                  <a:pt x="5678" y="13207"/>
                  <a:pt x="5655" y="13185"/>
                </a:cubicBezTo>
                <a:cubicBezTo>
                  <a:pt x="5646" y="13198"/>
                  <a:pt x="5642" y="13211"/>
                  <a:pt x="5643" y="13244"/>
                </a:cubicBezTo>
                <a:cubicBezTo>
                  <a:pt x="5640" y="13249"/>
                  <a:pt x="5636" y="13254"/>
                  <a:pt x="5633" y="13259"/>
                </a:cubicBezTo>
                <a:cubicBezTo>
                  <a:pt x="5631" y="13238"/>
                  <a:pt x="5628" y="13231"/>
                  <a:pt x="5618" y="13226"/>
                </a:cubicBezTo>
                <a:cubicBezTo>
                  <a:pt x="5611" y="13223"/>
                  <a:pt x="5603" y="13235"/>
                  <a:pt x="5597" y="13241"/>
                </a:cubicBezTo>
                <a:cubicBezTo>
                  <a:pt x="5552" y="13285"/>
                  <a:pt x="5570" y="13343"/>
                  <a:pt x="5556" y="13419"/>
                </a:cubicBezTo>
                <a:cubicBezTo>
                  <a:pt x="5546" y="13422"/>
                  <a:pt x="5536" y="13426"/>
                  <a:pt x="5526" y="13429"/>
                </a:cubicBezTo>
                <a:lnTo>
                  <a:pt x="5481" y="13532"/>
                </a:lnTo>
                <a:cubicBezTo>
                  <a:pt x="5484" y="13547"/>
                  <a:pt x="5487" y="13561"/>
                  <a:pt x="5490" y="13575"/>
                </a:cubicBezTo>
                <a:cubicBezTo>
                  <a:pt x="5488" y="13583"/>
                  <a:pt x="5488" y="13586"/>
                  <a:pt x="5483" y="13591"/>
                </a:cubicBezTo>
                <a:cubicBezTo>
                  <a:pt x="5482" y="13593"/>
                  <a:pt x="5482" y="13594"/>
                  <a:pt x="5481" y="13596"/>
                </a:cubicBezTo>
                <a:cubicBezTo>
                  <a:pt x="5466" y="13566"/>
                  <a:pt x="5462" y="13532"/>
                  <a:pt x="5442" y="13512"/>
                </a:cubicBezTo>
                <a:cubicBezTo>
                  <a:pt x="5441" y="13512"/>
                  <a:pt x="5441" y="13512"/>
                  <a:pt x="5440" y="13512"/>
                </a:cubicBezTo>
                <a:cubicBezTo>
                  <a:pt x="5444" y="13542"/>
                  <a:pt x="5459" y="13558"/>
                  <a:pt x="5463" y="13593"/>
                </a:cubicBezTo>
                <a:cubicBezTo>
                  <a:pt x="5453" y="13599"/>
                  <a:pt x="5446" y="13626"/>
                  <a:pt x="5438" y="13638"/>
                </a:cubicBezTo>
                <a:cubicBezTo>
                  <a:pt x="5434" y="13629"/>
                  <a:pt x="5432" y="13623"/>
                  <a:pt x="5427" y="13616"/>
                </a:cubicBezTo>
                <a:cubicBezTo>
                  <a:pt x="5430" y="13645"/>
                  <a:pt x="5419" y="13656"/>
                  <a:pt x="5416" y="13689"/>
                </a:cubicBezTo>
                <a:cubicBezTo>
                  <a:pt x="5427" y="13716"/>
                  <a:pt x="5442" y="13730"/>
                  <a:pt x="5451" y="13763"/>
                </a:cubicBezTo>
                <a:cubicBezTo>
                  <a:pt x="5449" y="13783"/>
                  <a:pt x="5444" y="13789"/>
                  <a:pt x="5440" y="13803"/>
                </a:cubicBezTo>
                <a:cubicBezTo>
                  <a:pt x="5442" y="13831"/>
                  <a:pt x="5454" y="13832"/>
                  <a:pt x="5460" y="13853"/>
                </a:cubicBezTo>
                <a:cubicBezTo>
                  <a:pt x="5456" y="13866"/>
                  <a:pt x="5451" y="13868"/>
                  <a:pt x="5442" y="13871"/>
                </a:cubicBezTo>
                <a:cubicBezTo>
                  <a:pt x="5440" y="13906"/>
                  <a:pt x="5452" y="13933"/>
                  <a:pt x="5455" y="13968"/>
                </a:cubicBezTo>
                <a:cubicBezTo>
                  <a:pt x="5451" y="13994"/>
                  <a:pt x="5448" y="14021"/>
                  <a:pt x="5445" y="14046"/>
                </a:cubicBezTo>
                <a:cubicBezTo>
                  <a:pt x="5452" y="14060"/>
                  <a:pt x="5459" y="14073"/>
                  <a:pt x="5466" y="14087"/>
                </a:cubicBezTo>
                <a:cubicBezTo>
                  <a:pt x="5451" y="14135"/>
                  <a:pt x="5437" y="14183"/>
                  <a:pt x="5423" y="14231"/>
                </a:cubicBezTo>
                <a:cubicBezTo>
                  <a:pt x="5413" y="14248"/>
                  <a:pt x="5380" y="14245"/>
                  <a:pt x="5368" y="14256"/>
                </a:cubicBezTo>
                <a:cubicBezTo>
                  <a:pt x="5368" y="14291"/>
                  <a:pt x="5377" y="14298"/>
                  <a:pt x="5372" y="14325"/>
                </a:cubicBezTo>
                <a:cubicBezTo>
                  <a:pt x="5361" y="14322"/>
                  <a:pt x="5357" y="14322"/>
                  <a:pt x="5345" y="14325"/>
                </a:cubicBezTo>
                <a:cubicBezTo>
                  <a:pt x="5344" y="14329"/>
                  <a:pt x="5342" y="14335"/>
                  <a:pt x="5340" y="14339"/>
                </a:cubicBezTo>
                <a:cubicBezTo>
                  <a:pt x="5344" y="14350"/>
                  <a:pt x="5347" y="14357"/>
                  <a:pt x="5349" y="14373"/>
                </a:cubicBezTo>
                <a:cubicBezTo>
                  <a:pt x="5330" y="14419"/>
                  <a:pt x="5310" y="14417"/>
                  <a:pt x="5277" y="14439"/>
                </a:cubicBezTo>
                <a:cubicBezTo>
                  <a:pt x="5268" y="14456"/>
                  <a:pt x="5282" y="14496"/>
                  <a:pt x="5275" y="14529"/>
                </a:cubicBezTo>
                <a:cubicBezTo>
                  <a:pt x="5270" y="14553"/>
                  <a:pt x="5253" y="14558"/>
                  <a:pt x="5249" y="14588"/>
                </a:cubicBezTo>
                <a:cubicBezTo>
                  <a:pt x="5252" y="14596"/>
                  <a:pt x="5256" y="14604"/>
                  <a:pt x="5259" y="14613"/>
                </a:cubicBezTo>
                <a:cubicBezTo>
                  <a:pt x="5245" y="14627"/>
                  <a:pt x="5232" y="14640"/>
                  <a:pt x="5219" y="14654"/>
                </a:cubicBezTo>
                <a:cubicBezTo>
                  <a:pt x="5230" y="14696"/>
                  <a:pt x="5229" y="14733"/>
                  <a:pt x="5234" y="14786"/>
                </a:cubicBezTo>
                <a:cubicBezTo>
                  <a:pt x="5231" y="14797"/>
                  <a:pt x="5229" y="14801"/>
                  <a:pt x="5222" y="14806"/>
                </a:cubicBezTo>
                <a:cubicBezTo>
                  <a:pt x="5222" y="14809"/>
                  <a:pt x="5221" y="14811"/>
                  <a:pt x="5220" y="14814"/>
                </a:cubicBezTo>
                <a:cubicBezTo>
                  <a:pt x="5254" y="14893"/>
                  <a:pt x="5265" y="14839"/>
                  <a:pt x="5293" y="14796"/>
                </a:cubicBezTo>
                <a:cubicBezTo>
                  <a:pt x="5292" y="14818"/>
                  <a:pt x="5300" y="14845"/>
                  <a:pt x="5296" y="14868"/>
                </a:cubicBezTo>
                <a:cubicBezTo>
                  <a:pt x="5282" y="14959"/>
                  <a:pt x="5214" y="14986"/>
                  <a:pt x="5189" y="15076"/>
                </a:cubicBezTo>
                <a:cubicBezTo>
                  <a:pt x="5193" y="15144"/>
                  <a:pt x="5232" y="15165"/>
                  <a:pt x="5226" y="15233"/>
                </a:cubicBezTo>
                <a:cubicBezTo>
                  <a:pt x="5214" y="15233"/>
                  <a:pt x="5208" y="15235"/>
                  <a:pt x="5200" y="15240"/>
                </a:cubicBezTo>
                <a:cubicBezTo>
                  <a:pt x="5199" y="15243"/>
                  <a:pt x="5199" y="15245"/>
                  <a:pt x="5198" y="15247"/>
                </a:cubicBezTo>
                <a:cubicBezTo>
                  <a:pt x="5220" y="15280"/>
                  <a:pt x="5253" y="15293"/>
                  <a:pt x="5274" y="15328"/>
                </a:cubicBezTo>
                <a:cubicBezTo>
                  <a:pt x="5288" y="15368"/>
                  <a:pt x="5302" y="15409"/>
                  <a:pt x="5316" y="15449"/>
                </a:cubicBezTo>
                <a:cubicBezTo>
                  <a:pt x="5346" y="15534"/>
                  <a:pt x="5432" y="15756"/>
                  <a:pt x="5427" y="15869"/>
                </a:cubicBezTo>
                <a:cubicBezTo>
                  <a:pt x="5462" y="15910"/>
                  <a:pt x="5469" y="15985"/>
                  <a:pt x="5490" y="16050"/>
                </a:cubicBezTo>
                <a:cubicBezTo>
                  <a:pt x="5499" y="16076"/>
                  <a:pt x="5516" y="16098"/>
                  <a:pt x="5521" y="16131"/>
                </a:cubicBezTo>
                <a:cubicBezTo>
                  <a:pt x="5521" y="16159"/>
                  <a:pt x="5521" y="16187"/>
                  <a:pt x="5521" y="16214"/>
                </a:cubicBezTo>
                <a:cubicBezTo>
                  <a:pt x="5530" y="16238"/>
                  <a:pt x="5539" y="16262"/>
                  <a:pt x="5548" y="16286"/>
                </a:cubicBezTo>
                <a:cubicBezTo>
                  <a:pt x="5598" y="16394"/>
                  <a:pt x="5678" y="16459"/>
                  <a:pt x="5749" y="16526"/>
                </a:cubicBezTo>
                <a:cubicBezTo>
                  <a:pt x="5771" y="16545"/>
                  <a:pt x="5793" y="16564"/>
                  <a:pt x="5815" y="16583"/>
                </a:cubicBezTo>
                <a:cubicBezTo>
                  <a:pt x="5821" y="16605"/>
                  <a:pt x="5827" y="16628"/>
                  <a:pt x="5833" y="16650"/>
                </a:cubicBezTo>
                <a:cubicBezTo>
                  <a:pt x="5848" y="16675"/>
                  <a:pt x="5877" y="16675"/>
                  <a:pt x="5888" y="16707"/>
                </a:cubicBezTo>
                <a:cubicBezTo>
                  <a:pt x="5921" y="16796"/>
                  <a:pt x="5909" y="17175"/>
                  <a:pt x="5899" y="17295"/>
                </a:cubicBezTo>
                <a:cubicBezTo>
                  <a:pt x="5893" y="17302"/>
                  <a:pt x="5888" y="17310"/>
                  <a:pt x="5882" y="17317"/>
                </a:cubicBezTo>
                <a:cubicBezTo>
                  <a:pt x="5882" y="17330"/>
                  <a:pt x="5882" y="17341"/>
                  <a:pt x="5882" y="17354"/>
                </a:cubicBezTo>
                <a:cubicBezTo>
                  <a:pt x="5887" y="17363"/>
                  <a:pt x="5890" y="17369"/>
                  <a:pt x="5895" y="17378"/>
                </a:cubicBezTo>
                <a:cubicBezTo>
                  <a:pt x="5887" y="17414"/>
                  <a:pt x="5882" y="17485"/>
                  <a:pt x="5887" y="17529"/>
                </a:cubicBezTo>
                <a:cubicBezTo>
                  <a:pt x="5889" y="17547"/>
                  <a:pt x="5891" y="17565"/>
                  <a:pt x="5893" y="17583"/>
                </a:cubicBezTo>
                <a:cubicBezTo>
                  <a:pt x="5886" y="17605"/>
                  <a:pt x="5880" y="17626"/>
                  <a:pt x="5873" y="17647"/>
                </a:cubicBezTo>
                <a:cubicBezTo>
                  <a:pt x="5882" y="17697"/>
                  <a:pt x="5868" y="17842"/>
                  <a:pt x="5860" y="17889"/>
                </a:cubicBezTo>
                <a:cubicBezTo>
                  <a:pt x="5854" y="17902"/>
                  <a:pt x="5849" y="17916"/>
                  <a:pt x="5844" y="17929"/>
                </a:cubicBezTo>
                <a:cubicBezTo>
                  <a:pt x="5838" y="17972"/>
                  <a:pt x="5832" y="18016"/>
                  <a:pt x="5826" y="18059"/>
                </a:cubicBezTo>
                <a:cubicBezTo>
                  <a:pt x="5822" y="18102"/>
                  <a:pt x="5845" y="18116"/>
                  <a:pt x="5838" y="18172"/>
                </a:cubicBezTo>
                <a:cubicBezTo>
                  <a:pt x="5834" y="18207"/>
                  <a:pt x="5816" y="18226"/>
                  <a:pt x="5811" y="18256"/>
                </a:cubicBezTo>
                <a:cubicBezTo>
                  <a:pt x="5805" y="18291"/>
                  <a:pt x="5819" y="18453"/>
                  <a:pt x="5823" y="18492"/>
                </a:cubicBezTo>
                <a:cubicBezTo>
                  <a:pt x="5825" y="18507"/>
                  <a:pt x="5827" y="18524"/>
                  <a:pt x="5828" y="18540"/>
                </a:cubicBezTo>
                <a:cubicBezTo>
                  <a:pt x="5822" y="18558"/>
                  <a:pt x="5815" y="18575"/>
                  <a:pt x="5808" y="18592"/>
                </a:cubicBezTo>
                <a:cubicBezTo>
                  <a:pt x="5805" y="18608"/>
                  <a:pt x="5813" y="18637"/>
                  <a:pt x="5816" y="18653"/>
                </a:cubicBezTo>
                <a:cubicBezTo>
                  <a:pt x="5814" y="18690"/>
                  <a:pt x="5797" y="18712"/>
                  <a:pt x="5791" y="18747"/>
                </a:cubicBezTo>
                <a:cubicBezTo>
                  <a:pt x="5767" y="18886"/>
                  <a:pt x="5734" y="18992"/>
                  <a:pt x="5716" y="19140"/>
                </a:cubicBezTo>
                <a:cubicBezTo>
                  <a:pt x="5707" y="19150"/>
                  <a:pt x="5694" y="19148"/>
                  <a:pt x="5684" y="19152"/>
                </a:cubicBezTo>
                <a:cubicBezTo>
                  <a:pt x="5683" y="19154"/>
                  <a:pt x="5682" y="19157"/>
                  <a:pt x="5681" y="19158"/>
                </a:cubicBezTo>
                <a:cubicBezTo>
                  <a:pt x="5687" y="19182"/>
                  <a:pt x="5693" y="19206"/>
                  <a:pt x="5698" y="19230"/>
                </a:cubicBezTo>
                <a:cubicBezTo>
                  <a:pt x="5698" y="19266"/>
                  <a:pt x="5698" y="19303"/>
                  <a:pt x="5698" y="19338"/>
                </a:cubicBezTo>
                <a:cubicBezTo>
                  <a:pt x="5702" y="19375"/>
                  <a:pt x="5716" y="19413"/>
                  <a:pt x="5714" y="19456"/>
                </a:cubicBezTo>
                <a:cubicBezTo>
                  <a:pt x="5714" y="19459"/>
                  <a:pt x="5714" y="19461"/>
                  <a:pt x="5714" y="19463"/>
                </a:cubicBezTo>
                <a:cubicBezTo>
                  <a:pt x="5704" y="19527"/>
                  <a:pt x="5654" y="19574"/>
                  <a:pt x="5670" y="19682"/>
                </a:cubicBezTo>
                <a:cubicBezTo>
                  <a:pt x="5674" y="19709"/>
                  <a:pt x="5685" y="19725"/>
                  <a:pt x="5688" y="19759"/>
                </a:cubicBezTo>
                <a:cubicBezTo>
                  <a:pt x="5704" y="19782"/>
                  <a:pt x="5720" y="19768"/>
                  <a:pt x="5730" y="19738"/>
                </a:cubicBezTo>
                <a:cubicBezTo>
                  <a:pt x="5741" y="19738"/>
                  <a:pt x="5746" y="19742"/>
                  <a:pt x="5753" y="19747"/>
                </a:cubicBezTo>
                <a:cubicBezTo>
                  <a:pt x="5750" y="19761"/>
                  <a:pt x="5748" y="19775"/>
                  <a:pt x="5745" y="19790"/>
                </a:cubicBezTo>
                <a:cubicBezTo>
                  <a:pt x="5752" y="19803"/>
                  <a:pt x="5758" y="19806"/>
                  <a:pt x="5763" y="19824"/>
                </a:cubicBezTo>
                <a:cubicBezTo>
                  <a:pt x="5762" y="19830"/>
                  <a:pt x="5763" y="19837"/>
                  <a:pt x="5762" y="19844"/>
                </a:cubicBezTo>
                <a:cubicBezTo>
                  <a:pt x="5754" y="19848"/>
                  <a:pt x="5748" y="19851"/>
                  <a:pt x="5744" y="19864"/>
                </a:cubicBezTo>
                <a:cubicBezTo>
                  <a:pt x="5737" y="19900"/>
                  <a:pt x="5752" y="19932"/>
                  <a:pt x="5755" y="19957"/>
                </a:cubicBezTo>
                <a:cubicBezTo>
                  <a:pt x="5719" y="19977"/>
                  <a:pt x="5736" y="19991"/>
                  <a:pt x="5729" y="20054"/>
                </a:cubicBezTo>
                <a:cubicBezTo>
                  <a:pt x="5726" y="20077"/>
                  <a:pt x="5722" y="20087"/>
                  <a:pt x="5723" y="20115"/>
                </a:cubicBezTo>
                <a:cubicBezTo>
                  <a:pt x="5734" y="20127"/>
                  <a:pt x="5744" y="20138"/>
                  <a:pt x="5754" y="20149"/>
                </a:cubicBezTo>
                <a:cubicBezTo>
                  <a:pt x="5755" y="20155"/>
                  <a:pt x="5756" y="20161"/>
                  <a:pt x="5757" y="20167"/>
                </a:cubicBezTo>
                <a:cubicBezTo>
                  <a:pt x="5749" y="20189"/>
                  <a:pt x="5740" y="20213"/>
                  <a:pt x="5729" y="20227"/>
                </a:cubicBezTo>
                <a:cubicBezTo>
                  <a:pt x="5721" y="20236"/>
                  <a:pt x="5712" y="20237"/>
                  <a:pt x="5707" y="20250"/>
                </a:cubicBezTo>
                <a:cubicBezTo>
                  <a:pt x="5700" y="20274"/>
                  <a:pt x="5713" y="20283"/>
                  <a:pt x="5723" y="20288"/>
                </a:cubicBezTo>
                <a:cubicBezTo>
                  <a:pt x="5682" y="20345"/>
                  <a:pt x="5708" y="20327"/>
                  <a:pt x="5692" y="20416"/>
                </a:cubicBezTo>
                <a:cubicBezTo>
                  <a:pt x="5684" y="20436"/>
                  <a:pt x="5676" y="20459"/>
                  <a:pt x="5669" y="20479"/>
                </a:cubicBezTo>
                <a:cubicBezTo>
                  <a:pt x="5668" y="20480"/>
                  <a:pt x="5667" y="20480"/>
                  <a:pt x="5666" y="20481"/>
                </a:cubicBezTo>
                <a:cubicBezTo>
                  <a:pt x="5662" y="20464"/>
                  <a:pt x="5662" y="20448"/>
                  <a:pt x="5663" y="20427"/>
                </a:cubicBezTo>
                <a:cubicBezTo>
                  <a:pt x="5661" y="20426"/>
                  <a:pt x="5660" y="20425"/>
                  <a:pt x="5658" y="20424"/>
                </a:cubicBezTo>
                <a:cubicBezTo>
                  <a:pt x="5649" y="20434"/>
                  <a:pt x="5647" y="20452"/>
                  <a:pt x="5640" y="20464"/>
                </a:cubicBezTo>
                <a:cubicBezTo>
                  <a:pt x="5639" y="20463"/>
                  <a:pt x="5638" y="20461"/>
                  <a:pt x="5637" y="20460"/>
                </a:cubicBezTo>
                <a:cubicBezTo>
                  <a:pt x="5636" y="20449"/>
                  <a:pt x="5635" y="20438"/>
                  <a:pt x="5633" y="20427"/>
                </a:cubicBezTo>
                <a:cubicBezTo>
                  <a:pt x="5639" y="20411"/>
                  <a:pt x="5647" y="20401"/>
                  <a:pt x="5659" y="20397"/>
                </a:cubicBezTo>
                <a:cubicBezTo>
                  <a:pt x="5659" y="20388"/>
                  <a:pt x="5658" y="20379"/>
                  <a:pt x="5658" y="20370"/>
                </a:cubicBezTo>
                <a:cubicBezTo>
                  <a:pt x="5649" y="20358"/>
                  <a:pt x="5643" y="20359"/>
                  <a:pt x="5628" y="20361"/>
                </a:cubicBezTo>
                <a:cubicBezTo>
                  <a:pt x="5615" y="20401"/>
                  <a:pt x="5599" y="20435"/>
                  <a:pt x="5574" y="20453"/>
                </a:cubicBezTo>
                <a:cubicBezTo>
                  <a:pt x="5570" y="20461"/>
                  <a:pt x="5569" y="20461"/>
                  <a:pt x="5569" y="20471"/>
                </a:cubicBezTo>
                <a:cubicBezTo>
                  <a:pt x="5579" y="20469"/>
                  <a:pt x="5589" y="20467"/>
                  <a:pt x="5598" y="20465"/>
                </a:cubicBezTo>
                <a:cubicBezTo>
                  <a:pt x="5598" y="20475"/>
                  <a:pt x="5598" y="20484"/>
                  <a:pt x="5598" y="20494"/>
                </a:cubicBezTo>
                <a:cubicBezTo>
                  <a:pt x="5627" y="20514"/>
                  <a:pt x="5643" y="20497"/>
                  <a:pt x="5663" y="20537"/>
                </a:cubicBezTo>
                <a:cubicBezTo>
                  <a:pt x="5662" y="20545"/>
                  <a:pt x="5661" y="20554"/>
                  <a:pt x="5659" y="20562"/>
                </a:cubicBezTo>
                <a:cubicBezTo>
                  <a:pt x="5656" y="20572"/>
                  <a:pt x="5652" y="20572"/>
                  <a:pt x="5643" y="20571"/>
                </a:cubicBezTo>
                <a:cubicBezTo>
                  <a:pt x="5637" y="20588"/>
                  <a:pt x="5636" y="20612"/>
                  <a:pt x="5629" y="20630"/>
                </a:cubicBezTo>
                <a:cubicBezTo>
                  <a:pt x="5629" y="20636"/>
                  <a:pt x="5629" y="20642"/>
                  <a:pt x="5629" y="20648"/>
                </a:cubicBezTo>
                <a:lnTo>
                  <a:pt x="5681" y="20645"/>
                </a:lnTo>
                <a:cubicBezTo>
                  <a:pt x="5689" y="20655"/>
                  <a:pt x="5697" y="20664"/>
                  <a:pt x="5704" y="20674"/>
                </a:cubicBezTo>
                <a:cubicBezTo>
                  <a:pt x="5704" y="20678"/>
                  <a:pt x="5704" y="20682"/>
                  <a:pt x="5704" y="20686"/>
                </a:cubicBezTo>
                <a:cubicBezTo>
                  <a:pt x="5703" y="20690"/>
                  <a:pt x="5701" y="20695"/>
                  <a:pt x="5699" y="20699"/>
                </a:cubicBezTo>
                <a:cubicBezTo>
                  <a:pt x="5676" y="20697"/>
                  <a:pt x="5674" y="20679"/>
                  <a:pt x="5650" y="20679"/>
                </a:cubicBezTo>
                <a:cubicBezTo>
                  <a:pt x="5651" y="20704"/>
                  <a:pt x="5652" y="20728"/>
                  <a:pt x="5653" y="20753"/>
                </a:cubicBezTo>
                <a:cubicBezTo>
                  <a:pt x="5650" y="20765"/>
                  <a:pt x="5647" y="20776"/>
                  <a:pt x="5643" y="20787"/>
                </a:cubicBezTo>
                <a:cubicBezTo>
                  <a:pt x="5644" y="20824"/>
                  <a:pt x="5645" y="20860"/>
                  <a:pt x="5646" y="20896"/>
                </a:cubicBezTo>
                <a:cubicBezTo>
                  <a:pt x="5653" y="20886"/>
                  <a:pt x="5659" y="20876"/>
                  <a:pt x="5666" y="20866"/>
                </a:cubicBezTo>
                <a:cubicBezTo>
                  <a:pt x="5667" y="20875"/>
                  <a:pt x="5668" y="20886"/>
                  <a:pt x="5669" y="20895"/>
                </a:cubicBezTo>
                <a:cubicBezTo>
                  <a:pt x="5662" y="20905"/>
                  <a:pt x="5655" y="20913"/>
                  <a:pt x="5648" y="20923"/>
                </a:cubicBezTo>
                <a:cubicBezTo>
                  <a:pt x="5651" y="20955"/>
                  <a:pt x="5658" y="20962"/>
                  <a:pt x="5666" y="20982"/>
                </a:cubicBezTo>
                <a:cubicBezTo>
                  <a:pt x="5661" y="20989"/>
                  <a:pt x="5657" y="20997"/>
                  <a:pt x="5652" y="21004"/>
                </a:cubicBezTo>
                <a:cubicBezTo>
                  <a:pt x="5654" y="21021"/>
                  <a:pt x="5656" y="21037"/>
                  <a:pt x="5658" y="21054"/>
                </a:cubicBezTo>
                <a:cubicBezTo>
                  <a:pt x="5666" y="21067"/>
                  <a:pt x="5679" y="21053"/>
                  <a:pt x="5692" y="21051"/>
                </a:cubicBezTo>
                <a:cubicBezTo>
                  <a:pt x="5684" y="21094"/>
                  <a:pt x="5675" y="21125"/>
                  <a:pt x="5647" y="21133"/>
                </a:cubicBezTo>
                <a:cubicBezTo>
                  <a:pt x="5657" y="21154"/>
                  <a:pt x="5671" y="21158"/>
                  <a:pt x="5681" y="21174"/>
                </a:cubicBezTo>
                <a:cubicBezTo>
                  <a:pt x="5683" y="21180"/>
                  <a:pt x="5684" y="21189"/>
                  <a:pt x="5686" y="21195"/>
                </a:cubicBezTo>
                <a:cubicBezTo>
                  <a:pt x="5683" y="21205"/>
                  <a:pt x="5683" y="21209"/>
                  <a:pt x="5677" y="21213"/>
                </a:cubicBezTo>
                <a:cubicBezTo>
                  <a:pt x="5676" y="21218"/>
                  <a:pt x="5673" y="21221"/>
                  <a:pt x="5672" y="21225"/>
                </a:cubicBezTo>
                <a:cubicBezTo>
                  <a:pt x="5678" y="21234"/>
                  <a:pt x="5684" y="21245"/>
                  <a:pt x="5687" y="21259"/>
                </a:cubicBezTo>
                <a:cubicBezTo>
                  <a:pt x="5694" y="21255"/>
                  <a:pt x="5701" y="21250"/>
                  <a:pt x="5708" y="21246"/>
                </a:cubicBezTo>
                <a:cubicBezTo>
                  <a:pt x="5708" y="21246"/>
                  <a:pt x="5709" y="21246"/>
                  <a:pt x="5710" y="21246"/>
                </a:cubicBezTo>
                <a:cubicBezTo>
                  <a:pt x="5709" y="21271"/>
                  <a:pt x="5704" y="21277"/>
                  <a:pt x="5701" y="21297"/>
                </a:cubicBezTo>
                <a:cubicBezTo>
                  <a:pt x="5707" y="21302"/>
                  <a:pt x="5713" y="21306"/>
                  <a:pt x="5719" y="21311"/>
                </a:cubicBezTo>
                <a:cubicBezTo>
                  <a:pt x="5726" y="21301"/>
                  <a:pt x="5733" y="21291"/>
                  <a:pt x="5740" y="21282"/>
                </a:cubicBezTo>
                <a:cubicBezTo>
                  <a:pt x="5744" y="21305"/>
                  <a:pt x="5749" y="21315"/>
                  <a:pt x="5762" y="21320"/>
                </a:cubicBezTo>
                <a:cubicBezTo>
                  <a:pt x="5760" y="21347"/>
                  <a:pt x="5754" y="21352"/>
                  <a:pt x="5754" y="21385"/>
                </a:cubicBezTo>
                <a:cubicBezTo>
                  <a:pt x="5774" y="21384"/>
                  <a:pt x="5800" y="21381"/>
                  <a:pt x="5811" y="21398"/>
                </a:cubicBezTo>
                <a:cubicBezTo>
                  <a:pt x="5784" y="21408"/>
                  <a:pt x="5766" y="21426"/>
                  <a:pt x="5738" y="21434"/>
                </a:cubicBezTo>
                <a:cubicBezTo>
                  <a:pt x="5737" y="21452"/>
                  <a:pt x="5739" y="21457"/>
                  <a:pt x="5741" y="21473"/>
                </a:cubicBezTo>
                <a:cubicBezTo>
                  <a:pt x="5776" y="21476"/>
                  <a:pt x="5802" y="21437"/>
                  <a:pt x="5827" y="21426"/>
                </a:cubicBezTo>
                <a:cubicBezTo>
                  <a:pt x="5833" y="21433"/>
                  <a:pt x="5839" y="21439"/>
                  <a:pt x="5845" y="21446"/>
                </a:cubicBezTo>
                <a:cubicBezTo>
                  <a:pt x="5845" y="21449"/>
                  <a:pt x="5845" y="21452"/>
                  <a:pt x="5845" y="21455"/>
                </a:cubicBezTo>
                <a:cubicBezTo>
                  <a:pt x="5828" y="21489"/>
                  <a:pt x="5813" y="21525"/>
                  <a:pt x="5798" y="21564"/>
                </a:cubicBezTo>
                <a:cubicBezTo>
                  <a:pt x="5807" y="21574"/>
                  <a:pt x="5816" y="21586"/>
                  <a:pt x="5825" y="21597"/>
                </a:cubicBezTo>
                <a:cubicBezTo>
                  <a:pt x="5835" y="21593"/>
                  <a:pt x="5845" y="21589"/>
                  <a:pt x="5855" y="21586"/>
                </a:cubicBezTo>
                <a:cubicBezTo>
                  <a:pt x="5869" y="21537"/>
                  <a:pt x="5856" y="21469"/>
                  <a:pt x="5872" y="21421"/>
                </a:cubicBezTo>
                <a:cubicBezTo>
                  <a:pt x="5872" y="21421"/>
                  <a:pt x="5873" y="21421"/>
                  <a:pt x="5873" y="21421"/>
                </a:cubicBezTo>
                <a:cubicBezTo>
                  <a:pt x="5885" y="21393"/>
                  <a:pt x="5905" y="21407"/>
                  <a:pt x="5926" y="21394"/>
                </a:cubicBezTo>
                <a:cubicBezTo>
                  <a:pt x="5941" y="21384"/>
                  <a:pt x="5944" y="21357"/>
                  <a:pt x="5957" y="21344"/>
                </a:cubicBezTo>
                <a:cubicBezTo>
                  <a:pt x="5960" y="21343"/>
                  <a:pt x="5962" y="21340"/>
                  <a:pt x="5965" y="21338"/>
                </a:cubicBezTo>
                <a:cubicBezTo>
                  <a:pt x="5980" y="21358"/>
                  <a:pt x="5998" y="21373"/>
                  <a:pt x="6020" y="21360"/>
                </a:cubicBezTo>
                <a:cubicBezTo>
                  <a:pt x="6005" y="21285"/>
                  <a:pt x="5941" y="21159"/>
                  <a:pt x="5987" y="21049"/>
                </a:cubicBezTo>
                <a:cubicBezTo>
                  <a:pt x="6002" y="21011"/>
                  <a:pt x="6042" y="21016"/>
                  <a:pt x="6058" y="20979"/>
                </a:cubicBezTo>
                <a:cubicBezTo>
                  <a:pt x="6074" y="20943"/>
                  <a:pt x="6060" y="20909"/>
                  <a:pt x="6066" y="20864"/>
                </a:cubicBezTo>
                <a:cubicBezTo>
                  <a:pt x="6072" y="20845"/>
                  <a:pt x="6078" y="20826"/>
                  <a:pt x="6084" y="20807"/>
                </a:cubicBezTo>
                <a:cubicBezTo>
                  <a:pt x="6117" y="20730"/>
                  <a:pt x="6209" y="20720"/>
                  <a:pt x="6189" y="20566"/>
                </a:cubicBezTo>
                <a:cubicBezTo>
                  <a:pt x="6180" y="20552"/>
                  <a:pt x="6162" y="20555"/>
                  <a:pt x="6149" y="20547"/>
                </a:cubicBezTo>
                <a:cubicBezTo>
                  <a:pt x="6127" y="20534"/>
                  <a:pt x="6096" y="20491"/>
                  <a:pt x="6086" y="20455"/>
                </a:cubicBezTo>
                <a:cubicBezTo>
                  <a:pt x="6060" y="20360"/>
                  <a:pt x="6109" y="20265"/>
                  <a:pt x="6146" y="20237"/>
                </a:cubicBezTo>
                <a:cubicBezTo>
                  <a:pt x="6166" y="20232"/>
                  <a:pt x="6187" y="20226"/>
                  <a:pt x="6207" y="20221"/>
                </a:cubicBezTo>
                <a:cubicBezTo>
                  <a:pt x="6206" y="20206"/>
                  <a:pt x="6198" y="20199"/>
                  <a:pt x="6196" y="20178"/>
                </a:cubicBezTo>
                <a:cubicBezTo>
                  <a:pt x="6226" y="20129"/>
                  <a:pt x="6218" y="20114"/>
                  <a:pt x="6217" y="20031"/>
                </a:cubicBezTo>
                <a:cubicBezTo>
                  <a:pt x="6230" y="19997"/>
                  <a:pt x="6254" y="19965"/>
                  <a:pt x="6278" y="19951"/>
                </a:cubicBezTo>
                <a:cubicBezTo>
                  <a:pt x="6278" y="19949"/>
                  <a:pt x="6278" y="19948"/>
                  <a:pt x="6279" y="19946"/>
                </a:cubicBezTo>
                <a:cubicBezTo>
                  <a:pt x="6264" y="19939"/>
                  <a:pt x="6250" y="19932"/>
                  <a:pt x="6236" y="19926"/>
                </a:cubicBezTo>
                <a:cubicBezTo>
                  <a:pt x="6235" y="19922"/>
                  <a:pt x="6234" y="19919"/>
                  <a:pt x="6234" y="19916"/>
                </a:cubicBezTo>
                <a:cubicBezTo>
                  <a:pt x="6242" y="19900"/>
                  <a:pt x="6271" y="19884"/>
                  <a:pt x="6287" y="19893"/>
                </a:cubicBezTo>
                <a:cubicBezTo>
                  <a:pt x="6292" y="19900"/>
                  <a:pt x="6291" y="19911"/>
                  <a:pt x="6297" y="19919"/>
                </a:cubicBezTo>
                <a:cubicBezTo>
                  <a:pt x="6303" y="19926"/>
                  <a:pt x="6314" y="19918"/>
                  <a:pt x="6322" y="19914"/>
                </a:cubicBezTo>
                <a:cubicBezTo>
                  <a:pt x="6323" y="19910"/>
                  <a:pt x="6325" y="19906"/>
                  <a:pt x="6326" y="19903"/>
                </a:cubicBezTo>
                <a:cubicBezTo>
                  <a:pt x="6323" y="19875"/>
                  <a:pt x="6321" y="19847"/>
                  <a:pt x="6318" y="19819"/>
                </a:cubicBezTo>
                <a:cubicBezTo>
                  <a:pt x="6317" y="19818"/>
                  <a:pt x="6317" y="19816"/>
                  <a:pt x="6316" y="19815"/>
                </a:cubicBezTo>
                <a:cubicBezTo>
                  <a:pt x="6305" y="19821"/>
                  <a:pt x="6294" y="19828"/>
                  <a:pt x="6282" y="19834"/>
                </a:cubicBezTo>
                <a:cubicBezTo>
                  <a:pt x="6285" y="19843"/>
                  <a:pt x="6288" y="19851"/>
                  <a:pt x="6291" y="19860"/>
                </a:cubicBezTo>
                <a:cubicBezTo>
                  <a:pt x="6289" y="19861"/>
                  <a:pt x="6289" y="19860"/>
                  <a:pt x="6287" y="19861"/>
                </a:cubicBezTo>
                <a:cubicBezTo>
                  <a:pt x="6267" y="19889"/>
                  <a:pt x="6248" y="19841"/>
                  <a:pt x="6238" y="19831"/>
                </a:cubicBezTo>
                <a:cubicBezTo>
                  <a:pt x="6235" y="19800"/>
                  <a:pt x="6244" y="19783"/>
                  <a:pt x="6242" y="19754"/>
                </a:cubicBezTo>
                <a:cubicBezTo>
                  <a:pt x="6239" y="19720"/>
                  <a:pt x="6228" y="19701"/>
                  <a:pt x="6226" y="19659"/>
                </a:cubicBezTo>
                <a:cubicBezTo>
                  <a:pt x="6229" y="19653"/>
                  <a:pt x="6231" y="19646"/>
                  <a:pt x="6234" y="19640"/>
                </a:cubicBezTo>
                <a:cubicBezTo>
                  <a:pt x="6259" y="19634"/>
                  <a:pt x="6286" y="19673"/>
                  <a:pt x="6309" y="19684"/>
                </a:cubicBezTo>
                <a:cubicBezTo>
                  <a:pt x="6337" y="19697"/>
                  <a:pt x="6367" y="19679"/>
                  <a:pt x="6385" y="19665"/>
                </a:cubicBezTo>
                <a:cubicBezTo>
                  <a:pt x="6395" y="19656"/>
                  <a:pt x="6405" y="19654"/>
                  <a:pt x="6410" y="19635"/>
                </a:cubicBezTo>
                <a:cubicBezTo>
                  <a:pt x="6415" y="19604"/>
                  <a:pt x="6394" y="19591"/>
                  <a:pt x="6398" y="19556"/>
                </a:cubicBezTo>
                <a:cubicBezTo>
                  <a:pt x="6401" y="19525"/>
                  <a:pt x="6415" y="19492"/>
                  <a:pt x="6423" y="19461"/>
                </a:cubicBezTo>
                <a:cubicBezTo>
                  <a:pt x="6414" y="19445"/>
                  <a:pt x="6393" y="19409"/>
                  <a:pt x="6407" y="19371"/>
                </a:cubicBezTo>
                <a:cubicBezTo>
                  <a:pt x="6410" y="19364"/>
                  <a:pt x="6434" y="19377"/>
                  <a:pt x="6444" y="19382"/>
                </a:cubicBezTo>
                <a:cubicBezTo>
                  <a:pt x="6476" y="19394"/>
                  <a:pt x="6521" y="19385"/>
                  <a:pt x="6554" y="19373"/>
                </a:cubicBezTo>
                <a:cubicBezTo>
                  <a:pt x="6602" y="19355"/>
                  <a:pt x="6684" y="19341"/>
                  <a:pt x="6706" y="19282"/>
                </a:cubicBezTo>
                <a:cubicBezTo>
                  <a:pt x="6714" y="19260"/>
                  <a:pt x="6715" y="19232"/>
                  <a:pt x="6722" y="19212"/>
                </a:cubicBezTo>
                <a:cubicBezTo>
                  <a:pt x="6735" y="19180"/>
                  <a:pt x="6756" y="19147"/>
                  <a:pt x="6763" y="19107"/>
                </a:cubicBezTo>
                <a:cubicBezTo>
                  <a:pt x="6768" y="19094"/>
                  <a:pt x="6762" y="19067"/>
                  <a:pt x="6760" y="19048"/>
                </a:cubicBezTo>
                <a:cubicBezTo>
                  <a:pt x="6743" y="19027"/>
                  <a:pt x="6710" y="19010"/>
                  <a:pt x="6722" y="18947"/>
                </a:cubicBezTo>
                <a:cubicBezTo>
                  <a:pt x="6725" y="18929"/>
                  <a:pt x="6730" y="18927"/>
                  <a:pt x="6731" y="18899"/>
                </a:cubicBezTo>
                <a:cubicBezTo>
                  <a:pt x="6710" y="18847"/>
                  <a:pt x="6671" y="18840"/>
                  <a:pt x="6649" y="18780"/>
                </a:cubicBezTo>
                <a:cubicBezTo>
                  <a:pt x="6648" y="18776"/>
                  <a:pt x="6648" y="18773"/>
                  <a:pt x="6648" y="18769"/>
                </a:cubicBezTo>
                <a:cubicBezTo>
                  <a:pt x="6652" y="18758"/>
                  <a:pt x="6656" y="18748"/>
                  <a:pt x="6660" y="18737"/>
                </a:cubicBezTo>
                <a:cubicBezTo>
                  <a:pt x="6674" y="18744"/>
                  <a:pt x="6683" y="18773"/>
                  <a:pt x="6694" y="18788"/>
                </a:cubicBezTo>
                <a:cubicBezTo>
                  <a:pt x="6739" y="18777"/>
                  <a:pt x="6763" y="18780"/>
                  <a:pt x="6788" y="18841"/>
                </a:cubicBezTo>
                <a:cubicBezTo>
                  <a:pt x="6809" y="18840"/>
                  <a:pt x="6822" y="18819"/>
                  <a:pt x="6845" y="18817"/>
                </a:cubicBezTo>
                <a:cubicBezTo>
                  <a:pt x="6862" y="18815"/>
                  <a:pt x="6874" y="18845"/>
                  <a:pt x="6898" y="18831"/>
                </a:cubicBezTo>
                <a:cubicBezTo>
                  <a:pt x="6936" y="18811"/>
                  <a:pt x="6951" y="18747"/>
                  <a:pt x="6972" y="18695"/>
                </a:cubicBezTo>
                <a:cubicBezTo>
                  <a:pt x="6994" y="18640"/>
                  <a:pt x="7028" y="18604"/>
                  <a:pt x="7043" y="18534"/>
                </a:cubicBezTo>
                <a:cubicBezTo>
                  <a:pt x="7048" y="18488"/>
                  <a:pt x="7053" y="18443"/>
                  <a:pt x="7059" y="18398"/>
                </a:cubicBezTo>
                <a:cubicBezTo>
                  <a:pt x="7066" y="18363"/>
                  <a:pt x="7091" y="18351"/>
                  <a:pt x="7101" y="18319"/>
                </a:cubicBezTo>
                <a:cubicBezTo>
                  <a:pt x="7105" y="18287"/>
                  <a:pt x="7110" y="18254"/>
                  <a:pt x="7114" y="18222"/>
                </a:cubicBezTo>
                <a:cubicBezTo>
                  <a:pt x="7114" y="18221"/>
                  <a:pt x="7114" y="18219"/>
                  <a:pt x="7114" y="18218"/>
                </a:cubicBezTo>
                <a:cubicBezTo>
                  <a:pt x="7124" y="18227"/>
                  <a:pt x="7137" y="18235"/>
                  <a:pt x="7151" y="18225"/>
                </a:cubicBezTo>
                <a:cubicBezTo>
                  <a:pt x="7152" y="18225"/>
                  <a:pt x="7152" y="18225"/>
                  <a:pt x="7152" y="18225"/>
                </a:cubicBezTo>
                <a:cubicBezTo>
                  <a:pt x="7155" y="18302"/>
                  <a:pt x="7108" y="18343"/>
                  <a:pt x="7099" y="18421"/>
                </a:cubicBezTo>
                <a:cubicBezTo>
                  <a:pt x="7121" y="18383"/>
                  <a:pt x="7150" y="18331"/>
                  <a:pt x="7164" y="18279"/>
                </a:cubicBezTo>
                <a:cubicBezTo>
                  <a:pt x="7174" y="18230"/>
                  <a:pt x="7185" y="18181"/>
                  <a:pt x="7197" y="18132"/>
                </a:cubicBezTo>
                <a:cubicBezTo>
                  <a:pt x="7234" y="18021"/>
                  <a:pt x="7302" y="18012"/>
                  <a:pt x="7283" y="17789"/>
                </a:cubicBezTo>
                <a:cubicBezTo>
                  <a:pt x="7280" y="17758"/>
                  <a:pt x="7275" y="17742"/>
                  <a:pt x="7270" y="17719"/>
                </a:cubicBezTo>
                <a:cubicBezTo>
                  <a:pt x="7280" y="17697"/>
                  <a:pt x="7299" y="17637"/>
                  <a:pt x="7274" y="17617"/>
                </a:cubicBezTo>
                <a:cubicBezTo>
                  <a:pt x="7274" y="17612"/>
                  <a:pt x="7274" y="17607"/>
                  <a:pt x="7274" y="17602"/>
                </a:cubicBezTo>
                <a:cubicBezTo>
                  <a:pt x="7306" y="17607"/>
                  <a:pt x="7309" y="17572"/>
                  <a:pt x="7326" y="17545"/>
                </a:cubicBezTo>
                <a:cubicBezTo>
                  <a:pt x="7343" y="17517"/>
                  <a:pt x="7433" y="17397"/>
                  <a:pt x="7453" y="17390"/>
                </a:cubicBezTo>
                <a:cubicBezTo>
                  <a:pt x="7464" y="17386"/>
                  <a:pt x="7473" y="17399"/>
                  <a:pt x="7481" y="17403"/>
                </a:cubicBezTo>
                <a:cubicBezTo>
                  <a:pt x="7488" y="17389"/>
                  <a:pt x="7494" y="17373"/>
                  <a:pt x="7501" y="17359"/>
                </a:cubicBezTo>
                <a:cubicBezTo>
                  <a:pt x="7519" y="17338"/>
                  <a:pt x="7532" y="17346"/>
                  <a:pt x="7536" y="17298"/>
                </a:cubicBezTo>
                <a:cubicBezTo>
                  <a:pt x="7557" y="17293"/>
                  <a:pt x="7581" y="17294"/>
                  <a:pt x="7597" y="17300"/>
                </a:cubicBezTo>
                <a:cubicBezTo>
                  <a:pt x="7632" y="17313"/>
                  <a:pt x="7670" y="17296"/>
                  <a:pt x="7703" y="17290"/>
                </a:cubicBezTo>
                <a:cubicBezTo>
                  <a:pt x="7702" y="17217"/>
                  <a:pt x="7732" y="17193"/>
                  <a:pt x="7766" y="17187"/>
                </a:cubicBezTo>
                <a:cubicBezTo>
                  <a:pt x="7764" y="17167"/>
                  <a:pt x="7763" y="17146"/>
                  <a:pt x="7761" y="17126"/>
                </a:cubicBezTo>
                <a:cubicBezTo>
                  <a:pt x="7765" y="17076"/>
                  <a:pt x="7787" y="17043"/>
                  <a:pt x="7799" y="17007"/>
                </a:cubicBezTo>
                <a:cubicBezTo>
                  <a:pt x="7806" y="16979"/>
                  <a:pt x="7813" y="16951"/>
                  <a:pt x="7821" y="16923"/>
                </a:cubicBezTo>
                <a:cubicBezTo>
                  <a:pt x="7828" y="16904"/>
                  <a:pt x="7844" y="16893"/>
                  <a:pt x="7847" y="16869"/>
                </a:cubicBezTo>
                <a:cubicBezTo>
                  <a:pt x="7846" y="16844"/>
                  <a:pt x="7844" y="16820"/>
                  <a:pt x="7843" y="16796"/>
                </a:cubicBezTo>
                <a:cubicBezTo>
                  <a:pt x="7836" y="16727"/>
                  <a:pt x="7857" y="16678"/>
                  <a:pt x="7883" y="16661"/>
                </a:cubicBezTo>
                <a:cubicBezTo>
                  <a:pt x="7883" y="16642"/>
                  <a:pt x="7875" y="16605"/>
                  <a:pt x="7879" y="16571"/>
                </a:cubicBezTo>
                <a:cubicBezTo>
                  <a:pt x="7884" y="16528"/>
                  <a:pt x="7900" y="16473"/>
                  <a:pt x="7896" y="16422"/>
                </a:cubicBezTo>
                <a:cubicBezTo>
                  <a:pt x="7892" y="16355"/>
                  <a:pt x="7888" y="16288"/>
                  <a:pt x="7884" y="16221"/>
                </a:cubicBezTo>
                <a:cubicBezTo>
                  <a:pt x="7890" y="16152"/>
                  <a:pt x="7904" y="16105"/>
                  <a:pt x="7905" y="16034"/>
                </a:cubicBezTo>
                <a:cubicBezTo>
                  <a:pt x="7908" y="16035"/>
                  <a:pt x="7911" y="16036"/>
                  <a:pt x="7915" y="16036"/>
                </a:cubicBezTo>
                <a:cubicBezTo>
                  <a:pt x="7918" y="16050"/>
                  <a:pt x="7923" y="16064"/>
                  <a:pt x="7926" y="16077"/>
                </a:cubicBezTo>
                <a:cubicBezTo>
                  <a:pt x="7928" y="16077"/>
                  <a:pt x="7929" y="16077"/>
                  <a:pt x="7930" y="16077"/>
                </a:cubicBezTo>
                <a:cubicBezTo>
                  <a:pt x="7955" y="16043"/>
                  <a:pt x="7982" y="15954"/>
                  <a:pt x="7994" y="15898"/>
                </a:cubicBezTo>
                <a:cubicBezTo>
                  <a:pt x="8001" y="15866"/>
                  <a:pt x="7995" y="15846"/>
                  <a:pt x="8006" y="15825"/>
                </a:cubicBezTo>
                <a:cubicBezTo>
                  <a:pt x="8016" y="15816"/>
                  <a:pt x="8027" y="15809"/>
                  <a:pt x="8037" y="15801"/>
                </a:cubicBezTo>
                <a:cubicBezTo>
                  <a:pt x="8097" y="15715"/>
                  <a:pt x="8137" y="15622"/>
                  <a:pt x="8153" y="15453"/>
                </a:cubicBezTo>
                <a:cubicBezTo>
                  <a:pt x="8159" y="15389"/>
                  <a:pt x="8123" y="15158"/>
                  <a:pt x="8106" y="15149"/>
                </a:cubicBezTo>
                <a:cubicBezTo>
                  <a:pt x="8071" y="15128"/>
                  <a:pt x="8032" y="15151"/>
                  <a:pt x="8006" y="15120"/>
                </a:cubicBezTo>
                <a:cubicBezTo>
                  <a:pt x="7950" y="15053"/>
                  <a:pt x="7912" y="14943"/>
                  <a:pt x="7847" y="14891"/>
                </a:cubicBezTo>
                <a:cubicBezTo>
                  <a:pt x="7810" y="14860"/>
                  <a:pt x="7785" y="14897"/>
                  <a:pt x="7749" y="14886"/>
                </a:cubicBezTo>
                <a:cubicBezTo>
                  <a:pt x="7727" y="14880"/>
                  <a:pt x="7705" y="14874"/>
                  <a:pt x="7683" y="14868"/>
                </a:cubicBezTo>
                <a:cubicBezTo>
                  <a:pt x="7665" y="14858"/>
                  <a:pt x="7644" y="14814"/>
                  <a:pt x="7621" y="14818"/>
                </a:cubicBezTo>
                <a:cubicBezTo>
                  <a:pt x="7588" y="14826"/>
                  <a:pt x="7558" y="14875"/>
                  <a:pt x="7536" y="14904"/>
                </a:cubicBezTo>
                <a:cubicBezTo>
                  <a:pt x="7525" y="14823"/>
                  <a:pt x="7540" y="14855"/>
                  <a:pt x="7545" y="14806"/>
                </a:cubicBezTo>
                <a:cubicBezTo>
                  <a:pt x="7548" y="14775"/>
                  <a:pt x="7520" y="14728"/>
                  <a:pt x="7505" y="14725"/>
                </a:cubicBezTo>
                <a:cubicBezTo>
                  <a:pt x="7501" y="14731"/>
                  <a:pt x="7497" y="14737"/>
                  <a:pt x="7493" y="14744"/>
                </a:cubicBezTo>
                <a:cubicBezTo>
                  <a:pt x="7491" y="14744"/>
                  <a:pt x="7489" y="14744"/>
                  <a:pt x="7488" y="14744"/>
                </a:cubicBezTo>
                <a:cubicBezTo>
                  <a:pt x="7476" y="14674"/>
                  <a:pt x="7439" y="14682"/>
                  <a:pt x="7402" y="14658"/>
                </a:cubicBezTo>
                <a:cubicBezTo>
                  <a:pt x="7388" y="14648"/>
                  <a:pt x="7379" y="14630"/>
                  <a:pt x="7368" y="14617"/>
                </a:cubicBezTo>
                <a:cubicBezTo>
                  <a:pt x="7356" y="14620"/>
                  <a:pt x="7335" y="14622"/>
                  <a:pt x="7320" y="14629"/>
                </a:cubicBezTo>
                <a:cubicBezTo>
                  <a:pt x="7305" y="14640"/>
                  <a:pt x="7303" y="14682"/>
                  <a:pt x="7294" y="14707"/>
                </a:cubicBezTo>
                <a:cubicBezTo>
                  <a:pt x="7279" y="14748"/>
                  <a:pt x="7244" y="14758"/>
                  <a:pt x="7233" y="14806"/>
                </a:cubicBezTo>
                <a:cubicBezTo>
                  <a:pt x="7232" y="14807"/>
                  <a:pt x="7231" y="14808"/>
                  <a:pt x="7230" y="14809"/>
                </a:cubicBezTo>
                <a:cubicBezTo>
                  <a:pt x="7230" y="14781"/>
                  <a:pt x="7232" y="14767"/>
                  <a:pt x="7237" y="14749"/>
                </a:cubicBezTo>
                <a:cubicBezTo>
                  <a:pt x="7213" y="14758"/>
                  <a:pt x="7181" y="14769"/>
                  <a:pt x="7151" y="14760"/>
                </a:cubicBezTo>
                <a:cubicBezTo>
                  <a:pt x="7144" y="14729"/>
                  <a:pt x="7137" y="14698"/>
                  <a:pt x="7130" y="14667"/>
                </a:cubicBezTo>
                <a:cubicBezTo>
                  <a:pt x="7111" y="14677"/>
                  <a:pt x="7086" y="14734"/>
                  <a:pt x="7060" y="14716"/>
                </a:cubicBezTo>
                <a:cubicBezTo>
                  <a:pt x="7059" y="14714"/>
                  <a:pt x="7058" y="14712"/>
                  <a:pt x="7057" y="14710"/>
                </a:cubicBezTo>
                <a:cubicBezTo>
                  <a:pt x="7075" y="14684"/>
                  <a:pt x="7079" y="14631"/>
                  <a:pt x="7092" y="14594"/>
                </a:cubicBezTo>
                <a:cubicBezTo>
                  <a:pt x="7106" y="14551"/>
                  <a:pt x="7136" y="14538"/>
                  <a:pt x="7152" y="14500"/>
                </a:cubicBezTo>
                <a:cubicBezTo>
                  <a:pt x="7167" y="14467"/>
                  <a:pt x="7173" y="14416"/>
                  <a:pt x="7195" y="14398"/>
                </a:cubicBezTo>
                <a:cubicBezTo>
                  <a:pt x="7203" y="14376"/>
                  <a:pt x="7199" y="14354"/>
                  <a:pt x="7194" y="14331"/>
                </a:cubicBezTo>
                <a:cubicBezTo>
                  <a:pt x="7137" y="14316"/>
                  <a:pt x="7134" y="14186"/>
                  <a:pt x="7119" y="14097"/>
                </a:cubicBezTo>
                <a:cubicBezTo>
                  <a:pt x="7114" y="14069"/>
                  <a:pt x="7116" y="14040"/>
                  <a:pt x="7103" y="14028"/>
                </a:cubicBezTo>
                <a:cubicBezTo>
                  <a:pt x="7096" y="14026"/>
                  <a:pt x="7093" y="14042"/>
                  <a:pt x="7086" y="14039"/>
                </a:cubicBezTo>
                <a:cubicBezTo>
                  <a:pt x="7083" y="14038"/>
                  <a:pt x="7017" y="13910"/>
                  <a:pt x="6999" y="13894"/>
                </a:cubicBezTo>
                <a:cubicBezTo>
                  <a:pt x="6975" y="13879"/>
                  <a:pt x="6950" y="13865"/>
                  <a:pt x="6926" y="13850"/>
                </a:cubicBezTo>
                <a:cubicBezTo>
                  <a:pt x="6907" y="13836"/>
                  <a:pt x="6852" y="13805"/>
                  <a:pt x="6819" y="13830"/>
                </a:cubicBezTo>
                <a:cubicBezTo>
                  <a:pt x="6816" y="13836"/>
                  <a:pt x="6816" y="13840"/>
                  <a:pt x="6815" y="13853"/>
                </a:cubicBezTo>
                <a:cubicBezTo>
                  <a:pt x="6795" y="13844"/>
                  <a:pt x="6774" y="13836"/>
                  <a:pt x="6753" y="13828"/>
                </a:cubicBezTo>
                <a:cubicBezTo>
                  <a:pt x="6753" y="13828"/>
                  <a:pt x="6752" y="13828"/>
                  <a:pt x="6752" y="13828"/>
                </a:cubicBezTo>
                <a:cubicBezTo>
                  <a:pt x="6749" y="13834"/>
                  <a:pt x="6745" y="13839"/>
                  <a:pt x="6742" y="13844"/>
                </a:cubicBezTo>
                <a:cubicBezTo>
                  <a:pt x="6729" y="13796"/>
                  <a:pt x="6695" y="13719"/>
                  <a:pt x="6657" y="13728"/>
                </a:cubicBezTo>
                <a:cubicBezTo>
                  <a:pt x="6655" y="13736"/>
                  <a:pt x="6653" y="13744"/>
                  <a:pt x="6651" y="13753"/>
                </a:cubicBezTo>
                <a:cubicBezTo>
                  <a:pt x="6648" y="13718"/>
                  <a:pt x="6645" y="13684"/>
                  <a:pt x="6642" y="13649"/>
                </a:cubicBezTo>
                <a:cubicBezTo>
                  <a:pt x="6626" y="13598"/>
                  <a:pt x="6574" y="13533"/>
                  <a:pt x="6539" y="13519"/>
                </a:cubicBezTo>
                <a:cubicBezTo>
                  <a:pt x="6521" y="13511"/>
                  <a:pt x="6501" y="13521"/>
                  <a:pt x="6487" y="13526"/>
                </a:cubicBezTo>
                <a:cubicBezTo>
                  <a:pt x="6473" y="13525"/>
                  <a:pt x="6458" y="13523"/>
                  <a:pt x="6444" y="13521"/>
                </a:cubicBezTo>
                <a:cubicBezTo>
                  <a:pt x="6444" y="13520"/>
                  <a:pt x="6444" y="13520"/>
                  <a:pt x="6444" y="13519"/>
                </a:cubicBezTo>
                <a:cubicBezTo>
                  <a:pt x="6485" y="13495"/>
                  <a:pt x="6474" y="13451"/>
                  <a:pt x="6504" y="13429"/>
                </a:cubicBezTo>
                <a:cubicBezTo>
                  <a:pt x="6504" y="13427"/>
                  <a:pt x="6505" y="13426"/>
                  <a:pt x="6505" y="13424"/>
                </a:cubicBezTo>
                <a:cubicBezTo>
                  <a:pt x="6494" y="13410"/>
                  <a:pt x="6478" y="13406"/>
                  <a:pt x="6466" y="13390"/>
                </a:cubicBezTo>
                <a:cubicBezTo>
                  <a:pt x="6463" y="13383"/>
                  <a:pt x="6461" y="13375"/>
                  <a:pt x="6458" y="13367"/>
                </a:cubicBezTo>
                <a:cubicBezTo>
                  <a:pt x="6448" y="13355"/>
                  <a:pt x="6429" y="13359"/>
                  <a:pt x="6421" y="13349"/>
                </a:cubicBezTo>
                <a:cubicBezTo>
                  <a:pt x="6415" y="13357"/>
                  <a:pt x="6412" y="13363"/>
                  <a:pt x="6410" y="13379"/>
                </a:cubicBezTo>
                <a:cubicBezTo>
                  <a:pt x="6409" y="13380"/>
                  <a:pt x="6409" y="13382"/>
                  <a:pt x="6408" y="13383"/>
                </a:cubicBezTo>
                <a:cubicBezTo>
                  <a:pt x="6405" y="13337"/>
                  <a:pt x="6387" y="13321"/>
                  <a:pt x="6368" y="13306"/>
                </a:cubicBezTo>
                <a:cubicBezTo>
                  <a:pt x="6368" y="13300"/>
                  <a:pt x="6368" y="13294"/>
                  <a:pt x="6368" y="13288"/>
                </a:cubicBezTo>
                <a:cubicBezTo>
                  <a:pt x="6381" y="13289"/>
                  <a:pt x="6394" y="13289"/>
                  <a:pt x="6407" y="13289"/>
                </a:cubicBezTo>
                <a:cubicBezTo>
                  <a:pt x="6409" y="13287"/>
                  <a:pt x="6411" y="13285"/>
                  <a:pt x="6414" y="13282"/>
                </a:cubicBezTo>
                <a:cubicBezTo>
                  <a:pt x="6415" y="13279"/>
                  <a:pt x="6415" y="13276"/>
                  <a:pt x="6416" y="13273"/>
                </a:cubicBezTo>
                <a:cubicBezTo>
                  <a:pt x="6416" y="13271"/>
                  <a:pt x="6415" y="13268"/>
                  <a:pt x="6415" y="13267"/>
                </a:cubicBezTo>
                <a:cubicBezTo>
                  <a:pt x="6387" y="13255"/>
                  <a:pt x="6323" y="13252"/>
                  <a:pt x="6297" y="13275"/>
                </a:cubicBezTo>
                <a:cubicBezTo>
                  <a:pt x="6281" y="13290"/>
                  <a:pt x="6271" y="13326"/>
                  <a:pt x="6251" y="13334"/>
                </a:cubicBezTo>
                <a:cubicBezTo>
                  <a:pt x="6194" y="13357"/>
                  <a:pt x="6178" y="13274"/>
                  <a:pt x="6143" y="13270"/>
                </a:cubicBezTo>
                <a:cubicBezTo>
                  <a:pt x="6114" y="13267"/>
                  <a:pt x="6064" y="13303"/>
                  <a:pt x="6038" y="13280"/>
                </a:cubicBezTo>
                <a:cubicBezTo>
                  <a:pt x="6025" y="13268"/>
                  <a:pt x="6028" y="13258"/>
                  <a:pt x="6022" y="13232"/>
                </a:cubicBezTo>
                <a:cubicBezTo>
                  <a:pt x="6011" y="13181"/>
                  <a:pt x="5979" y="13167"/>
                  <a:pt x="5941" y="13167"/>
                </a:cubicBezTo>
                <a:cubicBezTo>
                  <a:pt x="5933" y="13147"/>
                  <a:pt x="5925" y="13112"/>
                  <a:pt x="5921" y="13088"/>
                </a:cubicBezTo>
                <a:cubicBezTo>
                  <a:pt x="5910" y="13083"/>
                  <a:pt x="5900" y="13094"/>
                  <a:pt x="5896" y="13113"/>
                </a:cubicBezTo>
                <a:cubicBezTo>
                  <a:pt x="5900" y="13124"/>
                  <a:pt x="5903" y="13134"/>
                  <a:pt x="5906" y="13144"/>
                </a:cubicBezTo>
                <a:cubicBezTo>
                  <a:pt x="5912" y="13143"/>
                  <a:pt x="5918" y="13143"/>
                  <a:pt x="5924" y="13142"/>
                </a:cubicBezTo>
                <a:cubicBezTo>
                  <a:pt x="5927" y="13146"/>
                  <a:pt x="5930" y="13149"/>
                  <a:pt x="5933" y="13154"/>
                </a:cubicBezTo>
                <a:cubicBezTo>
                  <a:pt x="5929" y="13179"/>
                  <a:pt x="5840" y="13226"/>
                  <a:pt x="5820" y="13239"/>
                </a:cubicBezTo>
                <a:cubicBezTo>
                  <a:pt x="5821" y="13241"/>
                  <a:pt x="5823" y="13242"/>
                  <a:pt x="5825" y="13244"/>
                </a:cubicBezTo>
                <a:cubicBezTo>
                  <a:pt x="5823" y="13259"/>
                  <a:pt x="5821" y="13258"/>
                  <a:pt x="5816" y="13267"/>
                </a:cubicBezTo>
                <a:cubicBezTo>
                  <a:pt x="5828" y="13277"/>
                  <a:pt x="5859" y="13388"/>
                  <a:pt x="5850" y="13426"/>
                </a:cubicBezTo>
                <a:cubicBezTo>
                  <a:pt x="5844" y="13444"/>
                  <a:pt x="5829" y="13456"/>
                  <a:pt x="5816" y="13460"/>
                </a:cubicBezTo>
                <a:cubicBezTo>
                  <a:pt x="5802" y="13440"/>
                  <a:pt x="5795" y="13393"/>
                  <a:pt x="5784" y="13367"/>
                </a:cubicBezTo>
                <a:cubicBezTo>
                  <a:pt x="5788" y="13327"/>
                  <a:pt x="5800" y="13293"/>
                  <a:pt x="5811" y="13265"/>
                </a:cubicBezTo>
                <a:cubicBezTo>
                  <a:pt x="5808" y="13224"/>
                  <a:pt x="5798" y="13197"/>
                  <a:pt x="5791" y="13162"/>
                </a:cubicBezTo>
                <a:cubicBezTo>
                  <a:pt x="5800" y="13137"/>
                  <a:pt x="5823" y="13127"/>
                  <a:pt x="5844" y="13126"/>
                </a:cubicBezTo>
                <a:cubicBezTo>
                  <a:pt x="5846" y="13121"/>
                  <a:pt x="5849" y="13116"/>
                  <a:pt x="5851" y="13110"/>
                </a:cubicBezTo>
                <a:cubicBezTo>
                  <a:pt x="5848" y="13085"/>
                  <a:pt x="5838" y="13070"/>
                  <a:pt x="5826" y="13061"/>
                </a:cubicBezTo>
                <a:cubicBezTo>
                  <a:pt x="5792" y="13037"/>
                  <a:pt x="5783" y="13118"/>
                  <a:pt x="5766" y="13136"/>
                </a:cubicBezTo>
                <a:cubicBezTo>
                  <a:pt x="5757" y="13141"/>
                  <a:pt x="5749" y="13146"/>
                  <a:pt x="5740" y="13151"/>
                </a:cubicBezTo>
                <a:cubicBezTo>
                  <a:pt x="5744" y="13136"/>
                  <a:pt x="5750" y="13131"/>
                  <a:pt x="5747" y="13110"/>
                </a:cubicBezTo>
                <a:cubicBezTo>
                  <a:pt x="5753" y="13115"/>
                  <a:pt x="5753" y="13117"/>
                  <a:pt x="5755" y="13128"/>
                </a:cubicBezTo>
                <a:cubicBezTo>
                  <a:pt x="5756" y="13128"/>
                  <a:pt x="5756" y="13128"/>
                  <a:pt x="5757" y="13128"/>
                </a:cubicBezTo>
                <a:cubicBezTo>
                  <a:pt x="5768" y="13115"/>
                  <a:pt x="5774" y="13096"/>
                  <a:pt x="5783" y="13079"/>
                </a:cubicBezTo>
                <a:cubicBezTo>
                  <a:pt x="5765" y="13012"/>
                  <a:pt x="5748" y="12942"/>
                  <a:pt x="5710" y="12913"/>
                </a:cubicBezTo>
                <a:cubicBezTo>
                  <a:pt x="5697" y="12904"/>
                  <a:pt x="5680" y="12914"/>
                  <a:pt x="5665" y="12903"/>
                </a:cubicBezTo>
                <a:cubicBezTo>
                  <a:pt x="5660" y="12899"/>
                  <a:pt x="5639" y="12883"/>
                  <a:pt x="5631" y="12887"/>
                </a:cubicBezTo>
                <a:cubicBezTo>
                  <a:pt x="5621" y="12900"/>
                  <a:pt x="5610" y="12913"/>
                  <a:pt x="5600" y="12925"/>
                </a:cubicBezTo>
                <a:cubicBezTo>
                  <a:pt x="5594" y="12933"/>
                  <a:pt x="5586" y="12931"/>
                  <a:pt x="5578" y="12936"/>
                </a:cubicBezTo>
                <a:cubicBezTo>
                  <a:pt x="5551" y="12954"/>
                  <a:pt x="5540" y="12988"/>
                  <a:pt x="5506" y="12975"/>
                </a:cubicBezTo>
                <a:cubicBezTo>
                  <a:pt x="5490" y="12937"/>
                  <a:pt x="5478" y="12986"/>
                  <a:pt x="5461" y="12955"/>
                </a:cubicBezTo>
                <a:cubicBezTo>
                  <a:pt x="5457" y="12938"/>
                  <a:pt x="5454" y="12921"/>
                  <a:pt x="5451" y="12903"/>
                </a:cubicBezTo>
                <a:cubicBezTo>
                  <a:pt x="5422" y="12856"/>
                  <a:pt x="5362" y="12767"/>
                  <a:pt x="5351" y="12695"/>
                </a:cubicBezTo>
                <a:cubicBezTo>
                  <a:pt x="5345" y="12652"/>
                  <a:pt x="5354" y="12591"/>
                  <a:pt x="5359" y="12556"/>
                </a:cubicBezTo>
                <a:cubicBezTo>
                  <a:pt x="5365" y="12510"/>
                  <a:pt x="5359" y="12443"/>
                  <a:pt x="5367" y="12399"/>
                </a:cubicBezTo>
                <a:cubicBezTo>
                  <a:pt x="5372" y="12386"/>
                  <a:pt x="5377" y="12373"/>
                  <a:pt x="5382" y="12360"/>
                </a:cubicBezTo>
                <a:cubicBezTo>
                  <a:pt x="5397" y="12309"/>
                  <a:pt x="5386" y="12259"/>
                  <a:pt x="5378" y="12217"/>
                </a:cubicBezTo>
                <a:cubicBezTo>
                  <a:pt x="5365" y="12211"/>
                  <a:pt x="5352" y="12205"/>
                  <a:pt x="5339" y="12199"/>
                </a:cubicBezTo>
                <a:cubicBezTo>
                  <a:pt x="5331" y="12178"/>
                  <a:pt x="5334" y="12183"/>
                  <a:pt x="5335" y="12150"/>
                </a:cubicBezTo>
                <a:cubicBezTo>
                  <a:pt x="5326" y="12143"/>
                  <a:pt x="5318" y="12136"/>
                  <a:pt x="5309" y="12129"/>
                </a:cubicBezTo>
                <a:cubicBezTo>
                  <a:pt x="5287" y="12132"/>
                  <a:pt x="5264" y="12135"/>
                  <a:pt x="5242" y="12138"/>
                </a:cubicBezTo>
                <a:cubicBezTo>
                  <a:pt x="5236" y="12132"/>
                  <a:pt x="5231" y="12127"/>
                  <a:pt x="5226" y="12122"/>
                </a:cubicBezTo>
                <a:cubicBezTo>
                  <a:pt x="5217" y="12129"/>
                  <a:pt x="5209" y="12135"/>
                  <a:pt x="5200" y="12142"/>
                </a:cubicBezTo>
                <a:cubicBezTo>
                  <a:pt x="5154" y="12160"/>
                  <a:pt x="5118" y="12119"/>
                  <a:pt x="5084" y="12150"/>
                </a:cubicBezTo>
                <a:cubicBezTo>
                  <a:pt x="5069" y="12148"/>
                  <a:pt x="5064" y="12136"/>
                  <a:pt x="5054" y="12124"/>
                </a:cubicBezTo>
                <a:cubicBezTo>
                  <a:pt x="5053" y="12133"/>
                  <a:pt x="5053" y="12141"/>
                  <a:pt x="5052" y="12150"/>
                </a:cubicBezTo>
                <a:cubicBezTo>
                  <a:pt x="5051" y="12150"/>
                  <a:pt x="5050" y="12151"/>
                  <a:pt x="5049" y="12152"/>
                </a:cubicBezTo>
                <a:cubicBezTo>
                  <a:pt x="5044" y="12146"/>
                  <a:pt x="5038" y="12140"/>
                  <a:pt x="5033" y="12134"/>
                </a:cubicBezTo>
                <a:cubicBezTo>
                  <a:pt x="5035" y="12091"/>
                  <a:pt x="5059" y="12092"/>
                  <a:pt x="5066" y="12059"/>
                </a:cubicBezTo>
                <a:cubicBezTo>
                  <a:pt x="5082" y="11991"/>
                  <a:pt x="5071" y="11926"/>
                  <a:pt x="5084" y="11860"/>
                </a:cubicBezTo>
                <a:cubicBezTo>
                  <a:pt x="5084" y="11851"/>
                  <a:pt x="5084" y="11841"/>
                  <a:pt x="5084" y="11831"/>
                </a:cubicBezTo>
                <a:cubicBezTo>
                  <a:pt x="5078" y="11834"/>
                  <a:pt x="5072" y="11836"/>
                  <a:pt x="5066" y="11838"/>
                </a:cubicBezTo>
                <a:cubicBezTo>
                  <a:pt x="5070" y="11824"/>
                  <a:pt x="5073" y="11813"/>
                  <a:pt x="5072" y="11788"/>
                </a:cubicBezTo>
                <a:cubicBezTo>
                  <a:pt x="5074" y="11787"/>
                  <a:pt x="5075" y="11784"/>
                  <a:pt x="5076" y="11782"/>
                </a:cubicBezTo>
                <a:cubicBezTo>
                  <a:pt x="5078" y="11779"/>
                  <a:pt x="5079" y="11776"/>
                  <a:pt x="5081" y="11772"/>
                </a:cubicBezTo>
                <a:cubicBezTo>
                  <a:pt x="5087" y="11792"/>
                  <a:pt x="5092" y="11812"/>
                  <a:pt x="5098" y="11831"/>
                </a:cubicBezTo>
                <a:cubicBezTo>
                  <a:pt x="5099" y="11832"/>
                  <a:pt x="5100" y="11833"/>
                  <a:pt x="5101" y="11834"/>
                </a:cubicBezTo>
                <a:cubicBezTo>
                  <a:pt x="5105" y="11785"/>
                  <a:pt x="5109" y="11736"/>
                  <a:pt x="5113" y="11687"/>
                </a:cubicBezTo>
                <a:cubicBezTo>
                  <a:pt x="5110" y="11689"/>
                  <a:pt x="5106" y="11690"/>
                  <a:pt x="5103" y="11692"/>
                </a:cubicBezTo>
                <a:cubicBezTo>
                  <a:pt x="5102" y="11690"/>
                  <a:pt x="5102" y="11689"/>
                  <a:pt x="5101" y="11687"/>
                </a:cubicBezTo>
                <a:cubicBezTo>
                  <a:pt x="5102" y="11680"/>
                  <a:pt x="5118" y="11599"/>
                  <a:pt x="5120" y="11593"/>
                </a:cubicBezTo>
                <a:cubicBezTo>
                  <a:pt x="5131" y="11566"/>
                  <a:pt x="5151" y="11548"/>
                  <a:pt x="5159" y="11515"/>
                </a:cubicBezTo>
                <a:cubicBezTo>
                  <a:pt x="5162" y="11503"/>
                  <a:pt x="5161" y="11488"/>
                  <a:pt x="5160" y="11473"/>
                </a:cubicBezTo>
                <a:cubicBezTo>
                  <a:pt x="5107" y="11398"/>
                  <a:pt x="4991" y="11470"/>
                  <a:pt x="4929" y="11511"/>
                </a:cubicBezTo>
                <a:cubicBezTo>
                  <a:pt x="4925" y="11530"/>
                  <a:pt x="4922" y="11550"/>
                  <a:pt x="4919" y="11569"/>
                </a:cubicBezTo>
                <a:cubicBezTo>
                  <a:pt x="4920" y="11594"/>
                  <a:pt x="4920" y="11617"/>
                  <a:pt x="4920" y="11641"/>
                </a:cubicBezTo>
                <a:cubicBezTo>
                  <a:pt x="4916" y="11649"/>
                  <a:pt x="4911" y="11657"/>
                  <a:pt x="4906" y="11664"/>
                </a:cubicBezTo>
                <a:cubicBezTo>
                  <a:pt x="4906" y="11681"/>
                  <a:pt x="4905" y="11697"/>
                  <a:pt x="4905" y="11714"/>
                </a:cubicBezTo>
                <a:cubicBezTo>
                  <a:pt x="4898" y="11743"/>
                  <a:pt x="4870" y="11753"/>
                  <a:pt x="4858" y="11775"/>
                </a:cubicBezTo>
                <a:cubicBezTo>
                  <a:pt x="4857" y="11775"/>
                  <a:pt x="4857" y="11775"/>
                  <a:pt x="4856" y="11775"/>
                </a:cubicBezTo>
                <a:cubicBezTo>
                  <a:pt x="4861" y="11785"/>
                  <a:pt x="4866" y="11785"/>
                  <a:pt x="4869" y="11800"/>
                </a:cubicBezTo>
                <a:cubicBezTo>
                  <a:pt x="4865" y="11807"/>
                  <a:pt x="4860" y="11815"/>
                  <a:pt x="4856" y="11822"/>
                </a:cubicBezTo>
                <a:cubicBezTo>
                  <a:pt x="4850" y="11828"/>
                  <a:pt x="4839" y="11819"/>
                  <a:pt x="4830" y="11816"/>
                </a:cubicBezTo>
                <a:cubicBezTo>
                  <a:pt x="4830" y="11806"/>
                  <a:pt x="4830" y="11797"/>
                  <a:pt x="4830" y="11788"/>
                </a:cubicBezTo>
                <a:cubicBezTo>
                  <a:pt x="4792" y="11797"/>
                  <a:pt x="4718" y="11858"/>
                  <a:pt x="4682" y="11847"/>
                </a:cubicBezTo>
                <a:cubicBezTo>
                  <a:pt x="4661" y="11840"/>
                  <a:pt x="4657" y="11808"/>
                  <a:pt x="4642" y="11793"/>
                </a:cubicBezTo>
                <a:cubicBezTo>
                  <a:pt x="4629" y="11780"/>
                  <a:pt x="4610" y="11782"/>
                  <a:pt x="4591" y="11782"/>
                </a:cubicBezTo>
                <a:cubicBezTo>
                  <a:pt x="4573" y="11740"/>
                  <a:pt x="4563" y="11689"/>
                  <a:pt x="4547" y="11644"/>
                </a:cubicBezTo>
                <a:cubicBezTo>
                  <a:pt x="4528" y="11594"/>
                  <a:pt x="4503" y="11544"/>
                  <a:pt x="4487" y="11492"/>
                </a:cubicBezTo>
                <a:cubicBezTo>
                  <a:pt x="4463" y="11418"/>
                  <a:pt x="4455" y="11219"/>
                  <a:pt x="4467" y="11099"/>
                </a:cubicBezTo>
                <a:cubicBezTo>
                  <a:pt x="4470" y="11068"/>
                  <a:pt x="4473" y="11038"/>
                  <a:pt x="4475" y="11007"/>
                </a:cubicBezTo>
                <a:cubicBezTo>
                  <a:pt x="4485" y="10974"/>
                  <a:pt x="4495" y="10941"/>
                  <a:pt x="4505" y="10909"/>
                </a:cubicBezTo>
                <a:cubicBezTo>
                  <a:pt x="4512" y="10849"/>
                  <a:pt x="4480" y="10795"/>
                  <a:pt x="4492" y="10724"/>
                </a:cubicBezTo>
                <a:cubicBezTo>
                  <a:pt x="4499" y="10708"/>
                  <a:pt x="4505" y="10693"/>
                  <a:pt x="4512" y="10678"/>
                </a:cubicBezTo>
                <a:cubicBezTo>
                  <a:pt x="4512" y="10676"/>
                  <a:pt x="4513" y="10674"/>
                  <a:pt x="4514" y="10672"/>
                </a:cubicBezTo>
                <a:cubicBezTo>
                  <a:pt x="4509" y="10663"/>
                  <a:pt x="4504" y="10654"/>
                  <a:pt x="4499" y="10644"/>
                </a:cubicBezTo>
                <a:cubicBezTo>
                  <a:pt x="4498" y="10644"/>
                  <a:pt x="4497" y="10644"/>
                  <a:pt x="4496" y="10644"/>
                </a:cubicBezTo>
                <a:cubicBezTo>
                  <a:pt x="4514" y="10611"/>
                  <a:pt x="4546" y="10621"/>
                  <a:pt x="4559" y="10577"/>
                </a:cubicBezTo>
                <a:cubicBezTo>
                  <a:pt x="4555" y="10569"/>
                  <a:pt x="4551" y="10561"/>
                  <a:pt x="4547" y="10552"/>
                </a:cubicBezTo>
                <a:cubicBezTo>
                  <a:pt x="4554" y="10533"/>
                  <a:pt x="4577" y="10559"/>
                  <a:pt x="4596" y="10550"/>
                </a:cubicBezTo>
                <a:cubicBezTo>
                  <a:pt x="4627" y="10534"/>
                  <a:pt x="4641" y="10489"/>
                  <a:pt x="4666" y="10468"/>
                </a:cubicBezTo>
                <a:cubicBezTo>
                  <a:pt x="4670" y="10450"/>
                  <a:pt x="4659" y="10435"/>
                  <a:pt x="4655" y="10416"/>
                </a:cubicBezTo>
                <a:cubicBezTo>
                  <a:pt x="4659" y="10412"/>
                  <a:pt x="4663" y="10407"/>
                  <a:pt x="4666" y="10403"/>
                </a:cubicBezTo>
                <a:cubicBezTo>
                  <a:pt x="4667" y="10412"/>
                  <a:pt x="4668" y="10421"/>
                  <a:pt x="4670" y="10431"/>
                </a:cubicBezTo>
                <a:cubicBezTo>
                  <a:pt x="4694" y="10437"/>
                  <a:pt x="4697" y="10422"/>
                  <a:pt x="4712" y="10413"/>
                </a:cubicBezTo>
                <a:cubicBezTo>
                  <a:pt x="4745" y="10393"/>
                  <a:pt x="4781" y="10418"/>
                  <a:pt x="4807" y="10428"/>
                </a:cubicBezTo>
                <a:cubicBezTo>
                  <a:pt x="4822" y="10434"/>
                  <a:pt x="4841" y="10438"/>
                  <a:pt x="4849" y="10426"/>
                </a:cubicBezTo>
                <a:cubicBezTo>
                  <a:pt x="4849" y="10426"/>
                  <a:pt x="4850" y="10426"/>
                  <a:pt x="4851" y="10426"/>
                </a:cubicBezTo>
                <a:cubicBezTo>
                  <a:pt x="4846" y="10419"/>
                  <a:pt x="4842" y="10412"/>
                  <a:pt x="4838" y="10405"/>
                </a:cubicBezTo>
                <a:cubicBezTo>
                  <a:pt x="4837" y="10404"/>
                  <a:pt x="4836" y="10402"/>
                  <a:pt x="4836" y="10401"/>
                </a:cubicBezTo>
                <a:cubicBezTo>
                  <a:pt x="4841" y="10399"/>
                  <a:pt x="4847" y="10398"/>
                  <a:pt x="4852" y="10396"/>
                </a:cubicBezTo>
                <a:cubicBezTo>
                  <a:pt x="4863" y="10409"/>
                  <a:pt x="4875" y="10422"/>
                  <a:pt x="4886" y="10434"/>
                </a:cubicBezTo>
                <a:cubicBezTo>
                  <a:pt x="4890" y="10445"/>
                  <a:pt x="4893" y="10454"/>
                  <a:pt x="4896" y="10464"/>
                </a:cubicBezTo>
                <a:cubicBezTo>
                  <a:pt x="4905" y="10472"/>
                  <a:pt x="4914" y="10479"/>
                  <a:pt x="4923" y="10487"/>
                </a:cubicBezTo>
                <a:cubicBezTo>
                  <a:pt x="4932" y="10479"/>
                  <a:pt x="4942" y="10472"/>
                  <a:pt x="4951" y="10464"/>
                </a:cubicBezTo>
                <a:cubicBezTo>
                  <a:pt x="4954" y="10472"/>
                  <a:pt x="4957" y="10479"/>
                  <a:pt x="4959" y="10487"/>
                </a:cubicBezTo>
                <a:cubicBezTo>
                  <a:pt x="4960" y="10487"/>
                  <a:pt x="4960" y="10487"/>
                  <a:pt x="4961" y="10487"/>
                </a:cubicBezTo>
                <a:cubicBezTo>
                  <a:pt x="4964" y="10483"/>
                  <a:pt x="4968" y="10481"/>
                  <a:pt x="4971" y="10478"/>
                </a:cubicBezTo>
                <a:cubicBezTo>
                  <a:pt x="4971" y="10477"/>
                  <a:pt x="4971" y="10476"/>
                  <a:pt x="4971" y="10475"/>
                </a:cubicBezTo>
                <a:cubicBezTo>
                  <a:pt x="4968" y="10471"/>
                  <a:pt x="4964" y="10466"/>
                  <a:pt x="4961" y="10462"/>
                </a:cubicBezTo>
                <a:cubicBezTo>
                  <a:pt x="4960" y="10459"/>
                  <a:pt x="4959" y="10457"/>
                  <a:pt x="4958" y="10455"/>
                </a:cubicBezTo>
                <a:cubicBezTo>
                  <a:pt x="4960" y="10449"/>
                  <a:pt x="4962" y="10443"/>
                  <a:pt x="4963" y="10437"/>
                </a:cubicBezTo>
                <a:cubicBezTo>
                  <a:pt x="4978" y="10440"/>
                  <a:pt x="5002" y="10467"/>
                  <a:pt x="5006" y="10493"/>
                </a:cubicBezTo>
                <a:cubicBezTo>
                  <a:pt x="5018" y="10494"/>
                  <a:pt x="5027" y="10493"/>
                  <a:pt x="5038" y="10491"/>
                </a:cubicBezTo>
                <a:cubicBezTo>
                  <a:pt x="5028" y="10458"/>
                  <a:pt x="5000" y="10457"/>
                  <a:pt x="4997" y="10413"/>
                </a:cubicBezTo>
                <a:cubicBezTo>
                  <a:pt x="5003" y="10407"/>
                  <a:pt x="5009" y="10402"/>
                  <a:pt x="5016" y="10396"/>
                </a:cubicBezTo>
                <a:cubicBezTo>
                  <a:pt x="5011" y="10376"/>
                  <a:pt x="5000" y="10367"/>
                  <a:pt x="4990" y="10356"/>
                </a:cubicBezTo>
                <a:cubicBezTo>
                  <a:pt x="4975" y="10361"/>
                  <a:pt x="4959" y="10384"/>
                  <a:pt x="4950" y="10355"/>
                </a:cubicBezTo>
                <a:cubicBezTo>
                  <a:pt x="4952" y="10347"/>
                  <a:pt x="4954" y="10339"/>
                  <a:pt x="4957" y="10331"/>
                </a:cubicBezTo>
                <a:cubicBezTo>
                  <a:pt x="4974" y="10313"/>
                  <a:pt x="4984" y="10362"/>
                  <a:pt x="4997" y="10355"/>
                </a:cubicBezTo>
                <a:cubicBezTo>
                  <a:pt x="5008" y="10349"/>
                  <a:pt x="5015" y="10332"/>
                  <a:pt x="5024" y="10326"/>
                </a:cubicBezTo>
                <a:cubicBezTo>
                  <a:pt x="5043" y="10314"/>
                  <a:pt x="5079" y="10326"/>
                  <a:pt x="5095" y="10331"/>
                </a:cubicBezTo>
                <a:cubicBezTo>
                  <a:pt x="5097" y="10318"/>
                  <a:pt x="5099" y="10305"/>
                  <a:pt x="5101" y="10293"/>
                </a:cubicBezTo>
                <a:cubicBezTo>
                  <a:pt x="5101" y="10293"/>
                  <a:pt x="5102" y="10293"/>
                  <a:pt x="5103" y="10293"/>
                </a:cubicBezTo>
                <a:cubicBezTo>
                  <a:pt x="5108" y="10310"/>
                  <a:pt x="5113" y="10327"/>
                  <a:pt x="5119" y="10344"/>
                </a:cubicBezTo>
                <a:cubicBezTo>
                  <a:pt x="5127" y="10342"/>
                  <a:pt x="5135" y="10339"/>
                  <a:pt x="5143" y="10337"/>
                </a:cubicBezTo>
                <a:cubicBezTo>
                  <a:pt x="5143" y="10331"/>
                  <a:pt x="5143" y="10324"/>
                  <a:pt x="5143" y="10318"/>
                </a:cubicBezTo>
                <a:cubicBezTo>
                  <a:pt x="5165" y="10328"/>
                  <a:pt x="5184" y="10321"/>
                  <a:pt x="5208" y="10315"/>
                </a:cubicBezTo>
                <a:cubicBezTo>
                  <a:pt x="5221" y="10339"/>
                  <a:pt x="5232" y="10348"/>
                  <a:pt x="5256" y="10355"/>
                </a:cubicBezTo>
                <a:cubicBezTo>
                  <a:pt x="5263" y="10374"/>
                  <a:pt x="5266" y="10403"/>
                  <a:pt x="5275" y="10419"/>
                </a:cubicBezTo>
                <a:cubicBezTo>
                  <a:pt x="5287" y="10412"/>
                  <a:pt x="5301" y="10407"/>
                  <a:pt x="5313" y="10401"/>
                </a:cubicBezTo>
                <a:cubicBezTo>
                  <a:pt x="5323" y="10389"/>
                  <a:pt x="5329" y="10368"/>
                  <a:pt x="5342" y="10362"/>
                </a:cubicBezTo>
                <a:cubicBezTo>
                  <a:pt x="5375" y="10346"/>
                  <a:pt x="5397" y="10453"/>
                  <a:pt x="5416" y="10475"/>
                </a:cubicBezTo>
                <a:cubicBezTo>
                  <a:pt x="5428" y="10490"/>
                  <a:pt x="5442" y="10485"/>
                  <a:pt x="5445" y="10516"/>
                </a:cubicBezTo>
                <a:cubicBezTo>
                  <a:pt x="5440" y="10562"/>
                  <a:pt x="5435" y="10609"/>
                  <a:pt x="5431" y="10655"/>
                </a:cubicBezTo>
                <a:cubicBezTo>
                  <a:pt x="5432" y="10656"/>
                  <a:pt x="5435" y="10656"/>
                  <a:pt x="5436" y="10657"/>
                </a:cubicBezTo>
                <a:cubicBezTo>
                  <a:pt x="5444" y="10665"/>
                  <a:pt x="5447" y="10650"/>
                  <a:pt x="5455" y="10644"/>
                </a:cubicBezTo>
                <a:cubicBezTo>
                  <a:pt x="5456" y="10652"/>
                  <a:pt x="5457" y="10659"/>
                  <a:pt x="5457" y="10667"/>
                </a:cubicBezTo>
                <a:cubicBezTo>
                  <a:pt x="5452" y="10681"/>
                  <a:pt x="5448" y="10685"/>
                  <a:pt x="5439" y="10694"/>
                </a:cubicBezTo>
                <a:cubicBezTo>
                  <a:pt x="5447" y="10722"/>
                  <a:pt x="5455" y="10751"/>
                  <a:pt x="5464" y="10779"/>
                </a:cubicBezTo>
                <a:cubicBezTo>
                  <a:pt x="5468" y="10779"/>
                  <a:pt x="5472" y="10779"/>
                  <a:pt x="5477" y="10779"/>
                </a:cubicBezTo>
                <a:cubicBezTo>
                  <a:pt x="5478" y="10792"/>
                  <a:pt x="5480" y="10804"/>
                  <a:pt x="5481" y="10816"/>
                </a:cubicBezTo>
                <a:cubicBezTo>
                  <a:pt x="5485" y="10821"/>
                  <a:pt x="5489" y="10827"/>
                  <a:pt x="5493" y="10832"/>
                </a:cubicBezTo>
                <a:cubicBezTo>
                  <a:pt x="5505" y="10874"/>
                  <a:pt x="5489" y="10897"/>
                  <a:pt x="5522" y="10900"/>
                </a:cubicBezTo>
                <a:cubicBezTo>
                  <a:pt x="5530" y="10924"/>
                  <a:pt x="5537" y="10979"/>
                  <a:pt x="5546" y="10999"/>
                </a:cubicBezTo>
                <a:cubicBezTo>
                  <a:pt x="5556" y="10990"/>
                  <a:pt x="5570" y="10989"/>
                  <a:pt x="5585" y="10986"/>
                </a:cubicBezTo>
                <a:cubicBezTo>
                  <a:pt x="5584" y="10994"/>
                  <a:pt x="5583" y="11004"/>
                  <a:pt x="5582" y="11012"/>
                </a:cubicBezTo>
                <a:cubicBezTo>
                  <a:pt x="5583" y="11012"/>
                  <a:pt x="5584" y="11012"/>
                  <a:pt x="5585" y="11012"/>
                </a:cubicBezTo>
                <a:cubicBezTo>
                  <a:pt x="5595" y="10955"/>
                  <a:pt x="5621" y="10849"/>
                  <a:pt x="5608" y="10765"/>
                </a:cubicBezTo>
                <a:cubicBezTo>
                  <a:pt x="5603" y="10732"/>
                  <a:pt x="5590" y="10699"/>
                  <a:pt x="5585" y="10660"/>
                </a:cubicBezTo>
                <a:cubicBezTo>
                  <a:pt x="5582" y="10627"/>
                  <a:pt x="5579" y="10593"/>
                  <a:pt x="5576" y="10559"/>
                </a:cubicBezTo>
                <a:cubicBezTo>
                  <a:pt x="5563" y="10487"/>
                  <a:pt x="5507" y="10379"/>
                  <a:pt x="5518" y="10277"/>
                </a:cubicBezTo>
                <a:cubicBezTo>
                  <a:pt x="5525" y="10237"/>
                  <a:pt x="5532" y="10197"/>
                  <a:pt x="5539" y="10157"/>
                </a:cubicBezTo>
                <a:cubicBezTo>
                  <a:pt x="5550" y="10122"/>
                  <a:pt x="5567" y="10094"/>
                  <a:pt x="5574" y="10051"/>
                </a:cubicBezTo>
                <a:cubicBezTo>
                  <a:pt x="5607" y="10040"/>
                  <a:pt x="5641" y="10016"/>
                  <a:pt x="5655" y="9972"/>
                </a:cubicBezTo>
                <a:cubicBezTo>
                  <a:pt x="5666" y="9939"/>
                  <a:pt x="5666" y="9910"/>
                  <a:pt x="5683" y="9891"/>
                </a:cubicBezTo>
                <a:cubicBezTo>
                  <a:pt x="5699" y="9873"/>
                  <a:pt x="5730" y="9876"/>
                  <a:pt x="5744" y="9861"/>
                </a:cubicBezTo>
                <a:cubicBezTo>
                  <a:pt x="5758" y="9829"/>
                  <a:pt x="5772" y="9795"/>
                  <a:pt x="5786" y="9763"/>
                </a:cubicBezTo>
                <a:cubicBezTo>
                  <a:pt x="5801" y="9758"/>
                  <a:pt x="5816" y="9755"/>
                  <a:pt x="5832" y="9751"/>
                </a:cubicBezTo>
                <a:cubicBezTo>
                  <a:pt x="5837" y="9742"/>
                  <a:pt x="5842" y="9734"/>
                  <a:pt x="5848" y="9726"/>
                </a:cubicBezTo>
                <a:cubicBezTo>
                  <a:pt x="5848" y="9724"/>
                  <a:pt x="5849" y="9720"/>
                  <a:pt x="5850" y="9718"/>
                </a:cubicBezTo>
                <a:cubicBezTo>
                  <a:pt x="5844" y="9714"/>
                  <a:pt x="5842" y="9715"/>
                  <a:pt x="5839" y="9704"/>
                </a:cubicBezTo>
                <a:cubicBezTo>
                  <a:pt x="5834" y="9712"/>
                  <a:pt x="5825" y="9719"/>
                  <a:pt x="5819" y="9726"/>
                </a:cubicBezTo>
                <a:cubicBezTo>
                  <a:pt x="5815" y="9722"/>
                  <a:pt x="5812" y="9718"/>
                  <a:pt x="5809" y="9715"/>
                </a:cubicBezTo>
                <a:cubicBezTo>
                  <a:pt x="5805" y="9709"/>
                  <a:pt x="5804" y="9704"/>
                  <a:pt x="5803" y="9694"/>
                </a:cubicBezTo>
                <a:cubicBezTo>
                  <a:pt x="5808" y="9702"/>
                  <a:pt x="5810" y="9711"/>
                  <a:pt x="5817" y="9715"/>
                </a:cubicBezTo>
                <a:cubicBezTo>
                  <a:pt x="5829" y="9702"/>
                  <a:pt x="5828" y="9690"/>
                  <a:pt x="5837" y="9681"/>
                </a:cubicBezTo>
                <a:cubicBezTo>
                  <a:pt x="5837" y="9679"/>
                  <a:pt x="5837" y="9678"/>
                  <a:pt x="5837" y="9676"/>
                </a:cubicBezTo>
                <a:cubicBezTo>
                  <a:pt x="5831" y="9664"/>
                  <a:pt x="5819" y="9654"/>
                  <a:pt x="5806" y="9654"/>
                </a:cubicBezTo>
                <a:cubicBezTo>
                  <a:pt x="5805" y="9649"/>
                  <a:pt x="5804" y="9645"/>
                  <a:pt x="5803" y="9640"/>
                </a:cubicBezTo>
                <a:cubicBezTo>
                  <a:pt x="5812" y="9646"/>
                  <a:pt x="5822" y="9652"/>
                  <a:pt x="5832" y="9658"/>
                </a:cubicBezTo>
                <a:cubicBezTo>
                  <a:pt x="5830" y="9654"/>
                  <a:pt x="5828" y="9650"/>
                  <a:pt x="5827" y="9645"/>
                </a:cubicBezTo>
                <a:cubicBezTo>
                  <a:pt x="5827" y="9644"/>
                  <a:pt x="5827" y="9643"/>
                  <a:pt x="5827" y="9643"/>
                </a:cubicBezTo>
                <a:cubicBezTo>
                  <a:pt x="5838" y="9651"/>
                  <a:pt x="5841" y="9665"/>
                  <a:pt x="5858" y="9669"/>
                </a:cubicBezTo>
                <a:cubicBezTo>
                  <a:pt x="5863" y="9657"/>
                  <a:pt x="5869" y="9644"/>
                  <a:pt x="5874" y="9632"/>
                </a:cubicBezTo>
                <a:cubicBezTo>
                  <a:pt x="5876" y="9625"/>
                  <a:pt x="5876" y="9631"/>
                  <a:pt x="5882" y="9632"/>
                </a:cubicBezTo>
                <a:cubicBezTo>
                  <a:pt x="5884" y="9628"/>
                  <a:pt x="5885" y="9624"/>
                  <a:pt x="5887" y="9620"/>
                </a:cubicBezTo>
                <a:cubicBezTo>
                  <a:pt x="5886" y="9601"/>
                  <a:pt x="5884" y="9595"/>
                  <a:pt x="5878" y="9586"/>
                </a:cubicBezTo>
                <a:cubicBezTo>
                  <a:pt x="5876" y="9584"/>
                  <a:pt x="5878" y="9584"/>
                  <a:pt x="5876" y="9586"/>
                </a:cubicBezTo>
                <a:cubicBezTo>
                  <a:pt x="5870" y="9593"/>
                  <a:pt x="5869" y="9607"/>
                  <a:pt x="5866" y="9619"/>
                </a:cubicBezTo>
                <a:cubicBezTo>
                  <a:pt x="5864" y="9608"/>
                  <a:pt x="5866" y="9597"/>
                  <a:pt x="5867" y="9584"/>
                </a:cubicBezTo>
                <a:cubicBezTo>
                  <a:pt x="5866" y="9582"/>
                  <a:pt x="5865" y="9581"/>
                  <a:pt x="5864" y="9579"/>
                </a:cubicBezTo>
                <a:cubicBezTo>
                  <a:pt x="5851" y="9583"/>
                  <a:pt x="5840" y="9587"/>
                  <a:pt x="5823" y="9586"/>
                </a:cubicBezTo>
                <a:cubicBezTo>
                  <a:pt x="5825" y="9571"/>
                  <a:pt x="5819" y="9557"/>
                  <a:pt x="5823" y="9542"/>
                </a:cubicBezTo>
                <a:cubicBezTo>
                  <a:pt x="5824" y="9548"/>
                  <a:pt x="5823" y="9554"/>
                  <a:pt x="5825" y="9563"/>
                </a:cubicBezTo>
                <a:cubicBezTo>
                  <a:pt x="5826" y="9568"/>
                  <a:pt x="5828" y="9571"/>
                  <a:pt x="5830" y="9575"/>
                </a:cubicBezTo>
                <a:cubicBezTo>
                  <a:pt x="5834" y="9573"/>
                  <a:pt x="5839" y="9571"/>
                  <a:pt x="5844" y="9568"/>
                </a:cubicBezTo>
                <a:cubicBezTo>
                  <a:pt x="5844" y="9561"/>
                  <a:pt x="5844" y="9561"/>
                  <a:pt x="5841" y="9553"/>
                </a:cubicBezTo>
                <a:cubicBezTo>
                  <a:pt x="5846" y="9557"/>
                  <a:pt x="5851" y="9560"/>
                  <a:pt x="5855" y="9565"/>
                </a:cubicBezTo>
                <a:cubicBezTo>
                  <a:pt x="5857" y="9563"/>
                  <a:pt x="5858" y="9562"/>
                  <a:pt x="5860" y="9560"/>
                </a:cubicBezTo>
                <a:cubicBezTo>
                  <a:pt x="5861" y="9558"/>
                  <a:pt x="5861" y="9558"/>
                  <a:pt x="5861" y="9556"/>
                </a:cubicBezTo>
                <a:cubicBezTo>
                  <a:pt x="5859" y="9550"/>
                  <a:pt x="5857" y="9544"/>
                  <a:pt x="5855" y="9538"/>
                </a:cubicBezTo>
                <a:cubicBezTo>
                  <a:pt x="5862" y="9546"/>
                  <a:pt x="5867" y="9554"/>
                  <a:pt x="5874" y="9548"/>
                </a:cubicBezTo>
                <a:cubicBezTo>
                  <a:pt x="5875" y="9554"/>
                  <a:pt x="5876" y="9559"/>
                  <a:pt x="5877" y="9565"/>
                </a:cubicBezTo>
                <a:cubicBezTo>
                  <a:pt x="5878" y="9565"/>
                  <a:pt x="5880" y="9565"/>
                  <a:pt x="5882" y="9565"/>
                </a:cubicBezTo>
                <a:cubicBezTo>
                  <a:pt x="5879" y="9537"/>
                  <a:pt x="5872" y="9530"/>
                  <a:pt x="5866" y="9512"/>
                </a:cubicBezTo>
                <a:cubicBezTo>
                  <a:pt x="5869" y="9512"/>
                  <a:pt x="5872" y="9512"/>
                  <a:pt x="5874" y="9512"/>
                </a:cubicBezTo>
                <a:cubicBezTo>
                  <a:pt x="5873" y="9500"/>
                  <a:pt x="5873" y="9503"/>
                  <a:pt x="5870" y="9496"/>
                </a:cubicBezTo>
                <a:cubicBezTo>
                  <a:pt x="5871" y="9493"/>
                  <a:pt x="5872" y="9490"/>
                  <a:pt x="5873" y="9487"/>
                </a:cubicBezTo>
                <a:cubicBezTo>
                  <a:pt x="5867" y="9452"/>
                  <a:pt x="5855" y="9453"/>
                  <a:pt x="5836" y="9460"/>
                </a:cubicBezTo>
                <a:cubicBezTo>
                  <a:pt x="5835" y="9432"/>
                  <a:pt x="5822" y="9420"/>
                  <a:pt x="5809" y="9415"/>
                </a:cubicBezTo>
                <a:cubicBezTo>
                  <a:pt x="5809" y="9413"/>
                  <a:pt x="5808" y="9410"/>
                  <a:pt x="5808" y="9409"/>
                </a:cubicBezTo>
                <a:cubicBezTo>
                  <a:pt x="5810" y="9406"/>
                  <a:pt x="5812" y="9404"/>
                  <a:pt x="5815" y="9401"/>
                </a:cubicBezTo>
                <a:cubicBezTo>
                  <a:pt x="5824" y="9410"/>
                  <a:pt x="5831" y="9419"/>
                  <a:pt x="5836" y="9437"/>
                </a:cubicBezTo>
                <a:cubicBezTo>
                  <a:pt x="5842" y="9446"/>
                  <a:pt x="5841" y="9445"/>
                  <a:pt x="5851" y="9445"/>
                </a:cubicBezTo>
                <a:cubicBezTo>
                  <a:pt x="5851" y="9436"/>
                  <a:pt x="5850" y="9427"/>
                  <a:pt x="5850" y="9418"/>
                </a:cubicBezTo>
                <a:cubicBezTo>
                  <a:pt x="5846" y="9413"/>
                  <a:pt x="5843" y="9408"/>
                  <a:pt x="5839" y="9404"/>
                </a:cubicBezTo>
                <a:cubicBezTo>
                  <a:pt x="5840" y="9404"/>
                  <a:pt x="5841" y="9404"/>
                  <a:pt x="5842" y="9404"/>
                </a:cubicBezTo>
                <a:cubicBezTo>
                  <a:pt x="5842" y="9399"/>
                  <a:pt x="5842" y="9393"/>
                  <a:pt x="5841" y="9388"/>
                </a:cubicBezTo>
                <a:cubicBezTo>
                  <a:pt x="5845" y="9391"/>
                  <a:pt x="5848" y="9394"/>
                  <a:pt x="5852" y="9397"/>
                </a:cubicBezTo>
                <a:cubicBezTo>
                  <a:pt x="5852" y="9397"/>
                  <a:pt x="5853" y="9397"/>
                  <a:pt x="5854" y="9397"/>
                </a:cubicBezTo>
                <a:cubicBezTo>
                  <a:pt x="5853" y="9379"/>
                  <a:pt x="5853" y="9375"/>
                  <a:pt x="5845" y="9370"/>
                </a:cubicBezTo>
                <a:cubicBezTo>
                  <a:pt x="5847" y="9368"/>
                  <a:pt x="5849" y="9367"/>
                  <a:pt x="5851" y="9365"/>
                </a:cubicBezTo>
                <a:cubicBezTo>
                  <a:pt x="5833" y="9349"/>
                  <a:pt x="5825" y="9343"/>
                  <a:pt x="5816" y="9311"/>
                </a:cubicBezTo>
                <a:cubicBezTo>
                  <a:pt x="5824" y="9323"/>
                  <a:pt x="5831" y="9335"/>
                  <a:pt x="5838" y="9347"/>
                </a:cubicBezTo>
                <a:cubicBezTo>
                  <a:pt x="5839" y="9350"/>
                  <a:pt x="5841" y="9352"/>
                  <a:pt x="5842" y="9354"/>
                </a:cubicBezTo>
                <a:cubicBezTo>
                  <a:pt x="5850" y="9345"/>
                  <a:pt x="5852" y="9338"/>
                  <a:pt x="5855" y="9321"/>
                </a:cubicBezTo>
                <a:cubicBezTo>
                  <a:pt x="5848" y="9302"/>
                  <a:pt x="5803" y="9269"/>
                  <a:pt x="5787" y="9257"/>
                </a:cubicBezTo>
                <a:cubicBezTo>
                  <a:pt x="5786" y="9254"/>
                  <a:pt x="5787" y="9251"/>
                  <a:pt x="5787" y="9249"/>
                </a:cubicBezTo>
                <a:cubicBezTo>
                  <a:pt x="5802" y="9248"/>
                  <a:pt x="5803" y="9259"/>
                  <a:pt x="5815" y="9268"/>
                </a:cubicBezTo>
                <a:cubicBezTo>
                  <a:pt x="5814" y="9263"/>
                  <a:pt x="5814" y="9257"/>
                  <a:pt x="5814" y="9252"/>
                </a:cubicBezTo>
                <a:cubicBezTo>
                  <a:pt x="5823" y="9269"/>
                  <a:pt x="5835" y="9284"/>
                  <a:pt x="5847" y="9296"/>
                </a:cubicBezTo>
                <a:cubicBezTo>
                  <a:pt x="5843" y="9259"/>
                  <a:pt x="5830" y="9260"/>
                  <a:pt x="5826" y="9230"/>
                </a:cubicBezTo>
                <a:cubicBezTo>
                  <a:pt x="5826" y="9230"/>
                  <a:pt x="5827" y="9230"/>
                  <a:pt x="5827" y="9230"/>
                </a:cubicBezTo>
                <a:cubicBezTo>
                  <a:pt x="5830" y="9242"/>
                  <a:pt x="5833" y="9247"/>
                  <a:pt x="5839" y="9252"/>
                </a:cubicBezTo>
                <a:cubicBezTo>
                  <a:pt x="5840" y="9254"/>
                  <a:pt x="5841" y="9255"/>
                  <a:pt x="5842" y="9257"/>
                </a:cubicBezTo>
                <a:cubicBezTo>
                  <a:pt x="5842" y="9257"/>
                  <a:pt x="5843" y="9257"/>
                  <a:pt x="5844" y="9257"/>
                </a:cubicBezTo>
                <a:cubicBezTo>
                  <a:pt x="5841" y="9243"/>
                  <a:pt x="5837" y="9227"/>
                  <a:pt x="5834" y="9213"/>
                </a:cubicBezTo>
                <a:cubicBezTo>
                  <a:pt x="5829" y="9169"/>
                  <a:pt x="5850" y="9192"/>
                  <a:pt x="5833" y="9133"/>
                </a:cubicBezTo>
                <a:cubicBezTo>
                  <a:pt x="5837" y="9134"/>
                  <a:pt x="5840" y="9135"/>
                  <a:pt x="5844" y="9136"/>
                </a:cubicBezTo>
                <a:cubicBezTo>
                  <a:pt x="5844" y="9128"/>
                  <a:pt x="5845" y="9122"/>
                  <a:pt x="5845" y="9114"/>
                </a:cubicBezTo>
                <a:cubicBezTo>
                  <a:pt x="5849" y="9119"/>
                  <a:pt x="5848" y="9114"/>
                  <a:pt x="5850" y="9124"/>
                </a:cubicBezTo>
                <a:cubicBezTo>
                  <a:pt x="5850" y="9124"/>
                  <a:pt x="5851" y="9124"/>
                  <a:pt x="5851" y="9124"/>
                </a:cubicBezTo>
                <a:cubicBezTo>
                  <a:pt x="5853" y="9118"/>
                  <a:pt x="5854" y="9117"/>
                  <a:pt x="5854" y="9106"/>
                </a:cubicBezTo>
                <a:cubicBezTo>
                  <a:pt x="5854" y="9110"/>
                  <a:pt x="5855" y="9114"/>
                  <a:pt x="5855" y="9118"/>
                </a:cubicBezTo>
                <a:cubicBezTo>
                  <a:pt x="5861" y="9110"/>
                  <a:pt x="5862" y="9108"/>
                  <a:pt x="5861" y="9100"/>
                </a:cubicBezTo>
                <a:cubicBezTo>
                  <a:pt x="5865" y="9096"/>
                  <a:pt x="5869" y="9092"/>
                  <a:pt x="5872" y="9088"/>
                </a:cubicBezTo>
                <a:cubicBezTo>
                  <a:pt x="5870" y="9095"/>
                  <a:pt x="5869" y="9102"/>
                  <a:pt x="5867" y="9108"/>
                </a:cubicBezTo>
                <a:cubicBezTo>
                  <a:pt x="5870" y="9111"/>
                  <a:pt x="5873" y="9113"/>
                  <a:pt x="5876" y="9115"/>
                </a:cubicBezTo>
                <a:cubicBezTo>
                  <a:pt x="5870" y="9118"/>
                  <a:pt x="5865" y="9121"/>
                  <a:pt x="5860" y="9124"/>
                </a:cubicBezTo>
                <a:cubicBezTo>
                  <a:pt x="5857" y="9131"/>
                  <a:pt x="5854" y="9137"/>
                  <a:pt x="5852" y="9144"/>
                </a:cubicBezTo>
                <a:cubicBezTo>
                  <a:pt x="5852" y="9145"/>
                  <a:pt x="5852" y="9146"/>
                  <a:pt x="5852" y="9147"/>
                </a:cubicBezTo>
                <a:cubicBezTo>
                  <a:pt x="5855" y="9147"/>
                  <a:pt x="5860" y="9147"/>
                  <a:pt x="5863" y="9147"/>
                </a:cubicBezTo>
                <a:cubicBezTo>
                  <a:pt x="5861" y="9161"/>
                  <a:pt x="5859" y="9165"/>
                  <a:pt x="5848" y="9165"/>
                </a:cubicBezTo>
                <a:cubicBezTo>
                  <a:pt x="5847" y="9167"/>
                  <a:pt x="5846" y="9171"/>
                  <a:pt x="5845" y="9173"/>
                </a:cubicBezTo>
                <a:cubicBezTo>
                  <a:pt x="5849" y="9180"/>
                  <a:pt x="5851" y="9181"/>
                  <a:pt x="5858" y="9183"/>
                </a:cubicBezTo>
                <a:cubicBezTo>
                  <a:pt x="5858" y="9184"/>
                  <a:pt x="5859" y="9187"/>
                  <a:pt x="5860" y="9189"/>
                </a:cubicBezTo>
                <a:cubicBezTo>
                  <a:pt x="5860" y="9192"/>
                  <a:pt x="5860" y="9195"/>
                  <a:pt x="5860" y="9198"/>
                </a:cubicBezTo>
                <a:cubicBezTo>
                  <a:pt x="5857" y="9196"/>
                  <a:pt x="5854" y="9193"/>
                  <a:pt x="5851" y="9190"/>
                </a:cubicBezTo>
                <a:cubicBezTo>
                  <a:pt x="5850" y="9191"/>
                  <a:pt x="5849" y="9193"/>
                  <a:pt x="5848" y="9194"/>
                </a:cubicBezTo>
                <a:cubicBezTo>
                  <a:pt x="5847" y="9199"/>
                  <a:pt x="5846" y="9203"/>
                  <a:pt x="5845" y="9208"/>
                </a:cubicBezTo>
                <a:cubicBezTo>
                  <a:pt x="5845" y="9209"/>
                  <a:pt x="5845" y="9211"/>
                  <a:pt x="5845" y="9212"/>
                </a:cubicBezTo>
                <a:cubicBezTo>
                  <a:pt x="5855" y="9202"/>
                  <a:pt x="5852" y="9207"/>
                  <a:pt x="5864" y="9216"/>
                </a:cubicBezTo>
                <a:cubicBezTo>
                  <a:pt x="5865" y="9219"/>
                  <a:pt x="5866" y="9221"/>
                  <a:pt x="5867" y="9224"/>
                </a:cubicBezTo>
                <a:cubicBezTo>
                  <a:pt x="5861" y="9228"/>
                  <a:pt x="5854" y="9233"/>
                  <a:pt x="5848" y="9237"/>
                </a:cubicBezTo>
                <a:cubicBezTo>
                  <a:pt x="5847" y="9238"/>
                  <a:pt x="5847" y="9240"/>
                  <a:pt x="5847" y="9242"/>
                </a:cubicBezTo>
                <a:cubicBezTo>
                  <a:pt x="5849" y="9248"/>
                  <a:pt x="5851" y="9254"/>
                  <a:pt x="5854" y="9260"/>
                </a:cubicBezTo>
                <a:cubicBezTo>
                  <a:pt x="5858" y="9264"/>
                  <a:pt x="5860" y="9268"/>
                  <a:pt x="5864" y="9273"/>
                </a:cubicBezTo>
                <a:cubicBezTo>
                  <a:pt x="5869" y="9268"/>
                  <a:pt x="5874" y="9262"/>
                  <a:pt x="5878" y="9257"/>
                </a:cubicBezTo>
                <a:cubicBezTo>
                  <a:pt x="5878" y="9279"/>
                  <a:pt x="5878" y="9271"/>
                  <a:pt x="5873" y="9286"/>
                </a:cubicBezTo>
                <a:cubicBezTo>
                  <a:pt x="5876" y="9290"/>
                  <a:pt x="5879" y="9292"/>
                  <a:pt x="5882" y="9296"/>
                </a:cubicBezTo>
                <a:cubicBezTo>
                  <a:pt x="5881" y="9301"/>
                  <a:pt x="5880" y="9306"/>
                  <a:pt x="5878" y="9311"/>
                </a:cubicBezTo>
                <a:cubicBezTo>
                  <a:pt x="5878" y="9312"/>
                  <a:pt x="5878" y="9313"/>
                  <a:pt x="5878" y="9314"/>
                </a:cubicBezTo>
                <a:cubicBezTo>
                  <a:pt x="5879" y="9314"/>
                  <a:pt x="5879" y="9314"/>
                  <a:pt x="5880" y="9314"/>
                </a:cubicBezTo>
                <a:cubicBezTo>
                  <a:pt x="5885" y="9310"/>
                  <a:pt x="5886" y="9308"/>
                  <a:pt x="5891" y="9314"/>
                </a:cubicBezTo>
                <a:cubicBezTo>
                  <a:pt x="5882" y="9343"/>
                  <a:pt x="5871" y="9368"/>
                  <a:pt x="5866" y="9406"/>
                </a:cubicBezTo>
                <a:cubicBezTo>
                  <a:pt x="5867" y="9411"/>
                  <a:pt x="5868" y="9417"/>
                  <a:pt x="5869" y="9422"/>
                </a:cubicBezTo>
                <a:cubicBezTo>
                  <a:pt x="5871" y="9421"/>
                  <a:pt x="5872" y="9419"/>
                  <a:pt x="5874" y="9418"/>
                </a:cubicBezTo>
                <a:cubicBezTo>
                  <a:pt x="5878" y="9403"/>
                  <a:pt x="5882" y="9388"/>
                  <a:pt x="5885" y="9372"/>
                </a:cubicBezTo>
                <a:cubicBezTo>
                  <a:pt x="5890" y="9372"/>
                  <a:pt x="5889" y="9375"/>
                  <a:pt x="5893" y="9370"/>
                </a:cubicBezTo>
                <a:cubicBezTo>
                  <a:pt x="5898" y="9348"/>
                  <a:pt x="5902" y="9325"/>
                  <a:pt x="5908" y="9303"/>
                </a:cubicBezTo>
                <a:cubicBezTo>
                  <a:pt x="5915" y="9280"/>
                  <a:pt x="5927" y="9273"/>
                  <a:pt x="5930" y="9246"/>
                </a:cubicBezTo>
                <a:cubicBezTo>
                  <a:pt x="5929" y="9230"/>
                  <a:pt x="5928" y="9215"/>
                  <a:pt x="5927" y="9198"/>
                </a:cubicBezTo>
                <a:cubicBezTo>
                  <a:pt x="5910" y="9185"/>
                  <a:pt x="5898" y="9115"/>
                  <a:pt x="5894" y="9081"/>
                </a:cubicBezTo>
                <a:cubicBezTo>
                  <a:pt x="5899" y="9071"/>
                  <a:pt x="5901" y="9061"/>
                  <a:pt x="5908" y="9054"/>
                </a:cubicBezTo>
                <a:cubicBezTo>
                  <a:pt x="5908" y="9055"/>
                  <a:pt x="5908" y="9056"/>
                  <a:pt x="5909" y="9057"/>
                </a:cubicBezTo>
                <a:cubicBezTo>
                  <a:pt x="5905" y="9069"/>
                  <a:pt x="5901" y="9075"/>
                  <a:pt x="5896" y="9085"/>
                </a:cubicBezTo>
                <a:cubicBezTo>
                  <a:pt x="5908" y="9115"/>
                  <a:pt x="5911" y="9143"/>
                  <a:pt x="5937" y="9142"/>
                </a:cubicBezTo>
                <a:cubicBezTo>
                  <a:pt x="5938" y="9157"/>
                  <a:pt x="5936" y="9160"/>
                  <a:pt x="5934" y="9174"/>
                </a:cubicBezTo>
                <a:cubicBezTo>
                  <a:pt x="5934" y="9175"/>
                  <a:pt x="5934" y="9177"/>
                  <a:pt x="5934" y="9178"/>
                </a:cubicBezTo>
                <a:cubicBezTo>
                  <a:pt x="5935" y="9179"/>
                  <a:pt x="5936" y="9179"/>
                  <a:pt x="5937" y="9180"/>
                </a:cubicBezTo>
                <a:cubicBezTo>
                  <a:pt x="5949" y="9164"/>
                  <a:pt x="5970" y="9129"/>
                  <a:pt x="5970" y="9093"/>
                </a:cubicBezTo>
                <a:cubicBezTo>
                  <a:pt x="5973" y="9094"/>
                  <a:pt x="5975" y="9097"/>
                  <a:pt x="5978" y="9099"/>
                </a:cubicBezTo>
                <a:cubicBezTo>
                  <a:pt x="5985" y="9061"/>
                  <a:pt x="5995" y="9019"/>
                  <a:pt x="5999" y="8975"/>
                </a:cubicBezTo>
                <a:cubicBezTo>
                  <a:pt x="5987" y="8972"/>
                  <a:pt x="5985" y="8966"/>
                  <a:pt x="5979" y="8953"/>
                </a:cubicBezTo>
                <a:cubicBezTo>
                  <a:pt x="5979" y="8951"/>
                  <a:pt x="5979" y="8949"/>
                  <a:pt x="5978" y="8946"/>
                </a:cubicBezTo>
                <a:cubicBezTo>
                  <a:pt x="5985" y="8937"/>
                  <a:pt x="5985" y="8933"/>
                  <a:pt x="5992" y="8936"/>
                </a:cubicBezTo>
                <a:cubicBezTo>
                  <a:pt x="5996" y="8915"/>
                  <a:pt x="6000" y="8893"/>
                  <a:pt x="6005" y="8872"/>
                </a:cubicBezTo>
                <a:cubicBezTo>
                  <a:pt x="6001" y="8890"/>
                  <a:pt x="5998" y="8909"/>
                  <a:pt x="5995" y="8928"/>
                </a:cubicBezTo>
                <a:cubicBezTo>
                  <a:pt x="6036" y="8874"/>
                  <a:pt x="6085" y="8837"/>
                  <a:pt x="6157" y="8838"/>
                </a:cubicBezTo>
                <a:cubicBezTo>
                  <a:pt x="6159" y="8821"/>
                  <a:pt x="6161" y="8804"/>
                  <a:pt x="6163" y="8788"/>
                </a:cubicBezTo>
                <a:cubicBezTo>
                  <a:pt x="6163" y="8787"/>
                  <a:pt x="6171" y="8787"/>
                  <a:pt x="6176" y="8782"/>
                </a:cubicBezTo>
                <a:cubicBezTo>
                  <a:pt x="6177" y="8791"/>
                  <a:pt x="6175" y="8804"/>
                  <a:pt x="6175" y="8821"/>
                </a:cubicBezTo>
                <a:cubicBezTo>
                  <a:pt x="6176" y="8822"/>
                  <a:pt x="6177" y="8821"/>
                  <a:pt x="6178" y="8822"/>
                </a:cubicBezTo>
                <a:cubicBezTo>
                  <a:pt x="6190" y="8821"/>
                  <a:pt x="6201" y="8803"/>
                  <a:pt x="6204" y="8788"/>
                </a:cubicBezTo>
                <a:cubicBezTo>
                  <a:pt x="6205" y="8788"/>
                  <a:pt x="6205" y="8788"/>
                  <a:pt x="6206" y="8788"/>
                </a:cubicBezTo>
                <a:cubicBezTo>
                  <a:pt x="6208" y="8794"/>
                  <a:pt x="6208" y="8802"/>
                  <a:pt x="6208" y="8815"/>
                </a:cubicBezTo>
                <a:cubicBezTo>
                  <a:pt x="6224" y="8808"/>
                  <a:pt x="6240" y="8802"/>
                  <a:pt x="6256" y="8795"/>
                </a:cubicBezTo>
                <a:cubicBezTo>
                  <a:pt x="6256" y="8781"/>
                  <a:pt x="6252" y="8776"/>
                  <a:pt x="6251" y="8768"/>
                </a:cubicBezTo>
                <a:cubicBezTo>
                  <a:pt x="6251" y="8770"/>
                  <a:pt x="6251" y="8772"/>
                  <a:pt x="6251" y="8774"/>
                </a:cubicBezTo>
                <a:cubicBezTo>
                  <a:pt x="6245" y="8779"/>
                  <a:pt x="6239" y="8785"/>
                  <a:pt x="6232" y="8790"/>
                </a:cubicBezTo>
                <a:cubicBezTo>
                  <a:pt x="6228" y="8788"/>
                  <a:pt x="6224" y="8784"/>
                  <a:pt x="6221" y="8782"/>
                </a:cubicBezTo>
                <a:cubicBezTo>
                  <a:pt x="6217" y="8743"/>
                  <a:pt x="6208" y="8708"/>
                  <a:pt x="6185" y="8705"/>
                </a:cubicBezTo>
                <a:cubicBezTo>
                  <a:pt x="6187" y="8677"/>
                  <a:pt x="6199" y="8671"/>
                  <a:pt x="6212" y="8664"/>
                </a:cubicBezTo>
                <a:cubicBezTo>
                  <a:pt x="6212" y="8661"/>
                  <a:pt x="6214" y="8659"/>
                  <a:pt x="6214" y="8657"/>
                </a:cubicBezTo>
                <a:cubicBezTo>
                  <a:pt x="6203" y="8650"/>
                  <a:pt x="6202" y="8654"/>
                  <a:pt x="6196" y="8634"/>
                </a:cubicBezTo>
                <a:cubicBezTo>
                  <a:pt x="6206" y="8604"/>
                  <a:pt x="6217" y="8536"/>
                  <a:pt x="6236" y="8526"/>
                </a:cubicBezTo>
                <a:cubicBezTo>
                  <a:pt x="6236" y="8516"/>
                  <a:pt x="6236" y="8506"/>
                  <a:pt x="6236" y="8497"/>
                </a:cubicBezTo>
                <a:cubicBezTo>
                  <a:pt x="6242" y="8492"/>
                  <a:pt x="6248" y="8488"/>
                  <a:pt x="6254" y="8484"/>
                </a:cubicBezTo>
                <a:cubicBezTo>
                  <a:pt x="6254" y="8488"/>
                  <a:pt x="6253" y="8492"/>
                  <a:pt x="6252" y="8497"/>
                </a:cubicBezTo>
                <a:cubicBezTo>
                  <a:pt x="6255" y="8499"/>
                  <a:pt x="6258" y="8501"/>
                  <a:pt x="6261" y="8504"/>
                </a:cubicBezTo>
                <a:cubicBezTo>
                  <a:pt x="6261" y="8504"/>
                  <a:pt x="6262" y="8504"/>
                  <a:pt x="6263" y="8504"/>
                </a:cubicBezTo>
                <a:cubicBezTo>
                  <a:pt x="6269" y="8489"/>
                  <a:pt x="6270" y="8493"/>
                  <a:pt x="6268" y="8473"/>
                </a:cubicBezTo>
                <a:cubicBezTo>
                  <a:pt x="6271" y="8470"/>
                  <a:pt x="6273" y="8466"/>
                  <a:pt x="6275" y="8463"/>
                </a:cubicBezTo>
                <a:cubicBezTo>
                  <a:pt x="6274" y="8469"/>
                  <a:pt x="6273" y="8476"/>
                  <a:pt x="6272" y="8481"/>
                </a:cubicBezTo>
                <a:cubicBezTo>
                  <a:pt x="6276" y="8483"/>
                  <a:pt x="6279" y="8486"/>
                  <a:pt x="6283" y="8487"/>
                </a:cubicBezTo>
                <a:cubicBezTo>
                  <a:pt x="6285" y="8479"/>
                  <a:pt x="6287" y="8470"/>
                  <a:pt x="6289" y="8461"/>
                </a:cubicBezTo>
                <a:cubicBezTo>
                  <a:pt x="6291" y="8464"/>
                  <a:pt x="6294" y="8468"/>
                  <a:pt x="6297" y="8472"/>
                </a:cubicBezTo>
                <a:cubicBezTo>
                  <a:pt x="6310" y="8453"/>
                  <a:pt x="6322" y="8411"/>
                  <a:pt x="6327" y="8382"/>
                </a:cubicBezTo>
                <a:cubicBezTo>
                  <a:pt x="6328" y="8382"/>
                  <a:pt x="6329" y="8382"/>
                  <a:pt x="6329" y="8382"/>
                </a:cubicBezTo>
                <a:cubicBezTo>
                  <a:pt x="6330" y="8382"/>
                  <a:pt x="6330" y="8383"/>
                  <a:pt x="6331" y="8384"/>
                </a:cubicBezTo>
                <a:cubicBezTo>
                  <a:pt x="6329" y="8393"/>
                  <a:pt x="6328" y="8400"/>
                  <a:pt x="6326" y="8409"/>
                </a:cubicBezTo>
                <a:cubicBezTo>
                  <a:pt x="6327" y="8411"/>
                  <a:pt x="6327" y="8412"/>
                  <a:pt x="6327" y="8414"/>
                </a:cubicBezTo>
                <a:cubicBezTo>
                  <a:pt x="6334" y="8417"/>
                  <a:pt x="6340" y="8421"/>
                  <a:pt x="6346" y="8425"/>
                </a:cubicBezTo>
                <a:cubicBezTo>
                  <a:pt x="6345" y="8417"/>
                  <a:pt x="6344" y="8410"/>
                  <a:pt x="6343" y="8402"/>
                </a:cubicBezTo>
                <a:cubicBezTo>
                  <a:pt x="6353" y="8405"/>
                  <a:pt x="6360" y="8393"/>
                  <a:pt x="6370" y="8389"/>
                </a:cubicBezTo>
                <a:cubicBezTo>
                  <a:pt x="6371" y="8396"/>
                  <a:pt x="6372" y="8405"/>
                  <a:pt x="6373" y="8413"/>
                </a:cubicBezTo>
                <a:cubicBezTo>
                  <a:pt x="6382" y="8401"/>
                  <a:pt x="6386" y="8383"/>
                  <a:pt x="6394" y="8373"/>
                </a:cubicBezTo>
                <a:cubicBezTo>
                  <a:pt x="6397" y="8377"/>
                  <a:pt x="6401" y="8382"/>
                  <a:pt x="6404" y="8386"/>
                </a:cubicBezTo>
                <a:cubicBezTo>
                  <a:pt x="6408" y="8380"/>
                  <a:pt x="6407" y="8382"/>
                  <a:pt x="6408" y="8368"/>
                </a:cubicBezTo>
                <a:cubicBezTo>
                  <a:pt x="6423" y="8373"/>
                  <a:pt x="6429" y="8363"/>
                  <a:pt x="6441" y="8353"/>
                </a:cubicBezTo>
                <a:cubicBezTo>
                  <a:pt x="6443" y="8345"/>
                  <a:pt x="6444" y="8347"/>
                  <a:pt x="6444" y="8341"/>
                </a:cubicBezTo>
                <a:cubicBezTo>
                  <a:pt x="6440" y="8341"/>
                  <a:pt x="6437" y="8341"/>
                  <a:pt x="6433" y="8341"/>
                </a:cubicBezTo>
                <a:cubicBezTo>
                  <a:pt x="6435" y="8335"/>
                  <a:pt x="6438" y="8329"/>
                  <a:pt x="6440" y="8323"/>
                </a:cubicBezTo>
                <a:cubicBezTo>
                  <a:pt x="6438" y="8313"/>
                  <a:pt x="6435" y="8303"/>
                  <a:pt x="6433" y="8294"/>
                </a:cubicBezTo>
                <a:cubicBezTo>
                  <a:pt x="6435" y="8297"/>
                  <a:pt x="6438" y="8300"/>
                  <a:pt x="6440" y="8303"/>
                </a:cubicBezTo>
                <a:cubicBezTo>
                  <a:pt x="6449" y="8288"/>
                  <a:pt x="6470" y="8296"/>
                  <a:pt x="6479" y="8309"/>
                </a:cubicBezTo>
                <a:cubicBezTo>
                  <a:pt x="6487" y="8302"/>
                  <a:pt x="6494" y="8294"/>
                  <a:pt x="6501" y="8287"/>
                </a:cubicBezTo>
                <a:cubicBezTo>
                  <a:pt x="6500" y="8281"/>
                  <a:pt x="6498" y="8276"/>
                  <a:pt x="6497" y="8271"/>
                </a:cubicBezTo>
                <a:cubicBezTo>
                  <a:pt x="6502" y="8276"/>
                  <a:pt x="6507" y="8281"/>
                  <a:pt x="6512" y="8287"/>
                </a:cubicBezTo>
                <a:cubicBezTo>
                  <a:pt x="6542" y="8280"/>
                  <a:pt x="6554" y="8228"/>
                  <a:pt x="6587" y="8227"/>
                </a:cubicBezTo>
                <a:cubicBezTo>
                  <a:pt x="6589" y="8217"/>
                  <a:pt x="6592" y="8208"/>
                  <a:pt x="6595" y="8199"/>
                </a:cubicBezTo>
                <a:cubicBezTo>
                  <a:pt x="6594" y="8191"/>
                  <a:pt x="6592" y="8184"/>
                  <a:pt x="6591" y="8176"/>
                </a:cubicBezTo>
                <a:cubicBezTo>
                  <a:pt x="6596" y="8184"/>
                  <a:pt x="6599" y="8190"/>
                  <a:pt x="6600" y="8206"/>
                </a:cubicBezTo>
                <a:cubicBezTo>
                  <a:pt x="6605" y="8202"/>
                  <a:pt x="6609" y="8199"/>
                  <a:pt x="6613" y="8194"/>
                </a:cubicBezTo>
                <a:cubicBezTo>
                  <a:pt x="6614" y="8194"/>
                  <a:pt x="6614" y="8194"/>
                  <a:pt x="6615" y="8194"/>
                </a:cubicBezTo>
                <a:cubicBezTo>
                  <a:pt x="6609" y="8221"/>
                  <a:pt x="6592" y="8244"/>
                  <a:pt x="6577" y="8253"/>
                </a:cubicBezTo>
                <a:cubicBezTo>
                  <a:pt x="6575" y="8260"/>
                  <a:pt x="6575" y="8262"/>
                  <a:pt x="6574" y="8273"/>
                </a:cubicBezTo>
                <a:cubicBezTo>
                  <a:pt x="6598" y="8251"/>
                  <a:pt x="6641" y="8257"/>
                  <a:pt x="6669" y="8263"/>
                </a:cubicBezTo>
                <a:cubicBezTo>
                  <a:pt x="6670" y="8265"/>
                  <a:pt x="6671" y="8269"/>
                  <a:pt x="6672" y="8271"/>
                </a:cubicBezTo>
                <a:cubicBezTo>
                  <a:pt x="6652" y="8270"/>
                  <a:pt x="6639" y="8285"/>
                  <a:pt x="6621" y="8291"/>
                </a:cubicBezTo>
                <a:cubicBezTo>
                  <a:pt x="6621" y="8297"/>
                  <a:pt x="6621" y="8303"/>
                  <a:pt x="6621" y="8309"/>
                </a:cubicBezTo>
                <a:cubicBezTo>
                  <a:pt x="6616" y="8302"/>
                  <a:pt x="6618" y="8301"/>
                  <a:pt x="6612" y="8300"/>
                </a:cubicBezTo>
                <a:cubicBezTo>
                  <a:pt x="6612" y="8291"/>
                  <a:pt x="6613" y="8281"/>
                  <a:pt x="6613" y="8271"/>
                </a:cubicBezTo>
                <a:cubicBezTo>
                  <a:pt x="6595" y="8270"/>
                  <a:pt x="6535" y="8338"/>
                  <a:pt x="6523" y="8361"/>
                </a:cubicBezTo>
                <a:cubicBezTo>
                  <a:pt x="6522" y="8361"/>
                  <a:pt x="6521" y="8361"/>
                  <a:pt x="6520" y="8361"/>
                </a:cubicBezTo>
                <a:cubicBezTo>
                  <a:pt x="6522" y="8364"/>
                  <a:pt x="6525" y="8366"/>
                  <a:pt x="6528" y="8368"/>
                </a:cubicBezTo>
                <a:cubicBezTo>
                  <a:pt x="6528" y="8369"/>
                  <a:pt x="6528" y="8371"/>
                  <a:pt x="6528" y="8372"/>
                </a:cubicBezTo>
                <a:cubicBezTo>
                  <a:pt x="6522" y="8373"/>
                  <a:pt x="6524" y="8372"/>
                  <a:pt x="6519" y="8366"/>
                </a:cubicBezTo>
                <a:cubicBezTo>
                  <a:pt x="6510" y="8375"/>
                  <a:pt x="6502" y="8384"/>
                  <a:pt x="6493" y="8394"/>
                </a:cubicBezTo>
                <a:cubicBezTo>
                  <a:pt x="6492" y="8395"/>
                  <a:pt x="6492" y="8397"/>
                  <a:pt x="6491" y="8398"/>
                </a:cubicBezTo>
                <a:cubicBezTo>
                  <a:pt x="6493" y="8400"/>
                  <a:pt x="6494" y="8403"/>
                  <a:pt x="6495" y="8404"/>
                </a:cubicBezTo>
                <a:cubicBezTo>
                  <a:pt x="6502" y="8397"/>
                  <a:pt x="6508" y="8389"/>
                  <a:pt x="6515" y="8382"/>
                </a:cubicBezTo>
                <a:cubicBezTo>
                  <a:pt x="6512" y="8397"/>
                  <a:pt x="6510" y="8388"/>
                  <a:pt x="6505" y="8397"/>
                </a:cubicBezTo>
                <a:cubicBezTo>
                  <a:pt x="6488" y="8430"/>
                  <a:pt x="6499" y="8466"/>
                  <a:pt x="6504" y="8502"/>
                </a:cubicBezTo>
                <a:cubicBezTo>
                  <a:pt x="6507" y="8500"/>
                  <a:pt x="6506" y="8501"/>
                  <a:pt x="6510" y="8494"/>
                </a:cubicBezTo>
                <a:cubicBezTo>
                  <a:pt x="6514" y="8507"/>
                  <a:pt x="6518" y="8520"/>
                  <a:pt x="6522" y="8533"/>
                </a:cubicBezTo>
                <a:cubicBezTo>
                  <a:pt x="6532" y="8529"/>
                  <a:pt x="6531" y="8527"/>
                  <a:pt x="6538" y="8540"/>
                </a:cubicBezTo>
                <a:cubicBezTo>
                  <a:pt x="6540" y="8531"/>
                  <a:pt x="6542" y="8522"/>
                  <a:pt x="6544" y="8512"/>
                </a:cubicBezTo>
                <a:cubicBezTo>
                  <a:pt x="6552" y="8506"/>
                  <a:pt x="6556" y="8505"/>
                  <a:pt x="6568" y="8506"/>
                </a:cubicBezTo>
                <a:cubicBezTo>
                  <a:pt x="6568" y="8500"/>
                  <a:pt x="6568" y="8495"/>
                  <a:pt x="6568" y="8490"/>
                </a:cubicBezTo>
                <a:cubicBezTo>
                  <a:pt x="6569" y="8491"/>
                  <a:pt x="6570" y="8493"/>
                  <a:pt x="6572" y="8494"/>
                </a:cubicBezTo>
                <a:cubicBezTo>
                  <a:pt x="6585" y="8480"/>
                  <a:pt x="6591" y="8425"/>
                  <a:pt x="6616" y="8425"/>
                </a:cubicBezTo>
                <a:cubicBezTo>
                  <a:pt x="6619" y="8404"/>
                  <a:pt x="6614" y="8404"/>
                  <a:pt x="6613" y="8382"/>
                </a:cubicBezTo>
                <a:cubicBezTo>
                  <a:pt x="6616" y="8382"/>
                  <a:pt x="6618" y="8382"/>
                  <a:pt x="6621" y="8382"/>
                </a:cubicBezTo>
                <a:cubicBezTo>
                  <a:pt x="6623" y="8386"/>
                  <a:pt x="6624" y="8389"/>
                  <a:pt x="6625" y="8394"/>
                </a:cubicBezTo>
                <a:cubicBezTo>
                  <a:pt x="6626" y="8394"/>
                  <a:pt x="6627" y="8394"/>
                  <a:pt x="6627" y="8394"/>
                </a:cubicBezTo>
                <a:cubicBezTo>
                  <a:pt x="6632" y="8388"/>
                  <a:pt x="6634" y="8384"/>
                  <a:pt x="6637" y="8373"/>
                </a:cubicBezTo>
                <a:cubicBezTo>
                  <a:pt x="6637" y="8372"/>
                  <a:pt x="6638" y="8373"/>
                  <a:pt x="6639" y="8372"/>
                </a:cubicBezTo>
                <a:cubicBezTo>
                  <a:pt x="6639" y="8377"/>
                  <a:pt x="6639" y="8383"/>
                  <a:pt x="6639" y="8389"/>
                </a:cubicBezTo>
                <a:cubicBezTo>
                  <a:pt x="6646" y="8391"/>
                  <a:pt x="6653" y="8392"/>
                  <a:pt x="6661" y="8394"/>
                </a:cubicBezTo>
                <a:cubicBezTo>
                  <a:pt x="6665" y="8380"/>
                  <a:pt x="6668" y="8384"/>
                  <a:pt x="6670" y="8366"/>
                </a:cubicBezTo>
                <a:cubicBezTo>
                  <a:pt x="6672" y="8368"/>
                  <a:pt x="6675" y="8371"/>
                  <a:pt x="6677" y="8373"/>
                </a:cubicBezTo>
                <a:cubicBezTo>
                  <a:pt x="6678" y="8367"/>
                  <a:pt x="6679" y="8361"/>
                  <a:pt x="6679" y="8355"/>
                </a:cubicBezTo>
                <a:cubicBezTo>
                  <a:pt x="6681" y="8354"/>
                  <a:pt x="6683" y="8354"/>
                  <a:pt x="6684" y="8353"/>
                </a:cubicBezTo>
                <a:cubicBezTo>
                  <a:pt x="6691" y="8356"/>
                  <a:pt x="6689" y="8359"/>
                  <a:pt x="6694" y="8366"/>
                </a:cubicBezTo>
                <a:cubicBezTo>
                  <a:pt x="6721" y="8347"/>
                  <a:pt x="6751" y="8309"/>
                  <a:pt x="6782" y="8307"/>
                </a:cubicBezTo>
                <a:cubicBezTo>
                  <a:pt x="6782" y="8303"/>
                  <a:pt x="6782" y="8300"/>
                  <a:pt x="6781" y="8296"/>
                </a:cubicBezTo>
                <a:cubicBezTo>
                  <a:pt x="6788" y="8297"/>
                  <a:pt x="6794" y="8299"/>
                  <a:pt x="6801" y="8300"/>
                </a:cubicBezTo>
                <a:cubicBezTo>
                  <a:pt x="6800" y="8297"/>
                  <a:pt x="6800" y="8294"/>
                  <a:pt x="6799" y="8291"/>
                </a:cubicBezTo>
                <a:cubicBezTo>
                  <a:pt x="6800" y="8290"/>
                  <a:pt x="6802" y="8288"/>
                  <a:pt x="6803" y="8287"/>
                </a:cubicBezTo>
                <a:cubicBezTo>
                  <a:pt x="6808" y="8281"/>
                  <a:pt x="6808" y="8285"/>
                  <a:pt x="6813" y="8291"/>
                </a:cubicBezTo>
                <a:cubicBezTo>
                  <a:pt x="6817" y="8288"/>
                  <a:pt x="6823" y="8285"/>
                  <a:pt x="6827" y="8282"/>
                </a:cubicBezTo>
                <a:cubicBezTo>
                  <a:pt x="6821" y="8268"/>
                  <a:pt x="6811" y="8266"/>
                  <a:pt x="6797" y="8267"/>
                </a:cubicBezTo>
                <a:cubicBezTo>
                  <a:pt x="6796" y="8265"/>
                  <a:pt x="6796" y="8263"/>
                  <a:pt x="6795" y="8260"/>
                </a:cubicBezTo>
                <a:cubicBezTo>
                  <a:pt x="6798" y="8258"/>
                  <a:pt x="6800" y="8256"/>
                  <a:pt x="6803" y="8253"/>
                </a:cubicBezTo>
                <a:cubicBezTo>
                  <a:pt x="6805" y="8249"/>
                  <a:pt x="6806" y="8247"/>
                  <a:pt x="6807" y="8243"/>
                </a:cubicBezTo>
                <a:cubicBezTo>
                  <a:pt x="6802" y="8235"/>
                  <a:pt x="6798" y="8226"/>
                  <a:pt x="6793" y="8217"/>
                </a:cubicBezTo>
                <a:cubicBezTo>
                  <a:pt x="6777" y="8206"/>
                  <a:pt x="6769" y="8235"/>
                  <a:pt x="6764" y="8192"/>
                </a:cubicBezTo>
                <a:cubicBezTo>
                  <a:pt x="6750" y="8196"/>
                  <a:pt x="6745" y="8212"/>
                  <a:pt x="6735" y="8219"/>
                </a:cubicBezTo>
                <a:cubicBezTo>
                  <a:pt x="6728" y="8224"/>
                  <a:pt x="6719" y="8221"/>
                  <a:pt x="6714" y="8224"/>
                </a:cubicBezTo>
                <a:cubicBezTo>
                  <a:pt x="6716" y="8219"/>
                  <a:pt x="6717" y="8215"/>
                  <a:pt x="6718" y="8210"/>
                </a:cubicBezTo>
                <a:cubicBezTo>
                  <a:pt x="6717" y="8210"/>
                  <a:pt x="6717" y="8210"/>
                  <a:pt x="6716" y="8210"/>
                </a:cubicBezTo>
                <a:cubicBezTo>
                  <a:pt x="6715" y="8208"/>
                  <a:pt x="6715" y="8206"/>
                  <a:pt x="6714" y="8204"/>
                </a:cubicBezTo>
                <a:cubicBezTo>
                  <a:pt x="6700" y="8191"/>
                  <a:pt x="6688" y="8215"/>
                  <a:pt x="6678" y="8206"/>
                </a:cubicBezTo>
                <a:cubicBezTo>
                  <a:pt x="6674" y="8201"/>
                  <a:pt x="6670" y="8197"/>
                  <a:pt x="6666" y="8192"/>
                </a:cubicBezTo>
                <a:cubicBezTo>
                  <a:pt x="6660" y="8193"/>
                  <a:pt x="6654" y="8193"/>
                  <a:pt x="6648" y="8194"/>
                </a:cubicBezTo>
                <a:cubicBezTo>
                  <a:pt x="6641" y="8189"/>
                  <a:pt x="6639" y="8174"/>
                  <a:pt x="6629" y="8170"/>
                </a:cubicBezTo>
                <a:cubicBezTo>
                  <a:pt x="6629" y="8170"/>
                  <a:pt x="6629" y="8170"/>
                  <a:pt x="6629" y="8170"/>
                </a:cubicBezTo>
                <a:cubicBezTo>
                  <a:pt x="6628" y="8170"/>
                  <a:pt x="6627" y="8170"/>
                  <a:pt x="6627" y="8170"/>
                </a:cubicBezTo>
                <a:cubicBezTo>
                  <a:pt x="6627" y="8169"/>
                  <a:pt x="6627" y="8170"/>
                  <a:pt x="6627" y="8169"/>
                </a:cubicBezTo>
                <a:cubicBezTo>
                  <a:pt x="6632" y="8166"/>
                  <a:pt x="6638" y="8162"/>
                  <a:pt x="6644" y="8158"/>
                </a:cubicBezTo>
                <a:cubicBezTo>
                  <a:pt x="6645" y="8157"/>
                  <a:pt x="6646" y="8155"/>
                  <a:pt x="6647" y="8155"/>
                </a:cubicBezTo>
                <a:cubicBezTo>
                  <a:pt x="6624" y="8134"/>
                  <a:pt x="6581" y="8145"/>
                  <a:pt x="6588" y="8079"/>
                </a:cubicBezTo>
                <a:cubicBezTo>
                  <a:pt x="6584" y="8068"/>
                  <a:pt x="6584" y="8068"/>
                  <a:pt x="6578" y="8070"/>
                </a:cubicBezTo>
                <a:cubicBezTo>
                  <a:pt x="6575" y="8049"/>
                  <a:pt x="6576" y="8040"/>
                  <a:pt x="6581" y="8022"/>
                </a:cubicBezTo>
                <a:cubicBezTo>
                  <a:pt x="6574" y="8010"/>
                  <a:pt x="6561" y="8010"/>
                  <a:pt x="6547" y="8012"/>
                </a:cubicBezTo>
                <a:cubicBezTo>
                  <a:pt x="6566" y="7976"/>
                  <a:pt x="6569" y="7992"/>
                  <a:pt x="6576" y="7940"/>
                </a:cubicBezTo>
                <a:cubicBezTo>
                  <a:pt x="6580" y="7931"/>
                  <a:pt x="6585" y="7923"/>
                  <a:pt x="6590" y="7914"/>
                </a:cubicBezTo>
                <a:cubicBezTo>
                  <a:pt x="6587" y="7910"/>
                  <a:pt x="6584" y="7906"/>
                  <a:pt x="6580" y="7901"/>
                </a:cubicBezTo>
                <a:cubicBezTo>
                  <a:pt x="6576" y="7905"/>
                  <a:pt x="6572" y="7907"/>
                  <a:pt x="6568" y="7911"/>
                </a:cubicBezTo>
                <a:cubicBezTo>
                  <a:pt x="6568" y="7906"/>
                  <a:pt x="6568" y="7903"/>
                  <a:pt x="6568" y="7899"/>
                </a:cubicBezTo>
                <a:cubicBezTo>
                  <a:pt x="6556" y="7909"/>
                  <a:pt x="6544" y="7918"/>
                  <a:pt x="6532" y="7929"/>
                </a:cubicBezTo>
                <a:cubicBezTo>
                  <a:pt x="6517" y="7893"/>
                  <a:pt x="6507" y="7874"/>
                  <a:pt x="6476" y="7869"/>
                </a:cubicBezTo>
                <a:cubicBezTo>
                  <a:pt x="6476" y="7868"/>
                  <a:pt x="6476" y="7866"/>
                  <a:pt x="6476" y="7865"/>
                </a:cubicBezTo>
                <a:cubicBezTo>
                  <a:pt x="6487" y="7859"/>
                  <a:pt x="6501" y="7842"/>
                  <a:pt x="6517" y="7849"/>
                </a:cubicBezTo>
                <a:cubicBezTo>
                  <a:pt x="6525" y="7855"/>
                  <a:pt x="6532" y="7862"/>
                  <a:pt x="6539" y="7869"/>
                </a:cubicBezTo>
                <a:cubicBezTo>
                  <a:pt x="6557" y="7866"/>
                  <a:pt x="6615" y="7804"/>
                  <a:pt x="6621" y="7780"/>
                </a:cubicBezTo>
                <a:cubicBezTo>
                  <a:pt x="6601" y="7679"/>
                  <a:pt x="6532" y="7677"/>
                  <a:pt x="6475" y="7719"/>
                </a:cubicBezTo>
                <a:cubicBezTo>
                  <a:pt x="6413" y="7763"/>
                  <a:pt x="6345" y="7794"/>
                  <a:pt x="6296" y="7861"/>
                </a:cubicBezTo>
                <a:cubicBezTo>
                  <a:pt x="6256" y="7917"/>
                  <a:pt x="6226" y="8002"/>
                  <a:pt x="6186" y="8061"/>
                </a:cubicBezTo>
                <a:cubicBezTo>
                  <a:pt x="6220" y="7930"/>
                  <a:pt x="6290" y="7769"/>
                  <a:pt x="6355" y="7697"/>
                </a:cubicBezTo>
                <a:cubicBezTo>
                  <a:pt x="6373" y="7678"/>
                  <a:pt x="6404" y="7686"/>
                  <a:pt x="6421" y="7664"/>
                </a:cubicBezTo>
                <a:cubicBezTo>
                  <a:pt x="6444" y="7634"/>
                  <a:pt x="6436" y="7556"/>
                  <a:pt x="6479" y="7529"/>
                </a:cubicBezTo>
                <a:cubicBezTo>
                  <a:pt x="6504" y="7512"/>
                  <a:pt x="6548" y="7519"/>
                  <a:pt x="6574" y="7526"/>
                </a:cubicBezTo>
                <a:cubicBezTo>
                  <a:pt x="6613" y="7537"/>
                  <a:pt x="6651" y="7517"/>
                  <a:pt x="6687" y="7524"/>
                </a:cubicBezTo>
                <a:cubicBezTo>
                  <a:pt x="6722" y="7527"/>
                  <a:pt x="6758" y="7530"/>
                  <a:pt x="6793" y="7534"/>
                </a:cubicBezTo>
                <a:cubicBezTo>
                  <a:pt x="6841" y="7519"/>
                  <a:pt x="6895" y="7518"/>
                  <a:pt x="6926" y="7475"/>
                </a:cubicBezTo>
                <a:cubicBezTo>
                  <a:pt x="6944" y="7438"/>
                  <a:pt x="6963" y="7400"/>
                  <a:pt x="6981" y="7363"/>
                </a:cubicBezTo>
                <a:cubicBezTo>
                  <a:pt x="7010" y="7358"/>
                  <a:pt x="7039" y="7353"/>
                  <a:pt x="7068" y="7347"/>
                </a:cubicBezTo>
                <a:cubicBezTo>
                  <a:pt x="7048" y="7402"/>
                  <a:pt x="7031" y="7462"/>
                  <a:pt x="7022" y="7508"/>
                </a:cubicBezTo>
                <a:cubicBezTo>
                  <a:pt x="7029" y="7524"/>
                  <a:pt x="7036" y="7538"/>
                  <a:pt x="7043" y="7554"/>
                </a:cubicBezTo>
                <a:cubicBezTo>
                  <a:pt x="7024" y="7590"/>
                  <a:pt x="7004" y="7555"/>
                  <a:pt x="6992" y="7621"/>
                </a:cubicBezTo>
                <a:cubicBezTo>
                  <a:pt x="6991" y="7624"/>
                  <a:pt x="6991" y="7629"/>
                  <a:pt x="6990" y="7632"/>
                </a:cubicBezTo>
                <a:cubicBezTo>
                  <a:pt x="7000" y="7637"/>
                  <a:pt x="7010" y="7641"/>
                  <a:pt x="7021" y="7646"/>
                </a:cubicBezTo>
                <a:cubicBezTo>
                  <a:pt x="7001" y="7683"/>
                  <a:pt x="6963" y="7692"/>
                  <a:pt x="6950" y="7739"/>
                </a:cubicBezTo>
                <a:cubicBezTo>
                  <a:pt x="6947" y="7751"/>
                  <a:pt x="6953" y="7770"/>
                  <a:pt x="6956" y="7786"/>
                </a:cubicBezTo>
                <a:cubicBezTo>
                  <a:pt x="6977" y="7781"/>
                  <a:pt x="6999" y="7777"/>
                  <a:pt x="7020" y="7773"/>
                </a:cubicBezTo>
                <a:cubicBezTo>
                  <a:pt x="7047" y="7779"/>
                  <a:pt x="7073" y="7786"/>
                  <a:pt x="7099" y="7793"/>
                </a:cubicBezTo>
                <a:cubicBezTo>
                  <a:pt x="7123" y="7801"/>
                  <a:pt x="7149" y="7791"/>
                  <a:pt x="7153" y="7759"/>
                </a:cubicBezTo>
                <a:cubicBezTo>
                  <a:pt x="7161" y="7757"/>
                  <a:pt x="7168" y="7756"/>
                  <a:pt x="7175" y="7755"/>
                </a:cubicBezTo>
                <a:cubicBezTo>
                  <a:pt x="7175" y="7767"/>
                  <a:pt x="7175" y="7780"/>
                  <a:pt x="7175" y="7793"/>
                </a:cubicBezTo>
                <a:cubicBezTo>
                  <a:pt x="7176" y="7796"/>
                  <a:pt x="7177" y="7799"/>
                  <a:pt x="7178" y="7801"/>
                </a:cubicBezTo>
                <a:cubicBezTo>
                  <a:pt x="7181" y="7800"/>
                  <a:pt x="7184" y="7799"/>
                  <a:pt x="7186" y="7798"/>
                </a:cubicBezTo>
                <a:cubicBezTo>
                  <a:pt x="7193" y="7793"/>
                  <a:pt x="7195" y="7783"/>
                  <a:pt x="7197" y="7770"/>
                </a:cubicBezTo>
                <a:cubicBezTo>
                  <a:pt x="7210" y="7773"/>
                  <a:pt x="7222" y="7775"/>
                  <a:pt x="7235" y="7777"/>
                </a:cubicBezTo>
                <a:cubicBezTo>
                  <a:pt x="7235" y="7779"/>
                  <a:pt x="7235" y="7780"/>
                  <a:pt x="7235" y="7782"/>
                </a:cubicBezTo>
                <a:cubicBezTo>
                  <a:pt x="7209" y="7804"/>
                  <a:pt x="7201" y="7851"/>
                  <a:pt x="7168" y="7867"/>
                </a:cubicBezTo>
                <a:cubicBezTo>
                  <a:pt x="7166" y="7878"/>
                  <a:pt x="7166" y="7874"/>
                  <a:pt x="7168" y="7885"/>
                </a:cubicBezTo>
                <a:cubicBezTo>
                  <a:pt x="7175" y="7892"/>
                  <a:pt x="7186" y="7893"/>
                  <a:pt x="7197" y="7893"/>
                </a:cubicBezTo>
                <a:cubicBezTo>
                  <a:pt x="7218" y="7850"/>
                  <a:pt x="7257" y="7815"/>
                  <a:pt x="7272" y="7768"/>
                </a:cubicBezTo>
                <a:cubicBezTo>
                  <a:pt x="7274" y="7770"/>
                  <a:pt x="7277" y="7771"/>
                  <a:pt x="7280" y="7773"/>
                </a:cubicBezTo>
                <a:cubicBezTo>
                  <a:pt x="7284" y="7784"/>
                  <a:pt x="7289" y="7794"/>
                  <a:pt x="7293" y="7805"/>
                </a:cubicBezTo>
                <a:cubicBezTo>
                  <a:pt x="7293" y="7832"/>
                  <a:pt x="7287" y="7850"/>
                  <a:pt x="7280" y="7865"/>
                </a:cubicBezTo>
                <a:cubicBezTo>
                  <a:pt x="7280" y="7872"/>
                  <a:pt x="7280" y="7878"/>
                  <a:pt x="7280" y="7885"/>
                </a:cubicBezTo>
                <a:cubicBezTo>
                  <a:pt x="7284" y="7886"/>
                  <a:pt x="7288" y="7887"/>
                  <a:pt x="7292" y="7888"/>
                </a:cubicBezTo>
                <a:cubicBezTo>
                  <a:pt x="7297" y="7879"/>
                  <a:pt x="7303" y="7871"/>
                  <a:pt x="7308" y="7863"/>
                </a:cubicBezTo>
                <a:cubicBezTo>
                  <a:pt x="7309" y="7877"/>
                  <a:pt x="7310" y="7892"/>
                  <a:pt x="7311" y="7906"/>
                </a:cubicBezTo>
                <a:cubicBezTo>
                  <a:pt x="7323" y="7912"/>
                  <a:pt x="7334" y="7918"/>
                  <a:pt x="7346" y="7924"/>
                </a:cubicBezTo>
                <a:cubicBezTo>
                  <a:pt x="7352" y="7886"/>
                  <a:pt x="7369" y="7845"/>
                  <a:pt x="7366" y="7803"/>
                </a:cubicBezTo>
                <a:cubicBezTo>
                  <a:pt x="7340" y="7806"/>
                  <a:pt x="7337" y="7793"/>
                  <a:pt x="7342" y="7757"/>
                </a:cubicBezTo>
                <a:cubicBezTo>
                  <a:pt x="7342" y="7755"/>
                  <a:pt x="7342" y="7754"/>
                  <a:pt x="7342" y="7752"/>
                </a:cubicBezTo>
                <a:cubicBezTo>
                  <a:pt x="7337" y="7750"/>
                  <a:pt x="7333" y="7747"/>
                  <a:pt x="7328" y="7745"/>
                </a:cubicBezTo>
                <a:cubicBezTo>
                  <a:pt x="7322" y="7753"/>
                  <a:pt x="7318" y="7759"/>
                  <a:pt x="7315" y="7773"/>
                </a:cubicBezTo>
                <a:cubicBezTo>
                  <a:pt x="7314" y="7773"/>
                  <a:pt x="7313" y="7774"/>
                  <a:pt x="7313" y="7775"/>
                </a:cubicBezTo>
                <a:cubicBezTo>
                  <a:pt x="7306" y="7759"/>
                  <a:pt x="7300" y="7729"/>
                  <a:pt x="7296" y="7708"/>
                </a:cubicBezTo>
                <a:cubicBezTo>
                  <a:pt x="7296" y="7707"/>
                  <a:pt x="7296" y="7706"/>
                  <a:pt x="7296" y="7705"/>
                </a:cubicBezTo>
                <a:cubicBezTo>
                  <a:pt x="7322" y="7682"/>
                  <a:pt x="7321" y="7695"/>
                  <a:pt x="7342" y="7660"/>
                </a:cubicBezTo>
                <a:cubicBezTo>
                  <a:pt x="7342" y="7655"/>
                  <a:pt x="7342" y="7651"/>
                  <a:pt x="7342" y="7646"/>
                </a:cubicBezTo>
                <a:cubicBezTo>
                  <a:pt x="7339" y="7644"/>
                  <a:pt x="7337" y="7642"/>
                  <a:pt x="7333" y="7639"/>
                </a:cubicBezTo>
                <a:cubicBezTo>
                  <a:pt x="7324" y="7647"/>
                  <a:pt x="7315" y="7655"/>
                  <a:pt x="7302" y="7656"/>
                </a:cubicBezTo>
                <a:cubicBezTo>
                  <a:pt x="7295" y="7646"/>
                  <a:pt x="7286" y="7634"/>
                  <a:pt x="7282" y="7618"/>
                </a:cubicBezTo>
                <a:cubicBezTo>
                  <a:pt x="7281" y="7615"/>
                  <a:pt x="7279" y="7613"/>
                  <a:pt x="7278" y="7610"/>
                </a:cubicBezTo>
                <a:cubicBezTo>
                  <a:pt x="7288" y="7594"/>
                  <a:pt x="7299" y="7579"/>
                  <a:pt x="7309" y="7562"/>
                </a:cubicBezTo>
                <a:cubicBezTo>
                  <a:pt x="7312" y="7556"/>
                  <a:pt x="7315" y="7549"/>
                  <a:pt x="7318" y="7543"/>
                </a:cubicBezTo>
                <a:cubicBezTo>
                  <a:pt x="7299" y="7522"/>
                  <a:pt x="7275" y="7503"/>
                  <a:pt x="7246" y="7510"/>
                </a:cubicBezTo>
                <a:cubicBezTo>
                  <a:pt x="7243" y="7519"/>
                  <a:pt x="7240" y="7529"/>
                  <a:pt x="7237" y="7538"/>
                </a:cubicBezTo>
                <a:cubicBezTo>
                  <a:pt x="7207" y="7550"/>
                  <a:pt x="7181" y="7514"/>
                  <a:pt x="7162" y="7487"/>
                </a:cubicBezTo>
                <a:cubicBezTo>
                  <a:pt x="7162" y="7485"/>
                  <a:pt x="7162" y="7484"/>
                  <a:pt x="7162" y="7482"/>
                </a:cubicBezTo>
                <a:cubicBezTo>
                  <a:pt x="7162" y="7481"/>
                  <a:pt x="7162" y="7480"/>
                  <a:pt x="7162" y="7479"/>
                </a:cubicBezTo>
                <a:cubicBezTo>
                  <a:pt x="7170" y="7465"/>
                  <a:pt x="7178" y="7451"/>
                  <a:pt x="7186" y="7436"/>
                </a:cubicBezTo>
                <a:cubicBezTo>
                  <a:pt x="7177" y="7429"/>
                  <a:pt x="7167" y="7422"/>
                  <a:pt x="7157" y="7415"/>
                </a:cubicBezTo>
                <a:cubicBezTo>
                  <a:pt x="7132" y="7424"/>
                  <a:pt x="7136" y="7469"/>
                  <a:pt x="7112" y="7479"/>
                </a:cubicBezTo>
                <a:cubicBezTo>
                  <a:pt x="7110" y="7379"/>
                  <a:pt x="7187" y="7318"/>
                  <a:pt x="7164" y="7236"/>
                </a:cubicBezTo>
                <a:cubicBezTo>
                  <a:pt x="7174" y="7231"/>
                  <a:pt x="7186" y="7224"/>
                  <a:pt x="7195" y="7218"/>
                </a:cubicBezTo>
                <a:cubicBezTo>
                  <a:pt x="7195" y="7214"/>
                  <a:pt x="7195" y="7212"/>
                  <a:pt x="7196" y="7208"/>
                </a:cubicBezTo>
                <a:cubicBezTo>
                  <a:pt x="7195" y="7204"/>
                  <a:pt x="7194" y="7198"/>
                  <a:pt x="7193" y="7194"/>
                </a:cubicBezTo>
                <a:cubicBezTo>
                  <a:pt x="7190" y="7192"/>
                  <a:pt x="7188" y="7191"/>
                  <a:pt x="7185" y="7189"/>
                </a:cubicBezTo>
                <a:cubicBezTo>
                  <a:pt x="7174" y="7194"/>
                  <a:pt x="7163" y="7200"/>
                  <a:pt x="7152" y="7206"/>
                </a:cubicBezTo>
                <a:cubicBezTo>
                  <a:pt x="7147" y="7192"/>
                  <a:pt x="7141" y="7179"/>
                  <a:pt x="7136" y="7166"/>
                </a:cubicBezTo>
                <a:cubicBezTo>
                  <a:pt x="7143" y="7141"/>
                  <a:pt x="7150" y="7108"/>
                  <a:pt x="7157" y="7081"/>
                </a:cubicBezTo>
                <a:cubicBezTo>
                  <a:pt x="7155" y="7041"/>
                  <a:pt x="7122" y="7008"/>
                  <a:pt x="7103" y="7001"/>
                </a:cubicBezTo>
                <a:cubicBezTo>
                  <a:pt x="7094" y="6998"/>
                  <a:pt x="7078" y="7019"/>
                  <a:pt x="7070" y="7028"/>
                </a:cubicBezTo>
                <a:cubicBezTo>
                  <a:pt x="7067" y="7020"/>
                  <a:pt x="7063" y="7011"/>
                  <a:pt x="7060" y="7004"/>
                </a:cubicBezTo>
                <a:cubicBezTo>
                  <a:pt x="7062" y="6986"/>
                  <a:pt x="7068" y="6978"/>
                  <a:pt x="7072" y="6965"/>
                </a:cubicBezTo>
                <a:cubicBezTo>
                  <a:pt x="7016" y="6866"/>
                  <a:pt x="6980" y="6977"/>
                  <a:pt x="6939" y="7019"/>
                </a:cubicBezTo>
                <a:cubicBezTo>
                  <a:pt x="6919" y="7039"/>
                  <a:pt x="6891" y="7044"/>
                  <a:pt x="6872" y="7058"/>
                </a:cubicBezTo>
                <a:cubicBezTo>
                  <a:pt x="6875" y="7030"/>
                  <a:pt x="6880" y="6988"/>
                  <a:pt x="6891" y="6973"/>
                </a:cubicBezTo>
                <a:cubicBezTo>
                  <a:pt x="6902" y="6971"/>
                  <a:pt x="6913" y="6971"/>
                  <a:pt x="6925" y="6969"/>
                </a:cubicBezTo>
                <a:cubicBezTo>
                  <a:pt x="6949" y="6957"/>
                  <a:pt x="6959" y="6913"/>
                  <a:pt x="6986" y="6902"/>
                </a:cubicBezTo>
                <a:cubicBezTo>
                  <a:pt x="7013" y="6890"/>
                  <a:pt x="7039" y="6888"/>
                  <a:pt x="7050" y="6850"/>
                </a:cubicBezTo>
                <a:cubicBezTo>
                  <a:pt x="7026" y="6839"/>
                  <a:pt x="7002" y="6828"/>
                  <a:pt x="6978" y="6816"/>
                </a:cubicBezTo>
                <a:cubicBezTo>
                  <a:pt x="6954" y="6799"/>
                  <a:pt x="6936" y="6763"/>
                  <a:pt x="6907" y="6755"/>
                </a:cubicBezTo>
                <a:cubicBezTo>
                  <a:pt x="6885" y="6749"/>
                  <a:pt x="6871" y="6773"/>
                  <a:pt x="6850" y="6771"/>
                </a:cubicBezTo>
                <a:cubicBezTo>
                  <a:pt x="6854" y="6750"/>
                  <a:pt x="6859" y="6730"/>
                  <a:pt x="6864" y="6710"/>
                </a:cubicBezTo>
                <a:cubicBezTo>
                  <a:pt x="6863" y="6673"/>
                  <a:pt x="6813" y="6599"/>
                  <a:pt x="6797" y="6588"/>
                </a:cubicBezTo>
                <a:cubicBezTo>
                  <a:pt x="6790" y="6588"/>
                  <a:pt x="6782" y="6588"/>
                  <a:pt x="6775" y="6588"/>
                </a:cubicBezTo>
                <a:cubicBezTo>
                  <a:pt x="6762" y="6578"/>
                  <a:pt x="6747" y="6513"/>
                  <a:pt x="6740" y="6491"/>
                </a:cubicBezTo>
                <a:cubicBezTo>
                  <a:pt x="6741" y="6490"/>
                  <a:pt x="6741" y="6489"/>
                  <a:pt x="6742" y="6489"/>
                </a:cubicBezTo>
                <a:cubicBezTo>
                  <a:pt x="6754" y="6476"/>
                  <a:pt x="6782" y="6497"/>
                  <a:pt x="6799" y="6489"/>
                </a:cubicBezTo>
                <a:cubicBezTo>
                  <a:pt x="6801" y="6479"/>
                  <a:pt x="6802" y="6463"/>
                  <a:pt x="6801" y="6447"/>
                </a:cubicBezTo>
                <a:cubicBezTo>
                  <a:pt x="6783" y="6421"/>
                  <a:pt x="6762" y="6409"/>
                  <a:pt x="6749" y="6376"/>
                </a:cubicBezTo>
                <a:cubicBezTo>
                  <a:pt x="6754" y="6366"/>
                  <a:pt x="6761" y="6357"/>
                  <a:pt x="6771" y="6354"/>
                </a:cubicBezTo>
                <a:cubicBezTo>
                  <a:pt x="6763" y="6270"/>
                  <a:pt x="6722" y="6327"/>
                  <a:pt x="6714" y="6211"/>
                </a:cubicBezTo>
                <a:cubicBezTo>
                  <a:pt x="6708" y="6212"/>
                  <a:pt x="6702" y="6213"/>
                  <a:pt x="6696" y="6213"/>
                </a:cubicBezTo>
                <a:cubicBezTo>
                  <a:pt x="6694" y="6186"/>
                  <a:pt x="6700" y="6182"/>
                  <a:pt x="6703" y="6159"/>
                </a:cubicBezTo>
                <a:cubicBezTo>
                  <a:pt x="6677" y="6102"/>
                  <a:pt x="6624" y="5932"/>
                  <a:pt x="6593" y="5905"/>
                </a:cubicBezTo>
                <a:cubicBezTo>
                  <a:pt x="6592" y="5903"/>
                  <a:pt x="6591" y="5902"/>
                  <a:pt x="6590" y="5900"/>
                </a:cubicBezTo>
                <a:cubicBezTo>
                  <a:pt x="6585" y="5917"/>
                  <a:pt x="6580" y="5934"/>
                  <a:pt x="6576" y="5952"/>
                </a:cubicBezTo>
                <a:cubicBezTo>
                  <a:pt x="6544" y="5991"/>
                  <a:pt x="6516" y="5962"/>
                  <a:pt x="6550" y="6047"/>
                </a:cubicBezTo>
                <a:cubicBezTo>
                  <a:pt x="6530" y="6096"/>
                  <a:pt x="6512" y="6110"/>
                  <a:pt x="6511" y="6203"/>
                </a:cubicBezTo>
                <a:cubicBezTo>
                  <a:pt x="6510" y="6203"/>
                  <a:pt x="6510" y="6203"/>
                  <a:pt x="6510" y="6203"/>
                </a:cubicBezTo>
                <a:cubicBezTo>
                  <a:pt x="6498" y="6182"/>
                  <a:pt x="6497" y="6142"/>
                  <a:pt x="6476" y="6139"/>
                </a:cubicBezTo>
                <a:cubicBezTo>
                  <a:pt x="6469" y="6163"/>
                  <a:pt x="6461" y="6187"/>
                  <a:pt x="6454" y="6211"/>
                </a:cubicBezTo>
                <a:cubicBezTo>
                  <a:pt x="6437" y="6235"/>
                  <a:pt x="6396" y="6232"/>
                  <a:pt x="6377" y="6248"/>
                </a:cubicBezTo>
                <a:cubicBezTo>
                  <a:pt x="6375" y="6241"/>
                  <a:pt x="6372" y="6234"/>
                  <a:pt x="6370" y="6227"/>
                </a:cubicBezTo>
                <a:cubicBezTo>
                  <a:pt x="6373" y="6218"/>
                  <a:pt x="6373" y="6214"/>
                  <a:pt x="6373" y="6198"/>
                </a:cubicBezTo>
                <a:cubicBezTo>
                  <a:pt x="6341" y="6108"/>
                  <a:pt x="6314" y="6151"/>
                  <a:pt x="6268" y="6180"/>
                </a:cubicBezTo>
                <a:cubicBezTo>
                  <a:pt x="6268" y="6180"/>
                  <a:pt x="6267" y="6180"/>
                  <a:pt x="6267" y="6180"/>
                </a:cubicBezTo>
                <a:cubicBezTo>
                  <a:pt x="6257" y="6157"/>
                  <a:pt x="6258" y="6146"/>
                  <a:pt x="6261" y="6108"/>
                </a:cubicBezTo>
                <a:cubicBezTo>
                  <a:pt x="6269" y="6108"/>
                  <a:pt x="6277" y="6109"/>
                  <a:pt x="6285" y="6110"/>
                </a:cubicBezTo>
                <a:cubicBezTo>
                  <a:pt x="6309" y="6044"/>
                  <a:pt x="6239" y="5860"/>
                  <a:pt x="6287" y="5817"/>
                </a:cubicBezTo>
                <a:cubicBezTo>
                  <a:pt x="6290" y="5808"/>
                  <a:pt x="6291" y="5796"/>
                  <a:pt x="6291" y="5780"/>
                </a:cubicBezTo>
                <a:cubicBezTo>
                  <a:pt x="6288" y="5773"/>
                  <a:pt x="6285" y="5765"/>
                  <a:pt x="6283" y="5758"/>
                </a:cubicBezTo>
                <a:cubicBezTo>
                  <a:pt x="6274" y="5754"/>
                  <a:pt x="6264" y="5783"/>
                  <a:pt x="6245" y="5774"/>
                </a:cubicBezTo>
                <a:cubicBezTo>
                  <a:pt x="6209" y="5758"/>
                  <a:pt x="6177" y="5721"/>
                  <a:pt x="6145" y="5709"/>
                </a:cubicBezTo>
                <a:cubicBezTo>
                  <a:pt x="6134" y="5683"/>
                  <a:pt x="6132" y="5684"/>
                  <a:pt x="6141" y="5653"/>
                </a:cubicBezTo>
                <a:cubicBezTo>
                  <a:pt x="6111" y="5613"/>
                  <a:pt x="6067" y="5531"/>
                  <a:pt x="6035" y="5506"/>
                </a:cubicBezTo>
                <a:cubicBezTo>
                  <a:pt x="6010" y="5486"/>
                  <a:pt x="5956" y="5556"/>
                  <a:pt x="5908" y="5540"/>
                </a:cubicBezTo>
                <a:cubicBezTo>
                  <a:pt x="5865" y="5526"/>
                  <a:pt x="5833" y="5488"/>
                  <a:pt x="5790" y="5478"/>
                </a:cubicBezTo>
                <a:cubicBezTo>
                  <a:pt x="5761" y="5471"/>
                  <a:pt x="5727" y="5544"/>
                  <a:pt x="5741" y="5602"/>
                </a:cubicBezTo>
                <a:cubicBezTo>
                  <a:pt x="5747" y="5626"/>
                  <a:pt x="5765" y="5644"/>
                  <a:pt x="5776" y="5659"/>
                </a:cubicBezTo>
                <a:cubicBezTo>
                  <a:pt x="5771" y="5719"/>
                  <a:pt x="5744" y="5753"/>
                  <a:pt x="5730" y="5799"/>
                </a:cubicBezTo>
                <a:cubicBezTo>
                  <a:pt x="5730" y="5800"/>
                  <a:pt x="5730" y="5802"/>
                  <a:pt x="5730" y="5803"/>
                </a:cubicBezTo>
                <a:cubicBezTo>
                  <a:pt x="5746" y="5804"/>
                  <a:pt x="5762" y="5806"/>
                  <a:pt x="5779" y="5807"/>
                </a:cubicBezTo>
                <a:cubicBezTo>
                  <a:pt x="5778" y="5834"/>
                  <a:pt x="5770" y="5845"/>
                  <a:pt x="5771" y="5866"/>
                </a:cubicBezTo>
                <a:cubicBezTo>
                  <a:pt x="5776" y="5881"/>
                  <a:pt x="5780" y="5895"/>
                  <a:pt x="5784" y="5910"/>
                </a:cubicBezTo>
                <a:cubicBezTo>
                  <a:pt x="5787" y="5931"/>
                  <a:pt x="5789" y="5953"/>
                  <a:pt x="5791" y="5974"/>
                </a:cubicBezTo>
                <a:cubicBezTo>
                  <a:pt x="5781" y="6004"/>
                  <a:pt x="5772" y="5986"/>
                  <a:pt x="5762" y="6004"/>
                </a:cubicBezTo>
                <a:cubicBezTo>
                  <a:pt x="5760" y="6018"/>
                  <a:pt x="5757" y="6032"/>
                  <a:pt x="5754" y="6047"/>
                </a:cubicBezTo>
                <a:cubicBezTo>
                  <a:pt x="5743" y="6093"/>
                  <a:pt x="5731" y="6126"/>
                  <a:pt x="5710" y="6155"/>
                </a:cubicBezTo>
                <a:cubicBezTo>
                  <a:pt x="5719" y="6214"/>
                  <a:pt x="5797" y="6273"/>
                  <a:pt x="5819" y="6331"/>
                </a:cubicBezTo>
                <a:cubicBezTo>
                  <a:pt x="5904" y="6561"/>
                  <a:pt x="5741" y="6799"/>
                  <a:pt x="5643" y="6830"/>
                </a:cubicBezTo>
                <a:cubicBezTo>
                  <a:pt x="5646" y="6857"/>
                  <a:pt x="5649" y="6893"/>
                  <a:pt x="5657" y="6911"/>
                </a:cubicBezTo>
                <a:cubicBezTo>
                  <a:pt x="5671" y="6944"/>
                  <a:pt x="5689" y="6920"/>
                  <a:pt x="5690" y="6985"/>
                </a:cubicBezTo>
                <a:cubicBezTo>
                  <a:pt x="5685" y="6985"/>
                  <a:pt x="5681" y="6985"/>
                  <a:pt x="5676" y="6985"/>
                </a:cubicBezTo>
                <a:cubicBezTo>
                  <a:pt x="5680" y="7009"/>
                  <a:pt x="5683" y="7033"/>
                  <a:pt x="5687" y="7058"/>
                </a:cubicBezTo>
                <a:cubicBezTo>
                  <a:pt x="5687" y="7074"/>
                  <a:pt x="5687" y="7091"/>
                  <a:pt x="5687" y="7107"/>
                </a:cubicBezTo>
                <a:cubicBezTo>
                  <a:pt x="5695" y="7170"/>
                  <a:pt x="5727" y="7244"/>
                  <a:pt x="5692" y="7295"/>
                </a:cubicBezTo>
                <a:cubicBezTo>
                  <a:pt x="5694" y="7333"/>
                  <a:pt x="5693" y="7351"/>
                  <a:pt x="5690" y="7392"/>
                </a:cubicBezTo>
                <a:cubicBezTo>
                  <a:pt x="5678" y="7372"/>
                  <a:pt x="5676" y="7339"/>
                  <a:pt x="5659" y="7328"/>
                </a:cubicBezTo>
                <a:cubicBezTo>
                  <a:pt x="5649" y="7342"/>
                  <a:pt x="5643" y="7353"/>
                  <a:pt x="5639" y="7379"/>
                </a:cubicBezTo>
                <a:cubicBezTo>
                  <a:pt x="5645" y="7397"/>
                  <a:pt x="5651" y="7418"/>
                  <a:pt x="5655" y="7441"/>
                </a:cubicBezTo>
                <a:cubicBezTo>
                  <a:pt x="5632" y="7420"/>
                  <a:pt x="5625" y="7371"/>
                  <a:pt x="5591" y="7371"/>
                </a:cubicBezTo>
                <a:cubicBezTo>
                  <a:pt x="5583" y="7305"/>
                  <a:pt x="5546" y="7242"/>
                  <a:pt x="5503" y="7238"/>
                </a:cubicBezTo>
                <a:cubicBezTo>
                  <a:pt x="5507" y="7150"/>
                  <a:pt x="5487" y="7148"/>
                  <a:pt x="5464" y="7107"/>
                </a:cubicBezTo>
                <a:cubicBezTo>
                  <a:pt x="5465" y="7061"/>
                  <a:pt x="5482" y="7021"/>
                  <a:pt x="5475" y="6958"/>
                </a:cubicBezTo>
                <a:cubicBezTo>
                  <a:pt x="5470" y="6939"/>
                  <a:pt x="5465" y="6918"/>
                  <a:pt x="5460" y="6898"/>
                </a:cubicBezTo>
                <a:cubicBezTo>
                  <a:pt x="5464" y="6861"/>
                  <a:pt x="5469" y="6823"/>
                  <a:pt x="5473" y="6785"/>
                </a:cubicBezTo>
                <a:cubicBezTo>
                  <a:pt x="5441" y="6723"/>
                  <a:pt x="5330" y="6763"/>
                  <a:pt x="5287" y="6729"/>
                </a:cubicBezTo>
                <a:cubicBezTo>
                  <a:pt x="5269" y="6715"/>
                  <a:pt x="5255" y="6690"/>
                  <a:pt x="5235" y="6678"/>
                </a:cubicBezTo>
                <a:cubicBezTo>
                  <a:pt x="5203" y="6663"/>
                  <a:pt x="5171" y="6647"/>
                  <a:pt x="5138" y="6631"/>
                </a:cubicBezTo>
                <a:cubicBezTo>
                  <a:pt x="5129" y="6606"/>
                  <a:pt x="5119" y="6582"/>
                  <a:pt x="5109" y="6557"/>
                </a:cubicBezTo>
                <a:cubicBezTo>
                  <a:pt x="5070" y="6498"/>
                  <a:pt x="4989" y="6434"/>
                  <a:pt x="4930" y="6416"/>
                </a:cubicBezTo>
                <a:cubicBezTo>
                  <a:pt x="4885" y="6403"/>
                  <a:pt x="4862" y="6451"/>
                  <a:pt x="4819" y="6453"/>
                </a:cubicBezTo>
                <a:cubicBezTo>
                  <a:pt x="4820" y="6425"/>
                  <a:pt x="4821" y="6397"/>
                  <a:pt x="4822" y="6370"/>
                </a:cubicBezTo>
                <a:cubicBezTo>
                  <a:pt x="4816" y="6313"/>
                  <a:pt x="4789" y="6192"/>
                  <a:pt x="4769" y="6159"/>
                </a:cubicBezTo>
                <a:cubicBezTo>
                  <a:pt x="4732" y="6148"/>
                  <a:pt x="4721" y="6172"/>
                  <a:pt x="4685" y="6140"/>
                </a:cubicBezTo>
                <a:cubicBezTo>
                  <a:pt x="4645" y="6036"/>
                  <a:pt x="4697" y="5754"/>
                  <a:pt x="4729" y="5695"/>
                </a:cubicBezTo>
                <a:cubicBezTo>
                  <a:pt x="4739" y="5676"/>
                  <a:pt x="4755" y="5687"/>
                  <a:pt x="4762" y="5661"/>
                </a:cubicBezTo>
                <a:cubicBezTo>
                  <a:pt x="4766" y="5649"/>
                  <a:pt x="4761" y="5621"/>
                  <a:pt x="4760" y="5602"/>
                </a:cubicBezTo>
                <a:cubicBezTo>
                  <a:pt x="4781" y="5551"/>
                  <a:pt x="4843" y="5513"/>
                  <a:pt x="4854" y="5468"/>
                </a:cubicBezTo>
                <a:cubicBezTo>
                  <a:pt x="4855" y="5466"/>
                  <a:pt x="4856" y="5465"/>
                  <a:pt x="4857" y="5463"/>
                </a:cubicBezTo>
                <a:cubicBezTo>
                  <a:pt x="4846" y="5451"/>
                  <a:pt x="4834" y="5439"/>
                  <a:pt x="4822" y="5427"/>
                </a:cubicBezTo>
                <a:cubicBezTo>
                  <a:pt x="4822" y="5426"/>
                  <a:pt x="4822" y="5425"/>
                  <a:pt x="4822" y="5424"/>
                </a:cubicBezTo>
                <a:cubicBezTo>
                  <a:pt x="4823" y="5421"/>
                  <a:pt x="4824" y="5418"/>
                  <a:pt x="4825" y="5415"/>
                </a:cubicBezTo>
                <a:cubicBezTo>
                  <a:pt x="4839" y="5399"/>
                  <a:pt x="4866" y="5425"/>
                  <a:pt x="4892" y="5415"/>
                </a:cubicBezTo>
                <a:cubicBezTo>
                  <a:pt x="4913" y="5407"/>
                  <a:pt x="4923" y="5393"/>
                  <a:pt x="4936" y="5374"/>
                </a:cubicBezTo>
                <a:cubicBezTo>
                  <a:pt x="4936" y="5366"/>
                  <a:pt x="4936" y="5357"/>
                  <a:pt x="4936" y="5349"/>
                </a:cubicBezTo>
                <a:cubicBezTo>
                  <a:pt x="4908" y="5299"/>
                  <a:pt x="4874" y="5304"/>
                  <a:pt x="4829" y="5280"/>
                </a:cubicBezTo>
                <a:cubicBezTo>
                  <a:pt x="4809" y="5257"/>
                  <a:pt x="4789" y="5234"/>
                  <a:pt x="4769" y="5211"/>
                </a:cubicBezTo>
                <a:cubicBezTo>
                  <a:pt x="4769" y="5211"/>
                  <a:pt x="4768" y="5211"/>
                  <a:pt x="4767" y="5211"/>
                </a:cubicBezTo>
                <a:cubicBezTo>
                  <a:pt x="4767" y="5210"/>
                  <a:pt x="4767" y="5210"/>
                  <a:pt x="4767" y="5209"/>
                </a:cubicBezTo>
                <a:cubicBezTo>
                  <a:pt x="4768" y="5210"/>
                  <a:pt x="4769" y="5210"/>
                  <a:pt x="4769" y="5211"/>
                </a:cubicBezTo>
                <a:cubicBezTo>
                  <a:pt x="4805" y="5221"/>
                  <a:pt x="4841" y="5229"/>
                  <a:pt x="4876" y="5239"/>
                </a:cubicBezTo>
                <a:cubicBezTo>
                  <a:pt x="4910" y="5257"/>
                  <a:pt x="4936" y="5291"/>
                  <a:pt x="4985" y="5284"/>
                </a:cubicBezTo>
                <a:cubicBezTo>
                  <a:pt x="4987" y="5250"/>
                  <a:pt x="4978" y="5213"/>
                  <a:pt x="4979" y="5167"/>
                </a:cubicBezTo>
                <a:cubicBezTo>
                  <a:pt x="4997" y="5180"/>
                  <a:pt x="5010" y="5202"/>
                  <a:pt x="5034" y="5209"/>
                </a:cubicBezTo>
                <a:cubicBezTo>
                  <a:pt x="5070" y="5220"/>
                  <a:pt x="5128" y="5128"/>
                  <a:pt x="5141" y="5093"/>
                </a:cubicBezTo>
                <a:cubicBezTo>
                  <a:pt x="5146" y="5063"/>
                  <a:pt x="5152" y="5033"/>
                  <a:pt x="5158" y="5003"/>
                </a:cubicBezTo>
                <a:cubicBezTo>
                  <a:pt x="5158" y="5002"/>
                  <a:pt x="5158" y="5001"/>
                  <a:pt x="5158" y="5000"/>
                </a:cubicBezTo>
                <a:cubicBezTo>
                  <a:pt x="5113" y="4997"/>
                  <a:pt x="5074" y="4983"/>
                  <a:pt x="5044" y="4950"/>
                </a:cubicBezTo>
                <a:cubicBezTo>
                  <a:pt x="5028" y="4928"/>
                  <a:pt x="5013" y="4905"/>
                  <a:pt x="4997" y="4883"/>
                </a:cubicBezTo>
                <a:cubicBezTo>
                  <a:pt x="4973" y="4869"/>
                  <a:pt x="4950" y="4856"/>
                  <a:pt x="4926" y="4842"/>
                </a:cubicBezTo>
                <a:cubicBezTo>
                  <a:pt x="4925" y="4841"/>
                  <a:pt x="4924" y="4839"/>
                  <a:pt x="4923" y="4838"/>
                </a:cubicBezTo>
                <a:cubicBezTo>
                  <a:pt x="4944" y="4834"/>
                  <a:pt x="4966" y="4811"/>
                  <a:pt x="4993" y="4823"/>
                </a:cubicBezTo>
                <a:cubicBezTo>
                  <a:pt x="5005" y="4834"/>
                  <a:pt x="5016" y="4845"/>
                  <a:pt x="5028" y="4856"/>
                </a:cubicBezTo>
                <a:cubicBezTo>
                  <a:pt x="5041" y="4864"/>
                  <a:pt x="5055" y="4872"/>
                  <a:pt x="5068" y="4880"/>
                </a:cubicBezTo>
                <a:cubicBezTo>
                  <a:pt x="5084" y="4900"/>
                  <a:pt x="5093" y="4932"/>
                  <a:pt x="5115" y="4944"/>
                </a:cubicBezTo>
                <a:cubicBezTo>
                  <a:pt x="5147" y="4960"/>
                  <a:pt x="5223" y="4820"/>
                  <a:pt x="5232" y="4787"/>
                </a:cubicBezTo>
                <a:cubicBezTo>
                  <a:pt x="5216" y="4763"/>
                  <a:pt x="5194" y="4756"/>
                  <a:pt x="5180" y="4730"/>
                </a:cubicBezTo>
                <a:cubicBezTo>
                  <a:pt x="5179" y="4730"/>
                  <a:pt x="5178" y="4730"/>
                  <a:pt x="5177" y="4730"/>
                </a:cubicBezTo>
                <a:cubicBezTo>
                  <a:pt x="5179" y="4725"/>
                  <a:pt x="5180" y="4721"/>
                  <a:pt x="5181" y="4716"/>
                </a:cubicBezTo>
                <a:cubicBezTo>
                  <a:pt x="5201" y="4694"/>
                  <a:pt x="5242" y="4695"/>
                  <a:pt x="5271" y="4696"/>
                </a:cubicBezTo>
                <a:cubicBezTo>
                  <a:pt x="5281" y="4753"/>
                  <a:pt x="5291" y="4768"/>
                  <a:pt x="5327" y="4759"/>
                </a:cubicBezTo>
                <a:cubicBezTo>
                  <a:pt x="5346" y="4754"/>
                  <a:pt x="5357" y="4763"/>
                  <a:pt x="5375" y="4759"/>
                </a:cubicBezTo>
                <a:cubicBezTo>
                  <a:pt x="5358" y="4714"/>
                  <a:pt x="5327" y="4661"/>
                  <a:pt x="5297" y="4639"/>
                </a:cubicBezTo>
                <a:cubicBezTo>
                  <a:pt x="5297" y="4637"/>
                  <a:pt x="5297" y="4635"/>
                  <a:pt x="5296" y="4633"/>
                </a:cubicBezTo>
                <a:cubicBezTo>
                  <a:pt x="5302" y="4625"/>
                  <a:pt x="5308" y="4618"/>
                  <a:pt x="5313" y="4610"/>
                </a:cubicBezTo>
                <a:cubicBezTo>
                  <a:pt x="5362" y="4615"/>
                  <a:pt x="5371" y="4724"/>
                  <a:pt x="5416" y="4743"/>
                </a:cubicBezTo>
                <a:cubicBezTo>
                  <a:pt x="5431" y="4714"/>
                  <a:pt x="5445" y="4716"/>
                  <a:pt x="5467" y="4695"/>
                </a:cubicBezTo>
                <a:cubicBezTo>
                  <a:pt x="5487" y="4676"/>
                  <a:pt x="5531" y="4585"/>
                  <a:pt x="5532" y="4526"/>
                </a:cubicBezTo>
                <a:cubicBezTo>
                  <a:pt x="5499" y="4449"/>
                  <a:pt x="5449" y="4404"/>
                  <a:pt x="5442" y="4280"/>
                </a:cubicBezTo>
                <a:cubicBezTo>
                  <a:pt x="5452" y="4271"/>
                  <a:pt x="5458" y="4257"/>
                  <a:pt x="5473" y="4256"/>
                </a:cubicBezTo>
                <a:cubicBezTo>
                  <a:pt x="5480" y="4276"/>
                  <a:pt x="5488" y="4298"/>
                  <a:pt x="5500" y="4310"/>
                </a:cubicBezTo>
                <a:cubicBezTo>
                  <a:pt x="5507" y="4302"/>
                  <a:pt x="5514" y="4295"/>
                  <a:pt x="5521" y="4287"/>
                </a:cubicBezTo>
                <a:cubicBezTo>
                  <a:pt x="5528" y="4269"/>
                  <a:pt x="5527" y="4182"/>
                  <a:pt x="5512" y="4168"/>
                </a:cubicBezTo>
                <a:cubicBezTo>
                  <a:pt x="5505" y="4153"/>
                  <a:pt x="5492" y="4165"/>
                  <a:pt x="5477" y="4166"/>
                </a:cubicBezTo>
                <a:cubicBezTo>
                  <a:pt x="5464" y="4144"/>
                  <a:pt x="5451" y="4123"/>
                  <a:pt x="5439" y="4102"/>
                </a:cubicBezTo>
                <a:cubicBezTo>
                  <a:pt x="5426" y="4095"/>
                  <a:pt x="5413" y="4087"/>
                  <a:pt x="5400" y="4080"/>
                </a:cubicBezTo>
                <a:cubicBezTo>
                  <a:pt x="5358" y="4056"/>
                  <a:pt x="5337" y="4044"/>
                  <a:pt x="5287" y="4044"/>
                </a:cubicBezTo>
                <a:cubicBezTo>
                  <a:pt x="5282" y="4053"/>
                  <a:pt x="5276" y="4062"/>
                  <a:pt x="5271" y="4071"/>
                </a:cubicBezTo>
                <a:cubicBezTo>
                  <a:pt x="5270" y="4099"/>
                  <a:pt x="5269" y="4128"/>
                  <a:pt x="5267" y="4156"/>
                </a:cubicBezTo>
                <a:cubicBezTo>
                  <a:pt x="5286" y="4177"/>
                  <a:pt x="5305" y="4198"/>
                  <a:pt x="5323" y="4220"/>
                </a:cubicBezTo>
                <a:cubicBezTo>
                  <a:pt x="5322" y="4234"/>
                  <a:pt x="5321" y="4249"/>
                  <a:pt x="5320" y="4264"/>
                </a:cubicBezTo>
                <a:cubicBezTo>
                  <a:pt x="5307" y="4277"/>
                  <a:pt x="5288" y="4267"/>
                  <a:pt x="5270" y="4265"/>
                </a:cubicBezTo>
                <a:cubicBezTo>
                  <a:pt x="5253" y="4297"/>
                  <a:pt x="5258" y="4368"/>
                  <a:pt x="5246" y="4412"/>
                </a:cubicBezTo>
                <a:cubicBezTo>
                  <a:pt x="5232" y="4464"/>
                  <a:pt x="5202" y="4465"/>
                  <a:pt x="5200" y="4546"/>
                </a:cubicBezTo>
                <a:cubicBezTo>
                  <a:pt x="5187" y="4562"/>
                  <a:pt x="5163" y="4577"/>
                  <a:pt x="5147" y="4584"/>
                </a:cubicBezTo>
                <a:cubicBezTo>
                  <a:pt x="5134" y="4561"/>
                  <a:pt x="5077" y="4451"/>
                  <a:pt x="5073" y="4425"/>
                </a:cubicBezTo>
                <a:cubicBezTo>
                  <a:pt x="5069" y="4404"/>
                  <a:pt x="5077" y="4375"/>
                  <a:pt x="5080" y="4361"/>
                </a:cubicBezTo>
                <a:cubicBezTo>
                  <a:pt x="5091" y="4362"/>
                  <a:pt x="5102" y="4362"/>
                  <a:pt x="5113" y="4363"/>
                </a:cubicBezTo>
                <a:cubicBezTo>
                  <a:pt x="5123" y="4277"/>
                  <a:pt x="5074" y="4172"/>
                  <a:pt x="5033" y="4166"/>
                </a:cubicBezTo>
                <a:cubicBezTo>
                  <a:pt x="4997" y="4217"/>
                  <a:pt x="5008" y="4336"/>
                  <a:pt x="4955" y="4355"/>
                </a:cubicBezTo>
                <a:cubicBezTo>
                  <a:pt x="4955" y="4306"/>
                  <a:pt x="4955" y="4255"/>
                  <a:pt x="4944" y="4224"/>
                </a:cubicBezTo>
                <a:cubicBezTo>
                  <a:pt x="4937" y="4203"/>
                  <a:pt x="4924" y="4197"/>
                  <a:pt x="4919" y="4170"/>
                </a:cubicBezTo>
                <a:cubicBezTo>
                  <a:pt x="4929" y="4151"/>
                  <a:pt x="4937" y="4142"/>
                  <a:pt x="4944" y="4117"/>
                </a:cubicBezTo>
                <a:cubicBezTo>
                  <a:pt x="4934" y="4102"/>
                  <a:pt x="4904" y="4068"/>
                  <a:pt x="4883" y="4080"/>
                </a:cubicBezTo>
                <a:cubicBezTo>
                  <a:pt x="4874" y="4086"/>
                  <a:pt x="4867" y="4099"/>
                  <a:pt x="4851" y="4091"/>
                </a:cubicBezTo>
                <a:cubicBezTo>
                  <a:pt x="4837" y="4084"/>
                  <a:pt x="4828" y="4065"/>
                  <a:pt x="4808" y="4062"/>
                </a:cubicBezTo>
                <a:cubicBezTo>
                  <a:pt x="4812" y="4044"/>
                  <a:pt x="4816" y="4024"/>
                  <a:pt x="4819" y="4006"/>
                </a:cubicBezTo>
                <a:cubicBezTo>
                  <a:pt x="4831" y="3988"/>
                  <a:pt x="4840" y="3981"/>
                  <a:pt x="4862" y="3981"/>
                </a:cubicBezTo>
                <a:cubicBezTo>
                  <a:pt x="4865" y="3970"/>
                  <a:pt x="4868" y="3960"/>
                  <a:pt x="4871" y="3949"/>
                </a:cubicBezTo>
                <a:cubicBezTo>
                  <a:pt x="4858" y="3921"/>
                  <a:pt x="4799" y="3821"/>
                  <a:pt x="4782" y="3806"/>
                </a:cubicBezTo>
                <a:cubicBezTo>
                  <a:pt x="4778" y="3773"/>
                  <a:pt x="4790" y="3738"/>
                  <a:pt x="4780" y="3703"/>
                </a:cubicBezTo>
                <a:cubicBezTo>
                  <a:pt x="4770" y="3662"/>
                  <a:pt x="4726" y="3607"/>
                  <a:pt x="4680" y="3596"/>
                </a:cubicBezTo>
                <a:close/>
                <a:moveTo>
                  <a:pt x="6251" y="8768"/>
                </a:moveTo>
                <a:cubicBezTo>
                  <a:pt x="6251" y="8766"/>
                  <a:pt x="6251" y="8763"/>
                  <a:pt x="6251" y="8761"/>
                </a:cubicBezTo>
                <a:cubicBezTo>
                  <a:pt x="6251" y="8761"/>
                  <a:pt x="6251" y="8761"/>
                  <a:pt x="6250" y="8761"/>
                </a:cubicBezTo>
                <a:cubicBezTo>
                  <a:pt x="6251" y="8763"/>
                  <a:pt x="6251" y="8766"/>
                  <a:pt x="6251" y="8768"/>
                </a:cubicBezTo>
                <a:close/>
                <a:moveTo>
                  <a:pt x="6250" y="8761"/>
                </a:moveTo>
                <a:cubicBezTo>
                  <a:pt x="6249" y="8756"/>
                  <a:pt x="6249" y="8747"/>
                  <a:pt x="6247" y="8741"/>
                </a:cubicBezTo>
                <a:cubicBezTo>
                  <a:pt x="6243" y="8739"/>
                  <a:pt x="6240" y="8738"/>
                  <a:pt x="6236" y="8736"/>
                </a:cubicBezTo>
                <a:cubicBezTo>
                  <a:pt x="6236" y="8737"/>
                  <a:pt x="6236" y="8738"/>
                  <a:pt x="6236" y="8738"/>
                </a:cubicBezTo>
                <a:cubicBezTo>
                  <a:pt x="6239" y="8746"/>
                  <a:pt x="6242" y="8754"/>
                  <a:pt x="6245" y="8761"/>
                </a:cubicBezTo>
                <a:cubicBezTo>
                  <a:pt x="6246" y="8761"/>
                  <a:pt x="6248" y="8761"/>
                  <a:pt x="6250" y="8761"/>
                </a:cubicBezTo>
                <a:close/>
                <a:moveTo>
                  <a:pt x="5873" y="9487"/>
                </a:moveTo>
                <a:cubicBezTo>
                  <a:pt x="5873" y="9488"/>
                  <a:pt x="5873" y="9489"/>
                  <a:pt x="5873" y="9490"/>
                </a:cubicBezTo>
                <a:cubicBezTo>
                  <a:pt x="5873" y="9489"/>
                  <a:pt x="5873" y="9487"/>
                  <a:pt x="5873" y="9485"/>
                </a:cubicBezTo>
                <a:cubicBezTo>
                  <a:pt x="5873" y="9486"/>
                  <a:pt x="5873" y="9486"/>
                  <a:pt x="5873" y="9487"/>
                </a:cubicBezTo>
                <a:close/>
                <a:moveTo>
                  <a:pt x="5873" y="9490"/>
                </a:moveTo>
                <a:cubicBezTo>
                  <a:pt x="5873" y="9492"/>
                  <a:pt x="5874" y="9494"/>
                  <a:pt x="5874" y="9496"/>
                </a:cubicBezTo>
                <a:cubicBezTo>
                  <a:pt x="5875" y="9496"/>
                  <a:pt x="5875" y="9496"/>
                  <a:pt x="5876" y="9496"/>
                </a:cubicBezTo>
                <a:cubicBezTo>
                  <a:pt x="5876" y="9492"/>
                  <a:pt x="5874" y="9494"/>
                  <a:pt x="5873" y="9490"/>
                </a:cubicBezTo>
                <a:close/>
                <a:moveTo>
                  <a:pt x="9224" y="3607"/>
                </a:moveTo>
                <a:cubicBezTo>
                  <a:pt x="9224" y="3629"/>
                  <a:pt x="9224" y="3650"/>
                  <a:pt x="9224" y="3672"/>
                </a:cubicBezTo>
                <a:cubicBezTo>
                  <a:pt x="9196" y="3709"/>
                  <a:pt x="9157" y="3690"/>
                  <a:pt x="9119" y="3681"/>
                </a:cubicBezTo>
                <a:cubicBezTo>
                  <a:pt x="9124" y="3702"/>
                  <a:pt x="9130" y="3717"/>
                  <a:pt x="9129" y="3740"/>
                </a:cubicBezTo>
                <a:cubicBezTo>
                  <a:pt x="9109" y="3740"/>
                  <a:pt x="9094" y="3718"/>
                  <a:pt x="9088" y="3692"/>
                </a:cubicBezTo>
                <a:cubicBezTo>
                  <a:pt x="9074" y="3673"/>
                  <a:pt x="9054" y="3688"/>
                  <a:pt x="9040" y="3708"/>
                </a:cubicBezTo>
                <a:cubicBezTo>
                  <a:pt x="9042" y="3722"/>
                  <a:pt x="9045" y="3735"/>
                  <a:pt x="9048" y="3749"/>
                </a:cubicBezTo>
                <a:cubicBezTo>
                  <a:pt x="9048" y="3749"/>
                  <a:pt x="9048" y="3750"/>
                  <a:pt x="9048" y="3751"/>
                </a:cubicBezTo>
                <a:cubicBezTo>
                  <a:pt x="9044" y="3754"/>
                  <a:pt x="9040" y="3757"/>
                  <a:pt x="9036" y="3760"/>
                </a:cubicBezTo>
                <a:cubicBezTo>
                  <a:pt x="9020" y="3740"/>
                  <a:pt x="9004" y="3710"/>
                  <a:pt x="8997" y="3674"/>
                </a:cubicBezTo>
                <a:cubicBezTo>
                  <a:pt x="8996" y="3674"/>
                  <a:pt x="8996" y="3674"/>
                  <a:pt x="8996" y="3674"/>
                </a:cubicBezTo>
                <a:cubicBezTo>
                  <a:pt x="8992" y="3679"/>
                  <a:pt x="8988" y="3683"/>
                  <a:pt x="8985" y="3687"/>
                </a:cubicBezTo>
                <a:cubicBezTo>
                  <a:pt x="8978" y="3709"/>
                  <a:pt x="8983" y="3745"/>
                  <a:pt x="8983" y="3779"/>
                </a:cubicBezTo>
                <a:cubicBezTo>
                  <a:pt x="8973" y="3798"/>
                  <a:pt x="8959" y="3796"/>
                  <a:pt x="8946" y="3810"/>
                </a:cubicBezTo>
                <a:cubicBezTo>
                  <a:pt x="8939" y="3822"/>
                  <a:pt x="8933" y="3834"/>
                  <a:pt x="8926" y="3846"/>
                </a:cubicBezTo>
                <a:cubicBezTo>
                  <a:pt x="8918" y="3826"/>
                  <a:pt x="8910" y="3806"/>
                  <a:pt x="8903" y="3787"/>
                </a:cubicBezTo>
                <a:cubicBezTo>
                  <a:pt x="8898" y="3770"/>
                  <a:pt x="8919" y="3748"/>
                  <a:pt x="8915" y="3715"/>
                </a:cubicBezTo>
                <a:cubicBezTo>
                  <a:pt x="8908" y="3650"/>
                  <a:pt x="8858" y="3635"/>
                  <a:pt x="8825" y="3618"/>
                </a:cubicBezTo>
                <a:cubicBezTo>
                  <a:pt x="8822" y="3625"/>
                  <a:pt x="8819" y="3632"/>
                  <a:pt x="8816" y="3638"/>
                </a:cubicBezTo>
                <a:cubicBezTo>
                  <a:pt x="8815" y="3640"/>
                  <a:pt x="8814" y="3642"/>
                  <a:pt x="8813" y="3643"/>
                </a:cubicBezTo>
                <a:cubicBezTo>
                  <a:pt x="8822" y="3655"/>
                  <a:pt x="8831" y="3672"/>
                  <a:pt x="8835" y="3695"/>
                </a:cubicBezTo>
                <a:cubicBezTo>
                  <a:pt x="8835" y="3696"/>
                  <a:pt x="8835" y="3696"/>
                  <a:pt x="8835" y="3697"/>
                </a:cubicBezTo>
                <a:cubicBezTo>
                  <a:pt x="8805" y="3736"/>
                  <a:pt x="8782" y="3628"/>
                  <a:pt x="8764" y="3699"/>
                </a:cubicBezTo>
                <a:cubicBezTo>
                  <a:pt x="8770" y="3713"/>
                  <a:pt x="8775" y="3727"/>
                  <a:pt x="8781" y="3740"/>
                </a:cubicBezTo>
                <a:cubicBezTo>
                  <a:pt x="8782" y="3743"/>
                  <a:pt x="8784" y="3746"/>
                  <a:pt x="8785" y="3749"/>
                </a:cubicBezTo>
                <a:cubicBezTo>
                  <a:pt x="8768" y="3755"/>
                  <a:pt x="8742" y="3757"/>
                  <a:pt x="8728" y="3769"/>
                </a:cubicBezTo>
                <a:cubicBezTo>
                  <a:pt x="8727" y="3781"/>
                  <a:pt x="8727" y="3789"/>
                  <a:pt x="8730" y="3798"/>
                </a:cubicBezTo>
                <a:cubicBezTo>
                  <a:pt x="8752" y="3865"/>
                  <a:pt x="8791" y="3789"/>
                  <a:pt x="8828" y="3800"/>
                </a:cubicBezTo>
                <a:cubicBezTo>
                  <a:pt x="8850" y="3807"/>
                  <a:pt x="8865" y="3818"/>
                  <a:pt x="8881" y="3830"/>
                </a:cubicBezTo>
                <a:cubicBezTo>
                  <a:pt x="8882" y="3839"/>
                  <a:pt x="8882" y="3848"/>
                  <a:pt x="8884" y="3857"/>
                </a:cubicBezTo>
                <a:cubicBezTo>
                  <a:pt x="8882" y="3865"/>
                  <a:pt x="8881" y="3872"/>
                  <a:pt x="8880" y="3880"/>
                </a:cubicBezTo>
                <a:cubicBezTo>
                  <a:pt x="8856" y="3912"/>
                  <a:pt x="8775" y="3907"/>
                  <a:pt x="8763" y="3947"/>
                </a:cubicBezTo>
                <a:cubicBezTo>
                  <a:pt x="8763" y="3950"/>
                  <a:pt x="8762" y="3952"/>
                  <a:pt x="8762" y="3954"/>
                </a:cubicBezTo>
                <a:cubicBezTo>
                  <a:pt x="8764" y="3959"/>
                  <a:pt x="8766" y="3964"/>
                  <a:pt x="8768" y="3970"/>
                </a:cubicBezTo>
                <a:cubicBezTo>
                  <a:pt x="8785" y="3983"/>
                  <a:pt x="8824" y="3961"/>
                  <a:pt x="8843" y="3954"/>
                </a:cubicBezTo>
                <a:cubicBezTo>
                  <a:pt x="8859" y="3989"/>
                  <a:pt x="8866" y="4004"/>
                  <a:pt x="8899" y="4011"/>
                </a:cubicBezTo>
                <a:cubicBezTo>
                  <a:pt x="8880" y="4062"/>
                  <a:pt x="8856" y="4065"/>
                  <a:pt x="8835" y="4105"/>
                </a:cubicBezTo>
                <a:cubicBezTo>
                  <a:pt x="8857" y="4156"/>
                  <a:pt x="8937" y="4111"/>
                  <a:pt x="8970" y="4134"/>
                </a:cubicBezTo>
                <a:cubicBezTo>
                  <a:pt x="8980" y="4148"/>
                  <a:pt x="8991" y="4161"/>
                  <a:pt x="9002" y="4175"/>
                </a:cubicBezTo>
                <a:cubicBezTo>
                  <a:pt x="9019" y="4194"/>
                  <a:pt x="9048" y="4200"/>
                  <a:pt x="9070" y="4206"/>
                </a:cubicBezTo>
                <a:cubicBezTo>
                  <a:pt x="9128" y="4224"/>
                  <a:pt x="9126" y="4154"/>
                  <a:pt x="9150" y="4137"/>
                </a:cubicBezTo>
                <a:cubicBezTo>
                  <a:pt x="9172" y="4131"/>
                  <a:pt x="9194" y="4125"/>
                  <a:pt x="9216" y="4120"/>
                </a:cubicBezTo>
                <a:cubicBezTo>
                  <a:pt x="9246" y="4102"/>
                  <a:pt x="9272" y="4060"/>
                  <a:pt x="9296" y="4029"/>
                </a:cubicBezTo>
                <a:cubicBezTo>
                  <a:pt x="9323" y="4052"/>
                  <a:pt x="9347" y="4029"/>
                  <a:pt x="9353" y="3982"/>
                </a:cubicBezTo>
                <a:cubicBezTo>
                  <a:pt x="9354" y="3972"/>
                  <a:pt x="9354" y="3962"/>
                  <a:pt x="9355" y="3952"/>
                </a:cubicBezTo>
                <a:cubicBezTo>
                  <a:pt x="9368" y="3946"/>
                  <a:pt x="9382" y="3939"/>
                  <a:pt x="9396" y="3934"/>
                </a:cubicBezTo>
                <a:cubicBezTo>
                  <a:pt x="9405" y="3904"/>
                  <a:pt x="9413" y="3832"/>
                  <a:pt x="9399" y="3798"/>
                </a:cubicBezTo>
                <a:cubicBezTo>
                  <a:pt x="9391" y="3779"/>
                  <a:pt x="9366" y="3790"/>
                  <a:pt x="9351" y="3781"/>
                </a:cubicBezTo>
                <a:cubicBezTo>
                  <a:pt x="9345" y="3775"/>
                  <a:pt x="9339" y="3768"/>
                  <a:pt x="9333" y="3761"/>
                </a:cubicBezTo>
                <a:cubicBezTo>
                  <a:pt x="9329" y="3746"/>
                  <a:pt x="9332" y="3725"/>
                  <a:pt x="9335" y="3708"/>
                </a:cubicBezTo>
                <a:cubicBezTo>
                  <a:pt x="9334" y="3702"/>
                  <a:pt x="9332" y="3695"/>
                  <a:pt x="9330" y="3689"/>
                </a:cubicBezTo>
                <a:cubicBezTo>
                  <a:pt x="9300" y="3664"/>
                  <a:pt x="9275" y="3676"/>
                  <a:pt x="9262" y="3620"/>
                </a:cubicBezTo>
                <a:cubicBezTo>
                  <a:pt x="9253" y="3610"/>
                  <a:pt x="9239" y="3606"/>
                  <a:pt x="9224" y="3607"/>
                </a:cubicBezTo>
                <a:close/>
                <a:moveTo>
                  <a:pt x="4465" y="3894"/>
                </a:moveTo>
                <a:cubicBezTo>
                  <a:pt x="4458" y="3897"/>
                  <a:pt x="4450" y="3899"/>
                  <a:pt x="4443" y="3901"/>
                </a:cubicBezTo>
                <a:cubicBezTo>
                  <a:pt x="4435" y="3926"/>
                  <a:pt x="4433" y="3990"/>
                  <a:pt x="4420" y="4007"/>
                </a:cubicBezTo>
                <a:cubicBezTo>
                  <a:pt x="4402" y="4030"/>
                  <a:pt x="4377" y="4029"/>
                  <a:pt x="4368" y="4068"/>
                </a:cubicBezTo>
                <a:cubicBezTo>
                  <a:pt x="4366" y="4071"/>
                  <a:pt x="4365" y="4074"/>
                  <a:pt x="4364" y="4077"/>
                </a:cubicBezTo>
                <a:cubicBezTo>
                  <a:pt x="4379" y="4093"/>
                  <a:pt x="4397" y="4088"/>
                  <a:pt x="4416" y="4099"/>
                </a:cubicBezTo>
                <a:cubicBezTo>
                  <a:pt x="4449" y="4118"/>
                  <a:pt x="4518" y="4191"/>
                  <a:pt x="4563" y="4168"/>
                </a:cubicBezTo>
                <a:cubicBezTo>
                  <a:pt x="4578" y="4150"/>
                  <a:pt x="4593" y="4133"/>
                  <a:pt x="4607" y="4115"/>
                </a:cubicBezTo>
                <a:cubicBezTo>
                  <a:pt x="4608" y="4113"/>
                  <a:pt x="4608" y="4112"/>
                  <a:pt x="4609" y="4110"/>
                </a:cubicBezTo>
                <a:cubicBezTo>
                  <a:pt x="4588" y="4064"/>
                  <a:pt x="4583" y="4081"/>
                  <a:pt x="4567" y="4012"/>
                </a:cubicBezTo>
                <a:cubicBezTo>
                  <a:pt x="4561" y="3996"/>
                  <a:pt x="4479" y="3901"/>
                  <a:pt x="4465" y="3894"/>
                </a:cubicBezTo>
                <a:close/>
                <a:moveTo>
                  <a:pt x="5903" y="4193"/>
                </a:moveTo>
                <a:cubicBezTo>
                  <a:pt x="5889" y="4199"/>
                  <a:pt x="5875" y="4205"/>
                  <a:pt x="5861" y="4211"/>
                </a:cubicBezTo>
                <a:cubicBezTo>
                  <a:pt x="5837" y="4237"/>
                  <a:pt x="5797" y="4353"/>
                  <a:pt x="5832" y="4402"/>
                </a:cubicBezTo>
                <a:cubicBezTo>
                  <a:pt x="5866" y="4449"/>
                  <a:pt x="5943" y="4397"/>
                  <a:pt x="5952" y="4347"/>
                </a:cubicBezTo>
                <a:cubicBezTo>
                  <a:pt x="5953" y="4312"/>
                  <a:pt x="5954" y="4278"/>
                  <a:pt x="5954" y="4242"/>
                </a:cubicBezTo>
                <a:cubicBezTo>
                  <a:pt x="5943" y="4220"/>
                  <a:pt x="5922" y="4199"/>
                  <a:pt x="5903" y="4193"/>
                </a:cubicBezTo>
                <a:close/>
                <a:moveTo>
                  <a:pt x="5268" y="4793"/>
                </a:moveTo>
                <a:cubicBezTo>
                  <a:pt x="5252" y="4889"/>
                  <a:pt x="5209" y="5015"/>
                  <a:pt x="5237" y="5124"/>
                </a:cubicBezTo>
                <a:cubicBezTo>
                  <a:pt x="5210" y="5148"/>
                  <a:pt x="5181" y="5168"/>
                  <a:pt x="5171" y="5225"/>
                </a:cubicBezTo>
                <a:cubicBezTo>
                  <a:pt x="5171" y="5228"/>
                  <a:pt x="5171" y="5231"/>
                  <a:pt x="5171" y="5235"/>
                </a:cubicBezTo>
                <a:cubicBezTo>
                  <a:pt x="5204" y="5223"/>
                  <a:pt x="5236" y="5213"/>
                  <a:pt x="5268" y="5202"/>
                </a:cubicBezTo>
                <a:cubicBezTo>
                  <a:pt x="5275" y="5231"/>
                  <a:pt x="5276" y="5254"/>
                  <a:pt x="5275" y="5301"/>
                </a:cubicBezTo>
                <a:cubicBezTo>
                  <a:pt x="5337" y="5301"/>
                  <a:pt x="5342" y="5210"/>
                  <a:pt x="5400" y="5202"/>
                </a:cubicBezTo>
                <a:cubicBezTo>
                  <a:pt x="5401" y="5199"/>
                  <a:pt x="5403" y="5196"/>
                  <a:pt x="5405" y="5194"/>
                </a:cubicBezTo>
                <a:cubicBezTo>
                  <a:pt x="5403" y="5177"/>
                  <a:pt x="5401" y="5159"/>
                  <a:pt x="5399" y="5142"/>
                </a:cubicBezTo>
                <a:cubicBezTo>
                  <a:pt x="5401" y="5134"/>
                  <a:pt x="5404" y="5127"/>
                  <a:pt x="5406" y="5119"/>
                </a:cubicBezTo>
                <a:cubicBezTo>
                  <a:pt x="5464" y="5120"/>
                  <a:pt x="5454" y="5172"/>
                  <a:pt x="5484" y="5211"/>
                </a:cubicBezTo>
                <a:cubicBezTo>
                  <a:pt x="5507" y="5240"/>
                  <a:pt x="5549" y="5234"/>
                  <a:pt x="5579" y="5248"/>
                </a:cubicBezTo>
                <a:cubicBezTo>
                  <a:pt x="5587" y="5227"/>
                  <a:pt x="5597" y="5217"/>
                  <a:pt x="5609" y="5203"/>
                </a:cubicBezTo>
                <a:cubicBezTo>
                  <a:pt x="5610" y="5203"/>
                  <a:pt x="5612" y="5203"/>
                  <a:pt x="5613" y="5202"/>
                </a:cubicBezTo>
                <a:cubicBezTo>
                  <a:pt x="5602" y="5190"/>
                  <a:pt x="5592" y="5177"/>
                  <a:pt x="5582" y="5165"/>
                </a:cubicBezTo>
                <a:cubicBezTo>
                  <a:pt x="5560" y="5148"/>
                  <a:pt x="5530" y="5158"/>
                  <a:pt x="5504" y="5153"/>
                </a:cubicBezTo>
                <a:cubicBezTo>
                  <a:pt x="5511" y="4994"/>
                  <a:pt x="5478" y="5039"/>
                  <a:pt x="5427" y="4985"/>
                </a:cubicBezTo>
                <a:cubicBezTo>
                  <a:pt x="5397" y="4953"/>
                  <a:pt x="5380" y="4909"/>
                  <a:pt x="5344" y="4885"/>
                </a:cubicBezTo>
                <a:cubicBezTo>
                  <a:pt x="5340" y="4898"/>
                  <a:pt x="5336" y="4911"/>
                  <a:pt x="5331" y="4923"/>
                </a:cubicBezTo>
                <a:cubicBezTo>
                  <a:pt x="5312" y="4921"/>
                  <a:pt x="5305" y="4906"/>
                  <a:pt x="5293" y="4891"/>
                </a:cubicBezTo>
                <a:cubicBezTo>
                  <a:pt x="5296" y="4876"/>
                  <a:pt x="5299" y="4860"/>
                  <a:pt x="5302" y="4844"/>
                </a:cubicBezTo>
                <a:cubicBezTo>
                  <a:pt x="5290" y="4827"/>
                  <a:pt x="5280" y="4810"/>
                  <a:pt x="5268" y="4793"/>
                </a:cubicBezTo>
                <a:close/>
                <a:moveTo>
                  <a:pt x="7781" y="5093"/>
                </a:moveTo>
                <a:cubicBezTo>
                  <a:pt x="7779" y="5105"/>
                  <a:pt x="7761" y="5111"/>
                  <a:pt x="7758" y="5129"/>
                </a:cubicBezTo>
                <a:cubicBezTo>
                  <a:pt x="7758" y="5130"/>
                  <a:pt x="7758" y="5129"/>
                  <a:pt x="7758" y="5130"/>
                </a:cubicBezTo>
                <a:cubicBezTo>
                  <a:pt x="7774" y="5126"/>
                  <a:pt x="7784" y="5116"/>
                  <a:pt x="7792" y="5105"/>
                </a:cubicBezTo>
                <a:cubicBezTo>
                  <a:pt x="7792" y="5099"/>
                  <a:pt x="7791" y="5097"/>
                  <a:pt x="7789" y="5093"/>
                </a:cubicBezTo>
                <a:cubicBezTo>
                  <a:pt x="7786" y="5092"/>
                  <a:pt x="7785" y="5091"/>
                  <a:pt x="7781" y="5093"/>
                </a:cubicBezTo>
                <a:close/>
                <a:moveTo>
                  <a:pt x="9930" y="5105"/>
                </a:moveTo>
                <a:cubicBezTo>
                  <a:pt x="9925" y="5115"/>
                  <a:pt x="9921" y="5126"/>
                  <a:pt x="9917" y="5136"/>
                </a:cubicBezTo>
                <a:cubicBezTo>
                  <a:pt x="9921" y="5148"/>
                  <a:pt x="9925" y="5160"/>
                  <a:pt x="9930" y="5172"/>
                </a:cubicBezTo>
                <a:cubicBezTo>
                  <a:pt x="9921" y="5177"/>
                  <a:pt x="9912" y="5183"/>
                  <a:pt x="9903" y="5188"/>
                </a:cubicBezTo>
                <a:cubicBezTo>
                  <a:pt x="9909" y="5208"/>
                  <a:pt x="9914" y="5228"/>
                  <a:pt x="9920" y="5249"/>
                </a:cubicBezTo>
                <a:cubicBezTo>
                  <a:pt x="9909" y="5250"/>
                  <a:pt x="9902" y="5248"/>
                  <a:pt x="9892" y="5242"/>
                </a:cubicBezTo>
                <a:cubicBezTo>
                  <a:pt x="9884" y="5246"/>
                  <a:pt x="9880" y="5257"/>
                  <a:pt x="9876" y="5269"/>
                </a:cubicBezTo>
                <a:cubicBezTo>
                  <a:pt x="9882" y="5282"/>
                  <a:pt x="9888" y="5296"/>
                  <a:pt x="9895" y="5309"/>
                </a:cubicBezTo>
                <a:cubicBezTo>
                  <a:pt x="9890" y="5321"/>
                  <a:pt x="9882" y="5319"/>
                  <a:pt x="9878" y="5328"/>
                </a:cubicBezTo>
                <a:cubicBezTo>
                  <a:pt x="9880" y="5344"/>
                  <a:pt x="9882" y="5361"/>
                  <a:pt x="9884" y="5377"/>
                </a:cubicBezTo>
                <a:cubicBezTo>
                  <a:pt x="9884" y="5377"/>
                  <a:pt x="9861" y="5451"/>
                  <a:pt x="9858" y="5459"/>
                </a:cubicBezTo>
                <a:cubicBezTo>
                  <a:pt x="9863" y="5464"/>
                  <a:pt x="9868" y="5468"/>
                  <a:pt x="9873" y="5472"/>
                </a:cubicBezTo>
                <a:cubicBezTo>
                  <a:pt x="9880" y="5463"/>
                  <a:pt x="9883" y="5453"/>
                  <a:pt x="9889" y="5440"/>
                </a:cubicBezTo>
                <a:cubicBezTo>
                  <a:pt x="9889" y="5438"/>
                  <a:pt x="9890" y="5436"/>
                  <a:pt x="9891" y="5434"/>
                </a:cubicBezTo>
                <a:cubicBezTo>
                  <a:pt x="9896" y="5441"/>
                  <a:pt x="9901" y="5447"/>
                  <a:pt x="9907" y="5454"/>
                </a:cubicBezTo>
                <a:cubicBezTo>
                  <a:pt x="9900" y="5490"/>
                  <a:pt x="9878" y="5540"/>
                  <a:pt x="9888" y="5578"/>
                </a:cubicBezTo>
                <a:cubicBezTo>
                  <a:pt x="9888" y="5580"/>
                  <a:pt x="9888" y="5581"/>
                  <a:pt x="9888" y="5583"/>
                </a:cubicBezTo>
                <a:cubicBezTo>
                  <a:pt x="9906" y="5564"/>
                  <a:pt x="9924" y="5545"/>
                  <a:pt x="9939" y="5522"/>
                </a:cubicBezTo>
                <a:cubicBezTo>
                  <a:pt x="9941" y="5522"/>
                  <a:pt x="9943" y="5522"/>
                  <a:pt x="9944" y="5522"/>
                </a:cubicBezTo>
                <a:cubicBezTo>
                  <a:pt x="9946" y="5533"/>
                  <a:pt x="9948" y="5544"/>
                  <a:pt x="9949" y="5555"/>
                </a:cubicBezTo>
                <a:cubicBezTo>
                  <a:pt x="9945" y="5566"/>
                  <a:pt x="9940" y="5574"/>
                  <a:pt x="9932" y="5578"/>
                </a:cubicBezTo>
                <a:cubicBezTo>
                  <a:pt x="9930" y="5601"/>
                  <a:pt x="9934" y="5619"/>
                  <a:pt x="9943" y="5629"/>
                </a:cubicBezTo>
                <a:cubicBezTo>
                  <a:pt x="9951" y="5654"/>
                  <a:pt x="9921" y="5703"/>
                  <a:pt x="9917" y="5743"/>
                </a:cubicBezTo>
                <a:cubicBezTo>
                  <a:pt x="9928" y="5748"/>
                  <a:pt x="9939" y="5753"/>
                  <a:pt x="9950" y="5758"/>
                </a:cubicBezTo>
                <a:cubicBezTo>
                  <a:pt x="9955" y="5751"/>
                  <a:pt x="9958" y="5748"/>
                  <a:pt x="9959" y="5733"/>
                </a:cubicBezTo>
                <a:cubicBezTo>
                  <a:pt x="9967" y="5737"/>
                  <a:pt x="9975" y="5741"/>
                  <a:pt x="9983" y="5745"/>
                </a:cubicBezTo>
                <a:cubicBezTo>
                  <a:pt x="10013" y="5742"/>
                  <a:pt x="10002" y="5714"/>
                  <a:pt x="10042" y="5733"/>
                </a:cubicBezTo>
                <a:cubicBezTo>
                  <a:pt x="10032" y="5756"/>
                  <a:pt x="10019" y="5769"/>
                  <a:pt x="10016" y="5804"/>
                </a:cubicBezTo>
                <a:cubicBezTo>
                  <a:pt x="10021" y="5825"/>
                  <a:pt x="10027" y="5832"/>
                  <a:pt x="10035" y="5848"/>
                </a:cubicBezTo>
                <a:cubicBezTo>
                  <a:pt x="10042" y="5846"/>
                  <a:pt x="10051" y="5842"/>
                  <a:pt x="10059" y="5840"/>
                </a:cubicBezTo>
                <a:cubicBezTo>
                  <a:pt x="10059" y="5840"/>
                  <a:pt x="10059" y="5840"/>
                  <a:pt x="10060" y="5840"/>
                </a:cubicBezTo>
                <a:cubicBezTo>
                  <a:pt x="10059" y="5903"/>
                  <a:pt x="10043" y="5933"/>
                  <a:pt x="10057" y="5984"/>
                </a:cubicBezTo>
                <a:cubicBezTo>
                  <a:pt x="10057" y="5985"/>
                  <a:pt x="10057" y="5986"/>
                  <a:pt x="10057" y="5986"/>
                </a:cubicBezTo>
                <a:cubicBezTo>
                  <a:pt x="10010" y="5987"/>
                  <a:pt x="9966" y="5996"/>
                  <a:pt x="9950" y="6056"/>
                </a:cubicBezTo>
                <a:cubicBezTo>
                  <a:pt x="9950" y="6057"/>
                  <a:pt x="9950" y="6058"/>
                  <a:pt x="9950" y="6059"/>
                </a:cubicBezTo>
                <a:cubicBezTo>
                  <a:pt x="9960" y="6059"/>
                  <a:pt x="9970" y="6059"/>
                  <a:pt x="9979" y="6059"/>
                </a:cubicBezTo>
                <a:cubicBezTo>
                  <a:pt x="9979" y="6060"/>
                  <a:pt x="9979" y="6062"/>
                  <a:pt x="9979" y="6063"/>
                </a:cubicBezTo>
                <a:cubicBezTo>
                  <a:pt x="9984" y="6078"/>
                  <a:pt x="9981" y="6104"/>
                  <a:pt x="9981" y="6127"/>
                </a:cubicBezTo>
                <a:cubicBezTo>
                  <a:pt x="9964" y="6172"/>
                  <a:pt x="9922" y="6175"/>
                  <a:pt x="9915" y="6199"/>
                </a:cubicBezTo>
                <a:cubicBezTo>
                  <a:pt x="9913" y="6203"/>
                  <a:pt x="9911" y="6208"/>
                  <a:pt x="9909" y="6212"/>
                </a:cubicBezTo>
                <a:cubicBezTo>
                  <a:pt x="9914" y="6221"/>
                  <a:pt x="9920" y="6230"/>
                  <a:pt x="9925" y="6239"/>
                </a:cubicBezTo>
                <a:cubicBezTo>
                  <a:pt x="9944" y="6240"/>
                  <a:pt x="9962" y="6239"/>
                  <a:pt x="9981" y="6240"/>
                </a:cubicBezTo>
                <a:cubicBezTo>
                  <a:pt x="9994" y="6252"/>
                  <a:pt x="10008" y="6264"/>
                  <a:pt x="10021" y="6276"/>
                </a:cubicBezTo>
                <a:cubicBezTo>
                  <a:pt x="10021" y="6276"/>
                  <a:pt x="10022" y="6276"/>
                  <a:pt x="10022" y="6276"/>
                </a:cubicBezTo>
                <a:cubicBezTo>
                  <a:pt x="10023" y="6276"/>
                  <a:pt x="10023" y="6276"/>
                  <a:pt x="10024" y="6276"/>
                </a:cubicBezTo>
                <a:cubicBezTo>
                  <a:pt x="10043" y="6274"/>
                  <a:pt x="10054" y="6257"/>
                  <a:pt x="10068" y="6246"/>
                </a:cubicBezTo>
                <a:cubicBezTo>
                  <a:pt x="10062" y="6270"/>
                  <a:pt x="10050" y="6285"/>
                  <a:pt x="10049" y="6314"/>
                </a:cubicBezTo>
                <a:cubicBezTo>
                  <a:pt x="10020" y="6328"/>
                  <a:pt x="9998" y="6297"/>
                  <a:pt x="9974" y="6318"/>
                </a:cubicBezTo>
                <a:cubicBezTo>
                  <a:pt x="9966" y="6334"/>
                  <a:pt x="9969" y="6351"/>
                  <a:pt x="9953" y="6346"/>
                </a:cubicBezTo>
                <a:cubicBezTo>
                  <a:pt x="9950" y="6400"/>
                  <a:pt x="9902" y="6460"/>
                  <a:pt x="9876" y="6474"/>
                </a:cubicBezTo>
                <a:cubicBezTo>
                  <a:pt x="9876" y="6476"/>
                  <a:pt x="9876" y="6477"/>
                  <a:pt x="9876" y="6479"/>
                </a:cubicBezTo>
                <a:cubicBezTo>
                  <a:pt x="9883" y="6483"/>
                  <a:pt x="9889" y="6486"/>
                  <a:pt x="9897" y="6490"/>
                </a:cubicBezTo>
                <a:cubicBezTo>
                  <a:pt x="9900" y="6496"/>
                  <a:pt x="9903" y="6501"/>
                  <a:pt x="9906" y="6508"/>
                </a:cubicBezTo>
                <a:cubicBezTo>
                  <a:pt x="9917" y="6480"/>
                  <a:pt x="9933" y="6458"/>
                  <a:pt x="9953" y="6445"/>
                </a:cubicBezTo>
                <a:cubicBezTo>
                  <a:pt x="9963" y="6454"/>
                  <a:pt x="9968" y="6448"/>
                  <a:pt x="9974" y="6442"/>
                </a:cubicBezTo>
                <a:cubicBezTo>
                  <a:pt x="9997" y="6466"/>
                  <a:pt x="10018" y="6485"/>
                  <a:pt x="10020" y="6404"/>
                </a:cubicBezTo>
                <a:cubicBezTo>
                  <a:pt x="10063" y="6395"/>
                  <a:pt x="10074" y="6404"/>
                  <a:pt x="10115" y="6410"/>
                </a:cubicBezTo>
                <a:cubicBezTo>
                  <a:pt x="10114" y="6404"/>
                  <a:pt x="10114" y="6398"/>
                  <a:pt x="10113" y="6392"/>
                </a:cubicBezTo>
                <a:cubicBezTo>
                  <a:pt x="10131" y="6387"/>
                  <a:pt x="10149" y="6382"/>
                  <a:pt x="10168" y="6377"/>
                </a:cubicBezTo>
                <a:cubicBezTo>
                  <a:pt x="10179" y="6374"/>
                  <a:pt x="10181" y="6387"/>
                  <a:pt x="10188" y="6389"/>
                </a:cubicBezTo>
                <a:cubicBezTo>
                  <a:pt x="10197" y="6385"/>
                  <a:pt x="10207" y="6381"/>
                  <a:pt x="10217" y="6377"/>
                </a:cubicBezTo>
                <a:cubicBezTo>
                  <a:pt x="10230" y="6380"/>
                  <a:pt x="10243" y="6383"/>
                  <a:pt x="10257" y="6386"/>
                </a:cubicBezTo>
                <a:cubicBezTo>
                  <a:pt x="10273" y="6381"/>
                  <a:pt x="10278" y="6358"/>
                  <a:pt x="10301" y="6362"/>
                </a:cubicBezTo>
                <a:cubicBezTo>
                  <a:pt x="10302" y="6338"/>
                  <a:pt x="10320" y="6330"/>
                  <a:pt x="10330" y="6325"/>
                </a:cubicBezTo>
                <a:cubicBezTo>
                  <a:pt x="10330" y="6313"/>
                  <a:pt x="10330" y="6301"/>
                  <a:pt x="10330" y="6289"/>
                </a:cubicBezTo>
                <a:cubicBezTo>
                  <a:pt x="10329" y="6289"/>
                  <a:pt x="10328" y="6289"/>
                  <a:pt x="10328" y="6289"/>
                </a:cubicBezTo>
                <a:cubicBezTo>
                  <a:pt x="10325" y="6285"/>
                  <a:pt x="10276" y="6277"/>
                  <a:pt x="10263" y="6276"/>
                </a:cubicBezTo>
                <a:cubicBezTo>
                  <a:pt x="10263" y="6275"/>
                  <a:pt x="10263" y="6274"/>
                  <a:pt x="10263" y="6274"/>
                </a:cubicBezTo>
                <a:cubicBezTo>
                  <a:pt x="10286" y="6262"/>
                  <a:pt x="10343" y="6192"/>
                  <a:pt x="10350" y="6153"/>
                </a:cubicBezTo>
                <a:cubicBezTo>
                  <a:pt x="10348" y="6131"/>
                  <a:pt x="10347" y="6108"/>
                  <a:pt x="10346" y="6086"/>
                </a:cubicBezTo>
                <a:cubicBezTo>
                  <a:pt x="10327" y="6059"/>
                  <a:pt x="10286" y="6019"/>
                  <a:pt x="10265" y="6074"/>
                </a:cubicBezTo>
                <a:cubicBezTo>
                  <a:pt x="10257" y="6072"/>
                  <a:pt x="10250" y="6068"/>
                  <a:pt x="10243" y="6066"/>
                </a:cubicBezTo>
                <a:cubicBezTo>
                  <a:pt x="10272" y="5985"/>
                  <a:pt x="10255" y="5996"/>
                  <a:pt x="10226" y="5938"/>
                </a:cubicBezTo>
                <a:cubicBezTo>
                  <a:pt x="10226" y="5938"/>
                  <a:pt x="10228" y="5876"/>
                  <a:pt x="10221" y="5856"/>
                </a:cubicBezTo>
                <a:cubicBezTo>
                  <a:pt x="10210" y="5830"/>
                  <a:pt x="10199" y="5803"/>
                  <a:pt x="10188" y="5777"/>
                </a:cubicBezTo>
                <a:cubicBezTo>
                  <a:pt x="10176" y="5765"/>
                  <a:pt x="10164" y="5776"/>
                  <a:pt x="10156" y="5758"/>
                </a:cubicBezTo>
                <a:cubicBezTo>
                  <a:pt x="10141" y="5724"/>
                  <a:pt x="10143" y="5678"/>
                  <a:pt x="10135" y="5637"/>
                </a:cubicBezTo>
                <a:cubicBezTo>
                  <a:pt x="10128" y="5615"/>
                  <a:pt x="10083" y="5545"/>
                  <a:pt x="10065" y="5547"/>
                </a:cubicBezTo>
                <a:cubicBezTo>
                  <a:pt x="10036" y="5550"/>
                  <a:pt x="10035" y="5577"/>
                  <a:pt x="9999" y="5549"/>
                </a:cubicBezTo>
                <a:cubicBezTo>
                  <a:pt x="9999" y="5547"/>
                  <a:pt x="9998" y="5546"/>
                  <a:pt x="9998" y="5544"/>
                </a:cubicBezTo>
                <a:cubicBezTo>
                  <a:pt x="10024" y="5545"/>
                  <a:pt x="10053" y="5541"/>
                  <a:pt x="10065" y="5514"/>
                </a:cubicBezTo>
                <a:cubicBezTo>
                  <a:pt x="10066" y="5514"/>
                  <a:pt x="10067" y="5512"/>
                  <a:pt x="10068" y="5511"/>
                </a:cubicBezTo>
                <a:cubicBezTo>
                  <a:pt x="10061" y="5503"/>
                  <a:pt x="10054" y="5495"/>
                  <a:pt x="10046" y="5488"/>
                </a:cubicBezTo>
                <a:cubicBezTo>
                  <a:pt x="10046" y="5486"/>
                  <a:pt x="10045" y="5484"/>
                  <a:pt x="10044" y="5482"/>
                </a:cubicBezTo>
                <a:cubicBezTo>
                  <a:pt x="10088" y="5481"/>
                  <a:pt x="10105" y="5367"/>
                  <a:pt x="10117" y="5310"/>
                </a:cubicBezTo>
                <a:cubicBezTo>
                  <a:pt x="10120" y="5300"/>
                  <a:pt x="10117" y="5302"/>
                  <a:pt x="10114" y="5290"/>
                </a:cubicBezTo>
                <a:cubicBezTo>
                  <a:pt x="10092" y="5260"/>
                  <a:pt x="10013" y="5279"/>
                  <a:pt x="9978" y="5279"/>
                </a:cubicBezTo>
                <a:cubicBezTo>
                  <a:pt x="9976" y="5276"/>
                  <a:pt x="9975" y="5273"/>
                  <a:pt x="9974" y="5269"/>
                </a:cubicBezTo>
                <a:cubicBezTo>
                  <a:pt x="9977" y="5190"/>
                  <a:pt x="10029" y="5199"/>
                  <a:pt x="10044" y="5143"/>
                </a:cubicBezTo>
                <a:cubicBezTo>
                  <a:pt x="10052" y="5131"/>
                  <a:pt x="10047" y="5130"/>
                  <a:pt x="10043" y="5114"/>
                </a:cubicBezTo>
                <a:cubicBezTo>
                  <a:pt x="10015" y="5094"/>
                  <a:pt x="9981" y="5147"/>
                  <a:pt x="9955" y="5134"/>
                </a:cubicBezTo>
                <a:cubicBezTo>
                  <a:pt x="9947" y="5124"/>
                  <a:pt x="9938" y="5114"/>
                  <a:pt x="9930" y="5105"/>
                </a:cubicBezTo>
                <a:close/>
                <a:moveTo>
                  <a:pt x="9712" y="5704"/>
                </a:moveTo>
                <a:cubicBezTo>
                  <a:pt x="9679" y="5710"/>
                  <a:pt x="9669" y="5734"/>
                  <a:pt x="9661" y="5786"/>
                </a:cubicBezTo>
                <a:cubicBezTo>
                  <a:pt x="9656" y="5789"/>
                  <a:pt x="9651" y="5792"/>
                  <a:pt x="9645" y="5794"/>
                </a:cubicBezTo>
                <a:cubicBezTo>
                  <a:pt x="9644" y="5798"/>
                  <a:pt x="9643" y="5801"/>
                  <a:pt x="9641" y="5804"/>
                </a:cubicBezTo>
                <a:cubicBezTo>
                  <a:pt x="9655" y="5804"/>
                  <a:pt x="9668" y="5804"/>
                  <a:pt x="9681" y="5804"/>
                </a:cubicBezTo>
                <a:cubicBezTo>
                  <a:pt x="9676" y="5830"/>
                  <a:pt x="9666" y="5841"/>
                  <a:pt x="9652" y="5848"/>
                </a:cubicBezTo>
                <a:cubicBezTo>
                  <a:pt x="9651" y="5857"/>
                  <a:pt x="9654" y="5864"/>
                  <a:pt x="9656" y="5874"/>
                </a:cubicBezTo>
                <a:cubicBezTo>
                  <a:pt x="9628" y="5869"/>
                  <a:pt x="9597" y="5868"/>
                  <a:pt x="9574" y="5853"/>
                </a:cubicBezTo>
                <a:cubicBezTo>
                  <a:pt x="9565" y="5867"/>
                  <a:pt x="9560" y="5881"/>
                  <a:pt x="9556" y="5907"/>
                </a:cubicBezTo>
                <a:cubicBezTo>
                  <a:pt x="9556" y="5913"/>
                  <a:pt x="9556" y="5916"/>
                  <a:pt x="9556" y="5922"/>
                </a:cubicBezTo>
                <a:cubicBezTo>
                  <a:pt x="9569" y="5915"/>
                  <a:pt x="9576" y="5913"/>
                  <a:pt x="9584" y="5928"/>
                </a:cubicBezTo>
                <a:cubicBezTo>
                  <a:pt x="9585" y="5928"/>
                  <a:pt x="9586" y="5928"/>
                  <a:pt x="9587" y="5928"/>
                </a:cubicBezTo>
                <a:cubicBezTo>
                  <a:pt x="9579" y="5944"/>
                  <a:pt x="9576" y="5942"/>
                  <a:pt x="9578" y="5970"/>
                </a:cubicBezTo>
                <a:cubicBezTo>
                  <a:pt x="9572" y="5972"/>
                  <a:pt x="9565" y="5974"/>
                  <a:pt x="9559" y="5977"/>
                </a:cubicBezTo>
                <a:cubicBezTo>
                  <a:pt x="9561" y="5980"/>
                  <a:pt x="9563" y="5983"/>
                  <a:pt x="9565" y="5986"/>
                </a:cubicBezTo>
                <a:cubicBezTo>
                  <a:pt x="9562" y="5993"/>
                  <a:pt x="9559" y="6000"/>
                  <a:pt x="9556" y="6007"/>
                </a:cubicBezTo>
                <a:cubicBezTo>
                  <a:pt x="9567" y="6017"/>
                  <a:pt x="9620" y="6034"/>
                  <a:pt x="9631" y="6023"/>
                </a:cubicBezTo>
                <a:cubicBezTo>
                  <a:pt x="9632" y="6029"/>
                  <a:pt x="9634" y="6037"/>
                  <a:pt x="9635" y="6044"/>
                </a:cubicBezTo>
                <a:cubicBezTo>
                  <a:pt x="9617" y="6058"/>
                  <a:pt x="9607" y="6048"/>
                  <a:pt x="9599" y="6081"/>
                </a:cubicBezTo>
                <a:cubicBezTo>
                  <a:pt x="9597" y="6090"/>
                  <a:pt x="9599" y="6087"/>
                  <a:pt x="9602" y="6097"/>
                </a:cubicBezTo>
                <a:cubicBezTo>
                  <a:pt x="9600" y="6105"/>
                  <a:pt x="9597" y="6112"/>
                  <a:pt x="9594" y="6120"/>
                </a:cubicBezTo>
                <a:cubicBezTo>
                  <a:pt x="9593" y="6122"/>
                  <a:pt x="9592" y="6124"/>
                  <a:pt x="9591" y="6126"/>
                </a:cubicBezTo>
                <a:cubicBezTo>
                  <a:pt x="9601" y="6123"/>
                  <a:pt x="9611" y="6120"/>
                  <a:pt x="9621" y="6117"/>
                </a:cubicBezTo>
                <a:cubicBezTo>
                  <a:pt x="9617" y="6145"/>
                  <a:pt x="9601" y="6144"/>
                  <a:pt x="9587" y="6149"/>
                </a:cubicBezTo>
                <a:cubicBezTo>
                  <a:pt x="9582" y="6159"/>
                  <a:pt x="9582" y="6180"/>
                  <a:pt x="9577" y="6189"/>
                </a:cubicBezTo>
                <a:cubicBezTo>
                  <a:pt x="9570" y="6199"/>
                  <a:pt x="9548" y="6195"/>
                  <a:pt x="9537" y="6194"/>
                </a:cubicBezTo>
                <a:cubicBezTo>
                  <a:pt x="9536" y="6201"/>
                  <a:pt x="9536" y="6207"/>
                  <a:pt x="9536" y="6213"/>
                </a:cubicBezTo>
                <a:cubicBezTo>
                  <a:pt x="9546" y="6214"/>
                  <a:pt x="9556" y="6214"/>
                  <a:pt x="9566" y="6215"/>
                </a:cubicBezTo>
                <a:cubicBezTo>
                  <a:pt x="9566" y="6216"/>
                  <a:pt x="9566" y="6217"/>
                  <a:pt x="9566" y="6218"/>
                </a:cubicBezTo>
                <a:cubicBezTo>
                  <a:pt x="9561" y="6222"/>
                  <a:pt x="9555" y="6225"/>
                  <a:pt x="9550" y="6228"/>
                </a:cubicBezTo>
                <a:cubicBezTo>
                  <a:pt x="9549" y="6241"/>
                  <a:pt x="9552" y="6249"/>
                  <a:pt x="9554" y="6264"/>
                </a:cubicBezTo>
                <a:cubicBezTo>
                  <a:pt x="9562" y="6262"/>
                  <a:pt x="9569" y="6261"/>
                  <a:pt x="9577" y="6259"/>
                </a:cubicBezTo>
                <a:cubicBezTo>
                  <a:pt x="9581" y="6279"/>
                  <a:pt x="9581" y="6293"/>
                  <a:pt x="9580" y="6318"/>
                </a:cubicBezTo>
                <a:cubicBezTo>
                  <a:pt x="9606" y="6315"/>
                  <a:pt x="9622" y="6298"/>
                  <a:pt x="9639" y="6289"/>
                </a:cubicBezTo>
                <a:cubicBezTo>
                  <a:pt x="9647" y="6288"/>
                  <a:pt x="9654" y="6289"/>
                  <a:pt x="9661" y="6288"/>
                </a:cubicBezTo>
                <a:cubicBezTo>
                  <a:pt x="9678" y="6266"/>
                  <a:pt x="9695" y="6243"/>
                  <a:pt x="9712" y="6221"/>
                </a:cubicBezTo>
                <a:cubicBezTo>
                  <a:pt x="9728" y="6218"/>
                  <a:pt x="9744" y="6216"/>
                  <a:pt x="9760" y="6213"/>
                </a:cubicBezTo>
                <a:cubicBezTo>
                  <a:pt x="9762" y="6208"/>
                  <a:pt x="9764" y="6203"/>
                  <a:pt x="9766" y="6198"/>
                </a:cubicBezTo>
                <a:cubicBezTo>
                  <a:pt x="9776" y="6197"/>
                  <a:pt x="9787" y="6196"/>
                  <a:pt x="9797" y="6194"/>
                </a:cubicBezTo>
                <a:cubicBezTo>
                  <a:pt x="9801" y="6151"/>
                  <a:pt x="9815" y="6132"/>
                  <a:pt x="9819" y="6102"/>
                </a:cubicBezTo>
                <a:cubicBezTo>
                  <a:pt x="9828" y="6052"/>
                  <a:pt x="9805" y="5955"/>
                  <a:pt x="9793" y="5925"/>
                </a:cubicBezTo>
                <a:cubicBezTo>
                  <a:pt x="9821" y="5910"/>
                  <a:pt x="9830" y="5903"/>
                  <a:pt x="9843" y="5862"/>
                </a:cubicBezTo>
                <a:cubicBezTo>
                  <a:pt x="9840" y="5812"/>
                  <a:pt x="9829" y="5772"/>
                  <a:pt x="9821" y="5729"/>
                </a:cubicBezTo>
                <a:cubicBezTo>
                  <a:pt x="9801" y="5702"/>
                  <a:pt x="9759" y="5714"/>
                  <a:pt x="9734" y="5734"/>
                </a:cubicBezTo>
                <a:cubicBezTo>
                  <a:pt x="9720" y="5734"/>
                  <a:pt x="9715" y="5725"/>
                  <a:pt x="9712" y="5704"/>
                </a:cubicBezTo>
                <a:close/>
                <a:moveTo>
                  <a:pt x="9871" y="5704"/>
                </a:moveTo>
                <a:cubicBezTo>
                  <a:pt x="9868" y="5706"/>
                  <a:pt x="9864" y="5708"/>
                  <a:pt x="9860" y="5710"/>
                </a:cubicBezTo>
                <a:cubicBezTo>
                  <a:pt x="9858" y="5730"/>
                  <a:pt x="9858" y="5739"/>
                  <a:pt x="9860" y="5758"/>
                </a:cubicBezTo>
                <a:cubicBezTo>
                  <a:pt x="9862" y="5759"/>
                  <a:pt x="9864" y="5760"/>
                  <a:pt x="9867" y="5761"/>
                </a:cubicBezTo>
                <a:cubicBezTo>
                  <a:pt x="9869" y="5756"/>
                  <a:pt x="9871" y="5750"/>
                  <a:pt x="9874" y="5745"/>
                </a:cubicBezTo>
                <a:cubicBezTo>
                  <a:pt x="9873" y="5731"/>
                  <a:pt x="9872" y="5718"/>
                  <a:pt x="9871" y="5704"/>
                </a:cubicBezTo>
                <a:close/>
                <a:moveTo>
                  <a:pt x="11054" y="5704"/>
                </a:moveTo>
                <a:cubicBezTo>
                  <a:pt x="11048" y="5716"/>
                  <a:pt x="11045" y="5756"/>
                  <a:pt x="11042" y="5771"/>
                </a:cubicBezTo>
                <a:cubicBezTo>
                  <a:pt x="11030" y="5761"/>
                  <a:pt x="11024" y="5751"/>
                  <a:pt x="11020" y="5725"/>
                </a:cubicBezTo>
                <a:cubicBezTo>
                  <a:pt x="11019" y="5724"/>
                  <a:pt x="11017" y="5723"/>
                  <a:pt x="11016" y="5722"/>
                </a:cubicBezTo>
                <a:cubicBezTo>
                  <a:pt x="11000" y="5762"/>
                  <a:pt x="10977" y="5761"/>
                  <a:pt x="11000" y="5830"/>
                </a:cubicBezTo>
                <a:cubicBezTo>
                  <a:pt x="11005" y="5844"/>
                  <a:pt x="11021" y="5839"/>
                  <a:pt x="11032" y="5838"/>
                </a:cubicBezTo>
                <a:cubicBezTo>
                  <a:pt x="11035" y="5850"/>
                  <a:pt x="11038" y="5861"/>
                  <a:pt x="11042" y="5874"/>
                </a:cubicBezTo>
                <a:cubicBezTo>
                  <a:pt x="11054" y="5868"/>
                  <a:pt x="11064" y="5844"/>
                  <a:pt x="11070" y="5828"/>
                </a:cubicBezTo>
                <a:cubicBezTo>
                  <a:pt x="11073" y="5824"/>
                  <a:pt x="11071" y="5828"/>
                  <a:pt x="11073" y="5823"/>
                </a:cubicBezTo>
                <a:cubicBezTo>
                  <a:pt x="11068" y="5818"/>
                  <a:pt x="11063" y="5813"/>
                  <a:pt x="11058" y="5807"/>
                </a:cubicBezTo>
                <a:cubicBezTo>
                  <a:pt x="11058" y="5806"/>
                  <a:pt x="11057" y="5803"/>
                  <a:pt x="11057" y="5801"/>
                </a:cubicBezTo>
                <a:cubicBezTo>
                  <a:pt x="11072" y="5780"/>
                  <a:pt x="11077" y="5753"/>
                  <a:pt x="11073" y="5707"/>
                </a:cubicBezTo>
                <a:cubicBezTo>
                  <a:pt x="11066" y="5706"/>
                  <a:pt x="11061" y="5705"/>
                  <a:pt x="11054" y="5704"/>
                </a:cubicBezTo>
                <a:close/>
                <a:moveTo>
                  <a:pt x="19299" y="6003"/>
                </a:moveTo>
                <a:cubicBezTo>
                  <a:pt x="19282" y="6037"/>
                  <a:pt x="19249" y="6037"/>
                  <a:pt x="19239" y="6062"/>
                </a:cubicBezTo>
                <a:cubicBezTo>
                  <a:pt x="19260" y="6142"/>
                  <a:pt x="19227" y="6175"/>
                  <a:pt x="19234" y="6253"/>
                </a:cubicBezTo>
                <a:cubicBezTo>
                  <a:pt x="19239" y="6299"/>
                  <a:pt x="19256" y="6315"/>
                  <a:pt x="19263" y="6355"/>
                </a:cubicBezTo>
                <a:cubicBezTo>
                  <a:pt x="19276" y="6430"/>
                  <a:pt x="19267" y="6710"/>
                  <a:pt x="19243" y="6744"/>
                </a:cubicBezTo>
                <a:cubicBezTo>
                  <a:pt x="19246" y="6780"/>
                  <a:pt x="19269" y="6833"/>
                  <a:pt x="19262" y="6875"/>
                </a:cubicBezTo>
                <a:cubicBezTo>
                  <a:pt x="19259" y="6897"/>
                  <a:pt x="19245" y="6910"/>
                  <a:pt x="19243" y="6937"/>
                </a:cubicBezTo>
                <a:cubicBezTo>
                  <a:pt x="19246" y="6961"/>
                  <a:pt x="19250" y="6983"/>
                  <a:pt x="19254" y="7007"/>
                </a:cubicBezTo>
                <a:cubicBezTo>
                  <a:pt x="19247" y="7031"/>
                  <a:pt x="19241" y="7055"/>
                  <a:pt x="19234" y="7078"/>
                </a:cubicBezTo>
                <a:cubicBezTo>
                  <a:pt x="19231" y="7112"/>
                  <a:pt x="19245" y="7152"/>
                  <a:pt x="19250" y="7173"/>
                </a:cubicBezTo>
                <a:cubicBezTo>
                  <a:pt x="19251" y="7174"/>
                  <a:pt x="19251" y="7175"/>
                  <a:pt x="19252" y="7176"/>
                </a:cubicBezTo>
                <a:cubicBezTo>
                  <a:pt x="19269" y="7135"/>
                  <a:pt x="19274" y="7093"/>
                  <a:pt x="19295" y="7060"/>
                </a:cubicBezTo>
                <a:cubicBezTo>
                  <a:pt x="19323" y="7067"/>
                  <a:pt x="19336" y="7113"/>
                  <a:pt x="19341" y="7160"/>
                </a:cubicBezTo>
                <a:cubicBezTo>
                  <a:pt x="19341" y="7160"/>
                  <a:pt x="19342" y="7160"/>
                  <a:pt x="19342" y="7160"/>
                </a:cubicBezTo>
                <a:cubicBezTo>
                  <a:pt x="19369" y="7055"/>
                  <a:pt x="19314" y="7020"/>
                  <a:pt x="19298" y="6947"/>
                </a:cubicBezTo>
                <a:cubicBezTo>
                  <a:pt x="19279" y="6860"/>
                  <a:pt x="19306" y="6769"/>
                  <a:pt x="19313" y="6695"/>
                </a:cubicBezTo>
                <a:cubicBezTo>
                  <a:pt x="19356" y="6651"/>
                  <a:pt x="19390" y="6720"/>
                  <a:pt x="19422" y="6752"/>
                </a:cubicBezTo>
                <a:cubicBezTo>
                  <a:pt x="19410" y="6713"/>
                  <a:pt x="19400" y="6675"/>
                  <a:pt x="19388" y="6636"/>
                </a:cubicBezTo>
                <a:cubicBezTo>
                  <a:pt x="19375" y="6567"/>
                  <a:pt x="19360" y="6497"/>
                  <a:pt x="19346" y="6427"/>
                </a:cubicBezTo>
                <a:cubicBezTo>
                  <a:pt x="19338" y="6391"/>
                  <a:pt x="19325" y="6360"/>
                  <a:pt x="19320" y="6317"/>
                </a:cubicBezTo>
                <a:cubicBezTo>
                  <a:pt x="19306" y="6204"/>
                  <a:pt x="19350" y="6160"/>
                  <a:pt x="19318" y="6048"/>
                </a:cubicBezTo>
                <a:cubicBezTo>
                  <a:pt x="19313" y="6031"/>
                  <a:pt x="19309" y="6011"/>
                  <a:pt x="19299" y="6003"/>
                </a:cubicBezTo>
                <a:close/>
                <a:moveTo>
                  <a:pt x="2102" y="6290"/>
                </a:moveTo>
                <a:cubicBezTo>
                  <a:pt x="2095" y="6333"/>
                  <a:pt x="2121" y="6419"/>
                  <a:pt x="2134" y="6450"/>
                </a:cubicBezTo>
                <a:cubicBezTo>
                  <a:pt x="2134" y="6452"/>
                  <a:pt x="2134" y="6453"/>
                  <a:pt x="2134" y="6455"/>
                </a:cubicBezTo>
                <a:cubicBezTo>
                  <a:pt x="2134" y="6455"/>
                  <a:pt x="2134" y="6455"/>
                  <a:pt x="2135" y="6455"/>
                </a:cubicBezTo>
                <a:cubicBezTo>
                  <a:pt x="2148" y="6372"/>
                  <a:pt x="2139" y="6387"/>
                  <a:pt x="2130" y="6306"/>
                </a:cubicBezTo>
                <a:cubicBezTo>
                  <a:pt x="2121" y="6301"/>
                  <a:pt x="2112" y="6295"/>
                  <a:pt x="2102" y="6290"/>
                </a:cubicBezTo>
                <a:close/>
                <a:moveTo>
                  <a:pt x="2263" y="6890"/>
                </a:moveTo>
                <a:cubicBezTo>
                  <a:pt x="2257" y="6953"/>
                  <a:pt x="2280" y="6978"/>
                  <a:pt x="2294" y="7012"/>
                </a:cubicBezTo>
                <a:cubicBezTo>
                  <a:pt x="2305" y="7007"/>
                  <a:pt x="2311" y="6998"/>
                  <a:pt x="2326" y="6997"/>
                </a:cubicBezTo>
                <a:cubicBezTo>
                  <a:pt x="2330" y="6962"/>
                  <a:pt x="2333" y="6938"/>
                  <a:pt x="2340" y="6914"/>
                </a:cubicBezTo>
                <a:cubicBezTo>
                  <a:pt x="2326" y="6889"/>
                  <a:pt x="2286" y="6891"/>
                  <a:pt x="2263" y="6890"/>
                </a:cubicBezTo>
                <a:close/>
                <a:moveTo>
                  <a:pt x="13546" y="6902"/>
                </a:moveTo>
                <a:cubicBezTo>
                  <a:pt x="13567" y="6905"/>
                  <a:pt x="13575" y="6934"/>
                  <a:pt x="13591" y="6940"/>
                </a:cubicBezTo>
                <a:cubicBezTo>
                  <a:pt x="13608" y="6947"/>
                  <a:pt x="13614" y="6926"/>
                  <a:pt x="13622" y="6921"/>
                </a:cubicBezTo>
                <a:cubicBezTo>
                  <a:pt x="13634" y="6926"/>
                  <a:pt x="13645" y="6925"/>
                  <a:pt x="13657" y="6931"/>
                </a:cubicBezTo>
                <a:cubicBezTo>
                  <a:pt x="13661" y="6941"/>
                  <a:pt x="13664" y="6958"/>
                  <a:pt x="13667" y="6968"/>
                </a:cubicBezTo>
                <a:cubicBezTo>
                  <a:pt x="13663" y="6974"/>
                  <a:pt x="13661" y="6980"/>
                  <a:pt x="13657" y="6987"/>
                </a:cubicBezTo>
                <a:cubicBezTo>
                  <a:pt x="13668" y="7053"/>
                  <a:pt x="13657" y="7068"/>
                  <a:pt x="13637" y="7118"/>
                </a:cubicBezTo>
                <a:cubicBezTo>
                  <a:pt x="13638" y="7142"/>
                  <a:pt x="13653" y="7150"/>
                  <a:pt x="13663" y="7155"/>
                </a:cubicBezTo>
                <a:cubicBezTo>
                  <a:pt x="13663" y="7157"/>
                  <a:pt x="13667" y="7163"/>
                  <a:pt x="13667" y="7165"/>
                </a:cubicBezTo>
                <a:cubicBezTo>
                  <a:pt x="13637" y="7160"/>
                  <a:pt x="13606" y="7151"/>
                  <a:pt x="13576" y="7146"/>
                </a:cubicBezTo>
                <a:cubicBezTo>
                  <a:pt x="13568" y="7148"/>
                  <a:pt x="13563" y="7156"/>
                  <a:pt x="13551" y="7155"/>
                </a:cubicBezTo>
                <a:cubicBezTo>
                  <a:pt x="13548" y="7169"/>
                  <a:pt x="13549" y="7188"/>
                  <a:pt x="13546" y="7202"/>
                </a:cubicBezTo>
                <a:cubicBezTo>
                  <a:pt x="13539" y="7216"/>
                  <a:pt x="13530" y="7207"/>
                  <a:pt x="13526" y="7230"/>
                </a:cubicBezTo>
                <a:cubicBezTo>
                  <a:pt x="13532" y="7245"/>
                  <a:pt x="13540" y="7252"/>
                  <a:pt x="13551" y="7258"/>
                </a:cubicBezTo>
                <a:cubicBezTo>
                  <a:pt x="13552" y="7262"/>
                  <a:pt x="13555" y="7273"/>
                  <a:pt x="13556" y="7276"/>
                </a:cubicBezTo>
                <a:cubicBezTo>
                  <a:pt x="13543" y="7295"/>
                  <a:pt x="13512" y="7264"/>
                  <a:pt x="13486" y="7267"/>
                </a:cubicBezTo>
                <a:cubicBezTo>
                  <a:pt x="13484" y="7269"/>
                  <a:pt x="13482" y="7274"/>
                  <a:pt x="13480" y="7276"/>
                </a:cubicBezTo>
                <a:cubicBezTo>
                  <a:pt x="13480" y="7288"/>
                  <a:pt x="13480" y="7294"/>
                  <a:pt x="13480" y="7305"/>
                </a:cubicBezTo>
                <a:cubicBezTo>
                  <a:pt x="13489" y="7316"/>
                  <a:pt x="13510" y="7320"/>
                  <a:pt x="13521" y="7323"/>
                </a:cubicBezTo>
                <a:cubicBezTo>
                  <a:pt x="13527" y="7386"/>
                  <a:pt x="13547" y="7406"/>
                  <a:pt x="13546" y="7473"/>
                </a:cubicBezTo>
                <a:cubicBezTo>
                  <a:pt x="13552" y="7473"/>
                  <a:pt x="13559" y="7473"/>
                  <a:pt x="13566" y="7473"/>
                </a:cubicBezTo>
                <a:cubicBezTo>
                  <a:pt x="13574" y="7484"/>
                  <a:pt x="13582" y="7501"/>
                  <a:pt x="13586" y="7519"/>
                </a:cubicBezTo>
                <a:cubicBezTo>
                  <a:pt x="13606" y="7524"/>
                  <a:pt x="13622" y="7518"/>
                  <a:pt x="13637" y="7548"/>
                </a:cubicBezTo>
                <a:cubicBezTo>
                  <a:pt x="13629" y="7574"/>
                  <a:pt x="13622" y="7609"/>
                  <a:pt x="13617" y="7633"/>
                </a:cubicBezTo>
                <a:cubicBezTo>
                  <a:pt x="13622" y="7649"/>
                  <a:pt x="13617" y="7661"/>
                  <a:pt x="13622" y="7679"/>
                </a:cubicBezTo>
                <a:cubicBezTo>
                  <a:pt x="13624" y="7681"/>
                  <a:pt x="13629" y="7686"/>
                  <a:pt x="13632" y="7688"/>
                </a:cubicBezTo>
                <a:cubicBezTo>
                  <a:pt x="13632" y="7696"/>
                  <a:pt x="13627" y="7699"/>
                  <a:pt x="13627" y="7707"/>
                </a:cubicBezTo>
                <a:cubicBezTo>
                  <a:pt x="13630" y="7718"/>
                  <a:pt x="13642" y="7740"/>
                  <a:pt x="13647" y="7755"/>
                </a:cubicBezTo>
                <a:cubicBezTo>
                  <a:pt x="13651" y="7723"/>
                  <a:pt x="13648" y="7671"/>
                  <a:pt x="13652" y="7642"/>
                </a:cubicBezTo>
                <a:cubicBezTo>
                  <a:pt x="13671" y="7635"/>
                  <a:pt x="13691" y="7621"/>
                  <a:pt x="13712" y="7624"/>
                </a:cubicBezTo>
                <a:cubicBezTo>
                  <a:pt x="13716" y="7647"/>
                  <a:pt x="13717" y="7699"/>
                  <a:pt x="13723" y="7716"/>
                </a:cubicBezTo>
                <a:cubicBezTo>
                  <a:pt x="13733" y="7745"/>
                  <a:pt x="13757" y="7741"/>
                  <a:pt x="13768" y="7782"/>
                </a:cubicBezTo>
                <a:cubicBezTo>
                  <a:pt x="13765" y="7795"/>
                  <a:pt x="13759" y="7805"/>
                  <a:pt x="13753" y="7811"/>
                </a:cubicBezTo>
                <a:cubicBezTo>
                  <a:pt x="13744" y="7807"/>
                  <a:pt x="13742" y="7795"/>
                  <a:pt x="13733" y="7792"/>
                </a:cubicBezTo>
                <a:cubicBezTo>
                  <a:pt x="13735" y="7802"/>
                  <a:pt x="13741" y="7818"/>
                  <a:pt x="13743" y="7829"/>
                </a:cubicBezTo>
                <a:cubicBezTo>
                  <a:pt x="13737" y="7834"/>
                  <a:pt x="13737" y="7818"/>
                  <a:pt x="13728" y="7821"/>
                </a:cubicBezTo>
                <a:cubicBezTo>
                  <a:pt x="13721" y="7825"/>
                  <a:pt x="13710" y="7825"/>
                  <a:pt x="13703" y="7829"/>
                </a:cubicBezTo>
                <a:cubicBezTo>
                  <a:pt x="13702" y="7820"/>
                  <a:pt x="13698" y="7811"/>
                  <a:pt x="13698" y="7801"/>
                </a:cubicBezTo>
                <a:cubicBezTo>
                  <a:pt x="13695" y="7800"/>
                  <a:pt x="13695" y="7803"/>
                  <a:pt x="13692" y="7801"/>
                </a:cubicBezTo>
                <a:cubicBezTo>
                  <a:pt x="13691" y="7808"/>
                  <a:pt x="13688" y="7814"/>
                  <a:pt x="13687" y="7821"/>
                </a:cubicBezTo>
                <a:cubicBezTo>
                  <a:pt x="13677" y="7816"/>
                  <a:pt x="13679" y="7808"/>
                  <a:pt x="13667" y="7811"/>
                </a:cubicBezTo>
                <a:cubicBezTo>
                  <a:pt x="13663" y="7798"/>
                  <a:pt x="13656" y="7786"/>
                  <a:pt x="13652" y="7773"/>
                </a:cubicBezTo>
                <a:cubicBezTo>
                  <a:pt x="13638" y="7803"/>
                  <a:pt x="13635" y="7883"/>
                  <a:pt x="13642" y="7923"/>
                </a:cubicBezTo>
                <a:cubicBezTo>
                  <a:pt x="13651" y="7931"/>
                  <a:pt x="13674" y="7923"/>
                  <a:pt x="13692" y="7923"/>
                </a:cubicBezTo>
                <a:cubicBezTo>
                  <a:pt x="13689" y="7930"/>
                  <a:pt x="13685" y="7944"/>
                  <a:pt x="13682" y="7952"/>
                </a:cubicBezTo>
                <a:cubicBezTo>
                  <a:pt x="13683" y="7957"/>
                  <a:pt x="13681" y="7955"/>
                  <a:pt x="13682" y="7960"/>
                </a:cubicBezTo>
                <a:cubicBezTo>
                  <a:pt x="13685" y="7969"/>
                  <a:pt x="13692" y="7976"/>
                  <a:pt x="13698" y="7979"/>
                </a:cubicBezTo>
                <a:cubicBezTo>
                  <a:pt x="13698" y="7982"/>
                  <a:pt x="13698" y="7986"/>
                  <a:pt x="13698" y="7989"/>
                </a:cubicBezTo>
                <a:cubicBezTo>
                  <a:pt x="13688" y="7987"/>
                  <a:pt x="13681" y="7991"/>
                  <a:pt x="13672" y="7989"/>
                </a:cubicBezTo>
                <a:cubicBezTo>
                  <a:pt x="13669" y="7995"/>
                  <a:pt x="13665" y="7991"/>
                  <a:pt x="13663" y="7997"/>
                </a:cubicBezTo>
                <a:cubicBezTo>
                  <a:pt x="13663" y="8003"/>
                  <a:pt x="13663" y="8010"/>
                  <a:pt x="13663" y="8016"/>
                </a:cubicBezTo>
                <a:cubicBezTo>
                  <a:pt x="13672" y="8005"/>
                  <a:pt x="13679" y="8012"/>
                  <a:pt x="13692" y="8016"/>
                </a:cubicBezTo>
                <a:cubicBezTo>
                  <a:pt x="13698" y="8044"/>
                  <a:pt x="13711" y="8050"/>
                  <a:pt x="13718" y="8073"/>
                </a:cubicBezTo>
                <a:cubicBezTo>
                  <a:pt x="13721" y="8095"/>
                  <a:pt x="13707" y="8122"/>
                  <a:pt x="13707" y="8157"/>
                </a:cubicBezTo>
                <a:cubicBezTo>
                  <a:pt x="13707" y="8173"/>
                  <a:pt x="13702" y="8186"/>
                  <a:pt x="13703" y="8194"/>
                </a:cubicBezTo>
                <a:cubicBezTo>
                  <a:pt x="13707" y="8235"/>
                  <a:pt x="13726" y="8336"/>
                  <a:pt x="13707" y="8362"/>
                </a:cubicBezTo>
                <a:cubicBezTo>
                  <a:pt x="13694" y="8381"/>
                  <a:pt x="13666" y="8373"/>
                  <a:pt x="13647" y="8382"/>
                </a:cubicBezTo>
                <a:cubicBezTo>
                  <a:pt x="13579" y="8410"/>
                  <a:pt x="13485" y="8427"/>
                  <a:pt x="13460" y="8307"/>
                </a:cubicBezTo>
                <a:cubicBezTo>
                  <a:pt x="13434" y="8294"/>
                  <a:pt x="13406" y="8283"/>
                  <a:pt x="13385" y="8270"/>
                </a:cubicBezTo>
                <a:cubicBezTo>
                  <a:pt x="13373" y="8190"/>
                  <a:pt x="13400" y="8112"/>
                  <a:pt x="13399" y="8044"/>
                </a:cubicBezTo>
                <a:cubicBezTo>
                  <a:pt x="13401" y="8047"/>
                  <a:pt x="13403" y="8047"/>
                  <a:pt x="13404" y="8054"/>
                </a:cubicBezTo>
                <a:cubicBezTo>
                  <a:pt x="13405" y="8055"/>
                  <a:pt x="13408" y="8061"/>
                  <a:pt x="13409" y="8063"/>
                </a:cubicBezTo>
                <a:cubicBezTo>
                  <a:pt x="13411" y="8051"/>
                  <a:pt x="13413" y="8037"/>
                  <a:pt x="13414" y="8025"/>
                </a:cubicBezTo>
                <a:cubicBezTo>
                  <a:pt x="13419" y="8021"/>
                  <a:pt x="13420" y="8014"/>
                  <a:pt x="13425" y="8016"/>
                </a:cubicBezTo>
                <a:cubicBezTo>
                  <a:pt x="13422" y="7948"/>
                  <a:pt x="13427" y="7840"/>
                  <a:pt x="13486" y="7885"/>
                </a:cubicBezTo>
                <a:cubicBezTo>
                  <a:pt x="13487" y="7881"/>
                  <a:pt x="13486" y="7870"/>
                  <a:pt x="13486" y="7866"/>
                </a:cubicBezTo>
                <a:cubicBezTo>
                  <a:pt x="13474" y="7815"/>
                  <a:pt x="13446" y="7858"/>
                  <a:pt x="13434" y="7829"/>
                </a:cubicBezTo>
                <a:cubicBezTo>
                  <a:pt x="13428" y="7812"/>
                  <a:pt x="13419" y="7790"/>
                  <a:pt x="13414" y="7773"/>
                </a:cubicBezTo>
                <a:cubicBezTo>
                  <a:pt x="13409" y="7753"/>
                  <a:pt x="13410" y="7741"/>
                  <a:pt x="13404" y="7726"/>
                </a:cubicBezTo>
                <a:cubicBezTo>
                  <a:pt x="13395" y="7704"/>
                  <a:pt x="13380" y="7668"/>
                  <a:pt x="13369" y="7651"/>
                </a:cubicBezTo>
                <a:cubicBezTo>
                  <a:pt x="13365" y="7649"/>
                  <a:pt x="13363" y="7644"/>
                  <a:pt x="13359" y="7642"/>
                </a:cubicBezTo>
                <a:cubicBezTo>
                  <a:pt x="13348" y="7613"/>
                  <a:pt x="13343" y="7570"/>
                  <a:pt x="13329" y="7548"/>
                </a:cubicBezTo>
                <a:cubicBezTo>
                  <a:pt x="13325" y="7546"/>
                  <a:pt x="13322" y="7550"/>
                  <a:pt x="13318" y="7548"/>
                </a:cubicBezTo>
                <a:cubicBezTo>
                  <a:pt x="13312" y="7529"/>
                  <a:pt x="13320" y="7514"/>
                  <a:pt x="13309" y="7502"/>
                </a:cubicBezTo>
                <a:cubicBezTo>
                  <a:pt x="13296" y="7470"/>
                  <a:pt x="13306" y="7418"/>
                  <a:pt x="13314" y="7380"/>
                </a:cubicBezTo>
                <a:cubicBezTo>
                  <a:pt x="13314" y="7377"/>
                  <a:pt x="13314" y="7373"/>
                  <a:pt x="13314" y="7370"/>
                </a:cubicBezTo>
                <a:cubicBezTo>
                  <a:pt x="13312" y="7370"/>
                  <a:pt x="13306" y="7370"/>
                  <a:pt x="13304" y="7370"/>
                </a:cubicBezTo>
                <a:cubicBezTo>
                  <a:pt x="13301" y="7386"/>
                  <a:pt x="13301" y="7401"/>
                  <a:pt x="13298" y="7417"/>
                </a:cubicBezTo>
                <a:cubicBezTo>
                  <a:pt x="13297" y="7371"/>
                  <a:pt x="13295" y="7329"/>
                  <a:pt x="13273" y="7305"/>
                </a:cubicBezTo>
                <a:cubicBezTo>
                  <a:pt x="13266" y="7298"/>
                  <a:pt x="13256" y="7300"/>
                  <a:pt x="13253" y="7286"/>
                </a:cubicBezTo>
                <a:cubicBezTo>
                  <a:pt x="13253" y="7282"/>
                  <a:pt x="13253" y="7271"/>
                  <a:pt x="13253" y="7267"/>
                </a:cubicBezTo>
                <a:cubicBezTo>
                  <a:pt x="13254" y="7237"/>
                  <a:pt x="13271" y="7239"/>
                  <a:pt x="13278" y="7220"/>
                </a:cubicBezTo>
                <a:cubicBezTo>
                  <a:pt x="13292" y="7183"/>
                  <a:pt x="13297" y="7135"/>
                  <a:pt x="13304" y="7099"/>
                </a:cubicBezTo>
                <a:cubicBezTo>
                  <a:pt x="13304" y="7096"/>
                  <a:pt x="13308" y="7101"/>
                  <a:pt x="13309" y="7099"/>
                </a:cubicBezTo>
                <a:cubicBezTo>
                  <a:pt x="13331" y="7119"/>
                  <a:pt x="13352" y="7080"/>
                  <a:pt x="13369" y="7061"/>
                </a:cubicBezTo>
                <a:cubicBezTo>
                  <a:pt x="13372" y="7065"/>
                  <a:pt x="13376" y="7068"/>
                  <a:pt x="13379" y="7071"/>
                </a:cubicBezTo>
                <a:cubicBezTo>
                  <a:pt x="13383" y="7063"/>
                  <a:pt x="13385" y="7059"/>
                  <a:pt x="13385" y="7042"/>
                </a:cubicBezTo>
                <a:cubicBezTo>
                  <a:pt x="13407" y="7033"/>
                  <a:pt x="13412" y="7000"/>
                  <a:pt x="13430" y="6987"/>
                </a:cubicBezTo>
                <a:cubicBezTo>
                  <a:pt x="13439" y="6986"/>
                  <a:pt x="13447" y="6988"/>
                  <a:pt x="13455" y="6987"/>
                </a:cubicBezTo>
                <a:cubicBezTo>
                  <a:pt x="13483" y="6971"/>
                  <a:pt x="13509" y="6896"/>
                  <a:pt x="13546" y="6902"/>
                </a:cubicBezTo>
                <a:close/>
                <a:moveTo>
                  <a:pt x="12637" y="6940"/>
                </a:moveTo>
                <a:cubicBezTo>
                  <a:pt x="12639" y="6949"/>
                  <a:pt x="12645" y="6959"/>
                  <a:pt x="12647" y="6968"/>
                </a:cubicBezTo>
                <a:cubicBezTo>
                  <a:pt x="12637" y="6982"/>
                  <a:pt x="12624" y="6996"/>
                  <a:pt x="12609" y="7007"/>
                </a:cubicBezTo>
                <a:cubicBezTo>
                  <a:pt x="12595" y="7018"/>
                  <a:pt x="12579" y="7027"/>
                  <a:pt x="12562" y="7028"/>
                </a:cubicBezTo>
                <a:cubicBezTo>
                  <a:pt x="12562" y="7029"/>
                  <a:pt x="12561" y="7030"/>
                  <a:pt x="12561" y="7030"/>
                </a:cubicBezTo>
                <a:cubicBezTo>
                  <a:pt x="12559" y="7031"/>
                  <a:pt x="12557" y="7033"/>
                  <a:pt x="12556" y="7033"/>
                </a:cubicBezTo>
                <a:cubicBezTo>
                  <a:pt x="12554" y="7037"/>
                  <a:pt x="12552" y="7038"/>
                  <a:pt x="12550" y="7042"/>
                </a:cubicBezTo>
                <a:cubicBezTo>
                  <a:pt x="12566" y="7063"/>
                  <a:pt x="12579" y="7085"/>
                  <a:pt x="12589" y="7114"/>
                </a:cubicBezTo>
                <a:cubicBezTo>
                  <a:pt x="12583" y="7118"/>
                  <a:pt x="12577" y="7121"/>
                  <a:pt x="12567" y="7120"/>
                </a:cubicBezTo>
                <a:cubicBezTo>
                  <a:pt x="12567" y="7122"/>
                  <a:pt x="12566" y="7124"/>
                  <a:pt x="12566" y="7126"/>
                </a:cubicBezTo>
                <a:cubicBezTo>
                  <a:pt x="12564" y="7126"/>
                  <a:pt x="12563" y="7128"/>
                  <a:pt x="12561" y="7128"/>
                </a:cubicBezTo>
                <a:cubicBezTo>
                  <a:pt x="12560" y="7134"/>
                  <a:pt x="12559" y="7141"/>
                  <a:pt x="12557" y="7147"/>
                </a:cubicBezTo>
                <a:cubicBezTo>
                  <a:pt x="12555" y="7145"/>
                  <a:pt x="12552" y="7143"/>
                  <a:pt x="12551" y="7144"/>
                </a:cubicBezTo>
                <a:cubicBezTo>
                  <a:pt x="12548" y="7145"/>
                  <a:pt x="12545" y="7147"/>
                  <a:pt x="12541" y="7148"/>
                </a:cubicBezTo>
                <a:cubicBezTo>
                  <a:pt x="12543" y="7161"/>
                  <a:pt x="12544" y="7173"/>
                  <a:pt x="12546" y="7186"/>
                </a:cubicBezTo>
                <a:cubicBezTo>
                  <a:pt x="12546" y="7187"/>
                  <a:pt x="12547" y="7188"/>
                  <a:pt x="12547" y="7189"/>
                </a:cubicBezTo>
                <a:cubicBezTo>
                  <a:pt x="12545" y="7198"/>
                  <a:pt x="12542" y="7206"/>
                  <a:pt x="12541" y="7218"/>
                </a:cubicBezTo>
                <a:cubicBezTo>
                  <a:pt x="12530" y="7225"/>
                  <a:pt x="12513" y="7229"/>
                  <a:pt x="12502" y="7233"/>
                </a:cubicBezTo>
                <a:cubicBezTo>
                  <a:pt x="12502" y="7234"/>
                  <a:pt x="12503" y="7235"/>
                  <a:pt x="12503" y="7236"/>
                </a:cubicBezTo>
                <a:cubicBezTo>
                  <a:pt x="12501" y="7236"/>
                  <a:pt x="12497" y="7238"/>
                  <a:pt x="12495" y="7239"/>
                </a:cubicBezTo>
                <a:cubicBezTo>
                  <a:pt x="12503" y="7259"/>
                  <a:pt x="12514" y="7286"/>
                  <a:pt x="12525" y="7308"/>
                </a:cubicBezTo>
                <a:cubicBezTo>
                  <a:pt x="12501" y="7337"/>
                  <a:pt x="12453" y="7334"/>
                  <a:pt x="12430" y="7319"/>
                </a:cubicBezTo>
                <a:cubicBezTo>
                  <a:pt x="12429" y="7319"/>
                  <a:pt x="12428" y="7321"/>
                  <a:pt x="12427" y="7322"/>
                </a:cubicBezTo>
                <a:cubicBezTo>
                  <a:pt x="12432" y="7333"/>
                  <a:pt x="12436" y="7344"/>
                  <a:pt x="12440" y="7355"/>
                </a:cubicBezTo>
                <a:cubicBezTo>
                  <a:pt x="12441" y="7363"/>
                  <a:pt x="12442" y="7370"/>
                  <a:pt x="12442" y="7379"/>
                </a:cubicBezTo>
                <a:cubicBezTo>
                  <a:pt x="12460" y="7369"/>
                  <a:pt x="12481" y="7370"/>
                  <a:pt x="12501" y="7382"/>
                </a:cubicBezTo>
                <a:cubicBezTo>
                  <a:pt x="12506" y="7400"/>
                  <a:pt x="12511" y="7402"/>
                  <a:pt x="12518" y="7403"/>
                </a:cubicBezTo>
                <a:cubicBezTo>
                  <a:pt x="12529" y="7448"/>
                  <a:pt x="12539" y="7488"/>
                  <a:pt x="12567" y="7425"/>
                </a:cubicBezTo>
                <a:cubicBezTo>
                  <a:pt x="12605" y="7467"/>
                  <a:pt x="12611" y="7486"/>
                  <a:pt x="12641" y="7537"/>
                </a:cubicBezTo>
                <a:cubicBezTo>
                  <a:pt x="12642" y="7531"/>
                  <a:pt x="12643" y="7525"/>
                  <a:pt x="12644" y="7519"/>
                </a:cubicBezTo>
                <a:cubicBezTo>
                  <a:pt x="12661" y="7536"/>
                  <a:pt x="12677" y="7553"/>
                  <a:pt x="12693" y="7570"/>
                </a:cubicBezTo>
                <a:cubicBezTo>
                  <a:pt x="12702" y="7579"/>
                  <a:pt x="12700" y="7594"/>
                  <a:pt x="12705" y="7603"/>
                </a:cubicBezTo>
                <a:cubicBezTo>
                  <a:pt x="12714" y="7610"/>
                  <a:pt x="12723" y="7616"/>
                  <a:pt x="12731" y="7624"/>
                </a:cubicBezTo>
                <a:cubicBezTo>
                  <a:pt x="12741" y="7641"/>
                  <a:pt x="12751" y="7660"/>
                  <a:pt x="12760" y="7678"/>
                </a:cubicBezTo>
                <a:cubicBezTo>
                  <a:pt x="12770" y="7687"/>
                  <a:pt x="12779" y="7689"/>
                  <a:pt x="12789" y="7694"/>
                </a:cubicBezTo>
                <a:cubicBezTo>
                  <a:pt x="12800" y="7798"/>
                  <a:pt x="12766" y="7835"/>
                  <a:pt x="12718" y="7857"/>
                </a:cubicBezTo>
                <a:cubicBezTo>
                  <a:pt x="12689" y="7870"/>
                  <a:pt x="12672" y="7839"/>
                  <a:pt x="12647" y="7847"/>
                </a:cubicBezTo>
                <a:cubicBezTo>
                  <a:pt x="12635" y="7854"/>
                  <a:pt x="12624" y="7859"/>
                  <a:pt x="12612" y="7866"/>
                </a:cubicBezTo>
                <a:cubicBezTo>
                  <a:pt x="12591" y="7875"/>
                  <a:pt x="12554" y="7854"/>
                  <a:pt x="12531" y="7847"/>
                </a:cubicBezTo>
                <a:cubicBezTo>
                  <a:pt x="12504" y="7839"/>
                  <a:pt x="12496" y="7799"/>
                  <a:pt x="12465" y="7821"/>
                </a:cubicBezTo>
                <a:cubicBezTo>
                  <a:pt x="12448" y="7806"/>
                  <a:pt x="12450" y="7793"/>
                  <a:pt x="12440" y="7764"/>
                </a:cubicBezTo>
                <a:cubicBezTo>
                  <a:pt x="12434" y="7756"/>
                  <a:pt x="12415" y="7771"/>
                  <a:pt x="12399" y="7764"/>
                </a:cubicBezTo>
                <a:cubicBezTo>
                  <a:pt x="12382" y="7756"/>
                  <a:pt x="12384" y="7730"/>
                  <a:pt x="12374" y="7707"/>
                </a:cubicBezTo>
                <a:cubicBezTo>
                  <a:pt x="12336" y="7751"/>
                  <a:pt x="12306" y="7695"/>
                  <a:pt x="12258" y="7716"/>
                </a:cubicBezTo>
                <a:cubicBezTo>
                  <a:pt x="12215" y="7735"/>
                  <a:pt x="12185" y="7788"/>
                  <a:pt x="12147" y="7811"/>
                </a:cubicBezTo>
                <a:cubicBezTo>
                  <a:pt x="12147" y="7818"/>
                  <a:pt x="12146" y="7822"/>
                  <a:pt x="12147" y="7829"/>
                </a:cubicBezTo>
                <a:cubicBezTo>
                  <a:pt x="12116" y="7859"/>
                  <a:pt x="12101" y="7837"/>
                  <a:pt x="12076" y="7829"/>
                </a:cubicBezTo>
                <a:cubicBezTo>
                  <a:pt x="12072" y="7832"/>
                  <a:pt x="12070" y="7835"/>
                  <a:pt x="12066" y="7837"/>
                </a:cubicBezTo>
                <a:cubicBezTo>
                  <a:pt x="12046" y="7834"/>
                  <a:pt x="12026" y="7833"/>
                  <a:pt x="12005" y="7829"/>
                </a:cubicBezTo>
                <a:cubicBezTo>
                  <a:pt x="12003" y="7839"/>
                  <a:pt x="11998" y="7846"/>
                  <a:pt x="11996" y="7857"/>
                </a:cubicBezTo>
                <a:cubicBezTo>
                  <a:pt x="12002" y="7869"/>
                  <a:pt x="12008" y="7876"/>
                  <a:pt x="12011" y="7895"/>
                </a:cubicBezTo>
                <a:cubicBezTo>
                  <a:pt x="12001" y="7897"/>
                  <a:pt x="11994" y="7903"/>
                  <a:pt x="11985" y="7903"/>
                </a:cubicBezTo>
                <a:cubicBezTo>
                  <a:pt x="11982" y="7913"/>
                  <a:pt x="11980" y="7912"/>
                  <a:pt x="11980" y="7923"/>
                </a:cubicBezTo>
                <a:cubicBezTo>
                  <a:pt x="11986" y="7925"/>
                  <a:pt x="11990" y="7930"/>
                  <a:pt x="11996" y="7932"/>
                </a:cubicBezTo>
                <a:cubicBezTo>
                  <a:pt x="11997" y="7934"/>
                  <a:pt x="11999" y="7940"/>
                  <a:pt x="12000" y="7942"/>
                </a:cubicBezTo>
                <a:cubicBezTo>
                  <a:pt x="11999" y="7945"/>
                  <a:pt x="11997" y="7948"/>
                  <a:pt x="11996" y="7952"/>
                </a:cubicBezTo>
                <a:cubicBezTo>
                  <a:pt x="11971" y="7944"/>
                  <a:pt x="11952" y="7939"/>
                  <a:pt x="11925" y="7942"/>
                </a:cubicBezTo>
                <a:cubicBezTo>
                  <a:pt x="11927" y="7937"/>
                  <a:pt x="11927" y="7937"/>
                  <a:pt x="11930" y="7932"/>
                </a:cubicBezTo>
                <a:cubicBezTo>
                  <a:pt x="11922" y="7926"/>
                  <a:pt x="11917" y="7929"/>
                  <a:pt x="11909" y="7932"/>
                </a:cubicBezTo>
                <a:cubicBezTo>
                  <a:pt x="11912" y="7935"/>
                  <a:pt x="11917" y="7939"/>
                  <a:pt x="11920" y="7942"/>
                </a:cubicBezTo>
                <a:cubicBezTo>
                  <a:pt x="11920" y="7945"/>
                  <a:pt x="11920" y="7949"/>
                  <a:pt x="11920" y="7952"/>
                </a:cubicBezTo>
                <a:cubicBezTo>
                  <a:pt x="11905" y="7961"/>
                  <a:pt x="11888" y="7954"/>
                  <a:pt x="11884" y="7932"/>
                </a:cubicBezTo>
                <a:cubicBezTo>
                  <a:pt x="11868" y="7936"/>
                  <a:pt x="11849" y="7946"/>
                  <a:pt x="11837" y="7961"/>
                </a:cubicBezTo>
                <a:cubicBezTo>
                  <a:pt x="11841" y="7952"/>
                  <a:pt x="11845" y="7943"/>
                  <a:pt x="11851" y="7936"/>
                </a:cubicBezTo>
                <a:cubicBezTo>
                  <a:pt x="11856" y="7931"/>
                  <a:pt x="11862" y="7925"/>
                  <a:pt x="11868" y="7919"/>
                </a:cubicBezTo>
                <a:lnTo>
                  <a:pt x="11869" y="7918"/>
                </a:lnTo>
                <a:cubicBezTo>
                  <a:pt x="11874" y="7913"/>
                  <a:pt x="11879" y="7908"/>
                  <a:pt x="11884" y="7903"/>
                </a:cubicBezTo>
                <a:cubicBezTo>
                  <a:pt x="11885" y="7900"/>
                  <a:pt x="11886" y="7896"/>
                  <a:pt x="11887" y="7893"/>
                </a:cubicBezTo>
                <a:lnTo>
                  <a:pt x="11894" y="7883"/>
                </a:lnTo>
                <a:cubicBezTo>
                  <a:pt x="11896" y="7877"/>
                  <a:pt x="11897" y="7871"/>
                  <a:pt x="11899" y="7865"/>
                </a:cubicBezTo>
                <a:cubicBezTo>
                  <a:pt x="11907" y="7861"/>
                  <a:pt x="11915" y="7864"/>
                  <a:pt x="11925" y="7857"/>
                </a:cubicBezTo>
                <a:cubicBezTo>
                  <a:pt x="11955" y="7835"/>
                  <a:pt x="11950" y="7865"/>
                  <a:pt x="11985" y="7866"/>
                </a:cubicBezTo>
                <a:cubicBezTo>
                  <a:pt x="11991" y="7854"/>
                  <a:pt x="11996" y="7845"/>
                  <a:pt x="12000" y="7829"/>
                </a:cubicBezTo>
                <a:cubicBezTo>
                  <a:pt x="11991" y="7807"/>
                  <a:pt x="11974" y="7806"/>
                  <a:pt x="11960" y="7795"/>
                </a:cubicBezTo>
                <a:lnTo>
                  <a:pt x="11965" y="7788"/>
                </a:lnTo>
                <a:cubicBezTo>
                  <a:pt x="11964" y="7787"/>
                  <a:pt x="11962" y="7787"/>
                  <a:pt x="11961" y="7786"/>
                </a:cubicBezTo>
                <a:cubicBezTo>
                  <a:pt x="11942" y="7766"/>
                  <a:pt x="11920" y="7659"/>
                  <a:pt x="11900" y="7664"/>
                </a:cubicBezTo>
                <a:cubicBezTo>
                  <a:pt x="11900" y="7658"/>
                  <a:pt x="11900" y="7652"/>
                  <a:pt x="11900" y="7645"/>
                </a:cubicBezTo>
                <a:cubicBezTo>
                  <a:pt x="11908" y="7631"/>
                  <a:pt x="11914" y="7626"/>
                  <a:pt x="11926" y="7618"/>
                </a:cubicBezTo>
                <a:cubicBezTo>
                  <a:pt x="11929" y="7583"/>
                  <a:pt x="11933" y="7552"/>
                  <a:pt x="11936" y="7524"/>
                </a:cubicBezTo>
                <a:cubicBezTo>
                  <a:pt x="11943" y="7520"/>
                  <a:pt x="11953" y="7518"/>
                  <a:pt x="11955" y="7512"/>
                </a:cubicBezTo>
                <a:cubicBezTo>
                  <a:pt x="11955" y="7511"/>
                  <a:pt x="11955" y="7510"/>
                  <a:pt x="11955" y="7510"/>
                </a:cubicBezTo>
                <a:cubicBezTo>
                  <a:pt x="11957" y="7508"/>
                  <a:pt x="11960" y="7507"/>
                  <a:pt x="11961" y="7505"/>
                </a:cubicBezTo>
                <a:cubicBezTo>
                  <a:pt x="11962" y="7488"/>
                  <a:pt x="11960" y="7474"/>
                  <a:pt x="11961" y="7458"/>
                </a:cubicBezTo>
                <a:cubicBezTo>
                  <a:pt x="11966" y="7401"/>
                  <a:pt x="11973" y="7348"/>
                  <a:pt x="11994" y="7320"/>
                </a:cubicBezTo>
                <a:cubicBezTo>
                  <a:pt x="12001" y="7312"/>
                  <a:pt x="12009" y="7306"/>
                  <a:pt x="12020" y="7305"/>
                </a:cubicBezTo>
                <a:cubicBezTo>
                  <a:pt x="12021" y="7304"/>
                  <a:pt x="12021" y="7303"/>
                  <a:pt x="12021" y="7302"/>
                </a:cubicBezTo>
                <a:cubicBezTo>
                  <a:pt x="12023" y="7301"/>
                  <a:pt x="12024" y="7300"/>
                  <a:pt x="12027" y="7299"/>
                </a:cubicBezTo>
                <a:cubicBezTo>
                  <a:pt x="12032" y="7280"/>
                  <a:pt x="12037" y="7262"/>
                  <a:pt x="12042" y="7243"/>
                </a:cubicBezTo>
                <a:cubicBezTo>
                  <a:pt x="12038" y="7231"/>
                  <a:pt x="12035" y="7225"/>
                  <a:pt x="12031" y="7215"/>
                </a:cubicBezTo>
                <a:cubicBezTo>
                  <a:pt x="12029" y="7199"/>
                  <a:pt x="12031" y="7192"/>
                  <a:pt x="12036" y="7186"/>
                </a:cubicBezTo>
                <a:cubicBezTo>
                  <a:pt x="12042" y="7183"/>
                  <a:pt x="12050" y="7181"/>
                  <a:pt x="12056" y="7174"/>
                </a:cubicBezTo>
                <a:cubicBezTo>
                  <a:pt x="12057" y="7173"/>
                  <a:pt x="12057" y="7172"/>
                  <a:pt x="12058" y="7171"/>
                </a:cubicBezTo>
                <a:cubicBezTo>
                  <a:pt x="12059" y="7170"/>
                  <a:pt x="12061" y="7170"/>
                  <a:pt x="12062" y="7168"/>
                </a:cubicBezTo>
                <a:cubicBezTo>
                  <a:pt x="12093" y="7134"/>
                  <a:pt x="12092" y="7079"/>
                  <a:pt x="12122" y="7053"/>
                </a:cubicBezTo>
                <a:cubicBezTo>
                  <a:pt x="12133" y="7046"/>
                  <a:pt x="12147" y="7041"/>
                  <a:pt x="12167" y="7042"/>
                </a:cubicBezTo>
                <a:cubicBezTo>
                  <a:pt x="12168" y="7041"/>
                  <a:pt x="12168" y="7040"/>
                  <a:pt x="12168" y="7039"/>
                </a:cubicBezTo>
                <a:cubicBezTo>
                  <a:pt x="12170" y="7039"/>
                  <a:pt x="12171" y="7037"/>
                  <a:pt x="12173" y="7037"/>
                </a:cubicBezTo>
                <a:cubicBezTo>
                  <a:pt x="12175" y="7033"/>
                  <a:pt x="12176" y="7029"/>
                  <a:pt x="12177" y="7024"/>
                </a:cubicBezTo>
                <a:cubicBezTo>
                  <a:pt x="12182" y="7034"/>
                  <a:pt x="12187" y="7041"/>
                  <a:pt x="12192" y="7052"/>
                </a:cubicBezTo>
                <a:cubicBezTo>
                  <a:pt x="12187" y="7061"/>
                  <a:pt x="12182" y="7071"/>
                  <a:pt x="12177" y="7080"/>
                </a:cubicBezTo>
                <a:cubicBezTo>
                  <a:pt x="12177" y="7081"/>
                  <a:pt x="12177" y="7088"/>
                  <a:pt x="12177" y="7089"/>
                </a:cubicBezTo>
                <a:cubicBezTo>
                  <a:pt x="12198" y="7143"/>
                  <a:pt x="12236" y="7126"/>
                  <a:pt x="12278" y="7128"/>
                </a:cubicBezTo>
                <a:cubicBezTo>
                  <a:pt x="12280" y="7138"/>
                  <a:pt x="12280" y="7145"/>
                  <a:pt x="12283" y="7155"/>
                </a:cubicBezTo>
                <a:cubicBezTo>
                  <a:pt x="12278" y="7165"/>
                  <a:pt x="12268" y="7172"/>
                  <a:pt x="12260" y="7179"/>
                </a:cubicBezTo>
                <a:cubicBezTo>
                  <a:pt x="12245" y="7192"/>
                  <a:pt x="12229" y="7205"/>
                  <a:pt x="12219" y="7224"/>
                </a:cubicBezTo>
                <a:cubicBezTo>
                  <a:pt x="12217" y="7226"/>
                  <a:pt x="12214" y="7227"/>
                  <a:pt x="12212" y="7230"/>
                </a:cubicBezTo>
                <a:cubicBezTo>
                  <a:pt x="12213" y="7233"/>
                  <a:pt x="12216" y="7236"/>
                  <a:pt x="12217" y="7239"/>
                </a:cubicBezTo>
                <a:cubicBezTo>
                  <a:pt x="12261" y="7255"/>
                  <a:pt x="12298" y="7235"/>
                  <a:pt x="12273" y="7343"/>
                </a:cubicBezTo>
                <a:cubicBezTo>
                  <a:pt x="12273" y="7345"/>
                  <a:pt x="12273" y="7350"/>
                  <a:pt x="12273" y="7352"/>
                </a:cubicBezTo>
                <a:cubicBezTo>
                  <a:pt x="12309" y="7364"/>
                  <a:pt x="12316" y="7357"/>
                  <a:pt x="12322" y="7345"/>
                </a:cubicBezTo>
                <a:cubicBezTo>
                  <a:pt x="12326" y="7338"/>
                  <a:pt x="12334" y="7326"/>
                  <a:pt x="12345" y="7315"/>
                </a:cubicBezTo>
                <a:cubicBezTo>
                  <a:pt x="12356" y="7314"/>
                  <a:pt x="12368" y="7316"/>
                  <a:pt x="12379" y="7315"/>
                </a:cubicBezTo>
                <a:cubicBezTo>
                  <a:pt x="12380" y="7313"/>
                  <a:pt x="12381" y="7310"/>
                  <a:pt x="12383" y="7308"/>
                </a:cubicBezTo>
                <a:cubicBezTo>
                  <a:pt x="12383" y="7308"/>
                  <a:pt x="12384" y="7308"/>
                  <a:pt x="12385" y="7308"/>
                </a:cubicBezTo>
                <a:cubicBezTo>
                  <a:pt x="12391" y="7299"/>
                  <a:pt x="12396" y="7288"/>
                  <a:pt x="12401" y="7278"/>
                </a:cubicBezTo>
                <a:cubicBezTo>
                  <a:pt x="12413" y="7273"/>
                  <a:pt x="12421" y="7283"/>
                  <a:pt x="12430" y="7286"/>
                </a:cubicBezTo>
                <a:cubicBezTo>
                  <a:pt x="12438" y="7283"/>
                  <a:pt x="12446" y="7289"/>
                  <a:pt x="12455" y="7286"/>
                </a:cubicBezTo>
                <a:cubicBezTo>
                  <a:pt x="12455" y="7284"/>
                  <a:pt x="12455" y="7282"/>
                  <a:pt x="12456" y="7280"/>
                </a:cubicBezTo>
                <a:cubicBezTo>
                  <a:pt x="12458" y="7280"/>
                  <a:pt x="12459" y="7281"/>
                  <a:pt x="12461" y="7280"/>
                </a:cubicBezTo>
                <a:cubicBezTo>
                  <a:pt x="12466" y="7267"/>
                  <a:pt x="12468" y="7250"/>
                  <a:pt x="12471" y="7233"/>
                </a:cubicBezTo>
                <a:cubicBezTo>
                  <a:pt x="12457" y="7230"/>
                  <a:pt x="12445" y="7227"/>
                  <a:pt x="12431" y="7224"/>
                </a:cubicBezTo>
                <a:cubicBezTo>
                  <a:pt x="12415" y="7227"/>
                  <a:pt x="12400" y="7243"/>
                  <a:pt x="12380" y="7233"/>
                </a:cubicBezTo>
                <a:cubicBezTo>
                  <a:pt x="12375" y="7185"/>
                  <a:pt x="12342" y="7136"/>
                  <a:pt x="12313" y="7117"/>
                </a:cubicBezTo>
                <a:cubicBezTo>
                  <a:pt x="12330" y="7112"/>
                  <a:pt x="12345" y="7109"/>
                  <a:pt x="12364" y="7108"/>
                </a:cubicBezTo>
                <a:cubicBezTo>
                  <a:pt x="12365" y="7107"/>
                  <a:pt x="12365" y="7105"/>
                  <a:pt x="12366" y="7104"/>
                </a:cubicBezTo>
                <a:cubicBezTo>
                  <a:pt x="12367" y="7103"/>
                  <a:pt x="12368" y="7102"/>
                  <a:pt x="12370" y="7102"/>
                </a:cubicBezTo>
                <a:cubicBezTo>
                  <a:pt x="12377" y="7088"/>
                  <a:pt x="12385" y="7073"/>
                  <a:pt x="12389" y="7052"/>
                </a:cubicBezTo>
                <a:cubicBezTo>
                  <a:pt x="12392" y="7057"/>
                  <a:pt x="12391" y="7066"/>
                  <a:pt x="12394" y="7071"/>
                </a:cubicBezTo>
                <a:cubicBezTo>
                  <a:pt x="12399" y="7076"/>
                  <a:pt x="12399" y="7074"/>
                  <a:pt x="12405" y="7071"/>
                </a:cubicBezTo>
                <a:cubicBezTo>
                  <a:pt x="12407" y="7070"/>
                  <a:pt x="12408" y="7067"/>
                  <a:pt x="12410" y="7065"/>
                </a:cubicBezTo>
                <a:cubicBezTo>
                  <a:pt x="12420" y="7060"/>
                  <a:pt x="12425" y="7048"/>
                  <a:pt x="12432" y="7041"/>
                </a:cubicBezTo>
                <a:cubicBezTo>
                  <a:pt x="12458" y="7032"/>
                  <a:pt x="12484" y="7024"/>
                  <a:pt x="12511" y="7015"/>
                </a:cubicBezTo>
                <a:cubicBezTo>
                  <a:pt x="12512" y="7013"/>
                  <a:pt x="12513" y="7012"/>
                  <a:pt x="12514" y="7010"/>
                </a:cubicBezTo>
                <a:cubicBezTo>
                  <a:pt x="12515" y="7009"/>
                  <a:pt x="12516" y="7009"/>
                  <a:pt x="12517" y="7009"/>
                </a:cubicBezTo>
                <a:cubicBezTo>
                  <a:pt x="12521" y="7001"/>
                  <a:pt x="12525" y="6994"/>
                  <a:pt x="12528" y="6987"/>
                </a:cubicBezTo>
                <a:cubicBezTo>
                  <a:pt x="12544" y="6984"/>
                  <a:pt x="12561" y="6980"/>
                  <a:pt x="12576" y="6977"/>
                </a:cubicBezTo>
                <a:cubicBezTo>
                  <a:pt x="12578" y="6975"/>
                  <a:pt x="12577" y="6973"/>
                  <a:pt x="12576" y="6973"/>
                </a:cubicBezTo>
                <a:cubicBezTo>
                  <a:pt x="12578" y="6972"/>
                  <a:pt x="12580" y="6972"/>
                  <a:pt x="12582" y="6971"/>
                </a:cubicBezTo>
                <a:cubicBezTo>
                  <a:pt x="12584" y="6968"/>
                  <a:pt x="12583" y="6967"/>
                  <a:pt x="12582" y="6965"/>
                </a:cubicBezTo>
                <a:cubicBezTo>
                  <a:pt x="12601" y="6958"/>
                  <a:pt x="12618" y="6947"/>
                  <a:pt x="12637" y="6940"/>
                </a:cubicBezTo>
                <a:close/>
                <a:moveTo>
                  <a:pt x="2614" y="7191"/>
                </a:moveTo>
                <a:cubicBezTo>
                  <a:pt x="2615" y="7191"/>
                  <a:pt x="2616" y="7191"/>
                  <a:pt x="2616" y="7191"/>
                </a:cubicBezTo>
                <a:cubicBezTo>
                  <a:pt x="2616" y="7192"/>
                  <a:pt x="2615" y="7192"/>
                  <a:pt x="2615" y="7192"/>
                </a:cubicBezTo>
                <a:cubicBezTo>
                  <a:pt x="2615" y="7192"/>
                  <a:pt x="2614" y="7191"/>
                  <a:pt x="2614" y="7191"/>
                </a:cubicBezTo>
                <a:close/>
                <a:moveTo>
                  <a:pt x="19206" y="7202"/>
                </a:moveTo>
                <a:cubicBezTo>
                  <a:pt x="19172" y="7259"/>
                  <a:pt x="19195" y="7252"/>
                  <a:pt x="19201" y="7317"/>
                </a:cubicBezTo>
                <a:cubicBezTo>
                  <a:pt x="19200" y="7352"/>
                  <a:pt x="19199" y="7386"/>
                  <a:pt x="19198" y="7421"/>
                </a:cubicBezTo>
                <a:cubicBezTo>
                  <a:pt x="19191" y="7434"/>
                  <a:pt x="19182" y="7443"/>
                  <a:pt x="19171" y="7448"/>
                </a:cubicBezTo>
                <a:cubicBezTo>
                  <a:pt x="19171" y="7476"/>
                  <a:pt x="19171" y="7503"/>
                  <a:pt x="19171" y="7531"/>
                </a:cubicBezTo>
                <a:cubicBezTo>
                  <a:pt x="19149" y="7543"/>
                  <a:pt x="19141" y="7527"/>
                  <a:pt x="19127" y="7507"/>
                </a:cubicBezTo>
                <a:cubicBezTo>
                  <a:pt x="19118" y="7510"/>
                  <a:pt x="19119" y="7514"/>
                  <a:pt x="19114" y="7523"/>
                </a:cubicBezTo>
                <a:cubicBezTo>
                  <a:pt x="19115" y="7534"/>
                  <a:pt x="19117" y="7538"/>
                  <a:pt x="19123" y="7546"/>
                </a:cubicBezTo>
                <a:cubicBezTo>
                  <a:pt x="19122" y="7552"/>
                  <a:pt x="19122" y="7560"/>
                  <a:pt x="19121" y="7567"/>
                </a:cubicBezTo>
                <a:cubicBezTo>
                  <a:pt x="19105" y="7587"/>
                  <a:pt x="19088" y="7606"/>
                  <a:pt x="19072" y="7626"/>
                </a:cubicBezTo>
                <a:cubicBezTo>
                  <a:pt x="19073" y="7645"/>
                  <a:pt x="19073" y="7664"/>
                  <a:pt x="19074" y="7682"/>
                </a:cubicBezTo>
                <a:cubicBezTo>
                  <a:pt x="19081" y="7692"/>
                  <a:pt x="19086" y="7699"/>
                  <a:pt x="19096" y="7703"/>
                </a:cubicBezTo>
                <a:cubicBezTo>
                  <a:pt x="19101" y="7740"/>
                  <a:pt x="19082" y="7765"/>
                  <a:pt x="19096" y="7795"/>
                </a:cubicBezTo>
                <a:cubicBezTo>
                  <a:pt x="19096" y="7797"/>
                  <a:pt x="19096" y="7798"/>
                  <a:pt x="19096" y="7800"/>
                </a:cubicBezTo>
                <a:cubicBezTo>
                  <a:pt x="19111" y="7789"/>
                  <a:pt x="19120" y="7764"/>
                  <a:pt x="19129" y="7741"/>
                </a:cubicBezTo>
                <a:cubicBezTo>
                  <a:pt x="19143" y="7743"/>
                  <a:pt x="19149" y="7747"/>
                  <a:pt x="19160" y="7739"/>
                </a:cubicBezTo>
                <a:cubicBezTo>
                  <a:pt x="19161" y="7736"/>
                  <a:pt x="19162" y="7735"/>
                  <a:pt x="19163" y="7732"/>
                </a:cubicBezTo>
                <a:cubicBezTo>
                  <a:pt x="19151" y="7702"/>
                  <a:pt x="19125" y="7682"/>
                  <a:pt x="19107" y="7664"/>
                </a:cubicBezTo>
                <a:cubicBezTo>
                  <a:pt x="19106" y="7662"/>
                  <a:pt x="19105" y="7660"/>
                  <a:pt x="19105" y="7657"/>
                </a:cubicBezTo>
                <a:cubicBezTo>
                  <a:pt x="19106" y="7632"/>
                  <a:pt x="19120" y="7624"/>
                  <a:pt x="19132" y="7618"/>
                </a:cubicBezTo>
                <a:cubicBezTo>
                  <a:pt x="19139" y="7633"/>
                  <a:pt x="19145" y="7640"/>
                  <a:pt x="19148" y="7662"/>
                </a:cubicBezTo>
                <a:cubicBezTo>
                  <a:pt x="19158" y="7649"/>
                  <a:pt x="19168" y="7636"/>
                  <a:pt x="19177" y="7624"/>
                </a:cubicBezTo>
                <a:cubicBezTo>
                  <a:pt x="19214" y="7592"/>
                  <a:pt x="19262" y="7698"/>
                  <a:pt x="19295" y="7708"/>
                </a:cubicBezTo>
                <a:cubicBezTo>
                  <a:pt x="19303" y="7651"/>
                  <a:pt x="19325" y="7586"/>
                  <a:pt x="19353" y="7565"/>
                </a:cubicBezTo>
                <a:cubicBezTo>
                  <a:pt x="19366" y="7555"/>
                  <a:pt x="19373" y="7572"/>
                  <a:pt x="19381" y="7577"/>
                </a:cubicBezTo>
                <a:cubicBezTo>
                  <a:pt x="19403" y="7564"/>
                  <a:pt x="19420" y="7558"/>
                  <a:pt x="19435" y="7531"/>
                </a:cubicBezTo>
                <a:cubicBezTo>
                  <a:pt x="19440" y="7518"/>
                  <a:pt x="19415" y="7463"/>
                  <a:pt x="19412" y="7437"/>
                </a:cubicBezTo>
                <a:cubicBezTo>
                  <a:pt x="19418" y="7419"/>
                  <a:pt x="19424" y="7403"/>
                  <a:pt x="19429" y="7385"/>
                </a:cubicBezTo>
                <a:cubicBezTo>
                  <a:pt x="19429" y="7382"/>
                  <a:pt x="19429" y="7379"/>
                  <a:pt x="19429" y="7376"/>
                </a:cubicBezTo>
                <a:cubicBezTo>
                  <a:pt x="19410" y="7384"/>
                  <a:pt x="19406" y="7414"/>
                  <a:pt x="19390" y="7428"/>
                </a:cubicBezTo>
                <a:cubicBezTo>
                  <a:pt x="19326" y="7478"/>
                  <a:pt x="19241" y="7240"/>
                  <a:pt x="19206" y="7202"/>
                </a:cubicBezTo>
                <a:close/>
                <a:moveTo>
                  <a:pt x="6836" y="7788"/>
                </a:moveTo>
                <a:cubicBezTo>
                  <a:pt x="6826" y="7829"/>
                  <a:pt x="6781" y="7896"/>
                  <a:pt x="6788" y="7955"/>
                </a:cubicBezTo>
                <a:cubicBezTo>
                  <a:pt x="6799" y="8039"/>
                  <a:pt x="6881" y="8012"/>
                  <a:pt x="6891" y="7944"/>
                </a:cubicBezTo>
                <a:cubicBezTo>
                  <a:pt x="6859" y="7863"/>
                  <a:pt x="6849" y="7961"/>
                  <a:pt x="6823" y="7976"/>
                </a:cubicBezTo>
                <a:cubicBezTo>
                  <a:pt x="6820" y="7971"/>
                  <a:pt x="6816" y="7968"/>
                  <a:pt x="6812" y="7964"/>
                </a:cubicBezTo>
                <a:cubicBezTo>
                  <a:pt x="6810" y="7923"/>
                  <a:pt x="6831" y="7925"/>
                  <a:pt x="6841" y="7903"/>
                </a:cubicBezTo>
                <a:cubicBezTo>
                  <a:pt x="6851" y="7884"/>
                  <a:pt x="6855" y="7842"/>
                  <a:pt x="6862" y="7822"/>
                </a:cubicBezTo>
                <a:cubicBezTo>
                  <a:pt x="6853" y="7811"/>
                  <a:pt x="6845" y="7799"/>
                  <a:pt x="6836" y="7788"/>
                </a:cubicBezTo>
                <a:close/>
                <a:moveTo>
                  <a:pt x="10738" y="7801"/>
                </a:moveTo>
                <a:cubicBezTo>
                  <a:pt x="10719" y="7834"/>
                  <a:pt x="10702" y="7836"/>
                  <a:pt x="10670" y="7847"/>
                </a:cubicBezTo>
                <a:cubicBezTo>
                  <a:pt x="10669" y="7848"/>
                  <a:pt x="10668" y="7851"/>
                  <a:pt x="10667" y="7853"/>
                </a:cubicBezTo>
                <a:cubicBezTo>
                  <a:pt x="10671" y="7886"/>
                  <a:pt x="10684" y="7895"/>
                  <a:pt x="10688" y="7932"/>
                </a:cubicBezTo>
                <a:cubicBezTo>
                  <a:pt x="10696" y="8008"/>
                  <a:pt x="10661" y="8088"/>
                  <a:pt x="10709" y="8106"/>
                </a:cubicBezTo>
                <a:cubicBezTo>
                  <a:pt x="10713" y="8096"/>
                  <a:pt x="10717" y="8085"/>
                  <a:pt x="10721" y="8075"/>
                </a:cubicBezTo>
                <a:cubicBezTo>
                  <a:pt x="10733" y="8065"/>
                  <a:pt x="10742" y="8076"/>
                  <a:pt x="10753" y="8081"/>
                </a:cubicBezTo>
                <a:cubicBezTo>
                  <a:pt x="10757" y="8058"/>
                  <a:pt x="10767" y="8035"/>
                  <a:pt x="10765" y="8001"/>
                </a:cubicBezTo>
                <a:cubicBezTo>
                  <a:pt x="10764" y="7982"/>
                  <a:pt x="10762" y="7963"/>
                  <a:pt x="10761" y="7944"/>
                </a:cubicBezTo>
                <a:cubicBezTo>
                  <a:pt x="10762" y="7930"/>
                  <a:pt x="10769" y="7916"/>
                  <a:pt x="10771" y="7906"/>
                </a:cubicBezTo>
                <a:cubicBezTo>
                  <a:pt x="10778" y="7867"/>
                  <a:pt x="10750" y="7809"/>
                  <a:pt x="10738" y="7801"/>
                </a:cubicBezTo>
                <a:close/>
                <a:moveTo>
                  <a:pt x="19241" y="7801"/>
                </a:moveTo>
                <a:cubicBezTo>
                  <a:pt x="19236" y="7807"/>
                  <a:pt x="19232" y="7813"/>
                  <a:pt x="19228" y="7819"/>
                </a:cubicBezTo>
                <a:cubicBezTo>
                  <a:pt x="19227" y="7823"/>
                  <a:pt x="19225" y="7826"/>
                  <a:pt x="19225" y="7829"/>
                </a:cubicBezTo>
                <a:cubicBezTo>
                  <a:pt x="19229" y="7841"/>
                  <a:pt x="19231" y="7847"/>
                  <a:pt x="19243" y="7847"/>
                </a:cubicBezTo>
                <a:cubicBezTo>
                  <a:pt x="19244" y="7858"/>
                  <a:pt x="19246" y="7868"/>
                  <a:pt x="19248" y="7879"/>
                </a:cubicBezTo>
                <a:cubicBezTo>
                  <a:pt x="19241" y="7892"/>
                  <a:pt x="19227" y="7896"/>
                  <a:pt x="19216" y="7901"/>
                </a:cubicBezTo>
                <a:cubicBezTo>
                  <a:pt x="19212" y="7889"/>
                  <a:pt x="19209" y="7877"/>
                  <a:pt x="19205" y="7865"/>
                </a:cubicBezTo>
                <a:cubicBezTo>
                  <a:pt x="19203" y="7865"/>
                  <a:pt x="19201" y="7865"/>
                  <a:pt x="19199" y="7865"/>
                </a:cubicBezTo>
                <a:cubicBezTo>
                  <a:pt x="19188" y="7882"/>
                  <a:pt x="19184" y="7907"/>
                  <a:pt x="19170" y="7919"/>
                </a:cubicBezTo>
                <a:cubicBezTo>
                  <a:pt x="19171" y="7942"/>
                  <a:pt x="19172" y="7966"/>
                  <a:pt x="19173" y="7989"/>
                </a:cubicBezTo>
                <a:cubicBezTo>
                  <a:pt x="19170" y="7998"/>
                  <a:pt x="19167" y="8007"/>
                  <a:pt x="19164" y="8016"/>
                </a:cubicBezTo>
                <a:cubicBezTo>
                  <a:pt x="19163" y="8019"/>
                  <a:pt x="19162" y="8022"/>
                  <a:pt x="19162" y="8025"/>
                </a:cubicBezTo>
                <a:cubicBezTo>
                  <a:pt x="19166" y="8032"/>
                  <a:pt x="19171" y="8038"/>
                  <a:pt x="19175" y="8045"/>
                </a:cubicBezTo>
                <a:cubicBezTo>
                  <a:pt x="19175" y="8129"/>
                  <a:pt x="19146" y="8248"/>
                  <a:pt x="19125" y="8289"/>
                </a:cubicBezTo>
                <a:cubicBezTo>
                  <a:pt x="19117" y="8298"/>
                  <a:pt x="19109" y="8305"/>
                  <a:pt x="19101" y="8314"/>
                </a:cubicBezTo>
                <a:cubicBezTo>
                  <a:pt x="19092" y="8334"/>
                  <a:pt x="19091" y="8360"/>
                  <a:pt x="19079" y="8376"/>
                </a:cubicBezTo>
                <a:cubicBezTo>
                  <a:pt x="19052" y="8410"/>
                  <a:pt x="19019" y="8424"/>
                  <a:pt x="18996" y="8464"/>
                </a:cubicBezTo>
                <a:cubicBezTo>
                  <a:pt x="18993" y="8464"/>
                  <a:pt x="18989" y="8461"/>
                  <a:pt x="18985" y="8461"/>
                </a:cubicBezTo>
                <a:cubicBezTo>
                  <a:pt x="18984" y="8443"/>
                  <a:pt x="18984" y="8433"/>
                  <a:pt x="18985" y="8413"/>
                </a:cubicBezTo>
                <a:cubicBezTo>
                  <a:pt x="18990" y="8399"/>
                  <a:pt x="18995" y="8388"/>
                  <a:pt x="19004" y="8382"/>
                </a:cubicBezTo>
                <a:cubicBezTo>
                  <a:pt x="19003" y="8374"/>
                  <a:pt x="19003" y="8366"/>
                  <a:pt x="19003" y="8359"/>
                </a:cubicBezTo>
                <a:cubicBezTo>
                  <a:pt x="18986" y="8362"/>
                  <a:pt x="18971" y="8371"/>
                  <a:pt x="18961" y="8386"/>
                </a:cubicBezTo>
                <a:cubicBezTo>
                  <a:pt x="18960" y="8414"/>
                  <a:pt x="18960" y="8442"/>
                  <a:pt x="18959" y="8469"/>
                </a:cubicBezTo>
                <a:cubicBezTo>
                  <a:pt x="18945" y="8523"/>
                  <a:pt x="18915" y="8516"/>
                  <a:pt x="18915" y="8605"/>
                </a:cubicBezTo>
                <a:cubicBezTo>
                  <a:pt x="18904" y="8619"/>
                  <a:pt x="18892" y="8631"/>
                  <a:pt x="18878" y="8641"/>
                </a:cubicBezTo>
                <a:cubicBezTo>
                  <a:pt x="18869" y="8630"/>
                  <a:pt x="18867" y="8621"/>
                  <a:pt x="18865" y="8597"/>
                </a:cubicBezTo>
                <a:cubicBezTo>
                  <a:pt x="18826" y="8618"/>
                  <a:pt x="18773" y="8639"/>
                  <a:pt x="18728" y="8648"/>
                </a:cubicBezTo>
                <a:cubicBezTo>
                  <a:pt x="18727" y="8622"/>
                  <a:pt x="18720" y="8622"/>
                  <a:pt x="18706" y="8634"/>
                </a:cubicBezTo>
                <a:cubicBezTo>
                  <a:pt x="18681" y="8655"/>
                  <a:pt x="18667" y="8709"/>
                  <a:pt x="18644" y="8747"/>
                </a:cubicBezTo>
                <a:cubicBezTo>
                  <a:pt x="18639" y="8745"/>
                  <a:pt x="18634" y="8741"/>
                  <a:pt x="18628" y="8735"/>
                </a:cubicBezTo>
                <a:cubicBezTo>
                  <a:pt x="18624" y="8749"/>
                  <a:pt x="18620" y="8764"/>
                  <a:pt x="18614" y="8776"/>
                </a:cubicBezTo>
                <a:cubicBezTo>
                  <a:pt x="18607" y="8779"/>
                  <a:pt x="18602" y="8784"/>
                  <a:pt x="18594" y="8784"/>
                </a:cubicBezTo>
                <a:cubicBezTo>
                  <a:pt x="18593" y="8791"/>
                  <a:pt x="18591" y="8799"/>
                  <a:pt x="18589" y="8806"/>
                </a:cubicBezTo>
                <a:cubicBezTo>
                  <a:pt x="18589" y="8806"/>
                  <a:pt x="18589" y="8808"/>
                  <a:pt x="18588" y="8808"/>
                </a:cubicBezTo>
                <a:cubicBezTo>
                  <a:pt x="18588" y="8810"/>
                  <a:pt x="18587" y="8811"/>
                  <a:pt x="18587" y="8813"/>
                </a:cubicBezTo>
                <a:cubicBezTo>
                  <a:pt x="18587" y="8814"/>
                  <a:pt x="18588" y="8815"/>
                  <a:pt x="18588" y="8816"/>
                </a:cubicBezTo>
                <a:cubicBezTo>
                  <a:pt x="18588" y="8818"/>
                  <a:pt x="18587" y="8819"/>
                  <a:pt x="18587" y="8821"/>
                </a:cubicBezTo>
                <a:cubicBezTo>
                  <a:pt x="18589" y="8825"/>
                  <a:pt x="18591" y="8827"/>
                  <a:pt x="18593" y="8831"/>
                </a:cubicBezTo>
                <a:cubicBezTo>
                  <a:pt x="18604" y="8860"/>
                  <a:pt x="18609" y="8897"/>
                  <a:pt x="18624" y="8918"/>
                </a:cubicBezTo>
                <a:cubicBezTo>
                  <a:pt x="18642" y="8895"/>
                  <a:pt x="18644" y="8865"/>
                  <a:pt x="18653" y="8839"/>
                </a:cubicBezTo>
                <a:cubicBezTo>
                  <a:pt x="18657" y="8841"/>
                  <a:pt x="18661" y="8841"/>
                  <a:pt x="18665" y="8844"/>
                </a:cubicBezTo>
                <a:cubicBezTo>
                  <a:pt x="18667" y="8831"/>
                  <a:pt x="18668" y="8822"/>
                  <a:pt x="18668" y="8813"/>
                </a:cubicBezTo>
                <a:cubicBezTo>
                  <a:pt x="18671" y="8810"/>
                  <a:pt x="18671" y="8807"/>
                  <a:pt x="18674" y="8804"/>
                </a:cubicBezTo>
                <a:cubicBezTo>
                  <a:pt x="18690" y="8805"/>
                  <a:pt x="18699" y="8817"/>
                  <a:pt x="18704" y="8838"/>
                </a:cubicBezTo>
                <a:cubicBezTo>
                  <a:pt x="18715" y="8828"/>
                  <a:pt x="18726" y="8804"/>
                  <a:pt x="18735" y="8777"/>
                </a:cubicBezTo>
                <a:cubicBezTo>
                  <a:pt x="18744" y="8771"/>
                  <a:pt x="18753" y="8766"/>
                  <a:pt x="18762" y="8761"/>
                </a:cubicBezTo>
                <a:cubicBezTo>
                  <a:pt x="18770" y="8758"/>
                  <a:pt x="18778" y="8771"/>
                  <a:pt x="18781" y="8770"/>
                </a:cubicBezTo>
                <a:cubicBezTo>
                  <a:pt x="18793" y="8758"/>
                  <a:pt x="18806" y="8747"/>
                  <a:pt x="18818" y="8736"/>
                </a:cubicBezTo>
                <a:cubicBezTo>
                  <a:pt x="18837" y="8732"/>
                  <a:pt x="18851" y="8749"/>
                  <a:pt x="18869" y="8736"/>
                </a:cubicBezTo>
                <a:cubicBezTo>
                  <a:pt x="18871" y="8737"/>
                  <a:pt x="18874" y="8740"/>
                  <a:pt x="18875" y="8742"/>
                </a:cubicBezTo>
                <a:cubicBezTo>
                  <a:pt x="18877" y="8769"/>
                  <a:pt x="18864" y="8782"/>
                  <a:pt x="18854" y="8795"/>
                </a:cubicBezTo>
                <a:cubicBezTo>
                  <a:pt x="18855" y="8816"/>
                  <a:pt x="18857" y="8838"/>
                  <a:pt x="18858" y="8860"/>
                </a:cubicBezTo>
                <a:cubicBezTo>
                  <a:pt x="18874" y="8874"/>
                  <a:pt x="18890" y="8888"/>
                  <a:pt x="18906" y="8903"/>
                </a:cubicBezTo>
                <a:cubicBezTo>
                  <a:pt x="18917" y="8840"/>
                  <a:pt x="18936" y="8813"/>
                  <a:pt x="18972" y="8792"/>
                </a:cubicBezTo>
                <a:cubicBezTo>
                  <a:pt x="18974" y="8789"/>
                  <a:pt x="18975" y="8786"/>
                  <a:pt x="18976" y="8783"/>
                </a:cubicBezTo>
                <a:cubicBezTo>
                  <a:pt x="18970" y="8769"/>
                  <a:pt x="18963" y="8761"/>
                  <a:pt x="18953" y="8754"/>
                </a:cubicBezTo>
                <a:cubicBezTo>
                  <a:pt x="18956" y="8739"/>
                  <a:pt x="18959" y="8724"/>
                  <a:pt x="18963" y="8708"/>
                </a:cubicBezTo>
                <a:cubicBezTo>
                  <a:pt x="18976" y="8698"/>
                  <a:pt x="18993" y="8730"/>
                  <a:pt x="18997" y="8754"/>
                </a:cubicBezTo>
                <a:cubicBezTo>
                  <a:pt x="19017" y="8751"/>
                  <a:pt x="19032" y="8746"/>
                  <a:pt x="19055" y="8747"/>
                </a:cubicBezTo>
                <a:cubicBezTo>
                  <a:pt x="19068" y="8724"/>
                  <a:pt x="19070" y="8698"/>
                  <a:pt x="19090" y="8687"/>
                </a:cubicBezTo>
                <a:cubicBezTo>
                  <a:pt x="19091" y="8688"/>
                  <a:pt x="19092" y="8689"/>
                  <a:pt x="19092" y="8690"/>
                </a:cubicBezTo>
                <a:cubicBezTo>
                  <a:pt x="19093" y="8706"/>
                  <a:pt x="19094" y="8721"/>
                  <a:pt x="19094" y="8736"/>
                </a:cubicBezTo>
                <a:cubicBezTo>
                  <a:pt x="19097" y="8739"/>
                  <a:pt x="19098" y="8741"/>
                  <a:pt x="19101" y="8743"/>
                </a:cubicBezTo>
                <a:cubicBezTo>
                  <a:pt x="19111" y="8730"/>
                  <a:pt x="19114" y="8715"/>
                  <a:pt x="19113" y="8682"/>
                </a:cubicBezTo>
                <a:cubicBezTo>
                  <a:pt x="19125" y="8665"/>
                  <a:pt x="19158" y="8620"/>
                  <a:pt x="19170" y="8612"/>
                </a:cubicBezTo>
                <a:cubicBezTo>
                  <a:pt x="19172" y="8615"/>
                  <a:pt x="19173" y="8618"/>
                  <a:pt x="19175" y="8621"/>
                </a:cubicBezTo>
                <a:cubicBezTo>
                  <a:pt x="19169" y="8644"/>
                  <a:pt x="19159" y="8673"/>
                  <a:pt x="19162" y="8702"/>
                </a:cubicBezTo>
                <a:cubicBezTo>
                  <a:pt x="19162" y="8704"/>
                  <a:pt x="19163" y="8706"/>
                  <a:pt x="19164" y="8708"/>
                </a:cubicBezTo>
                <a:cubicBezTo>
                  <a:pt x="19174" y="8699"/>
                  <a:pt x="19184" y="8690"/>
                  <a:pt x="19194" y="8682"/>
                </a:cubicBezTo>
                <a:cubicBezTo>
                  <a:pt x="19201" y="8633"/>
                  <a:pt x="19201" y="8611"/>
                  <a:pt x="19226" y="8597"/>
                </a:cubicBezTo>
                <a:cubicBezTo>
                  <a:pt x="19226" y="8595"/>
                  <a:pt x="19227" y="8593"/>
                  <a:pt x="19228" y="8592"/>
                </a:cubicBezTo>
                <a:cubicBezTo>
                  <a:pt x="19182" y="8530"/>
                  <a:pt x="19226" y="8472"/>
                  <a:pt x="19236" y="8422"/>
                </a:cubicBezTo>
                <a:cubicBezTo>
                  <a:pt x="19254" y="8323"/>
                  <a:pt x="19197" y="8264"/>
                  <a:pt x="19269" y="8224"/>
                </a:cubicBezTo>
                <a:cubicBezTo>
                  <a:pt x="19270" y="8209"/>
                  <a:pt x="19271" y="8194"/>
                  <a:pt x="19272" y="8179"/>
                </a:cubicBezTo>
                <a:cubicBezTo>
                  <a:pt x="19280" y="8145"/>
                  <a:pt x="19297" y="8128"/>
                  <a:pt x="19302" y="8086"/>
                </a:cubicBezTo>
                <a:cubicBezTo>
                  <a:pt x="19307" y="8045"/>
                  <a:pt x="19290" y="7980"/>
                  <a:pt x="19281" y="7955"/>
                </a:cubicBezTo>
                <a:cubicBezTo>
                  <a:pt x="19276" y="7947"/>
                  <a:pt x="19272" y="7940"/>
                  <a:pt x="19267" y="7932"/>
                </a:cubicBezTo>
                <a:cubicBezTo>
                  <a:pt x="19267" y="7897"/>
                  <a:pt x="19267" y="7862"/>
                  <a:pt x="19266" y="7827"/>
                </a:cubicBezTo>
                <a:cubicBezTo>
                  <a:pt x="19260" y="7814"/>
                  <a:pt x="19251" y="7805"/>
                  <a:pt x="19241" y="7801"/>
                </a:cubicBezTo>
                <a:close/>
                <a:moveTo>
                  <a:pt x="11046" y="8400"/>
                </a:moveTo>
                <a:cubicBezTo>
                  <a:pt x="11026" y="8432"/>
                  <a:pt x="11000" y="8403"/>
                  <a:pt x="10990" y="8462"/>
                </a:cubicBezTo>
                <a:cubicBezTo>
                  <a:pt x="10999" y="8497"/>
                  <a:pt x="11013" y="8486"/>
                  <a:pt x="11032" y="8503"/>
                </a:cubicBezTo>
                <a:cubicBezTo>
                  <a:pt x="11071" y="8537"/>
                  <a:pt x="11107" y="8582"/>
                  <a:pt x="11150" y="8605"/>
                </a:cubicBezTo>
                <a:cubicBezTo>
                  <a:pt x="11157" y="8594"/>
                  <a:pt x="11162" y="8576"/>
                  <a:pt x="11170" y="8568"/>
                </a:cubicBezTo>
                <a:cubicBezTo>
                  <a:pt x="11173" y="8553"/>
                  <a:pt x="11164" y="8546"/>
                  <a:pt x="11160" y="8529"/>
                </a:cubicBezTo>
                <a:cubicBezTo>
                  <a:pt x="11152" y="8491"/>
                  <a:pt x="11176" y="8438"/>
                  <a:pt x="11182" y="8410"/>
                </a:cubicBezTo>
                <a:cubicBezTo>
                  <a:pt x="11182" y="8410"/>
                  <a:pt x="11182" y="8409"/>
                  <a:pt x="11182" y="8408"/>
                </a:cubicBezTo>
                <a:cubicBezTo>
                  <a:pt x="11170" y="8403"/>
                  <a:pt x="11157" y="8412"/>
                  <a:pt x="11145" y="8418"/>
                </a:cubicBezTo>
                <a:cubicBezTo>
                  <a:pt x="11099" y="8439"/>
                  <a:pt x="11080" y="8441"/>
                  <a:pt x="11046" y="8400"/>
                </a:cubicBezTo>
                <a:close/>
                <a:moveTo>
                  <a:pt x="11650" y="8700"/>
                </a:moveTo>
                <a:cubicBezTo>
                  <a:pt x="11648" y="8705"/>
                  <a:pt x="11649" y="8705"/>
                  <a:pt x="11648" y="8715"/>
                </a:cubicBezTo>
                <a:cubicBezTo>
                  <a:pt x="11646" y="8715"/>
                  <a:pt x="11643" y="8715"/>
                  <a:pt x="11641" y="8715"/>
                </a:cubicBezTo>
                <a:cubicBezTo>
                  <a:pt x="11639" y="8728"/>
                  <a:pt x="11638" y="8741"/>
                  <a:pt x="11637" y="8754"/>
                </a:cubicBezTo>
                <a:cubicBezTo>
                  <a:pt x="11656" y="8770"/>
                  <a:pt x="11694" y="8767"/>
                  <a:pt x="11714" y="8783"/>
                </a:cubicBezTo>
                <a:cubicBezTo>
                  <a:pt x="11714" y="8789"/>
                  <a:pt x="11714" y="8793"/>
                  <a:pt x="11714" y="8800"/>
                </a:cubicBezTo>
                <a:cubicBezTo>
                  <a:pt x="11745" y="8796"/>
                  <a:pt x="11776" y="8793"/>
                  <a:pt x="11807" y="8790"/>
                </a:cubicBezTo>
                <a:cubicBezTo>
                  <a:pt x="11811" y="8779"/>
                  <a:pt x="11813" y="8766"/>
                  <a:pt x="11814" y="8749"/>
                </a:cubicBezTo>
                <a:cubicBezTo>
                  <a:pt x="11805" y="8761"/>
                  <a:pt x="11793" y="8763"/>
                  <a:pt x="11782" y="8774"/>
                </a:cubicBezTo>
                <a:cubicBezTo>
                  <a:pt x="11781" y="8773"/>
                  <a:pt x="11778" y="8770"/>
                  <a:pt x="11777" y="8768"/>
                </a:cubicBezTo>
                <a:cubicBezTo>
                  <a:pt x="11778" y="8761"/>
                  <a:pt x="11779" y="8756"/>
                  <a:pt x="11780" y="8749"/>
                </a:cubicBezTo>
                <a:cubicBezTo>
                  <a:pt x="11779" y="8748"/>
                  <a:pt x="11778" y="8746"/>
                  <a:pt x="11778" y="8745"/>
                </a:cubicBezTo>
                <a:cubicBezTo>
                  <a:pt x="11757" y="8750"/>
                  <a:pt x="11748" y="8747"/>
                  <a:pt x="11732" y="8733"/>
                </a:cubicBezTo>
                <a:cubicBezTo>
                  <a:pt x="11717" y="8736"/>
                  <a:pt x="11702" y="8738"/>
                  <a:pt x="11687" y="8741"/>
                </a:cubicBezTo>
                <a:cubicBezTo>
                  <a:pt x="11682" y="8733"/>
                  <a:pt x="11684" y="8730"/>
                  <a:pt x="11676" y="8727"/>
                </a:cubicBezTo>
                <a:cubicBezTo>
                  <a:pt x="11677" y="8724"/>
                  <a:pt x="11678" y="8721"/>
                  <a:pt x="11679" y="8718"/>
                </a:cubicBezTo>
                <a:cubicBezTo>
                  <a:pt x="11678" y="8715"/>
                  <a:pt x="11678" y="8712"/>
                  <a:pt x="11677" y="8709"/>
                </a:cubicBezTo>
                <a:cubicBezTo>
                  <a:pt x="11674" y="8713"/>
                  <a:pt x="11670" y="8717"/>
                  <a:pt x="11667" y="8720"/>
                </a:cubicBezTo>
                <a:cubicBezTo>
                  <a:pt x="11660" y="8716"/>
                  <a:pt x="11655" y="8715"/>
                  <a:pt x="11650" y="8705"/>
                </a:cubicBezTo>
                <a:cubicBezTo>
                  <a:pt x="11650" y="8703"/>
                  <a:pt x="11650" y="8702"/>
                  <a:pt x="11650" y="8700"/>
                </a:cubicBezTo>
                <a:close/>
                <a:moveTo>
                  <a:pt x="18504" y="8999"/>
                </a:moveTo>
                <a:cubicBezTo>
                  <a:pt x="18502" y="9000"/>
                  <a:pt x="18499" y="9002"/>
                  <a:pt x="18496" y="9003"/>
                </a:cubicBezTo>
                <a:cubicBezTo>
                  <a:pt x="18489" y="9014"/>
                  <a:pt x="18484" y="9030"/>
                  <a:pt x="18481" y="9048"/>
                </a:cubicBezTo>
                <a:cubicBezTo>
                  <a:pt x="18460" y="9059"/>
                  <a:pt x="18437" y="9047"/>
                  <a:pt x="18425" y="9075"/>
                </a:cubicBezTo>
                <a:cubicBezTo>
                  <a:pt x="18434" y="9094"/>
                  <a:pt x="18445" y="9139"/>
                  <a:pt x="18460" y="9145"/>
                </a:cubicBezTo>
                <a:cubicBezTo>
                  <a:pt x="18465" y="9132"/>
                  <a:pt x="18470" y="9118"/>
                  <a:pt x="18475" y="9105"/>
                </a:cubicBezTo>
                <a:cubicBezTo>
                  <a:pt x="18478" y="9105"/>
                  <a:pt x="18481" y="9105"/>
                  <a:pt x="18484" y="9105"/>
                </a:cubicBezTo>
                <a:cubicBezTo>
                  <a:pt x="18491" y="9126"/>
                  <a:pt x="18499" y="9140"/>
                  <a:pt x="18499" y="9177"/>
                </a:cubicBezTo>
                <a:cubicBezTo>
                  <a:pt x="18490" y="9193"/>
                  <a:pt x="18481" y="9208"/>
                  <a:pt x="18472" y="9225"/>
                </a:cubicBezTo>
                <a:cubicBezTo>
                  <a:pt x="18475" y="9241"/>
                  <a:pt x="18478" y="9258"/>
                  <a:pt x="18481" y="9274"/>
                </a:cubicBezTo>
                <a:cubicBezTo>
                  <a:pt x="18484" y="9304"/>
                  <a:pt x="18471" y="9314"/>
                  <a:pt x="18474" y="9336"/>
                </a:cubicBezTo>
                <a:cubicBezTo>
                  <a:pt x="18476" y="9343"/>
                  <a:pt x="18474" y="9339"/>
                  <a:pt x="18478" y="9344"/>
                </a:cubicBezTo>
                <a:cubicBezTo>
                  <a:pt x="18480" y="9345"/>
                  <a:pt x="18482" y="9347"/>
                  <a:pt x="18484" y="9348"/>
                </a:cubicBezTo>
                <a:cubicBezTo>
                  <a:pt x="18488" y="9331"/>
                  <a:pt x="18494" y="9314"/>
                  <a:pt x="18499" y="9292"/>
                </a:cubicBezTo>
                <a:cubicBezTo>
                  <a:pt x="18501" y="9290"/>
                  <a:pt x="18504" y="9289"/>
                  <a:pt x="18506" y="9287"/>
                </a:cubicBezTo>
                <a:cubicBezTo>
                  <a:pt x="18509" y="9289"/>
                  <a:pt x="18512" y="9290"/>
                  <a:pt x="18514" y="9292"/>
                </a:cubicBezTo>
                <a:cubicBezTo>
                  <a:pt x="18511" y="9316"/>
                  <a:pt x="18508" y="9340"/>
                  <a:pt x="18504" y="9364"/>
                </a:cubicBezTo>
                <a:cubicBezTo>
                  <a:pt x="18507" y="9369"/>
                  <a:pt x="18509" y="9369"/>
                  <a:pt x="18512" y="9371"/>
                </a:cubicBezTo>
                <a:cubicBezTo>
                  <a:pt x="18513" y="9370"/>
                  <a:pt x="18551" y="9290"/>
                  <a:pt x="18551" y="9290"/>
                </a:cubicBezTo>
                <a:cubicBezTo>
                  <a:pt x="18564" y="9221"/>
                  <a:pt x="18556" y="9173"/>
                  <a:pt x="18583" y="9135"/>
                </a:cubicBezTo>
                <a:cubicBezTo>
                  <a:pt x="18582" y="9109"/>
                  <a:pt x="18569" y="9089"/>
                  <a:pt x="18558" y="9082"/>
                </a:cubicBezTo>
                <a:cubicBezTo>
                  <a:pt x="18561" y="9070"/>
                  <a:pt x="18567" y="9061"/>
                  <a:pt x="18573" y="9055"/>
                </a:cubicBezTo>
                <a:cubicBezTo>
                  <a:pt x="18572" y="9047"/>
                  <a:pt x="18571" y="9039"/>
                  <a:pt x="18569" y="9030"/>
                </a:cubicBezTo>
                <a:cubicBezTo>
                  <a:pt x="18548" y="9034"/>
                  <a:pt x="18535" y="9049"/>
                  <a:pt x="18522" y="9003"/>
                </a:cubicBezTo>
                <a:cubicBezTo>
                  <a:pt x="18516" y="9002"/>
                  <a:pt x="18511" y="9000"/>
                  <a:pt x="18504" y="8999"/>
                </a:cubicBezTo>
                <a:close/>
                <a:moveTo>
                  <a:pt x="5798" y="9213"/>
                </a:moveTo>
                <a:cubicBezTo>
                  <a:pt x="5795" y="9218"/>
                  <a:pt x="5791" y="9225"/>
                  <a:pt x="5787" y="9231"/>
                </a:cubicBezTo>
                <a:cubicBezTo>
                  <a:pt x="5787" y="9227"/>
                  <a:pt x="5786" y="9224"/>
                  <a:pt x="5787" y="9219"/>
                </a:cubicBezTo>
                <a:cubicBezTo>
                  <a:pt x="5791" y="9217"/>
                  <a:pt x="5795" y="9214"/>
                  <a:pt x="5798" y="9213"/>
                </a:cubicBezTo>
                <a:close/>
                <a:moveTo>
                  <a:pt x="5978" y="9286"/>
                </a:moveTo>
                <a:cubicBezTo>
                  <a:pt x="5978" y="9289"/>
                  <a:pt x="5978" y="9292"/>
                  <a:pt x="5978" y="9294"/>
                </a:cubicBezTo>
                <a:cubicBezTo>
                  <a:pt x="5978" y="9292"/>
                  <a:pt x="5978" y="9289"/>
                  <a:pt x="5978" y="9286"/>
                </a:cubicBezTo>
                <a:close/>
                <a:moveTo>
                  <a:pt x="5979" y="9286"/>
                </a:moveTo>
                <a:cubicBezTo>
                  <a:pt x="5981" y="9311"/>
                  <a:pt x="5987" y="9324"/>
                  <a:pt x="5991" y="9342"/>
                </a:cubicBezTo>
                <a:cubicBezTo>
                  <a:pt x="5992" y="9344"/>
                  <a:pt x="5994" y="9346"/>
                  <a:pt x="5995" y="9347"/>
                </a:cubicBezTo>
                <a:cubicBezTo>
                  <a:pt x="5990" y="9327"/>
                  <a:pt x="5985" y="9306"/>
                  <a:pt x="5979" y="9286"/>
                </a:cubicBezTo>
                <a:close/>
                <a:moveTo>
                  <a:pt x="5979" y="9286"/>
                </a:moveTo>
                <a:cubicBezTo>
                  <a:pt x="5980" y="9292"/>
                  <a:pt x="5980" y="9298"/>
                  <a:pt x="5981" y="9304"/>
                </a:cubicBezTo>
                <a:cubicBezTo>
                  <a:pt x="5981" y="9304"/>
                  <a:pt x="5982" y="9304"/>
                  <a:pt x="5983" y="9304"/>
                </a:cubicBezTo>
                <a:cubicBezTo>
                  <a:pt x="5982" y="9298"/>
                  <a:pt x="5980" y="9292"/>
                  <a:pt x="5979" y="9286"/>
                </a:cubicBezTo>
                <a:close/>
                <a:moveTo>
                  <a:pt x="17872" y="9899"/>
                </a:moveTo>
                <a:cubicBezTo>
                  <a:pt x="17863" y="9919"/>
                  <a:pt x="17853" y="9918"/>
                  <a:pt x="17840" y="9933"/>
                </a:cubicBezTo>
                <a:cubicBezTo>
                  <a:pt x="17825" y="9952"/>
                  <a:pt x="17773" y="10107"/>
                  <a:pt x="17779" y="10154"/>
                </a:cubicBezTo>
                <a:cubicBezTo>
                  <a:pt x="17787" y="10216"/>
                  <a:pt x="17807" y="10251"/>
                  <a:pt x="17819" y="10301"/>
                </a:cubicBezTo>
                <a:cubicBezTo>
                  <a:pt x="17835" y="10292"/>
                  <a:pt x="17835" y="10235"/>
                  <a:pt x="17841" y="10208"/>
                </a:cubicBezTo>
                <a:cubicBezTo>
                  <a:pt x="17849" y="10179"/>
                  <a:pt x="17863" y="10152"/>
                  <a:pt x="17868" y="10116"/>
                </a:cubicBezTo>
                <a:cubicBezTo>
                  <a:pt x="17878" y="10047"/>
                  <a:pt x="17877" y="9982"/>
                  <a:pt x="17895" y="9931"/>
                </a:cubicBezTo>
                <a:cubicBezTo>
                  <a:pt x="17889" y="9917"/>
                  <a:pt x="17881" y="9907"/>
                  <a:pt x="17872" y="9899"/>
                </a:cubicBezTo>
                <a:close/>
                <a:moveTo>
                  <a:pt x="17256" y="10497"/>
                </a:moveTo>
                <a:cubicBezTo>
                  <a:pt x="17243" y="10508"/>
                  <a:pt x="17226" y="10503"/>
                  <a:pt x="17218" y="10523"/>
                </a:cubicBezTo>
                <a:cubicBezTo>
                  <a:pt x="17212" y="10519"/>
                  <a:pt x="17206" y="10514"/>
                  <a:pt x="17200" y="10510"/>
                </a:cubicBezTo>
                <a:cubicBezTo>
                  <a:pt x="17189" y="10512"/>
                  <a:pt x="17187" y="10520"/>
                  <a:pt x="17186" y="10538"/>
                </a:cubicBezTo>
                <a:cubicBezTo>
                  <a:pt x="17159" y="10551"/>
                  <a:pt x="17161" y="10571"/>
                  <a:pt x="17138" y="10584"/>
                </a:cubicBezTo>
                <a:cubicBezTo>
                  <a:pt x="17127" y="10612"/>
                  <a:pt x="17134" y="10648"/>
                  <a:pt x="17136" y="10687"/>
                </a:cubicBezTo>
                <a:cubicBezTo>
                  <a:pt x="17152" y="10701"/>
                  <a:pt x="17169" y="10716"/>
                  <a:pt x="17185" y="10731"/>
                </a:cubicBezTo>
                <a:cubicBezTo>
                  <a:pt x="17190" y="10718"/>
                  <a:pt x="17195" y="10704"/>
                  <a:pt x="17200" y="10691"/>
                </a:cubicBezTo>
                <a:cubicBezTo>
                  <a:pt x="17213" y="10683"/>
                  <a:pt x="17226" y="10675"/>
                  <a:pt x="17240" y="10666"/>
                </a:cubicBezTo>
                <a:cubicBezTo>
                  <a:pt x="17247" y="10651"/>
                  <a:pt x="17240" y="10646"/>
                  <a:pt x="17242" y="10628"/>
                </a:cubicBezTo>
                <a:cubicBezTo>
                  <a:pt x="17245" y="10594"/>
                  <a:pt x="17263" y="10555"/>
                  <a:pt x="17278" y="10541"/>
                </a:cubicBezTo>
                <a:cubicBezTo>
                  <a:pt x="17279" y="10539"/>
                  <a:pt x="17279" y="10538"/>
                  <a:pt x="17279" y="10536"/>
                </a:cubicBezTo>
                <a:cubicBezTo>
                  <a:pt x="17274" y="10526"/>
                  <a:pt x="17269" y="10514"/>
                  <a:pt x="17264" y="10503"/>
                </a:cubicBezTo>
                <a:cubicBezTo>
                  <a:pt x="17261" y="10497"/>
                  <a:pt x="17261" y="10498"/>
                  <a:pt x="17256" y="10497"/>
                </a:cubicBezTo>
                <a:close/>
                <a:moveTo>
                  <a:pt x="17849" y="10797"/>
                </a:moveTo>
                <a:cubicBezTo>
                  <a:pt x="17804" y="10852"/>
                  <a:pt x="17829" y="11003"/>
                  <a:pt x="17815" y="11097"/>
                </a:cubicBezTo>
                <a:cubicBezTo>
                  <a:pt x="17806" y="11096"/>
                  <a:pt x="17798" y="11076"/>
                  <a:pt x="17788" y="11068"/>
                </a:cubicBezTo>
                <a:cubicBezTo>
                  <a:pt x="17787" y="11065"/>
                  <a:pt x="17786" y="11064"/>
                  <a:pt x="17784" y="11061"/>
                </a:cubicBezTo>
                <a:cubicBezTo>
                  <a:pt x="17783" y="11069"/>
                  <a:pt x="17780" y="11077"/>
                  <a:pt x="17779" y="11084"/>
                </a:cubicBezTo>
                <a:cubicBezTo>
                  <a:pt x="17801" y="11150"/>
                  <a:pt x="17771" y="11227"/>
                  <a:pt x="17821" y="11282"/>
                </a:cubicBezTo>
                <a:cubicBezTo>
                  <a:pt x="17824" y="11272"/>
                  <a:pt x="17827" y="11261"/>
                  <a:pt x="17830" y="11251"/>
                </a:cubicBezTo>
                <a:cubicBezTo>
                  <a:pt x="17847" y="11265"/>
                  <a:pt x="17858" y="11286"/>
                  <a:pt x="17877" y="11297"/>
                </a:cubicBezTo>
                <a:cubicBezTo>
                  <a:pt x="17879" y="11300"/>
                  <a:pt x="17880" y="11304"/>
                  <a:pt x="17882" y="11308"/>
                </a:cubicBezTo>
                <a:cubicBezTo>
                  <a:pt x="17879" y="11310"/>
                  <a:pt x="17875" y="11313"/>
                  <a:pt x="17873" y="11316"/>
                </a:cubicBezTo>
                <a:cubicBezTo>
                  <a:pt x="17865" y="11320"/>
                  <a:pt x="17856" y="11307"/>
                  <a:pt x="17849" y="11300"/>
                </a:cubicBezTo>
                <a:cubicBezTo>
                  <a:pt x="17844" y="11311"/>
                  <a:pt x="17839" y="11323"/>
                  <a:pt x="17833" y="11334"/>
                </a:cubicBezTo>
                <a:cubicBezTo>
                  <a:pt x="17837" y="11363"/>
                  <a:pt x="17853" y="11376"/>
                  <a:pt x="17864" y="11390"/>
                </a:cubicBezTo>
                <a:cubicBezTo>
                  <a:pt x="17880" y="11388"/>
                  <a:pt x="17882" y="11372"/>
                  <a:pt x="17894" y="11362"/>
                </a:cubicBezTo>
                <a:cubicBezTo>
                  <a:pt x="17919" y="11364"/>
                  <a:pt x="17931" y="11395"/>
                  <a:pt x="17945" y="11419"/>
                </a:cubicBezTo>
                <a:cubicBezTo>
                  <a:pt x="17958" y="11462"/>
                  <a:pt x="17966" y="11514"/>
                  <a:pt x="17987" y="11543"/>
                </a:cubicBezTo>
                <a:cubicBezTo>
                  <a:pt x="17995" y="11525"/>
                  <a:pt x="18003" y="11489"/>
                  <a:pt x="18002" y="11456"/>
                </a:cubicBezTo>
                <a:cubicBezTo>
                  <a:pt x="18003" y="11459"/>
                  <a:pt x="18005" y="11462"/>
                  <a:pt x="18005" y="11465"/>
                </a:cubicBezTo>
                <a:cubicBezTo>
                  <a:pt x="18015" y="11471"/>
                  <a:pt x="18025" y="11476"/>
                  <a:pt x="18035" y="11482"/>
                </a:cubicBezTo>
                <a:cubicBezTo>
                  <a:pt x="18037" y="11479"/>
                  <a:pt x="18039" y="11477"/>
                  <a:pt x="18042" y="11474"/>
                </a:cubicBezTo>
                <a:cubicBezTo>
                  <a:pt x="18033" y="11451"/>
                  <a:pt x="18025" y="11426"/>
                  <a:pt x="18016" y="11402"/>
                </a:cubicBezTo>
                <a:cubicBezTo>
                  <a:pt x="18023" y="11395"/>
                  <a:pt x="18030" y="11388"/>
                  <a:pt x="18038" y="11380"/>
                </a:cubicBezTo>
                <a:cubicBezTo>
                  <a:pt x="18038" y="11378"/>
                  <a:pt x="18038" y="11376"/>
                  <a:pt x="18038" y="11375"/>
                </a:cubicBezTo>
                <a:cubicBezTo>
                  <a:pt x="18037" y="11373"/>
                  <a:pt x="18037" y="11371"/>
                  <a:pt x="18037" y="11369"/>
                </a:cubicBezTo>
                <a:cubicBezTo>
                  <a:pt x="18029" y="11364"/>
                  <a:pt x="18021" y="11359"/>
                  <a:pt x="18014" y="11354"/>
                </a:cubicBezTo>
                <a:cubicBezTo>
                  <a:pt x="18009" y="11365"/>
                  <a:pt x="18005" y="11374"/>
                  <a:pt x="18000" y="11384"/>
                </a:cubicBezTo>
                <a:cubicBezTo>
                  <a:pt x="17998" y="11384"/>
                  <a:pt x="17995" y="11384"/>
                  <a:pt x="17992" y="11383"/>
                </a:cubicBezTo>
                <a:cubicBezTo>
                  <a:pt x="17980" y="11372"/>
                  <a:pt x="17977" y="11335"/>
                  <a:pt x="17970" y="11316"/>
                </a:cubicBezTo>
                <a:cubicBezTo>
                  <a:pt x="17964" y="11314"/>
                  <a:pt x="17958" y="11312"/>
                  <a:pt x="17953" y="11310"/>
                </a:cubicBezTo>
                <a:cubicBezTo>
                  <a:pt x="17945" y="11320"/>
                  <a:pt x="17937" y="11336"/>
                  <a:pt x="17935" y="11357"/>
                </a:cubicBezTo>
                <a:cubicBezTo>
                  <a:pt x="17895" y="11350"/>
                  <a:pt x="17898" y="11244"/>
                  <a:pt x="17880" y="11197"/>
                </a:cubicBezTo>
                <a:cubicBezTo>
                  <a:pt x="17881" y="11178"/>
                  <a:pt x="17888" y="11159"/>
                  <a:pt x="17888" y="11123"/>
                </a:cubicBezTo>
                <a:cubicBezTo>
                  <a:pt x="17921" y="11083"/>
                  <a:pt x="17945" y="11055"/>
                  <a:pt x="17952" y="10968"/>
                </a:cubicBezTo>
                <a:cubicBezTo>
                  <a:pt x="17932" y="10924"/>
                  <a:pt x="17917" y="10908"/>
                  <a:pt x="17937" y="10840"/>
                </a:cubicBezTo>
                <a:cubicBezTo>
                  <a:pt x="17937" y="10832"/>
                  <a:pt x="17937" y="10822"/>
                  <a:pt x="17937" y="10814"/>
                </a:cubicBezTo>
                <a:cubicBezTo>
                  <a:pt x="17922" y="10812"/>
                  <a:pt x="17919" y="10839"/>
                  <a:pt x="17899" y="10829"/>
                </a:cubicBezTo>
                <a:cubicBezTo>
                  <a:pt x="17883" y="10822"/>
                  <a:pt x="17870" y="10804"/>
                  <a:pt x="17849" y="10797"/>
                </a:cubicBezTo>
                <a:close/>
                <a:moveTo>
                  <a:pt x="5494" y="11083"/>
                </a:moveTo>
                <a:cubicBezTo>
                  <a:pt x="5476" y="11086"/>
                  <a:pt x="5458" y="11090"/>
                  <a:pt x="5440" y="11094"/>
                </a:cubicBezTo>
                <a:cubicBezTo>
                  <a:pt x="5409" y="11107"/>
                  <a:pt x="5383" y="11139"/>
                  <a:pt x="5357" y="11157"/>
                </a:cubicBezTo>
                <a:cubicBezTo>
                  <a:pt x="5350" y="11176"/>
                  <a:pt x="5350" y="11188"/>
                  <a:pt x="5353" y="11214"/>
                </a:cubicBezTo>
                <a:cubicBezTo>
                  <a:pt x="5348" y="11222"/>
                  <a:pt x="5343" y="11230"/>
                  <a:pt x="5338" y="11238"/>
                </a:cubicBezTo>
                <a:cubicBezTo>
                  <a:pt x="5337" y="11241"/>
                  <a:pt x="5335" y="11245"/>
                  <a:pt x="5333" y="11249"/>
                </a:cubicBezTo>
                <a:cubicBezTo>
                  <a:pt x="5354" y="11267"/>
                  <a:pt x="5377" y="11234"/>
                  <a:pt x="5379" y="11204"/>
                </a:cubicBezTo>
                <a:cubicBezTo>
                  <a:pt x="5388" y="11196"/>
                  <a:pt x="5406" y="11204"/>
                  <a:pt x="5416" y="11195"/>
                </a:cubicBezTo>
                <a:cubicBezTo>
                  <a:pt x="5453" y="11163"/>
                  <a:pt x="5453" y="11116"/>
                  <a:pt x="5519" y="11145"/>
                </a:cubicBezTo>
                <a:cubicBezTo>
                  <a:pt x="5520" y="11149"/>
                  <a:pt x="5522" y="11153"/>
                  <a:pt x="5523" y="11157"/>
                </a:cubicBezTo>
                <a:cubicBezTo>
                  <a:pt x="5523" y="11158"/>
                  <a:pt x="5523" y="11160"/>
                  <a:pt x="5523" y="11161"/>
                </a:cubicBezTo>
                <a:cubicBezTo>
                  <a:pt x="5513" y="11166"/>
                  <a:pt x="5503" y="11171"/>
                  <a:pt x="5493" y="11177"/>
                </a:cubicBezTo>
                <a:cubicBezTo>
                  <a:pt x="5516" y="11211"/>
                  <a:pt x="5550" y="11191"/>
                  <a:pt x="5584" y="11210"/>
                </a:cubicBezTo>
                <a:cubicBezTo>
                  <a:pt x="5609" y="11224"/>
                  <a:pt x="5629" y="11255"/>
                  <a:pt x="5657" y="11268"/>
                </a:cubicBezTo>
                <a:cubicBezTo>
                  <a:pt x="5672" y="11275"/>
                  <a:pt x="5702" y="11260"/>
                  <a:pt x="5714" y="11276"/>
                </a:cubicBezTo>
                <a:cubicBezTo>
                  <a:pt x="5724" y="11286"/>
                  <a:pt x="5728" y="11326"/>
                  <a:pt x="5729" y="11351"/>
                </a:cubicBezTo>
                <a:cubicBezTo>
                  <a:pt x="5751" y="11375"/>
                  <a:pt x="5794" y="11375"/>
                  <a:pt x="5814" y="11402"/>
                </a:cubicBezTo>
                <a:cubicBezTo>
                  <a:pt x="5813" y="11429"/>
                  <a:pt x="5803" y="11446"/>
                  <a:pt x="5792" y="11454"/>
                </a:cubicBezTo>
                <a:cubicBezTo>
                  <a:pt x="5788" y="11463"/>
                  <a:pt x="5784" y="11471"/>
                  <a:pt x="5780" y="11479"/>
                </a:cubicBezTo>
                <a:cubicBezTo>
                  <a:pt x="5780" y="11480"/>
                  <a:pt x="5780" y="11481"/>
                  <a:pt x="5780" y="11482"/>
                </a:cubicBezTo>
                <a:cubicBezTo>
                  <a:pt x="5811" y="11484"/>
                  <a:pt x="5838" y="11459"/>
                  <a:pt x="5865" y="11466"/>
                </a:cubicBezTo>
                <a:cubicBezTo>
                  <a:pt x="5887" y="11470"/>
                  <a:pt x="5908" y="11475"/>
                  <a:pt x="5930" y="11479"/>
                </a:cubicBezTo>
                <a:cubicBezTo>
                  <a:pt x="5952" y="11472"/>
                  <a:pt x="5973" y="11455"/>
                  <a:pt x="6000" y="11450"/>
                </a:cubicBezTo>
                <a:cubicBezTo>
                  <a:pt x="6001" y="11449"/>
                  <a:pt x="6000" y="11447"/>
                  <a:pt x="6001" y="11446"/>
                </a:cubicBezTo>
                <a:cubicBezTo>
                  <a:pt x="5974" y="11409"/>
                  <a:pt x="5958" y="11385"/>
                  <a:pt x="5908" y="11387"/>
                </a:cubicBezTo>
                <a:cubicBezTo>
                  <a:pt x="5906" y="11384"/>
                  <a:pt x="5904" y="11381"/>
                  <a:pt x="5903" y="11378"/>
                </a:cubicBezTo>
                <a:cubicBezTo>
                  <a:pt x="5906" y="11367"/>
                  <a:pt x="5909" y="11357"/>
                  <a:pt x="5911" y="11346"/>
                </a:cubicBezTo>
                <a:cubicBezTo>
                  <a:pt x="5894" y="11313"/>
                  <a:pt x="5833" y="11310"/>
                  <a:pt x="5806" y="11290"/>
                </a:cubicBezTo>
                <a:cubicBezTo>
                  <a:pt x="5798" y="11272"/>
                  <a:pt x="5789" y="11253"/>
                  <a:pt x="5780" y="11235"/>
                </a:cubicBezTo>
                <a:cubicBezTo>
                  <a:pt x="5751" y="11199"/>
                  <a:pt x="5710" y="11205"/>
                  <a:pt x="5675" y="11177"/>
                </a:cubicBezTo>
                <a:cubicBezTo>
                  <a:pt x="5662" y="11155"/>
                  <a:pt x="5648" y="11133"/>
                  <a:pt x="5634" y="11112"/>
                </a:cubicBezTo>
                <a:cubicBezTo>
                  <a:pt x="5628" y="11112"/>
                  <a:pt x="5622" y="11112"/>
                  <a:pt x="5616" y="11112"/>
                </a:cubicBezTo>
                <a:cubicBezTo>
                  <a:pt x="5580" y="11097"/>
                  <a:pt x="5542" y="11081"/>
                  <a:pt x="5494" y="11083"/>
                </a:cubicBezTo>
                <a:close/>
                <a:moveTo>
                  <a:pt x="17949" y="11368"/>
                </a:moveTo>
                <a:cubicBezTo>
                  <a:pt x="17959" y="11368"/>
                  <a:pt x="17971" y="11382"/>
                  <a:pt x="17981" y="11398"/>
                </a:cubicBezTo>
                <a:cubicBezTo>
                  <a:pt x="17977" y="11396"/>
                  <a:pt x="17972" y="11396"/>
                  <a:pt x="17965" y="11396"/>
                </a:cubicBezTo>
                <a:cubicBezTo>
                  <a:pt x="17961" y="11397"/>
                  <a:pt x="17957" y="11397"/>
                  <a:pt x="17952" y="11398"/>
                </a:cubicBezTo>
                <a:cubicBezTo>
                  <a:pt x="17951" y="11390"/>
                  <a:pt x="17949" y="11383"/>
                  <a:pt x="17948" y="11375"/>
                </a:cubicBezTo>
                <a:cubicBezTo>
                  <a:pt x="17948" y="11372"/>
                  <a:pt x="17949" y="11370"/>
                  <a:pt x="17949" y="11368"/>
                </a:cubicBezTo>
                <a:close/>
                <a:moveTo>
                  <a:pt x="6062" y="11382"/>
                </a:moveTo>
                <a:cubicBezTo>
                  <a:pt x="6056" y="11384"/>
                  <a:pt x="6050" y="11386"/>
                  <a:pt x="6044" y="11388"/>
                </a:cubicBezTo>
                <a:cubicBezTo>
                  <a:pt x="6043" y="11391"/>
                  <a:pt x="6042" y="11394"/>
                  <a:pt x="6040" y="11398"/>
                </a:cubicBezTo>
                <a:cubicBezTo>
                  <a:pt x="6040" y="11401"/>
                  <a:pt x="6040" y="11405"/>
                  <a:pt x="6040" y="11408"/>
                </a:cubicBezTo>
                <a:cubicBezTo>
                  <a:pt x="6054" y="11422"/>
                  <a:pt x="6083" y="11421"/>
                  <a:pt x="6090" y="11447"/>
                </a:cubicBezTo>
                <a:cubicBezTo>
                  <a:pt x="6100" y="11478"/>
                  <a:pt x="6074" y="11506"/>
                  <a:pt x="6111" y="11532"/>
                </a:cubicBezTo>
                <a:cubicBezTo>
                  <a:pt x="6112" y="11535"/>
                  <a:pt x="6113" y="11537"/>
                  <a:pt x="6114" y="11539"/>
                </a:cubicBezTo>
                <a:cubicBezTo>
                  <a:pt x="6086" y="11572"/>
                  <a:pt x="6024" y="11555"/>
                  <a:pt x="5989" y="11535"/>
                </a:cubicBezTo>
                <a:cubicBezTo>
                  <a:pt x="5986" y="11541"/>
                  <a:pt x="5984" y="11547"/>
                  <a:pt x="5981" y="11553"/>
                </a:cubicBezTo>
                <a:cubicBezTo>
                  <a:pt x="5981" y="11554"/>
                  <a:pt x="5980" y="11556"/>
                  <a:pt x="5979" y="11557"/>
                </a:cubicBezTo>
                <a:cubicBezTo>
                  <a:pt x="5987" y="11584"/>
                  <a:pt x="6001" y="11589"/>
                  <a:pt x="6013" y="11607"/>
                </a:cubicBezTo>
                <a:cubicBezTo>
                  <a:pt x="6024" y="11602"/>
                  <a:pt x="6025" y="11588"/>
                  <a:pt x="6035" y="11584"/>
                </a:cubicBezTo>
                <a:cubicBezTo>
                  <a:pt x="6052" y="11588"/>
                  <a:pt x="6068" y="11592"/>
                  <a:pt x="6085" y="11596"/>
                </a:cubicBezTo>
                <a:cubicBezTo>
                  <a:pt x="6102" y="11593"/>
                  <a:pt x="6119" y="11591"/>
                  <a:pt x="6136" y="11589"/>
                </a:cubicBezTo>
                <a:cubicBezTo>
                  <a:pt x="6147" y="11608"/>
                  <a:pt x="6160" y="11650"/>
                  <a:pt x="6175" y="11658"/>
                </a:cubicBezTo>
                <a:cubicBezTo>
                  <a:pt x="6185" y="11612"/>
                  <a:pt x="6196" y="11578"/>
                  <a:pt x="6220" y="11557"/>
                </a:cubicBezTo>
                <a:cubicBezTo>
                  <a:pt x="6224" y="11567"/>
                  <a:pt x="6229" y="11577"/>
                  <a:pt x="6234" y="11586"/>
                </a:cubicBezTo>
                <a:cubicBezTo>
                  <a:pt x="6250" y="11600"/>
                  <a:pt x="6258" y="11562"/>
                  <a:pt x="6272" y="11555"/>
                </a:cubicBezTo>
                <a:cubicBezTo>
                  <a:pt x="6282" y="11550"/>
                  <a:pt x="6288" y="11559"/>
                  <a:pt x="6293" y="11562"/>
                </a:cubicBezTo>
                <a:cubicBezTo>
                  <a:pt x="6321" y="11538"/>
                  <a:pt x="6333" y="11580"/>
                  <a:pt x="6347" y="11596"/>
                </a:cubicBezTo>
                <a:cubicBezTo>
                  <a:pt x="6355" y="11584"/>
                  <a:pt x="6360" y="11566"/>
                  <a:pt x="6366" y="11550"/>
                </a:cubicBezTo>
                <a:cubicBezTo>
                  <a:pt x="6343" y="11489"/>
                  <a:pt x="6277" y="11489"/>
                  <a:pt x="6264" y="11416"/>
                </a:cubicBezTo>
                <a:cubicBezTo>
                  <a:pt x="6244" y="11409"/>
                  <a:pt x="6218" y="11418"/>
                  <a:pt x="6207" y="11382"/>
                </a:cubicBezTo>
                <a:cubicBezTo>
                  <a:pt x="6197" y="11383"/>
                  <a:pt x="6194" y="11393"/>
                  <a:pt x="6187" y="11396"/>
                </a:cubicBezTo>
                <a:cubicBezTo>
                  <a:pt x="6179" y="11395"/>
                  <a:pt x="6170" y="11392"/>
                  <a:pt x="6162" y="11390"/>
                </a:cubicBezTo>
                <a:cubicBezTo>
                  <a:pt x="6153" y="11394"/>
                  <a:pt x="6148" y="11410"/>
                  <a:pt x="6134" y="11406"/>
                </a:cubicBezTo>
                <a:cubicBezTo>
                  <a:pt x="6110" y="11399"/>
                  <a:pt x="6091" y="11382"/>
                  <a:pt x="6062" y="11382"/>
                </a:cubicBezTo>
                <a:close/>
                <a:moveTo>
                  <a:pt x="18139" y="11395"/>
                </a:moveTo>
                <a:cubicBezTo>
                  <a:pt x="18126" y="11399"/>
                  <a:pt x="18114" y="11404"/>
                  <a:pt x="18101" y="11408"/>
                </a:cubicBezTo>
                <a:cubicBezTo>
                  <a:pt x="18104" y="11443"/>
                  <a:pt x="18124" y="11464"/>
                  <a:pt x="18139" y="11474"/>
                </a:cubicBezTo>
                <a:cubicBezTo>
                  <a:pt x="18143" y="11495"/>
                  <a:pt x="18142" y="11506"/>
                  <a:pt x="18141" y="11530"/>
                </a:cubicBezTo>
                <a:cubicBezTo>
                  <a:pt x="18150" y="11541"/>
                  <a:pt x="18158" y="11552"/>
                  <a:pt x="18167" y="11563"/>
                </a:cubicBezTo>
                <a:cubicBezTo>
                  <a:pt x="18169" y="11562"/>
                  <a:pt x="18170" y="11561"/>
                  <a:pt x="18172" y="11560"/>
                </a:cubicBezTo>
                <a:cubicBezTo>
                  <a:pt x="18173" y="11559"/>
                  <a:pt x="18175" y="11558"/>
                  <a:pt x="18177" y="11557"/>
                </a:cubicBezTo>
                <a:cubicBezTo>
                  <a:pt x="18172" y="11512"/>
                  <a:pt x="18167" y="11437"/>
                  <a:pt x="18156" y="11400"/>
                </a:cubicBezTo>
                <a:cubicBezTo>
                  <a:pt x="18150" y="11398"/>
                  <a:pt x="18145" y="11397"/>
                  <a:pt x="18139" y="11395"/>
                </a:cubicBezTo>
                <a:close/>
                <a:moveTo>
                  <a:pt x="6471" y="11682"/>
                </a:moveTo>
                <a:cubicBezTo>
                  <a:pt x="6469" y="11687"/>
                  <a:pt x="6467" y="11691"/>
                  <a:pt x="6464" y="11695"/>
                </a:cubicBezTo>
                <a:cubicBezTo>
                  <a:pt x="6468" y="11711"/>
                  <a:pt x="6466" y="11731"/>
                  <a:pt x="6467" y="11748"/>
                </a:cubicBezTo>
                <a:cubicBezTo>
                  <a:pt x="6486" y="11757"/>
                  <a:pt x="6492" y="11742"/>
                  <a:pt x="6512" y="11741"/>
                </a:cubicBezTo>
                <a:cubicBezTo>
                  <a:pt x="6537" y="11740"/>
                  <a:pt x="6554" y="11756"/>
                  <a:pt x="6559" y="11703"/>
                </a:cubicBezTo>
                <a:cubicBezTo>
                  <a:pt x="6542" y="11678"/>
                  <a:pt x="6496" y="11683"/>
                  <a:pt x="6471" y="11682"/>
                </a:cubicBezTo>
                <a:close/>
                <a:moveTo>
                  <a:pt x="5833" y="11683"/>
                </a:moveTo>
                <a:cubicBezTo>
                  <a:pt x="5828" y="11690"/>
                  <a:pt x="5823" y="11696"/>
                  <a:pt x="5818" y="11703"/>
                </a:cubicBezTo>
                <a:cubicBezTo>
                  <a:pt x="5822" y="11714"/>
                  <a:pt x="5873" y="11772"/>
                  <a:pt x="5886" y="11765"/>
                </a:cubicBezTo>
                <a:cubicBezTo>
                  <a:pt x="5896" y="11760"/>
                  <a:pt x="5899" y="11733"/>
                  <a:pt x="5917" y="11741"/>
                </a:cubicBezTo>
                <a:cubicBezTo>
                  <a:pt x="5928" y="11746"/>
                  <a:pt x="5930" y="11757"/>
                  <a:pt x="5944" y="11757"/>
                </a:cubicBezTo>
                <a:cubicBezTo>
                  <a:pt x="5944" y="11753"/>
                  <a:pt x="5945" y="11748"/>
                  <a:pt x="5946" y="11744"/>
                </a:cubicBezTo>
                <a:cubicBezTo>
                  <a:pt x="5930" y="11699"/>
                  <a:pt x="5873" y="11681"/>
                  <a:pt x="5833" y="11683"/>
                </a:cubicBezTo>
                <a:close/>
                <a:moveTo>
                  <a:pt x="17705" y="11694"/>
                </a:moveTo>
                <a:cubicBezTo>
                  <a:pt x="17679" y="11761"/>
                  <a:pt x="17636" y="11788"/>
                  <a:pt x="17617" y="11867"/>
                </a:cubicBezTo>
                <a:cubicBezTo>
                  <a:pt x="17617" y="11868"/>
                  <a:pt x="17617" y="11869"/>
                  <a:pt x="17617" y="11870"/>
                </a:cubicBezTo>
                <a:cubicBezTo>
                  <a:pt x="17624" y="11869"/>
                  <a:pt x="17661" y="11832"/>
                  <a:pt x="17664" y="11824"/>
                </a:cubicBezTo>
                <a:cubicBezTo>
                  <a:pt x="17668" y="11810"/>
                  <a:pt x="17671" y="11797"/>
                  <a:pt x="17675" y="11783"/>
                </a:cubicBezTo>
                <a:cubicBezTo>
                  <a:pt x="17688" y="11767"/>
                  <a:pt x="17698" y="11771"/>
                  <a:pt x="17705" y="11744"/>
                </a:cubicBezTo>
                <a:cubicBezTo>
                  <a:pt x="17709" y="11731"/>
                  <a:pt x="17709" y="11705"/>
                  <a:pt x="17705" y="11694"/>
                </a:cubicBezTo>
                <a:close/>
                <a:moveTo>
                  <a:pt x="17820" y="11694"/>
                </a:moveTo>
                <a:cubicBezTo>
                  <a:pt x="17818" y="11696"/>
                  <a:pt x="17817" y="11699"/>
                  <a:pt x="17815" y="11700"/>
                </a:cubicBezTo>
                <a:cubicBezTo>
                  <a:pt x="17809" y="11720"/>
                  <a:pt x="17811" y="11741"/>
                  <a:pt x="17806" y="11768"/>
                </a:cubicBezTo>
                <a:cubicBezTo>
                  <a:pt x="17802" y="11793"/>
                  <a:pt x="17787" y="11813"/>
                  <a:pt x="17779" y="11832"/>
                </a:cubicBezTo>
                <a:cubicBezTo>
                  <a:pt x="17779" y="11833"/>
                  <a:pt x="17779" y="11832"/>
                  <a:pt x="17779" y="11834"/>
                </a:cubicBezTo>
                <a:cubicBezTo>
                  <a:pt x="17782" y="11835"/>
                  <a:pt x="17785" y="11838"/>
                  <a:pt x="17788" y="11840"/>
                </a:cubicBezTo>
                <a:cubicBezTo>
                  <a:pt x="17804" y="11820"/>
                  <a:pt x="17820" y="11799"/>
                  <a:pt x="17836" y="11780"/>
                </a:cubicBezTo>
                <a:cubicBezTo>
                  <a:pt x="17831" y="11760"/>
                  <a:pt x="17825" y="11740"/>
                  <a:pt x="17820" y="11721"/>
                </a:cubicBezTo>
                <a:cubicBezTo>
                  <a:pt x="17822" y="11716"/>
                  <a:pt x="17824" y="11710"/>
                  <a:pt x="17826" y="11705"/>
                </a:cubicBezTo>
                <a:cubicBezTo>
                  <a:pt x="17824" y="11700"/>
                  <a:pt x="17823" y="11698"/>
                  <a:pt x="17820" y="11694"/>
                </a:cubicBezTo>
                <a:close/>
                <a:moveTo>
                  <a:pt x="17948" y="11694"/>
                </a:moveTo>
                <a:cubicBezTo>
                  <a:pt x="17946" y="11746"/>
                  <a:pt x="17943" y="11798"/>
                  <a:pt x="17940" y="11849"/>
                </a:cubicBezTo>
                <a:cubicBezTo>
                  <a:pt x="17940" y="11850"/>
                  <a:pt x="17940" y="11851"/>
                  <a:pt x="17940" y="11852"/>
                </a:cubicBezTo>
                <a:cubicBezTo>
                  <a:pt x="17948" y="11881"/>
                  <a:pt x="17967" y="11903"/>
                  <a:pt x="17980" y="11921"/>
                </a:cubicBezTo>
                <a:cubicBezTo>
                  <a:pt x="17990" y="11918"/>
                  <a:pt x="17990" y="11912"/>
                  <a:pt x="17994" y="11901"/>
                </a:cubicBezTo>
                <a:cubicBezTo>
                  <a:pt x="17981" y="11851"/>
                  <a:pt x="17987" y="11817"/>
                  <a:pt x="17994" y="11783"/>
                </a:cubicBezTo>
                <a:cubicBezTo>
                  <a:pt x="17999" y="11773"/>
                  <a:pt x="18006" y="11765"/>
                  <a:pt x="18008" y="11752"/>
                </a:cubicBezTo>
                <a:cubicBezTo>
                  <a:pt x="18008" y="11742"/>
                  <a:pt x="18008" y="11731"/>
                  <a:pt x="18008" y="11721"/>
                </a:cubicBezTo>
                <a:cubicBezTo>
                  <a:pt x="18005" y="11722"/>
                  <a:pt x="18004" y="11720"/>
                  <a:pt x="18002" y="11721"/>
                </a:cubicBezTo>
                <a:cubicBezTo>
                  <a:pt x="18002" y="11715"/>
                  <a:pt x="18004" y="11711"/>
                  <a:pt x="18004" y="11705"/>
                </a:cubicBezTo>
                <a:cubicBezTo>
                  <a:pt x="18000" y="11702"/>
                  <a:pt x="17995" y="11698"/>
                  <a:pt x="17991" y="11694"/>
                </a:cubicBezTo>
                <a:cubicBezTo>
                  <a:pt x="17988" y="11698"/>
                  <a:pt x="17984" y="11702"/>
                  <a:pt x="17980" y="11705"/>
                </a:cubicBezTo>
                <a:cubicBezTo>
                  <a:pt x="17979" y="11712"/>
                  <a:pt x="17979" y="11717"/>
                  <a:pt x="17978" y="11723"/>
                </a:cubicBezTo>
                <a:cubicBezTo>
                  <a:pt x="17968" y="11720"/>
                  <a:pt x="17959" y="11710"/>
                  <a:pt x="17948" y="11694"/>
                </a:cubicBezTo>
                <a:close/>
                <a:moveTo>
                  <a:pt x="15383" y="11996"/>
                </a:moveTo>
                <a:cubicBezTo>
                  <a:pt x="15387" y="12027"/>
                  <a:pt x="15383" y="12040"/>
                  <a:pt x="15378" y="12071"/>
                </a:cubicBezTo>
                <a:cubicBezTo>
                  <a:pt x="15371" y="12082"/>
                  <a:pt x="15369" y="12089"/>
                  <a:pt x="15357" y="12082"/>
                </a:cubicBezTo>
                <a:cubicBezTo>
                  <a:pt x="15356" y="12089"/>
                  <a:pt x="15355" y="12094"/>
                  <a:pt x="15354" y="12100"/>
                </a:cubicBezTo>
                <a:cubicBezTo>
                  <a:pt x="15357" y="12107"/>
                  <a:pt x="15361" y="12114"/>
                  <a:pt x="15364" y="12121"/>
                </a:cubicBezTo>
                <a:cubicBezTo>
                  <a:pt x="15358" y="12146"/>
                  <a:pt x="15362" y="12152"/>
                  <a:pt x="15365" y="12177"/>
                </a:cubicBezTo>
                <a:cubicBezTo>
                  <a:pt x="15365" y="12220"/>
                  <a:pt x="15365" y="12263"/>
                  <a:pt x="15365" y="12306"/>
                </a:cubicBezTo>
                <a:cubicBezTo>
                  <a:pt x="15370" y="12347"/>
                  <a:pt x="15381" y="12414"/>
                  <a:pt x="15397" y="12437"/>
                </a:cubicBezTo>
                <a:cubicBezTo>
                  <a:pt x="15442" y="12454"/>
                  <a:pt x="15501" y="12381"/>
                  <a:pt x="15495" y="12301"/>
                </a:cubicBezTo>
                <a:cubicBezTo>
                  <a:pt x="15493" y="12265"/>
                  <a:pt x="15475" y="12235"/>
                  <a:pt x="15468" y="12206"/>
                </a:cubicBezTo>
                <a:cubicBezTo>
                  <a:pt x="15460" y="12176"/>
                  <a:pt x="15462" y="12160"/>
                  <a:pt x="15445" y="12147"/>
                </a:cubicBezTo>
                <a:cubicBezTo>
                  <a:pt x="15438" y="12072"/>
                  <a:pt x="15416" y="12035"/>
                  <a:pt x="15383" y="11996"/>
                </a:cubicBezTo>
                <a:close/>
                <a:moveTo>
                  <a:pt x="18172" y="11996"/>
                </a:moveTo>
                <a:cubicBezTo>
                  <a:pt x="18170" y="12000"/>
                  <a:pt x="18168" y="12004"/>
                  <a:pt x="18166" y="12008"/>
                </a:cubicBezTo>
                <a:cubicBezTo>
                  <a:pt x="18169" y="12028"/>
                  <a:pt x="18178" y="12060"/>
                  <a:pt x="18172" y="12085"/>
                </a:cubicBezTo>
                <a:cubicBezTo>
                  <a:pt x="18165" y="12100"/>
                  <a:pt x="18154" y="12081"/>
                  <a:pt x="18147" y="12110"/>
                </a:cubicBezTo>
                <a:cubicBezTo>
                  <a:pt x="18145" y="12112"/>
                  <a:pt x="18144" y="12114"/>
                  <a:pt x="18143" y="12116"/>
                </a:cubicBezTo>
                <a:cubicBezTo>
                  <a:pt x="18141" y="12108"/>
                  <a:pt x="18138" y="12101"/>
                  <a:pt x="18136" y="12093"/>
                </a:cubicBezTo>
                <a:cubicBezTo>
                  <a:pt x="18124" y="12102"/>
                  <a:pt x="18124" y="12128"/>
                  <a:pt x="18122" y="12154"/>
                </a:cubicBezTo>
                <a:cubicBezTo>
                  <a:pt x="18117" y="12148"/>
                  <a:pt x="18111" y="12142"/>
                  <a:pt x="18105" y="12136"/>
                </a:cubicBezTo>
                <a:cubicBezTo>
                  <a:pt x="18094" y="12147"/>
                  <a:pt x="18090" y="12158"/>
                  <a:pt x="18088" y="12184"/>
                </a:cubicBezTo>
                <a:cubicBezTo>
                  <a:pt x="18081" y="12192"/>
                  <a:pt x="18066" y="12196"/>
                  <a:pt x="18059" y="12202"/>
                </a:cubicBezTo>
                <a:cubicBezTo>
                  <a:pt x="18054" y="12176"/>
                  <a:pt x="18054" y="12164"/>
                  <a:pt x="18047" y="12146"/>
                </a:cubicBezTo>
                <a:cubicBezTo>
                  <a:pt x="18020" y="12149"/>
                  <a:pt x="18008" y="12160"/>
                  <a:pt x="17998" y="12195"/>
                </a:cubicBezTo>
                <a:cubicBezTo>
                  <a:pt x="17992" y="12210"/>
                  <a:pt x="17975" y="12205"/>
                  <a:pt x="17967" y="12216"/>
                </a:cubicBezTo>
                <a:cubicBezTo>
                  <a:pt x="17952" y="12234"/>
                  <a:pt x="17946" y="12286"/>
                  <a:pt x="17940" y="12319"/>
                </a:cubicBezTo>
                <a:cubicBezTo>
                  <a:pt x="17943" y="12328"/>
                  <a:pt x="17943" y="12329"/>
                  <a:pt x="17948" y="12333"/>
                </a:cubicBezTo>
                <a:cubicBezTo>
                  <a:pt x="17950" y="12335"/>
                  <a:pt x="17952" y="12336"/>
                  <a:pt x="17954" y="12338"/>
                </a:cubicBezTo>
                <a:cubicBezTo>
                  <a:pt x="17960" y="12305"/>
                  <a:pt x="17975" y="12239"/>
                  <a:pt x="17994" y="12231"/>
                </a:cubicBezTo>
                <a:cubicBezTo>
                  <a:pt x="17996" y="12235"/>
                  <a:pt x="17997" y="12237"/>
                  <a:pt x="17998" y="12241"/>
                </a:cubicBezTo>
                <a:cubicBezTo>
                  <a:pt x="17998" y="12251"/>
                  <a:pt x="17998" y="12262"/>
                  <a:pt x="17998" y="12272"/>
                </a:cubicBezTo>
                <a:cubicBezTo>
                  <a:pt x="18020" y="12272"/>
                  <a:pt x="18030" y="12261"/>
                  <a:pt x="18037" y="12234"/>
                </a:cubicBezTo>
                <a:cubicBezTo>
                  <a:pt x="18051" y="12230"/>
                  <a:pt x="18061" y="12240"/>
                  <a:pt x="18070" y="12252"/>
                </a:cubicBezTo>
                <a:cubicBezTo>
                  <a:pt x="18102" y="12293"/>
                  <a:pt x="18062" y="12314"/>
                  <a:pt x="18072" y="12380"/>
                </a:cubicBezTo>
                <a:cubicBezTo>
                  <a:pt x="18077" y="12420"/>
                  <a:pt x="18110" y="12461"/>
                  <a:pt x="18133" y="12468"/>
                </a:cubicBezTo>
                <a:cubicBezTo>
                  <a:pt x="18136" y="12457"/>
                  <a:pt x="18138" y="12446"/>
                  <a:pt x="18141" y="12434"/>
                </a:cubicBezTo>
                <a:cubicBezTo>
                  <a:pt x="18145" y="12435"/>
                  <a:pt x="18149" y="12436"/>
                  <a:pt x="18153" y="12437"/>
                </a:cubicBezTo>
                <a:cubicBezTo>
                  <a:pt x="18154" y="12455"/>
                  <a:pt x="18152" y="12464"/>
                  <a:pt x="18149" y="12477"/>
                </a:cubicBezTo>
                <a:cubicBezTo>
                  <a:pt x="18153" y="12486"/>
                  <a:pt x="18153" y="12494"/>
                  <a:pt x="18159" y="12499"/>
                </a:cubicBezTo>
                <a:cubicBezTo>
                  <a:pt x="18160" y="12501"/>
                  <a:pt x="18161" y="12502"/>
                  <a:pt x="18162" y="12504"/>
                </a:cubicBezTo>
                <a:cubicBezTo>
                  <a:pt x="18198" y="12448"/>
                  <a:pt x="18158" y="12413"/>
                  <a:pt x="18164" y="12365"/>
                </a:cubicBezTo>
                <a:cubicBezTo>
                  <a:pt x="18170" y="12342"/>
                  <a:pt x="18176" y="12320"/>
                  <a:pt x="18183" y="12297"/>
                </a:cubicBezTo>
                <a:cubicBezTo>
                  <a:pt x="18196" y="12302"/>
                  <a:pt x="18201" y="12340"/>
                  <a:pt x="18203" y="12365"/>
                </a:cubicBezTo>
                <a:cubicBezTo>
                  <a:pt x="18206" y="12366"/>
                  <a:pt x="18209" y="12366"/>
                  <a:pt x="18212" y="12367"/>
                </a:cubicBezTo>
                <a:cubicBezTo>
                  <a:pt x="18218" y="12341"/>
                  <a:pt x="18225" y="12316"/>
                  <a:pt x="18232" y="12290"/>
                </a:cubicBezTo>
                <a:cubicBezTo>
                  <a:pt x="18236" y="12245"/>
                  <a:pt x="18221" y="12217"/>
                  <a:pt x="18229" y="12175"/>
                </a:cubicBezTo>
                <a:cubicBezTo>
                  <a:pt x="18228" y="12168"/>
                  <a:pt x="18226" y="12161"/>
                  <a:pt x="18225" y="12154"/>
                </a:cubicBezTo>
                <a:cubicBezTo>
                  <a:pt x="18219" y="12155"/>
                  <a:pt x="18213" y="12156"/>
                  <a:pt x="18208" y="12157"/>
                </a:cubicBezTo>
                <a:cubicBezTo>
                  <a:pt x="18206" y="12153"/>
                  <a:pt x="18205" y="12149"/>
                  <a:pt x="18203" y="12146"/>
                </a:cubicBezTo>
                <a:cubicBezTo>
                  <a:pt x="18219" y="12088"/>
                  <a:pt x="18194" y="12028"/>
                  <a:pt x="18172" y="11996"/>
                </a:cubicBezTo>
                <a:close/>
                <a:moveTo>
                  <a:pt x="10686" y="12581"/>
                </a:moveTo>
                <a:cubicBezTo>
                  <a:pt x="10680" y="12594"/>
                  <a:pt x="10677" y="12619"/>
                  <a:pt x="10667" y="12625"/>
                </a:cubicBezTo>
                <a:cubicBezTo>
                  <a:pt x="10667" y="12633"/>
                  <a:pt x="10667" y="12639"/>
                  <a:pt x="10667" y="12647"/>
                </a:cubicBezTo>
                <a:cubicBezTo>
                  <a:pt x="10670" y="12649"/>
                  <a:pt x="10673" y="12652"/>
                  <a:pt x="10676" y="12654"/>
                </a:cubicBezTo>
                <a:cubicBezTo>
                  <a:pt x="10694" y="12650"/>
                  <a:pt x="10690" y="12614"/>
                  <a:pt x="10703" y="12601"/>
                </a:cubicBezTo>
                <a:cubicBezTo>
                  <a:pt x="10699" y="12588"/>
                  <a:pt x="10695" y="12584"/>
                  <a:pt x="10686" y="12581"/>
                </a:cubicBezTo>
                <a:close/>
                <a:moveTo>
                  <a:pt x="6515" y="13180"/>
                </a:moveTo>
                <a:cubicBezTo>
                  <a:pt x="6506" y="13190"/>
                  <a:pt x="6492" y="13192"/>
                  <a:pt x="6478" y="13192"/>
                </a:cubicBezTo>
                <a:cubicBezTo>
                  <a:pt x="6478" y="13195"/>
                  <a:pt x="6476" y="13198"/>
                  <a:pt x="6475" y="13201"/>
                </a:cubicBezTo>
                <a:cubicBezTo>
                  <a:pt x="6485" y="13201"/>
                  <a:pt x="6485" y="13205"/>
                  <a:pt x="6489" y="13214"/>
                </a:cubicBezTo>
                <a:cubicBezTo>
                  <a:pt x="6487" y="13226"/>
                  <a:pt x="6487" y="13234"/>
                  <a:pt x="6489" y="13247"/>
                </a:cubicBezTo>
                <a:cubicBezTo>
                  <a:pt x="6482" y="13253"/>
                  <a:pt x="6474" y="13260"/>
                  <a:pt x="6467" y="13265"/>
                </a:cubicBezTo>
                <a:cubicBezTo>
                  <a:pt x="6466" y="13268"/>
                  <a:pt x="6465" y="13271"/>
                  <a:pt x="6464" y="13274"/>
                </a:cubicBezTo>
                <a:cubicBezTo>
                  <a:pt x="6464" y="13275"/>
                  <a:pt x="6464" y="13274"/>
                  <a:pt x="6464" y="13275"/>
                </a:cubicBezTo>
                <a:cubicBezTo>
                  <a:pt x="6483" y="13275"/>
                  <a:pt x="6503" y="13274"/>
                  <a:pt x="6517" y="13270"/>
                </a:cubicBezTo>
                <a:cubicBezTo>
                  <a:pt x="6522" y="13238"/>
                  <a:pt x="6515" y="13208"/>
                  <a:pt x="6524" y="13184"/>
                </a:cubicBezTo>
                <a:cubicBezTo>
                  <a:pt x="6524" y="13183"/>
                  <a:pt x="6524" y="13181"/>
                  <a:pt x="6524" y="13180"/>
                </a:cubicBezTo>
                <a:cubicBezTo>
                  <a:pt x="6521" y="13180"/>
                  <a:pt x="6518" y="13180"/>
                  <a:pt x="6515" y="13180"/>
                </a:cubicBezTo>
                <a:close/>
                <a:moveTo>
                  <a:pt x="16974" y="13193"/>
                </a:moveTo>
                <a:cubicBezTo>
                  <a:pt x="16954" y="13268"/>
                  <a:pt x="17015" y="13334"/>
                  <a:pt x="17027" y="13381"/>
                </a:cubicBezTo>
                <a:cubicBezTo>
                  <a:pt x="17041" y="13401"/>
                  <a:pt x="17045" y="13427"/>
                  <a:pt x="17068" y="13412"/>
                </a:cubicBezTo>
                <a:cubicBezTo>
                  <a:pt x="17098" y="13454"/>
                  <a:pt x="17114" y="13504"/>
                  <a:pt x="17125" y="13585"/>
                </a:cubicBezTo>
                <a:cubicBezTo>
                  <a:pt x="17189" y="13606"/>
                  <a:pt x="17191" y="13671"/>
                  <a:pt x="17210" y="13764"/>
                </a:cubicBezTo>
                <a:cubicBezTo>
                  <a:pt x="17213" y="13783"/>
                  <a:pt x="17217" y="13801"/>
                  <a:pt x="17220" y="13820"/>
                </a:cubicBezTo>
                <a:cubicBezTo>
                  <a:pt x="17228" y="13840"/>
                  <a:pt x="17250" y="13845"/>
                  <a:pt x="17259" y="13866"/>
                </a:cubicBezTo>
                <a:cubicBezTo>
                  <a:pt x="17279" y="13923"/>
                  <a:pt x="17299" y="13982"/>
                  <a:pt x="17320" y="14039"/>
                </a:cubicBezTo>
                <a:cubicBezTo>
                  <a:pt x="17326" y="14064"/>
                  <a:pt x="17321" y="14097"/>
                  <a:pt x="17328" y="14127"/>
                </a:cubicBezTo>
                <a:cubicBezTo>
                  <a:pt x="17342" y="14186"/>
                  <a:pt x="17381" y="14230"/>
                  <a:pt x="17409" y="14270"/>
                </a:cubicBezTo>
                <a:cubicBezTo>
                  <a:pt x="17417" y="14281"/>
                  <a:pt x="17417" y="14302"/>
                  <a:pt x="17422" y="14319"/>
                </a:cubicBezTo>
                <a:cubicBezTo>
                  <a:pt x="17430" y="14343"/>
                  <a:pt x="17446" y="14359"/>
                  <a:pt x="17458" y="14375"/>
                </a:cubicBezTo>
                <a:cubicBezTo>
                  <a:pt x="17479" y="14403"/>
                  <a:pt x="17566" y="14566"/>
                  <a:pt x="17574" y="14553"/>
                </a:cubicBezTo>
                <a:cubicBezTo>
                  <a:pt x="17570" y="14540"/>
                  <a:pt x="17566" y="14527"/>
                  <a:pt x="17562" y="14515"/>
                </a:cubicBezTo>
                <a:cubicBezTo>
                  <a:pt x="17577" y="14512"/>
                  <a:pt x="17586" y="14535"/>
                  <a:pt x="17600" y="14542"/>
                </a:cubicBezTo>
                <a:cubicBezTo>
                  <a:pt x="17602" y="14530"/>
                  <a:pt x="17605" y="14518"/>
                  <a:pt x="17607" y="14506"/>
                </a:cubicBezTo>
                <a:cubicBezTo>
                  <a:pt x="17608" y="14505"/>
                  <a:pt x="17609" y="14504"/>
                  <a:pt x="17609" y="14504"/>
                </a:cubicBezTo>
                <a:cubicBezTo>
                  <a:pt x="17619" y="14519"/>
                  <a:pt x="17625" y="14537"/>
                  <a:pt x="17637" y="14549"/>
                </a:cubicBezTo>
                <a:cubicBezTo>
                  <a:pt x="17662" y="14504"/>
                  <a:pt x="17635" y="14392"/>
                  <a:pt x="17640" y="14339"/>
                </a:cubicBezTo>
                <a:cubicBezTo>
                  <a:pt x="17645" y="14301"/>
                  <a:pt x="17651" y="14264"/>
                  <a:pt x="17657" y="14226"/>
                </a:cubicBezTo>
                <a:cubicBezTo>
                  <a:pt x="17640" y="14210"/>
                  <a:pt x="17636" y="14168"/>
                  <a:pt x="17625" y="14155"/>
                </a:cubicBezTo>
                <a:cubicBezTo>
                  <a:pt x="17634" y="14162"/>
                  <a:pt x="17646" y="14164"/>
                  <a:pt x="17652" y="14173"/>
                </a:cubicBezTo>
                <a:cubicBezTo>
                  <a:pt x="17661" y="14187"/>
                  <a:pt x="17657" y="14201"/>
                  <a:pt x="17661" y="14225"/>
                </a:cubicBezTo>
                <a:cubicBezTo>
                  <a:pt x="17666" y="14250"/>
                  <a:pt x="17691" y="14267"/>
                  <a:pt x="17705" y="14274"/>
                </a:cubicBezTo>
                <a:cubicBezTo>
                  <a:pt x="17703" y="14264"/>
                  <a:pt x="17701" y="14253"/>
                  <a:pt x="17699" y="14243"/>
                </a:cubicBezTo>
                <a:cubicBezTo>
                  <a:pt x="17702" y="14234"/>
                  <a:pt x="17703" y="14229"/>
                  <a:pt x="17709" y="14225"/>
                </a:cubicBezTo>
                <a:cubicBezTo>
                  <a:pt x="17709" y="14223"/>
                  <a:pt x="17710" y="14222"/>
                  <a:pt x="17710" y="14220"/>
                </a:cubicBezTo>
                <a:cubicBezTo>
                  <a:pt x="17673" y="14199"/>
                  <a:pt x="17676" y="14148"/>
                  <a:pt x="17659" y="14092"/>
                </a:cubicBezTo>
                <a:cubicBezTo>
                  <a:pt x="17653" y="14104"/>
                  <a:pt x="17649" y="14110"/>
                  <a:pt x="17646" y="14130"/>
                </a:cubicBezTo>
                <a:cubicBezTo>
                  <a:pt x="17642" y="14121"/>
                  <a:pt x="17637" y="14114"/>
                  <a:pt x="17632" y="14105"/>
                </a:cubicBezTo>
                <a:cubicBezTo>
                  <a:pt x="17623" y="14115"/>
                  <a:pt x="17622" y="14130"/>
                  <a:pt x="17617" y="14148"/>
                </a:cubicBezTo>
                <a:cubicBezTo>
                  <a:pt x="17618" y="14151"/>
                  <a:pt x="17621" y="14151"/>
                  <a:pt x="17622" y="14153"/>
                </a:cubicBezTo>
                <a:cubicBezTo>
                  <a:pt x="17613" y="14148"/>
                  <a:pt x="17605" y="14145"/>
                  <a:pt x="17596" y="14140"/>
                </a:cubicBezTo>
                <a:cubicBezTo>
                  <a:pt x="17589" y="14148"/>
                  <a:pt x="17583" y="14155"/>
                  <a:pt x="17576" y="14163"/>
                </a:cubicBezTo>
                <a:cubicBezTo>
                  <a:pt x="17575" y="14162"/>
                  <a:pt x="17575" y="14160"/>
                  <a:pt x="17574" y="14159"/>
                </a:cubicBezTo>
                <a:cubicBezTo>
                  <a:pt x="17573" y="14140"/>
                  <a:pt x="17578" y="14123"/>
                  <a:pt x="17583" y="14106"/>
                </a:cubicBezTo>
                <a:cubicBezTo>
                  <a:pt x="17577" y="14104"/>
                  <a:pt x="17571" y="14102"/>
                  <a:pt x="17565" y="14099"/>
                </a:cubicBezTo>
                <a:cubicBezTo>
                  <a:pt x="17548" y="14080"/>
                  <a:pt x="17561" y="14010"/>
                  <a:pt x="17546" y="13987"/>
                </a:cubicBezTo>
                <a:cubicBezTo>
                  <a:pt x="17538" y="13976"/>
                  <a:pt x="17526" y="13987"/>
                  <a:pt x="17515" y="13980"/>
                </a:cubicBezTo>
                <a:cubicBezTo>
                  <a:pt x="17502" y="13971"/>
                  <a:pt x="17490" y="13948"/>
                  <a:pt x="17483" y="13926"/>
                </a:cubicBezTo>
                <a:cubicBezTo>
                  <a:pt x="17494" y="13911"/>
                  <a:pt x="17511" y="13875"/>
                  <a:pt x="17514" y="13846"/>
                </a:cubicBezTo>
                <a:cubicBezTo>
                  <a:pt x="17504" y="13821"/>
                  <a:pt x="17489" y="13792"/>
                  <a:pt x="17471" y="13784"/>
                </a:cubicBezTo>
                <a:cubicBezTo>
                  <a:pt x="17450" y="13775"/>
                  <a:pt x="17433" y="13785"/>
                  <a:pt x="17421" y="13761"/>
                </a:cubicBezTo>
                <a:cubicBezTo>
                  <a:pt x="17416" y="13740"/>
                  <a:pt x="17411" y="13719"/>
                  <a:pt x="17407" y="13698"/>
                </a:cubicBezTo>
                <a:cubicBezTo>
                  <a:pt x="17406" y="13697"/>
                  <a:pt x="17407" y="13695"/>
                  <a:pt x="17406" y="13694"/>
                </a:cubicBezTo>
                <a:cubicBezTo>
                  <a:pt x="17405" y="13693"/>
                  <a:pt x="17405" y="13693"/>
                  <a:pt x="17405" y="13692"/>
                </a:cubicBezTo>
                <a:cubicBezTo>
                  <a:pt x="17395" y="13672"/>
                  <a:pt x="17383" y="13679"/>
                  <a:pt x="17370" y="13664"/>
                </a:cubicBezTo>
                <a:cubicBezTo>
                  <a:pt x="17353" y="13646"/>
                  <a:pt x="17352" y="13609"/>
                  <a:pt x="17332" y="13592"/>
                </a:cubicBezTo>
                <a:cubicBezTo>
                  <a:pt x="17332" y="13591"/>
                  <a:pt x="17331" y="13590"/>
                  <a:pt x="17331" y="13588"/>
                </a:cubicBezTo>
                <a:cubicBezTo>
                  <a:pt x="17331" y="13601"/>
                  <a:pt x="17331" y="13613"/>
                  <a:pt x="17331" y="13626"/>
                </a:cubicBezTo>
                <a:cubicBezTo>
                  <a:pt x="17328" y="13626"/>
                  <a:pt x="17326" y="13626"/>
                  <a:pt x="17324" y="13626"/>
                </a:cubicBezTo>
                <a:cubicBezTo>
                  <a:pt x="17305" y="13600"/>
                  <a:pt x="17297" y="13549"/>
                  <a:pt x="17270" y="13543"/>
                </a:cubicBezTo>
                <a:cubicBezTo>
                  <a:pt x="17269" y="13530"/>
                  <a:pt x="17269" y="13517"/>
                  <a:pt x="17269" y="13504"/>
                </a:cubicBezTo>
                <a:cubicBezTo>
                  <a:pt x="17248" y="13482"/>
                  <a:pt x="17226" y="13460"/>
                  <a:pt x="17206" y="13438"/>
                </a:cubicBezTo>
                <a:cubicBezTo>
                  <a:pt x="17191" y="13417"/>
                  <a:pt x="17176" y="13395"/>
                  <a:pt x="17162" y="13373"/>
                </a:cubicBezTo>
                <a:cubicBezTo>
                  <a:pt x="17162" y="13360"/>
                  <a:pt x="17163" y="13346"/>
                  <a:pt x="17163" y="13333"/>
                </a:cubicBezTo>
                <a:cubicBezTo>
                  <a:pt x="17141" y="13309"/>
                  <a:pt x="17127" y="13273"/>
                  <a:pt x="17113" y="13237"/>
                </a:cubicBezTo>
                <a:cubicBezTo>
                  <a:pt x="17082" y="13237"/>
                  <a:pt x="17063" y="13258"/>
                  <a:pt x="17033" y="13240"/>
                </a:cubicBezTo>
                <a:cubicBezTo>
                  <a:pt x="17009" y="13226"/>
                  <a:pt x="17009" y="13187"/>
                  <a:pt x="16974" y="13193"/>
                </a:cubicBezTo>
                <a:close/>
                <a:moveTo>
                  <a:pt x="18308" y="13193"/>
                </a:moveTo>
                <a:cubicBezTo>
                  <a:pt x="18293" y="13223"/>
                  <a:pt x="18288" y="13242"/>
                  <a:pt x="18263" y="13257"/>
                </a:cubicBezTo>
                <a:cubicBezTo>
                  <a:pt x="18264" y="13266"/>
                  <a:pt x="18266" y="13276"/>
                  <a:pt x="18267" y="13286"/>
                </a:cubicBezTo>
                <a:cubicBezTo>
                  <a:pt x="18276" y="13290"/>
                  <a:pt x="18278" y="13304"/>
                  <a:pt x="18284" y="13313"/>
                </a:cubicBezTo>
                <a:cubicBezTo>
                  <a:pt x="18297" y="13298"/>
                  <a:pt x="18314" y="13288"/>
                  <a:pt x="18330" y="13277"/>
                </a:cubicBezTo>
                <a:cubicBezTo>
                  <a:pt x="18327" y="13258"/>
                  <a:pt x="18325" y="13240"/>
                  <a:pt x="18323" y="13216"/>
                </a:cubicBezTo>
                <a:cubicBezTo>
                  <a:pt x="18319" y="13212"/>
                  <a:pt x="18318" y="13212"/>
                  <a:pt x="18313" y="13214"/>
                </a:cubicBezTo>
                <a:cubicBezTo>
                  <a:pt x="18309" y="13206"/>
                  <a:pt x="18312" y="13200"/>
                  <a:pt x="18308" y="13193"/>
                </a:cubicBezTo>
                <a:close/>
                <a:moveTo>
                  <a:pt x="18440" y="13226"/>
                </a:moveTo>
                <a:cubicBezTo>
                  <a:pt x="18436" y="13247"/>
                  <a:pt x="18431" y="13268"/>
                  <a:pt x="18427" y="13288"/>
                </a:cubicBezTo>
                <a:cubicBezTo>
                  <a:pt x="18415" y="13326"/>
                  <a:pt x="18391" y="13347"/>
                  <a:pt x="18385" y="13394"/>
                </a:cubicBezTo>
                <a:cubicBezTo>
                  <a:pt x="18376" y="13395"/>
                  <a:pt x="18367" y="13396"/>
                  <a:pt x="18358" y="13396"/>
                </a:cubicBezTo>
                <a:cubicBezTo>
                  <a:pt x="18356" y="13402"/>
                  <a:pt x="18355" y="13407"/>
                  <a:pt x="18353" y="13412"/>
                </a:cubicBezTo>
                <a:cubicBezTo>
                  <a:pt x="18352" y="13414"/>
                  <a:pt x="18352" y="13416"/>
                  <a:pt x="18352" y="13419"/>
                </a:cubicBezTo>
                <a:cubicBezTo>
                  <a:pt x="18359" y="13427"/>
                  <a:pt x="18371" y="13441"/>
                  <a:pt x="18364" y="13461"/>
                </a:cubicBezTo>
                <a:cubicBezTo>
                  <a:pt x="18357" y="13473"/>
                  <a:pt x="18342" y="13466"/>
                  <a:pt x="18332" y="13468"/>
                </a:cubicBezTo>
                <a:cubicBezTo>
                  <a:pt x="18332" y="13468"/>
                  <a:pt x="18331" y="13468"/>
                  <a:pt x="18330" y="13468"/>
                </a:cubicBezTo>
                <a:cubicBezTo>
                  <a:pt x="18330" y="13462"/>
                  <a:pt x="18330" y="13453"/>
                  <a:pt x="18330" y="13447"/>
                </a:cubicBezTo>
                <a:cubicBezTo>
                  <a:pt x="18330" y="13447"/>
                  <a:pt x="18329" y="13447"/>
                  <a:pt x="18329" y="13447"/>
                </a:cubicBezTo>
                <a:cubicBezTo>
                  <a:pt x="18315" y="13458"/>
                  <a:pt x="18315" y="13488"/>
                  <a:pt x="18304" y="13502"/>
                </a:cubicBezTo>
                <a:cubicBezTo>
                  <a:pt x="18296" y="13512"/>
                  <a:pt x="18284" y="13509"/>
                  <a:pt x="18277" y="13518"/>
                </a:cubicBezTo>
                <a:cubicBezTo>
                  <a:pt x="18260" y="13536"/>
                  <a:pt x="18253" y="13567"/>
                  <a:pt x="18241" y="13593"/>
                </a:cubicBezTo>
                <a:cubicBezTo>
                  <a:pt x="18235" y="13600"/>
                  <a:pt x="18229" y="13608"/>
                  <a:pt x="18224" y="13615"/>
                </a:cubicBezTo>
                <a:cubicBezTo>
                  <a:pt x="18214" y="13638"/>
                  <a:pt x="18213" y="13673"/>
                  <a:pt x="18199" y="13687"/>
                </a:cubicBezTo>
                <a:cubicBezTo>
                  <a:pt x="18185" y="13692"/>
                  <a:pt x="18172" y="13696"/>
                  <a:pt x="18158" y="13701"/>
                </a:cubicBezTo>
                <a:cubicBezTo>
                  <a:pt x="18142" y="13711"/>
                  <a:pt x="18127" y="13721"/>
                  <a:pt x="18110" y="13730"/>
                </a:cubicBezTo>
                <a:cubicBezTo>
                  <a:pt x="18104" y="13741"/>
                  <a:pt x="18081" y="13841"/>
                  <a:pt x="18078" y="13861"/>
                </a:cubicBezTo>
                <a:cubicBezTo>
                  <a:pt x="18080" y="13866"/>
                  <a:pt x="18082" y="13871"/>
                  <a:pt x="18084" y="13877"/>
                </a:cubicBezTo>
                <a:cubicBezTo>
                  <a:pt x="18085" y="13879"/>
                  <a:pt x="18086" y="13881"/>
                  <a:pt x="18087" y="13883"/>
                </a:cubicBezTo>
                <a:cubicBezTo>
                  <a:pt x="18082" y="13882"/>
                  <a:pt x="18077" y="13885"/>
                  <a:pt x="18072" y="13889"/>
                </a:cubicBezTo>
                <a:cubicBezTo>
                  <a:pt x="18061" y="13882"/>
                  <a:pt x="18050" y="13867"/>
                  <a:pt x="18040" y="13861"/>
                </a:cubicBezTo>
                <a:cubicBezTo>
                  <a:pt x="18031" y="13859"/>
                  <a:pt x="18022" y="13857"/>
                  <a:pt x="18013" y="13855"/>
                </a:cubicBezTo>
                <a:cubicBezTo>
                  <a:pt x="18006" y="13845"/>
                  <a:pt x="18000" y="13835"/>
                  <a:pt x="17996" y="13822"/>
                </a:cubicBezTo>
                <a:cubicBezTo>
                  <a:pt x="17990" y="13803"/>
                  <a:pt x="17993" y="13783"/>
                  <a:pt x="17983" y="13772"/>
                </a:cubicBezTo>
                <a:cubicBezTo>
                  <a:pt x="17982" y="13771"/>
                  <a:pt x="17982" y="13772"/>
                  <a:pt x="17981" y="13771"/>
                </a:cubicBezTo>
                <a:cubicBezTo>
                  <a:pt x="17966" y="13774"/>
                  <a:pt x="17971" y="13788"/>
                  <a:pt x="17966" y="13808"/>
                </a:cubicBezTo>
                <a:cubicBezTo>
                  <a:pt x="17959" y="13838"/>
                  <a:pt x="17930" y="13896"/>
                  <a:pt x="17944" y="13955"/>
                </a:cubicBezTo>
                <a:cubicBezTo>
                  <a:pt x="17948" y="13960"/>
                  <a:pt x="17952" y="13965"/>
                  <a:pt x="17956" y="13970"/>
                </a:cubicBezTo>
                <a:cubicBezTo>
                  <a:pt x="17967" y="13995"/>
                  <a:pt x="17962" y="14010"/>
                  <a:pt x="17959" y="14043"/>
                </a:cubicBezTo>
                <a:cubicBezTo>
                  <a:pt x="17967" y="14055"/>
                  <a:pt x="17974" y="14066"/>
                  <a:pt x="17981" y="14079"/>
                </a:cubicBezTo>
                <a:cubicBezTo>
                  <a:pt x="17978" y="14082"/>
                  <a:pt x="17974" y="14086"/>
                  <a:pt x="17970" y="14089"/>
                </a:cubicBezTo>
                <a:cubicBezTo>
                  <a:pt x="17969" y="14092"/>
                  <a:pt x="17969" y="14094"/>
                  <a:pt x="17968" y="14097"/>
                </a:cubicBezTo>
                <a:cubicBezTo>
                  <a:pt x="17979" y="14118"/>
                  <a:pt x="17998" y="14121"/>
                  <a:pt x="18007" y="14147"/>
                </a:cubicBezTo>
                <a:cubicBezTo>
                  <a:pt x="18022" y="14194"/>
                  <a:pt x="18022" y="14293"/>
                  <a:pt x="18024" y="14356"/>
                </a:cubicBezTo>
                <a:cubicBezTo>
                  <a:pt x="18039" y="14355"/>
                  <a:pt x="18041" y="14345"/>
                  <a:pt x="18057" y="14345"/>
                </a:cubicBezTo>
                <a:cubicBezTo>
                  <a:pt x="18061" y="14352"/>
                  <a:pt x="18065" y="14360"/>
                  <a:pt x="18069" y="14367"/>
                </a:cubicBezTo>
                <a:cubicBezTo>
                  <a:pt x="18090" y="14361"/>
                  <a:pt x="18106" y="14346"/>
                  <a:pt x="18119" y="14327"/>
                </a:cubicBezTo>
                <a:cubicBezTo>
                  <a:pt x="18128" y="14354"/>
                  <a:pt x="18127" y="14386"/>
                  <a:pt x="18128" y="14424"/>
                </a:cubicBezTo>
                <a:cubicBezTo>
                  <a:pt x="18149" y="14411"/>
                  <a:pt x="18152" y="14399"/>
                  <a:pt x="18182" y="14400"/>
                </a:cubicBezTo>
                <a:cubicBezTo>
                  <a:pt x="18186" y="14384"/>
                  <a:pt x="18190" y="14366"/>
                  <a:pt x="18195" y="14349"/>
                </a:cubicBezTo>
                <a:cubicBezTo>
                  <a:pt x="18196" y="14348"/>
                  <a:pt x="18197" y="14346"/>
                  <a:pt x="18198" y="14345"/>
                </a:cubicBezTo>
                <a:cubicBezTo>
                  <a:pt x="18211" y="14364"/>
                  <a:pt x="18239" y="14384"/>
                  <a:pt x="18245" y="14416"/>
                </a:cubicBezTo>
                <a:cubicBezTo>
                  <a:pt x="18248" y="14418"/>
                  <a:pt x="18250" y="14418"/>
                  <a:pt x="18253" y="14420"/>
                </a:cubicBezTo>
                <a:cubicBezTo>
                  <a:pt x="18261" y="14409"/>
                  <a:pt x="18268" y="14395"/>
                  <a:pt x="18278" y="14390"/>
                </a:cubicBezTo>
                <a:cubicBezTo>
                  <a:pt x="18310" y="14423"/>
                  <a:pt x="18295" y="14470"/>
                  <a:pt x="18309" y="14495"/>
                </a:cubicBezTo>
                <a:cubicBezTo>
                  <a:pt x="18311" y="14500"/>
                  <a:pt x="18344" y="14468"/>
                  <a:pt x="18353" y="14461"/>
                </a:cubicBezTo>
                <a:cubicBezTo>
                  <a:pt x="18374" y="14443"/>
                  <a:pt x="18409" y="14369"/>
                  <a:pt x="18416" y="14330"/>
                </a:cubicBezTo>
                <a:cubicBezTo>
                  <a:pt x="18419" y="14308"/>
                  <a:pt x="18408" y="14292"/>
                  <a:pt x="18405" y="14282"/>
                </a:cubicBezTo>
                <a:cubicBezTo>
                  <a:pt x="18411" y="14281"/>
                  <a:pt x="18417" y="14279"/>
                  <a:pt x="18423" y="14278"/>
                </a:cubicBezTo>
                <a:cubicBezTo>
                  <a:pt x="18420" y="14265"/>
                  <a:pt x="18418" y="14254"/>
                  <a:pt x="18416" y="14241"/>
                </a:cubicBezTo>
                <a:cubicBezTo>
                  <a:pt x="18412" y="14234"/>
                  <a:pt x="18408" y="14227"/>
                  <a:pt x="18405" y="14220"/>
                </a:cubicBezTo>
                <a:cubicBezTo>
                  <a:pt x="18427" y="14191"/>
                  <a:pt x="18449" y="14142"/>
                  <a:pt x="18466" y="14104"/>
                </a:cubicBezTo>
                <a:cubicBezTo>
                  <a:pt x="18474" y="14105"/>
                  <a:pt x="18481" y="14107"/>
                  <a:pt x="18488" y="14109"/>
                </a:cubicBezTo>
                <a:cubicBezTo>
                  <a:pt x="18491" y="14023"/>
                  <a:pt x="18478" y="13943"/>
                  <a:pt x="18511" y="13896"/>
                </a:cubicBezTo>
                <a:cubicBezTo>
                  <a:pt x="18532" y="13890"/>
                  <a:pt x="18555" y="13907"/>
                  <a:pt x="18576" y="13898"/>
                </a:cubicBezTo>
                <a:cubicBezTo>
                  <a:pt x="18577" y="13897"/>
                  <a:pt x="18577" y="13895"/>
                  <a:pt x="18578" y="13894"/>
                </a:cubicBezTo>
                <a:cubicBezTo>
                  <a:pt x="18571" y="13883"/>
                  <a:pt x="18511" y="13779"/>
                  <a:pt x="18510" y="13772"/>
                </a:cubicBezTo>
                <a:cubicBezTo>
                  <a:pt x="18508" y="13760"/>
                  <a:pt x="18515" y="13743"/>
                  <a:pt x="18518" y="13731"/>
                </a:cubicBezTo>
                <a:cubicBezTo>
                  <a:pt x="18515" y="13690"/>
                  <a:pt x="18492" y="13644"/>
                  <a:pt x="18475" y="13625"/>
                </a:cubicBezTo>
                <a:cubicBezTo>
                  <a:pt x="18475" y="13608"/>
                  <a:pt x="18476" y="13596"/>
                  <a:pt x="18471" y="13580"/>
                </a:cubicBezTo>
                <a:cubicBezTo>
                  <a:pt x="18479" y="13577"/>
                  <a:pt x="18488" y="13574"/>
                  <a:pt x="18496" y="13570"/>
                </a:cubicBezTo>
                <a:cubicBezTo>
                  <a:pt x="18497" y="13571"/>
                  <a:pt x="18502" y="13573"/>
                  <a:pt x="18503" y="13574"/>
                </a:cubicBezTo>
                <a:cubicBezTo>
                  <a:pt x="18510" y="13546"/>
                  <a:pt x="18543" y="13569"/>
                  <a:pt x="18554" y="13530"/>
                </a:cubicBezTo>
                <a:cubicBezTo>
                  <a:pt x="18555" y="13528"/>
                  <a:pt x="18555" y="13527"/>
                  <a:pt x="18556" y="13525"/>
                </a:cubicBezTo>
                <a:cubicBezTo>
                  <a:pt x="18545" y="13513"/>
                  <a:pt x="18534" y="13495"/>
                  <a:pt x="18528" y="13473"/>
                </a:cubicBezTo>
                <a:cubicBezTo>
                  <a:pt x="18529" y="13472"/>
                  <a:pt x="18529" y="13472"/>
                  <a:pt x="18530" y="13471"/>
                </a:cubicBezTo>
                <a:cubicBezTo>
                  <a:pt x="18532" y="13467"/>
                  <a:pt x="18583" y="13453"/>
                  <a:pt x="18591" y="13450"/>
                </a:cubicBezTo>
                <a:cubicBezTo>
                  <a:pt x="18593" y="13444"/>
                  <a:pt x="18595" y="13437"/>
                  <a:pt x="18597" y="13430"/>
                </a:cubicBezTo>
                <a:cubicBezTo>
                  <a:pt x="18585" y="13389"/>
                  <a:pt x="18545" y="13365"/>
                  <a:pt x="18516" y="13383"/>
                </a:cubicBezTo>
                <a:cubicBezTo>
                  <a:pt x="18519" y="13374"/>
                  <a:pt x="18522" y="13365"/>
                  <a:pt x="18525" y="13355"/>
                </a:cubicBezTo>
                <a:cubicBezTo>
                  <a:pt x="18524" y="13355"/>
                  <a:pt x="18524" y="13353"/>
                  <a:pt x="18523" y="13352"/>
                </a:cubicBezTo>
                <a:cubicBezTo>
                  <a:pt x="18523" y="13350"/>
                  <a:pt x="18523" y="13350"/>
                  <a:pt x="18523" y="13348"/>
                </a:cubicBezTo>
                <a:cubicBezTo>
                  <a:pt x="18513" y="13344"/>
                  <a:pt x="18502" y="13354"/>
                  <a:pt x="18490" y="13358"/>
                </a:cubicBezTo>
                <a:cubicBezTo>
                  <a:pt x="18490" y="13330"/>
                  <a:pt x="18502" y="13320"/>
                  <a:pt x="18501" y="13288"/>
                </a:cubicBezTo>
                <a:cubicBezTo>
                  <a:pt x="18489" y="13274"/>
                  <a:pt x="18476" y="13261"/>
                  <a:pt x="18471" y="13234"/>
                </a:cubicBezTo>
                <a:cubicBezTo>
                  <a:pt x="18467" y="13241"/>
                  <a:pt x="18462" y="13248"/>
                  <a:pt x="18458" y="13255"/>
                </a:cubicBezTo>
                <a:cubicBezTo>
                  <a:pt x="18455" y="13254"/>
                  <a:pt x="18452" y="13253"/>
                  <a:pt x="18449" y="13252"/>
                </a:cubicBezTo>
                <a:cubicBezTo>
                  <a:pt x="18446" y="13244"/>
                  <a:pt x="18444" y="13235"/>
                  <a:pt x="18440" y="13226"/>
                </a:cubicBezTo>
                <a:close/>
                <a:moveTo>
                  <a:pt x="18985" y="13791"/>
                </a:moveTo>
                <a:cubicBezTo>
                  <a:pt x="18975" y="13796"/>
                  <a:pt x="18959" y="13824"/>
                  <a:pt x="18954" y="13841"/>
                </a:cubicBezTo>
                <a:cubicBezTo>
                  <a:pt x="18955" y="13848"/>
                  <a:pt x="18954" y="13855"/>
                  <a:pt x="18955" y="13862"/>
                </a:cubicBezTo>
                <a:cubicBezTo>
                  <a:pt x="18922" y="13921"/>
                  <a:pt x="18906" y="13878"/>
                  <a:pt x="18858" y="13895"/>
                </a:cubicBezTo>
                <a:cubicBezTo>
                  <a:pt x="18853" y="13899"/>
                  <a:pt x="18847" y="13904"/>
                  <a:pt x="18841" y="13908"/>
                </a:cubicBezTo>
                <a:cubicBezTo>
                  <a:pt x="18830" y="13900"/>
                  <a:pt x="18819" y="13893"/>
                  <a:pt x="18808" y="13885"/>
                </a:cubicBezTo>
                <a:cubicBezTo>
                  <a:pt x="18795" y="13885"/>
                  <a:pt x="18782" y="13885"/>
                  <a:pt x="18768" y="13885"/>
                </a:cubicBezTo>
                <a:cubicBezTo>
                  <a:pt x="18754" y="13875"/>
                  <a:pt x="18742" y="13837"/>
                  <a:pt x="18720" y="13854"/>
                </a:cubicBezTo>
                <a:cubicBezTo>
                  <a:pt x="18709" y="13866"/>
                  <a:pt x="18705" y="13896"/>
                  <a:pt x="18696" y="13910"/>
                </a:cubicBezTo>
                <a:cubicBezTo>
                  <a:pt x="18691" y="13904"/>
                  <a:pt x="18687" y="13898"/>
                  <a:pt x="18682" y="13892"/>
                </a:cubicBezTo>
                <a:cubicBezTo>
                  <a:pt x="18652" y="13920"/>
                  <a:pt x="18641" y="14005"/>
                  <a:pt x="18643" y="14091"/>
                </a:cubicBezTo>
                <a:cubicBezTo>
                  <a:pt x="18638" y="14091"/>
                  <a:pt x="18634" y="14092"/>
                  <a:pt x="18630" y="14093"/>
                </a:cubicBezTo>
                <a:cubicBezTo>
                  <a:pt x="18625" y="14111"/>
                  <a:pt x="18621" y="14129"/>
                  <a:pt x="18617" y="14147"/>
                </a:cubicBezTo>
                <a:cubicBezTo>
                  <a:pt x="18618" y="14173"/>
                  <a:pt x="18619" y="14200"/>
                  <a:pt x="18620" y="14226"/>
                </a:cubicBezTo>
                <a:cubicBezTo>
                  <a:pt x="18613" y="14264"/>
                  <a:pt x="18595" y="14288"/>
                  <a:pt x="18587" y="14321"/>
                </a:cubicBezTo>
                <a:cubicBezTo>
                  <a:pt x="18589" y="14353"/>
                  <a:pt x="18591" y="14386"/>
                  <a:pt x="18593" y="14418"/>
                </a:cubicBezTo>
                <a:cubicBezTo>
                  <a:pt x="18608" y="14418"/>
                  <a:pt x="18615" y="14411"/>
                  <a:pt x="18628" y="14414"/>
                </a:cubicBezTo>
                <a:cubicBezTo>
                  <a:pt x="18643" y="14474"/>
                  <a:pt x="18618" y="14657"/>
                  <a:pt x="18633" y="14671"/>
                </a:cubicBezTo>
                <a:cubicBezTo>
                  <a:pt x="18650" y="14663"/>
                  <a:pt x="18668" y="14655"/>
                  <a:pt x="18685" y="14647"/>
                </a:cubicBezTo>
                <a:cubicBezTo>
                  <a:pt x="18683" y="14637"/>
                  <a:pt x="18680" y="14627"/>
                  <a:pt x="18677" y="14617"/>
                </a:cubicBezTo>
                <a:cubicBezTo>
                  <a:pt x="18681" y="14596"/>
                  <a:pt x="18685" y="14576"/>
                  <a:pt x="18689" y="14555"/>
                </a:cubicBezTo>
                <a:cubicBezTo>
                  <a:pt x="18685" y="14541"/>
                  <a:pt x="18681" y="14526"/>
                  <a:pt x="18678" y="14511"/>
                </a:cubicBezTo>
                <a:cubicBezTo>
                  <a:pt x="18680" y="14483"/>
                  <a:pt x="18684" y="14457"/>
                  <a:pt x="18687" y="14429"/>
                </a:cubicBezTo>
                <a:cubicBezTo>
                  <a:pt x="18690" y="14396"/>
                  <a:pt x="18681" y="14369"/>
                  <a:pt x="18678" y="14346"/>
                </a:cubicBezTo>
                <a:cubicBezTo>
                  <a:pt x="18694" y="14332"/>
                  <a:pt x="18700" y="14318"/>
                  <a:pt x="18725" y="14321"/>
                </a:cubicBezTo>
                <a:cubicBezTo>
                  <a:pt x="18744" y="14357"/>
                  <a:pt x="18715" y="14382"/>
                  <a:pt x="18720" y="14414"/>
                </a:cubicBezTo>
                <a:cubicBezTo>
                  <a:pt x="18734" y="14437"/>
                  <a:pt x="18748" y="14459"/>
                  <a:pt x="18762" y="14482"/>
                </a:cubicBezTo>
                <a:cubicBezTo>
                  <a:pt x="18760" y="14508"/>
                  <a:pt x="18756" y="14529"/>
                  <a:pt x="18759" y="14560"/>
                </a:cubicBezTo>
                <a:cubicBezTo>
                  <a:pt x="18768" y="14566"/>
                  <a:pt x="18774" y="14571"/>
                  <a:pt x="18788" y="14571"/>
                </a:cubicBezTo>
                <a:cubicBezTo>
                  <a:pt x="18793" y="14527"/>
                  <a:pt x="18808" y="14513"/>
                  <a:pt x="18838" y="14522"/>
                </a:cubicBezTo>
                <a:cubicBezTo>
                  <a:pt x="18838" y="14512"/>
                  <a:pt x="18838" y="14501"/>
                  <a:pt x="18838" y="14491"/>
                </a:cubicBezTo>
                <a:cubicBezTo>
                  <a:pt x="18813" y="14472"/>
                  <a:pt x="18799" y="14428"/>
                  <a:pt x="18811" y="14375"/>
                </a:cubicBezTo>
                <a:cubicBezTo>
                  <a:pt x="18807" y="14322"/>
                  <a:pt x="18771" y="14259"/>
                  <a:pt x="18749" y="14237"/>
                </a:cubicBezTo>
                <a:cubicBezTo>
                  <a:pt x="18749" y="14236"/>
                  <a:pt x="18749" y="14235"/>
                  <a:pt x="18749" y="14235"/>
                </a:cubicBezTo>
                <a:cubicBezTo>
                  <a:pt x="18749" y="14229"/>
                  <a:pt x="18749" y="14221"/>
                  <a:pt x="18749" y="14215"/>
                </a:cubicBezTo>
                <a:cubicBezTo>
                  <a:pt x="18756" y="14219"/>
                  <a:pt x="18763" y="14223"/>
                  <a:pt x="18770" y="14226"/>
                </a:cubicBezTo>
                <a:cubicBezTo>
                  <a:pt x="18782" y="14204"/>
                  <a:pt x="18796" y="14200"/>
                  <a:pt x="18811" y="14182"/>
                </a:cubicBezTo>
                <a:cubicBezTo>
                  <a:pt x="18822" y="14159"/>
                  <a:pt x="18833" y="14138"/>
                  <a:pt x="18843" y="14116"/>
                </a:cubicBezTo>
                <a:cubicBezTo>
                  <a:pt x="18858" y="14116"/>
                  <a:pt x="18863" y="14123"/>
                  <a:pt x="18872" y="14131"/>
                </a:cubicBezTo>
                <a:cubicBezTo>
                  <a:pt x="18872" y="14131"/>
                  <a:pt x="18873" y="14131"/>
                  <a:pt x="18873" y="14131"/>
                </a:cubicBezTo>
                <a:cubicBezTo>
                  <a:pt x="18874" y="14117"/>
                  <a:pt x="18875" y="14102"/>
                  <a:pt x="18875" y="14088"/>
                </a:cubicBezTo>
                <a:cubicBezTo>
                  <a:pt x="18870" y="14083"/>
                  <a:pt x="18865" y="14077"/>
                  <a:pt x="18860" y="14073"/>
                </a:cubicBezTo>
                <a:cubicBezTo>
                  <a:pt x="18848" y="14075"/>
                  <a:pt x="18849" y="14084"/>
                  <a:pt x="18841" y="14091"/>
                </a:cubicBezTo>
                <a:cubicBezTo>
                  <a:pt x="18835" y="14096"/>
                  <a:pt x="18786" y="14122"/>
                  <a:pt x="18781" y="14118"/>
                </a:cubicBezTo>
                <a:cubicBezTo>
                  <a:pt x="18776" y="14115"/>
                  <a:pt x="18770" y="14106"/>
                  <a:pt x="18762" y="14103"/>
                </a:cubicBezTo>
                <a:cubicBezTo>
                  <a:pt x="18754" y="14125"/>
                  <a:pt x="18745" y="14148"/>
                  <a:pt x="18737" y="14170"/>
                </a:cubicBezTo>
                <a:cubicBezTo>
                  <a:pt x="18725" y="14167"/>
                  <a:pt x="18714" y="14165"/>
                  <a:pt x="18703" y="14163"/>
                </a:cubicBezTo>
                <a:cubicBezTo>
                  <a:pt x="18701" y="14150"/>
                  <a:pt x="18698" y="14136"/>
                  <a:pt x="18695" y="14123"/>
                </a:cubicBezTo>
                <a:cubicBezTo>
                  <a:pt x="18686" y="14100"/>
                  <a:pt x="18668" y="14100"/>
                  <a:pt x="18661" y="14069"/>
                </a:cubicBezTo>
                <a:cubicBezTo>
                  <a:pt x="18657" y="14045"/>
                  <a:pt x="18663" y="14019"/>
                  <a:pt x="18667" y="14003"/>
                </a:cubicBezTo>
                <a:cubicBezTo>
                  <a:pt x="18689" y="13915"/>
                  <a:pt x="18733" y="13944"/>
                  <a:pt x="18796" y="13944"/>
                </a:cubicBezTo>
                <a:cubicBezTo>
                  <a:pt x="18883" y="13944"/>
                  <a:pt x="18916" y="14012"/>
                  <a:pt x="18965" y="13892"/>
                </a:cubicBezTo>
                <a:cubicBezTo>
                  <a:pt x="18976" y="13864"/>
                  <a:pt x="18989" y="13842"/>
                  <a:pt x="18985" y="13791"/>
                </a:cubicBezTo>
                <a:close/>
                <a:moveTo>
                  <a:pt x="19094" y="13791"/>
                </a:moveTo>
                <a:cubicBezTo>
                  <a:pt x="19087" y="13822"/>
                  <a:pt x="19075" y="13852"/>
                  <a:pt x="19072" y="13890"/>
                </a:cubicBezTo>
                <a:cubicBezTo>
                  <a:pt x="19071" y="13907"/>
                  <a:pt x="19077" y="13911"/>
                  <a:pt x="19078" y="13920"/>
                </a:cubicBezTo>
                <a:cubicBezTo>
                  <a:pt x="19076" y="13932"/>
                  <a:pt x="19075" y="13944"/>
                  <a:pt x="19074" y="13956"/>
                </a:cubicBezTo>
                <a:cubicBezTo>
                  <a:pt x="19077" y="13970"/>
                  <a:pt x="19081" y="13986"/>
                  <a:pt x="19085" y="14000"/>
                </a:cubicBezTo>
                <a:cubicBezTo>
                  <a:pt x="19085" y="14017"/>
                  <a:pt x="19085" y="14033"/>
                  <a:pt x="19085" y="14050"/>
                </a:cubicBezTo>
                <a:cubicBezTo>
                  <a:pt x="19087" y="14066"/>
                  <a:pt x="19096" y="14083"/>
                  <a:pt x="19105" y="14099"/>
                </a:cubicBezTo>
                <a:cubicBezTo>
                  <a:pt x="19094" y="14096"/>
                  <a:pt x="19083" y="14095"/>
                  <a:pt x="19072" y="14101"/>
                </a:cubicBezTo>
                <a:cubicBezTo>
                  <a:pt x="19078" y="14122"/>
                  <a:pt x="19085" y="14142"/>
                  <a:pt x="19091" y="14163"/>
                </a:cubicBezTo>
                <a:cubicBezTo>
                  <a:pt x="19102" y="14152"/>
                  <a:pt x="19112" y="14141"/>
                  <a:pt x="19123" y="14130"/>
                </a:cubicBezTo>
                <a:cubicBezTo>
                  <a:pt x="19139" y="14139"/>
                  <a:pt x="19148" y="14164"/>
                  <a:pt x="19170" y="14167"/>
                </a:cubicBezTo>
                <a:cubicBezTo>
                  <a:pt x="19170" y="14158"/>
                  <a:pt x="19170" y="14149"/>
                  <a:pt x="19170" y="14140"/>
                </a:cubicBezTo>
                <a:cubicBezTo>
                  <a:pt x="19174" y="14138"/>
                  <a:pt x="19178" y="14137"/>
                  <a:pt x="19182" y="14135"/>
                </a:cubicBezTo>
                <a:cubicBezTo>
                  <a:pt x="19205" y="14158"/>
                  <a:pt x="19220" y="14190"/>
                  <a:pt x="19247" y="14205"/>
                </a:cubicBezTo>
                <a:cubicBezTo>
                  <a:pt x="19247" y="14200"/>
                  <a:pt x="19248" y="14193"/>
                  <a:pt x="19249" y="14188"/>
                </a:cubicBezTo>
                <a:cubicBezTo>
                  <a:pt x="19240" y="14141"/>
                  <a:pt x="19209" y="14074"/>
                  <a:pt x="19167" y="14097"/>
                </a:cubicBezTo>
                <a:cubicBezTo>
                  <a:pt x="19160" y="14100"/>
                  <a:pt x="19156" y="14120"/>
                  <a:pt x="19144" y="14115"/>
                </a:cubicBezTo>
                <a:cubicBezTo>
                  <a:pt x="19138" y="14112"/>
                  <a:pt x="19131" y="14109"/>
                  <a:pt x="19125" y="14106"/>
                </a:cubicBezTo>
                <a:cubicBezTo>
                  <a:pt x="19111" y="14074"/>
                  <a:pt x="19099" y="14044"/>
                  <a:pt x="19102" y="13982"/>
                </a:cubicBezTo>
                <a:cubicBezTo>
                  <a:pt x="19104" y="13979"/>
                  <a:pt x="19107" y="13975"/>
                  <a:pt x="19109" y="13972"/>
                </a:cubicBezTo>
                <a:cubicBezTo>
                  <a:pt x="19123" y="13978"/>
                  <a:pt x="19138" y="13984"/>
                  <a:pt x="19153" y="13990"/>
                </a:cubicBezTo>
                <a:cubicBezTo>
                  <a:pt x="19152" y="13981"/>
                  <a:pt x="19150" y="13973"/>
                  <a:pt x="19149" y="13964"/>
                </a:cubicBezTo>
                <a:cubicBezTo>
                  <a:pt x="19140" y="13958"/>
                  <a:pt x="19130" y="13951"/>
                  <a:pt x="19120" y="13944"/>
                </a:cubicBezTo>
                <a:cubicBezTo>
                  <a:pt x="19125" y="13925"/>
                  <a:pt x="19134" y="13908"/>
                  <a:pt x="19145" y="13900"/>
                </a:cubicBezTo>
                <a:cubicBezTo>
                  <a:pt x="19149" y="13886"/>
                  <a:pt x="19146" y="13870"/>
                  <a:pt x="19147" y="13848"/>
                </a:cubicBezTo>
                <a:cubicBezTo>
                  <a:pt x="19127" y="13834"/>
                  <a:pt x="19105" y="13898"/>
                  <a:pt x="19098" y="13927"/>
                </a:cubicBezTo>
                <a:cubicBezTo>
                  <a:pt x="19097" y="13928"/>
                  <a:pt x="19097" y="13930"/>
                  <a:pt x="19096" y="13931"/>
                </a:cubicBezTo>
                <a:cubicBezTo>
                  <a:pt x="19094" y="13929"/>
                  <a:pt x="19092" y="13928"/>
                  <a:pt x="19091" y="13926"/>
                </a:cubicBezTo>
                <a:cubicBezTo>
                  <a:pt x="19089" y="13889"/>
                  <a:pt x="19101" y="13865"/>
                  <a:pt x="19108" y="13836"/>
                </a:cubicBezTo>
                <a:cubicBezTo>
                  <a:pt x="19107" y="13815"/>
                  <a:pt x="19101" y="13801"/>
                  <a:pt x="19094" y="13791"/>
                </a:cubicBezTo>
                <a:close/>
                <a:moveTo>
                  <a:pt x="19309" y="13793"/>
                </a:moveTo>
                <a:cubicBezTo>
                  <a:pt x="19285" y="13803"/>
                  <a:pt x="19279" y="13848"/>
                  <a:pt x="19243" y="13849"/>
                </a:cubicBezTo>
                <a:cubicBezTo>
                  <a:pt x="19242" y="13865"/>
                  <a:pt x="19242" y="13882"/>
                  <a:pt x="19241" y="13898"/>
                </a:cubicBezTo>
                <a:cubicBezTo>
                  <a:pt x="19238" y="13902"/>
                  <a:pt x="19236" y="13908"/>
                  <a:pt x="19233" y="13912"/>
                </a:cubicBezTo>
                <a:cubicBezTo>
                  <a:pt x="19233" y="13912"/>
                  <a:pt x="19233" y="13912"/>
                  <a:pt x="19233" y="13913"/>
                </a:cubicBezTo>
                <a:cubicBezTo>
                  <a:pt x="19249" y="13913"/>
                  <a:pt x="19269" y="13916"/>
                  <a:pt x="19279" y="13927"/>
                </a:cubicBezTo>
                <a:cubicBezTo>
                  <a:pt x="19293" y="13948"/>
                  <a:pt x="19287" y="13995"/>
                  <a:pt x="19307" y="14009"/>
                </a:cubicBezTo>
                <a:cubicBezTo>
                  <a:pt x="19339" y="14031"/>
                  <a:pt x="19386" y="14001"/>
                  <a:pt x="19412" y="13998"/>
                </a:cubicBezTo>
                <a:cubicBezTo>
                  <a:pt x="19413" y="14017"/>
                  <a:pt x="19413" y="14024"/>
                  <a:pt x="19411" y="14041"/>
                </a:cubicBezTo>
                <a:cubicBezTo>
                  <a:pt x="19398" y="14057"/>
                  <a:pt x="19378" y="14055"/>
                  <a:pt x="19368" y="14037"/>
                </a:cubicBezTo>
                <a:cubicBezTo>
                  <a:pt x="19355" y="14042"/>
                  <a:pt x="19350" y="14064"/>
                  <a:pt x="19339" y="14074"/>
                </a:cubicBezTo>
                <a:cubicBezTo>
                  <a:pt x="19331" y="14082"/>
                  <a:pt x="19310" y="14063"/>
                  <a:pt x="19296" y="14063"/>
                </a:cubicBezTo>
                <a:cubicBezTo>
                  <a:pt x="19294" y="14070"/>
                  <a:pt x="19292" y="14073"/>
                  <a:pt x="19295" y="14082"/>
                </a:cubicBezTo>
                <a:cubicBezTo>
                  <a:pt x="19313" y="14116"/>
                  <a:pt x="19345" y="14112"/>
                  <a:pt x="19350" y="14171"/>
                </a:cubicBezTo>
                <a:cubicBezTo>
                  <a:pt x="19346" y="14174"/>
                  <a:pt x="19342" y="14177"/>
                  <a:pt x="19339" y="14181"/>
                </a:cubicBezTo>
                <a:cubicBezTo>
                  <a:pt x="19340" y="14204"/>
                  <a:pt x="19346" y="14219"/>
                  <a:pt x="19351" y="14235"/>
                </a:cubicBezTo>
                <a:cubicBezTo>
                  <a:pt x="19396" y="14216"/>
                  <a:pt x="19378" y="14144"/>
                  <a:pt x="19404" y="14109"/>
                </a:cubicBezTo>
                <a:cubicBezTo>
                  <a:pt x="19416" y="14130"/>
                  <a:pt x="19402" y="14245"/>
                  <a:pt x="19464" y="14205"/>
                </a:cubicBezTo>
                <a:cubicBezTo>
                  <a:pt x="19472" y="14213"/>
                  <a:pt x="19473" y="14221"/>
                  <a:pt x="19469" y="14240"/>
                </a:cubicBezTo>
                <a:cubicBezTo>
                  <a:pt x="19528" y="14292"/>
                  <a:pt x="19611" y="14295"/>
                  <a:pt x="19660" y="14366"/>
                </a:cubicBezTo>
                <a:cubicBezTo>
                  <a:pt x="19692" y="14412"/>
                  <a:pt x="19692" y="14514"/>
                  <a:pt x="19733" y="14546"/>
                </a:cubicBezTo>
                <a:cubicBezTo>
                  <a:pt x="19735" y="14551"/>
                  <a:pt x="19737" y="14556"/>
                  <a:pt x="19739" y="14561"/>
                </a:cubicBezTo>
                <a:cubicBezTo>
                  <a:pt x="19728" y="14572"/>
                  <a:pt x="19722" y="14554"/>
                  <a:pt x="19716" y="14573"/>
                </a:cubicBezTo>
                <a:cubicBezTo>
                  <a:pt x="19727" y="14596"/>
                  <a:pt x="19738" y="14620"/>
                  <a:pt x="19749" y="14643"/>
                </a:cubicBezTo>
                <a:cubicBezTo>
                  <a:pt x="19747" y="14676"/>
                  <a:pt x="19734" y="14679"/>
                  <a:pt x="19733" y="14715"/>
                </a:cubicBezTo>
                <a:cubicBezTo>
                  <a:pt x="19740" y="14715"/>
                  <a:pt x="19748" y="14712"/>
                  <a:pt x="19755" y="14709"/>
                </a:cubicBezTo>
                <a:cubicBezTo>
                  <a:pt x="19740" y="14734"/>
                  <a:pt x="19728" y="14762"/>
                  <a:pt x="19718" y="14799"/>
                </a:cubicBezTo>
                <a:cubicBezTo>
                  <a:pt x="19718" y="14800"/>
                  <a:pt x="19718" y="14800"/>
                  <a:pt x="19718" y="14800"/>
                </a:cubicBezTo>
                <a:cubicBezTo>
                  <a:pt x="19730" y="14804"/>
                  <a:pt x="19741" y="14808"/>
                  <a:pt x="19753" y="14811"/>
                </a:cubicBezTo>
                <a:cubicBezTo>
                  <a:pt x="19769" y="14806"/>
                  <a:pt x="19790" y="14748"/>
                  <a:pt x="19795" y="14719"/>
                </a:cubicBezTo>
                <a:cubicBezTo>
                  <a:pt x="19792" y="14712"/>
                  <a:pt x="19788" y="14709"/>
                  <a:pt x="19785" y="14704"/>
                </a:cubicBezTo>
                <a:cubicBezTo>
                  <a:pt x="19790" y="14704"/>
                  <a:pt x="19796" y="14701"/>
                  <a:pt x="19799" y="14704"/>
                </a:cubicBezTo>
                <a:cubicBezTo>
                  <a:pt x="19820" y="14746"/>
                  <a:pt x="19840" y="14787"/>
                  <a:pt x="19861" y="14828"/>
                </a:cubicBezTo>
                <a:cubicBezTo>
                  <a:pt x="19898" y="14831"/>
                  <a:pt x="19935" y="14835"/>
                  <a:pt x="19972" y="14839"/>
                </a:cubicBezTo>
                <a:cubicBezTo>
                  <a:pt x="19986" y="14825"/>
                  <a:pt x="20001" y="14812"/>
                  <a:pt x="20015" y="14798"/>
                </a:cubicBezTo>
                <a:cubicBezTo>
                  <a:pt x="20001" y="14743"/>
                  <a:pt x="19974" y="14753"/>
                  <a:pt x="19950" y="14719"/>
                </a:cubicBezTo>
                <a:cubicBezTo>
                  <a:pt x="19960" y="14711"/>
                  <a:pt x="20008" y="14721"/>
                  <a:pt x="20024" y="14719"/>
                </a:cubicBezTo>
                <a:cubicBezTo>
                  <a:pt x="20022" y="14711"/>
                  <a:pt x="20020" y="14701"/>
                  <a:pt x="20018" y="14694"/>
                </a:cubicBezTo>
                <a:cubicBezTo>
                  <a:pt x="20019" y="14693"/>
                  <a:pt x="20020" y="14693"/>
                  <a:pt x="20020" y="14692"/>
                </a:cubicBezTo>
                <a:cubicBezTo>
                  <a:pt x="20027" y="14685"/>
                  <a:pt x="20033" y="14695"/>
                  <a:pt x="20041" y="14690"/>
                </a:cubicBezTo>
                <a:cubicBezTo>
                  <a:pt x="20042" y="14690"/>
                  <a:pt x="20044" y="14690"/>
                  <a:pt x="20044" y="14690"/>
                </a:cubicBezTo>
                <a:cubicBezTo>
                  <a:pt x="20042" y="14673"/>
                  <a:pt x="20039" y="14654"/>
                  <a:pt x="20037" y="14637"/>
                </a:cubicBezTo>
                <a:cubicBezTo>
                  <a:pt x="20043" y="14645"/>
                  <a:pt x="20050" y="14653"/>
                  <a:pt x="20057" y="14661"/>
                </a:cubicBezTo>
                <a:cubicBezTo>
                  <a:pt x="20069" y="14657"/>
                  <a:pt x="20081" y="14652"/>
                  <a:pt x="20093" y="14648"/>
                </a:cubicBezTo>
                <a:cubicBezTo>
                  <a:pt x="20100" y="14655"/>
                  <a:pt x="20108" y="14663"/>
                  <a:pt x="20115" y="14670"/>
                </a:cubicBezTo>
                <a:cubicBezTo>
                  <a:pt x="20134" y="14677"/>
                  <a:pt x="20154" y="14683"/>
                  <a:pt x="20173" y="14690"/>
                </a:cubicBezTo>
                <a:cubicBezTo>
                  <a:pt x="20191" y="14737"/>
                  <a:pt x="20208" y="14783"/>
                  <a:pt x="20226" y="14830"/>
                </a:cubicBezTo>
                <a:cubicBezTo>
                  <a:pt x="20239" y="14844"/>
                  <a:pt x="20252" y="14859"/>
                  <a:pt x="20265" y="14873"/>
                </a:cubicBezTo>
                <a:cubicBezTo>
                  <a:pt x="20274" y="14895"/>
                  <a:pt x="20273" y="14912"/>
                  <a:pt x="20287" y="14925"/>
                </a:cubicBezTo>
                <a:cubicBezTo>
                  <a:pt x="20304" y="14941"/>
                  <a:pt x="20327" y="14928"/>
                  <a:pt x="20350" y="14936"/>
                </a:cubicBezTo>
                <a:cubicBezTo>
                  <a:pt x="20375" y="14947"/>
                  <a:pt x="20401" y="14957"/>
                  <a:pt x="20425" y="14967"/>
                </a:cubicBezTo>
                <a:cubicBezTo>
                  <a:pt x="20430" y="14973"/>
                  <a:pt x="20432" y="14978"/>
                  <a:pt x="20433" y="14990"/>
                </a:cubicBezTo>
                <a:cubicBezTo>
                  <a:pt x="20442" y="15003"/>
                  <a:pt x="20454" y="15005"/>
                  <a:pt x="20471" y="15003"/>
                </a:cubicBezTo>
                <a:cubicBezTo>
                  <a:pt x="20473" y="14982"/>
                  <a:pt x="20468" y="14968"/>
                  <a:pt x="20466" y="14948"/>
                </a:cubicBezTo>
                <a:cubicBezTo>
                  <a:pt x="20451" y="14934"/>
                  <a:pt x="20431" y="14921"/>
                  <a:pt x="20413" y="14911"/>
                </a:cubicBezTo>
                <a:cubicBezTo>
                  <a:pt x="20413" y="14910"/>
                  <a:pt x="20413" y="14908"/>
                  <a:pt x="20413" y="14907"/>
                </a:cubicBezTo>
                <a:cubicBezTo>
                  <a:pt x="20419" y="14902"/>
                  <a:pt x="20425" y="14897"/>
                  <a:pt x="20431" y="14892"/>
                </a:cubicBezTo>
                <a:cubicBezTo>
                  <a:pt x="20431" y="14889"/>
                  <a:pt x="20430" y="14887"/>
                  <a:pt x="20430" y="14885"/>
                </a:cubicBezTo>
                <a:cubicBezTo>
                  <a:pt x="20424" y="14870"/>
                  <a:pt x="20378" y="14870"/>
                  <a:pt x="20381" y="14846"/>
                </a:cubicBezTo>
                <a:cubicBezTo>
                  <a:pt x="20382" y="14836"/>
                  <a:pt x="20388" y="14831"/>
                  <a:pt x="20389" y="14816"/>
                </a:cubicBezTo>
                <a:cubicBezTo>
                  <a:pt x="20389" y="14815"/>
                  <a:pt x="20389" y="14813"/>
                  <a:pt x="20389" y="14812"/>
                </a:cubicBezTo>
                <a:cubicBezTo>
                  <a:pt x="20374" y="14812"/>
                  <a:pt x="20359" y="14811"/>
                  <a:pt x="20344" y="14810"/>
                </a:cubicBezTo>
                <a:cubicBezTo>
                  <a:pt x="20325" y="14789"/>
                  <a:pt x="20328" y="14744"/>
                  <a:pt x="20316" y="14708"/>
                </a:cubicBezTo>
                <a:cubicBezTo>
                  <a:pt x="20308" y="14700"/>
                  <a:pt x="20301" y="14690"/>
                  <a:pt x="20294" y="14682"/>
                </a:cubicBezTo>
                <a:cubicBezTo>
                  <a:pt x="20268" y="14650"/>
                  <a:pt x="20250" y="14616"/>
                  <a:pt x="20239" y="14555"/>
                </a:cubicBezTo>
                <a:cubicBezTo>
                  <a:pt x="20250" y="14528"/>
                  <a:pt x="20274" y="14543"/>
                  <a:pt x="20292" y="14530"/>
                </a:cubicBezTo>
                <a:cubicBezTo>
                  <a:pt x="20293" y="14530"/>
                  <a:pt x="20294" y="14530"/>
                  <a:pt x="20295" y="14530"/>
                </a:cubicBezTo>
                <a:cubicBezTo>
                  <a:pt x="20293" y="14504"/>
                  <a:pt x="20283" y="14465"/>
                  <a:pt x="20273" y="14453"/>
                </a:cubicBezTo>
                <a:cubicBezTo>
                  <a:pt x="20262" y="14450"/>
                  <a:pt x="20251" y="14446"/>
                  <a:pt x="20239" y="14443"/>
                </a:cubicBezTo>
                <a:cubicBezTo>
                  <a:pt x="20216" y="14430"/>
                  <a:pt x="20189" y="14406"/>
                  <a:pt x="20162" y="14388"/>
                </a:cubicBezTo>
                <a:cubicBezTo>
                  <a:pt x="20157" y="14367"/>
                  <a:pt x="20164" y="14345"/>
                  <a:pt x="20166" y="14322"/>
                </a:cubicBezTo>
                <a:cubicBezTo>
                  <a:pt x="20147" y="14275"/>
                  <a:pt x="20104" y="14261"/>
                  <a:pt x="20093" y="14201"/>
                </a:cubicBezTo>
                <a:cubicBezTo>
                  <a:pt x="20051" y="14202"/>
                  <a:pt x="20029" y="14162"/>
                  <a:pt x="19994" y="14140"/>
                </a:cubicBezTo>
                <a:cubicBezTo>
                  <a:pt x="19920" y="14092"/>
                  <a:pt x="19847" y="14055"/>
                  <a:pt x="19777" y="14003"/>
                </a:cubicBezTo>
                <a:cubicBezTo>
                  <a:pt x="19758" y="13989"/>
                  <a:pt x="19676" y="13912"/>
                  <a:pt x="19656" y="13921"/>
                </a:cubicBezTo>
                <a:cubicBezTo>
                  <a:pt x="19645" y="13933"/>
                  <a:pt x="19633" y="13945"/>
                  <a:pt x="19622" y="13957"/>
                </a:cubicBezTo>
                <a:cubicBezTo>
                  <a:pt x="19618" y="13967"/>
                  <a:pt x="19617" y="13983"/>
                  <a:pt x="19616" y="13998"/>
                </a:cubicBezTo>
                <a:cubicBezTo>
                  <a:pt x="19600" y="14004"/>
                  <a:pt x="19586" y="14014"/>
                  <a:pt x="19566" y="14014"/>
                </a:cubicBezTo>
                <a:cubicBezTo>
                  <a:pt x="19548" y="14069"/>
                  <a:pt x="19535" y="14122"/>
                  <a:pt x="19500" y="14147"/>
                </a:cubicBezTo>
                <a:cubicBezTo>
                  <a:pt x="19469" y="14147"/>
                  <a:pt x="19464" y="14097"/>
                  <a:pt x="19458" y="14052"/>
                </a:cubicBezTo>
                <a:cubicBezTo>
                  <a:pt x="19457" y="14052"/>
                  <a:pt x="19457" y="14052"/>
                  <a:pt x="19457" y="14052"/>
                </a:cubicBezTo>
                <a:cubicBezTo>
                  <a:pt x="19455" y="14064"/>
                  <a:pt x="19453" y="14074"/>
                  <a:pt x="19451" y="14086"/>
                </a:cubicBezTo>
                <a:cubicBezTo>
                  <a:pt x="19438" y="14071"/>
                  <a:pt x="19418" y="13993"/>
                  <a:pt x="19421" y="13955"/>
                </a:cubicBezTo>
                <a:cubicBezTo>
                  <a:pt x="19424" y="13937"/>
                  <a:pt x="19426" y="13919"/>
                  <a:pt x="19429" y="13901"/>
                </a:cubicBezTo>
                <a:cubicBezTo>
                  <a:pt x="19425" y="13885"/>
                  <a:pt x="19421" y="13869"/>
                  <a:pt x="19416" y="13854"/>
                </a:cubicBezTo>
                <a:cubicBezTo>
                  <a:pt x="19402" y="13840"/>
                  <a:pt x="19326" y="13785"/>
                  <a:pt x="19309" y="13793"/>
                </a:cubicBezTo>
                <a:close/>
                <a:moveTo>
                  <a:pt x="7285" y="14379"/>
                </a:moveTo>
                <a:cubicBezTo>
                  <a:pt x="7267" y="14429"/>
                  <a:pt x="7272" y="14511"/>
                  <a:pt x="7281" y="14553"/>
                </a:cubicBezTo>
                <a:cubicBezTo>
                  <a:pt x="7313" y="14567"/>
                  <a:pt x="7374" y="14549"/>
                  <a:pt x="7392" y="14510"/>
                </a:cubicBezTo>
                <a:cubicBezTo>
                  <a:pt x="7403" y="14487"/>
                  <a:pt x="7406" y="14426"/>
                  <a:pt x="7413" y="14402"/>
                </a:cubicBezTo>
                <a:cubicBezTo>
                  <a:pt x="7401" y="14380"/>
                  <a:pt x="7317" y="14378"/>
                  <a:pt x="7285" y="14379"/>
                </a:cubicBezTo>
                <a:close/>
                <a:moveTo>
                  <a:pt x="13304" y="14392"/>
                </a:moveTo>
                <a:cubicBezTo>
                  <a:pt x="13301" y="14393"/>
                  <a:pt x="13298" y="14399"/>
                  <a:pt x="13291" y="14410"/>
                </a:cubicBezTo>
                <a:cubicBezTo>
                  <a:pt x="13293" y="14450"/>
                  <a:pt x="13293" y="14505"/>
                  <a:pt x="13276" y="14530"/>
                </a:cubicBezTo>
                <a:cubicBezTo>
                  <a:pt x="13266" y="14545"/>
                  <a:pt x="13258" y="14547"/>
                  <a:pt x="13254" y="14572"/>
                </a:cubicBezTo>
                <a:cubicBezTo>
                  <a:pt x="13245" y="14566"/>
                  <a:pt x="13243" y="14559"/>
                  <a:pt x="13239" y="14545"/>
                </a:cubicBezTo>
                <a:cubicBezTo>
                  <a:pt x="13235" y="14544"/>
                  <a:pt x="13231" y="14542"/>
                  <a:pt x="13227" y="14541"/>
                </a:cubicBezTo>
                <a:cubicBezTo>
                  <a:pt x="13226" y="14568"/>
                  <a:pt x="13230" y="14586"/>
                  <a:pt x="13235" y="14608"/>
                </a:cubicBezTo>
                <a:cubicBezTo>
                  <a:pt x="13235" y="14613"/>
                  <a:pt x="13233" y="14616"/>
                  <a:pt x="13232" y="14620"/>
                </a:cubicBezTo>
                <a:cubicBezTo>
                  <a:pt x="13227" y="14627"/>
                  <a:pt x="13223" y="14631"/>
                  <a:pt x="13214" y="14631"/>
                </a:cubicBezTo>
                <a:cubicBezTo>
                  <a:pt x="13214" y="14633"/>
                  <a:pt x="13213" y="14635"/>
                  <a:pt x="13213" y="14637"/>
                </a:cubicBezTo>
                <a:cubicBezTo>
                  <a:pt x="13213" y="14655"/>
                  <a:pt x="13219" y="14661"/>
                  <a:pt x="13223" y="14678"/>
                </a:cubicBezTo>
                <a:cubicBezTo>
                  <a:pt x="13218" y="14688"/>
                  <a:pt x="13212" y="14699"/>
                  <a:pt x="13207" y="14709"/>
                </a:cubicBezTo>
                <a:cubicBezTo>
                  <a:pt x="13199" y="14708"/>
                  <a:pt x="13199" y="14705"/>
                  <a:pt x="13197" y="14694"/>
                </a:cubicBezTo>
                <a:cubicBezTo>
                  <a:pt x="13196" y="14694"/>
                  <a:pt x="13195" y="14694"/>
                  <a:pt x="13195" y="14694"/>
                </a:cubicBezTo>
                <a:cubicBezTo>
                  <a:pt x="13188" y="14705"/>
                  <a:pt x="13181" y="14715"/>
                  <a:pt x="13174" y="14726"/>
                </a:cubicBezTo>
                <a:cubicBezTo>
                  <a:pt x="13176" y="14740"/>
                  <a:pt x="13179" y="14745"/>
                  <a:pt x="13182" y="14755"/>
                </a:cubicBezTo>
                <a:cubicBezTo>
                  <a:pt x="13180" y="14758"/>
                  <a:pt x="13177" y="14762"/>
                  <a:pt x="13174" y="14766"/>
                </a:cubicBezTo>
                <a:cubicBezTo>
                  <a:pt x="13169" y="14770"/>
                  <a:pt x="13168" y="14761"/>
                  <a:pt x="13160" y="14757"/>
                </a:cubicBezTo>
                <a:cubicBezTo>
                  <a:pt x="13150" y="14769"/>
                  <a:pt x="13140" y="14781"/>
                  <a:pt x="13130" y="14793"/>
                </a:cubicBezTo>
                <a:cubicBezTo>
                  <a:pt x="13131" y="14804"/>
                  <a:pt x="13131" y="14814"/>
                  <a:pt x="13132" y="14824"/>
                </a:cubicBezTo>
                <a:cubicBezTo>
                  <a:pt x="13117" y="14831"/>
                  <a:pt x="13107" y="14802"/>
                  <a:pt x="13087" y="14818"/>
                </a:cubicBezTo>
                <a:cubicBezTo>
                  <a:pt x="13083" y="14826"/>
                  <a:pt x="13079" y="14834"/>
                  <a:pt x="13075" y="14841"/>
                </a:cubicBezTo>
                <a:cubicBezTo>
                  <a:pt x="13067" y="14849"/>
                  <a:pt x="13059" y="14836"/>
                  <a:pt x="13052" y="14836"/>
                </a:cubicBezTo>
                <a:cubicBezTo>
                  <a:pt x="13047" y="14844"/>
                  <a:pt x="13041" y="14853"/>
                  <a:pt x="13035" y="14860"/>
                </a:cubicBezTo>
                <a:cubicBezTo>
                  <a:pt x="13026" y="14861"/>
                  <a:pt x="13016" y="14862"/>
                  <a:pt x="13007" y="14863"/>
                </a:cubicBezTo>
                <a:cubicBezTo>
                  <a:pt x="13007" y="14949"/>
                  <a:pt x="12989" y="14962"/>
                  <a:pt x="12976" y="15017"/>
                </a:cubicBezTo>
                <a:cubicBezTo>
                  <a:pt x="12971" y="15057"/>
                  <a:pt x="12991" y="15149"/>
                  <a:pt x="13002" y="15174"/>
                </a:cubicBezTo>
                <a:cubicBezTo>
                  <a:pt x="12999" y="15187"/>
                  <a:pt x="12996" y="15200"/>
                  <a:pt x="12992" y="15212"/>
                </a:cubicBezTo>
                <a:cubicBezTo>
                  <a:pt x="12999" y="15228"/>
                  <a:pt x="13006" y="15243"/>
                  <a:pt x="13013" y="15258"/>
                </a:cubicBezTo>
                <a:cubicBezTo>
                  <a:pt x="13020" y="15305"/>
                  <a:pt x="12977" y="15466"/>
                  <a:pt x="12967" y="15485"/>
                </a:cubicBezTo>
                <a:cubicBezTo>
                  <a:pt x="12961" y="15488"/>
                  <a:pt x="12955" y="15491"/>
                  <a:pt x="12950" y="15495"/>
                </a:cubicBezTo>
                <a:cubicBezTo>
                  <a:pt x="12940" y="15507"/>
                  <a:pt x="12927" y="15589"/>
                  <a:pt x="12930" y="15621"/>
                </a:cubicBezTo>
                <a:cubicBezTo>
                  <a:pt x="12942" y="15660"/>
                  <a:pt x="12953" y="15699"/>
                  <a:pt x="12965" y="15739"/>
                </a:cubicBezTo>
                <a:cubicBezTo>
                  <a:pt x="12962" y="15758"/>
                  <a:pt x="12959" y="15778"/>
                  <a:pt x="12956" y="15797"/>
                </a:cubicBezTo>
                <a:cubicBezTo>
                  <a:pt x="12949" y="15855"/>
                  <a:pt x="12969" y="15862"/>
                  <a:pt x="12974" y="15891"/>
                </a:cubicBezTo>
                <a:cubicBezTo>
                  <a:pt x="12978" y="15912"/>
                  <a:pt x="12973" y="15927"/>
                  <a:pt x="12979" y="15942"/>
                </a:cubicBezTo>
                <a:cubicBezTo>
                  <a:pt x="12997" y="15990"/>
                  <a:pt x="13036" y="15976"/>
                  <a:pt x="13053" y="16027"/>
                </a:cubicBezTo>
                <a:cubicBezTo>
                  <a:pt x="13083" y="16023"/>
                  <a:pt x="13091" y="15990"/>
                  <a:pt x="13116" y="15978"/>
                </a:cubicBezTo>
                <a:cubicBezTo>
                  <a:pt x="13131" y="15974"/>
                  <a:pt x="13146" y="15970"/>
                  <a:pt x="13162" y="15967"/>
                </a:cubicBezTo>
                <a:cubicBezTo>
                  <a:pt x="13190" y="15934"/>
                  <a:pt x="13206" y="15766"/>
                  <a:pt x="13219" y="15695"/>
                </a:cubicBezTo>
                <a:cubicBezTo>
                  <a:pt x="13251" y="15499"/>
                  <a:pt x="13284" y="15303"/>
                  <a:pt x="13317" y="15107"/>
                </a:cubicBezTo>
                <a:cubicBezTo>
                  <a:pt x="13323" y="15068"/>
                  <a:pt x="13314" y="15031"/>
                  <a:pt x="13321" y="14987"/>
                </a:cubicBezTo>
                <a:cubicBezTo>
                  <a:pt x="13327" y="14949"/>
                  <a:pt x="13348" y="14926"/>
                  <a:pt x="13353" y="14882"/>
                </a:cubicBezTo>
                <a:cubicBezTo>
                  <a:pt x="13342" y="14853"/>
                  <a:pt x="13333" y="14820"/>
                  <a:pt x="13333" y="14773"/>
                </a:cubicBezTo>
                <a:cubicBezTo>
                  <a:pt x="13336" y="14770"/>
                  <a:pt x="13338" y="14768"/>
                  <a:pt x="13340" y="14766"/>
                </a:cubicBezTo>
                <a:cubicBezTo>
                  <a:pt x="13341" y="14764"/>
                  <a:pt x="13342" y="14761"/>
                  <a:pt x="13343" y="14760"/>
                </a:cubicBezTo>
                <a:cubicBezTo>
                  <a:pt x="13349" y="14781"/>
                  <a:pt x="13359" y="14814"/>
                  <a:pt x="13370" y="14827"/>
                </a:cubicBezTo>
                <a:cubicBezTo>
                  <a:pt x="13377" y="14815"/>
                  <a:pt x="13395" y="14778"/>
                  <a:pt x="13392" y="14750"/>
                </a:cubicBezTo>
                <a:cubicBezTo>
                  <a:pt x="13386" y="14729"/>
                  <a:pt x="13379" y="14706"/>
                  <a:pt x="13374" y="14685"/>
                </a:cubicBezTo>
                <a:cubicBezTo>
                  <a:pt x="13363" y="14628"/>
                  <a:pt x="13366" y="14500"/>
                  <a:pt x="13349" y="14458"/>
                </a:cubicBezTo>
                <a:cubicBezTo>
                  <a:pt x="13341" y="14435"/>
                  <a:pt x="13326" y="14435"/>
                  <a:pt x="13318" y="14405"/>
                </a:cubicBezTo>
                <a:cubicBezTo>
                  <a:pt x="13311" y="14394"/>
                  <a:pt x="13307" y="14391"/>
                  <a:pt x="13304" y="14392"/>
                </a:cubicBezTo>
                <a:close/>
                <a:moveTo>
                  <a:pt x="18943" y="14392"/>
                </a:moveTo>
                <a:cubicBezTo>
                  <a:pt x="18934" y="14394"/>
                  <a:pt x="18925" y="14395"/>
                  <a:pt x="18917" y="14397"/>
                </a:cubicBezTo>
                <a:cubicBezTo>
                  <a:pt x="18914" y="14404"/>
                  <a:pt x="18913" y="14409"/>
                  <a:pt x="18910" y="14416"/>
                </a:cubicBezTo>
                <a:cubicBezTo>
                  <a:pt x="18922" y="14452"/>
                  <a:pt x="18959" y="14497"/>
                  <a:pt x="18980" y="14445"/>
                </a:cubicBezTo>
                <a:cubicBezTo>
                  <a:pt x="18980" y="14442"/>
                  <a:pt x="18980" y="14437"/>
                  <a:pt x="18981" y="14434"/>
                </a:cubicBezTo>
                <a:cubicBezTo>
                  <a:pt x="18973" y="14420"/>
                  <a:pt x="18965" y="14407"/>
                  <a:pt x="18958" y="14393"/>
                </a:cubicBezTo>
                <a:cubicBezTo>
                  <a:pt x="18953" y="14393"/>
                  <a:pt x="18948" y="14393"/>
                  <a:pt x="18943" y="14392"/>
                </a:cubicBezTo>
                <a:close/>
                <a:moveTo>
                  <a:pt x="20603" y="14392"/>
                </a:moveTo>
                <a:cubicBezTo>
                  <a:pt x="20601" y="14397"/>
                  <a:pt x="20598" y="14402"/>
                  <a:pt x="20596" y="14406"/>
                </a:cubicBezTo>
                <a:cubicBezTo>
                  <a:pt x="20584" y="14406"/>
                  <a:pt x="20579" y="14400"/>
                  <a:pt x="20571" y="14393"/>
                </a:cubicBezTo>
                <a:cubicBezTo>
                  <a:pt x="20571" y="14419"/>
                  <a:pt x="20571" y="14445"/>
                  <a:pt x="20571" y="14471"/>
                </a:cubicBezTo>
                <a:cubicBezTo>
                  <a:pt x="20570" y="14471"/>
                  <a:pt x="20570" y="14471"/>
                  <a:pt x="20569" y="14471"/>
                </a:cubicBezTo>
                <a:cubicBezTo>
                  <a:pt x="20564" y="14477"/>
                  <a:pt x="20554" y="14477"/>
                  <a:pt x="20545" y="14476"/>
                </a:cubicBezTo>
                <a:cubicBezTo>
                  <a:pt x="20536" y="14489"/>
                  <a:pt x="20535" y="14515"/>
                  <a:pt x="20527" y="14528"/>
                </a:cubicBezTo>
                <a:cubicBezTo>
                  <a:pt x="20508" y="14557"/>
                  <a:pt x="20473" y="14551"/>
                  <a:pt x="20464" y="14515"/>
                </a:cubicBezTo>
                <a:cubicBezTo>
                  <a:pt x="20463" y="14514"/>
                  <a:pt x="20463" y="14513"/>
                  <a:pt x="20462" y="14512"/>
                </a:cubicBezTo>
                <a:cubicBezTo>
                  <a:pt x="20460" y="14521"/>
                  <a:pt x="20459" y="14530"/>
                  <a:pt x="20458" y="14539"/>
                </a:cubicBezTo>
                <a:cubicBezTo>
                  <a:pt x="20436" y="14562"/>
                  <a:pt x="20397" y="14544"/>
                  <a:pt x="20367" y="14543"/>
                </a:cubicBezTo>
                <a:cubicBezTo>
                  <a:pt x="20366" y="14549"/>
                  <a:pt x="20365" y="14552"/>
                  <a:pt x="20365" y="14558"/>
                </a:cubicBezTo>
                <a:cubicBezTo>
                  <a:pt x="20377" y="14578"/>
                  <a:pt x="20396" y="14594"/>
                  <a:pt x="20409" y="14612"/>
                </a:cubicBezTo>
                <a:cubicBezTo>
                  <a:pt x="20414" y="14608"/>
                  <a:pt x="20418" y="14606"/>
                  <a:pt x="20423" y="14602"/>
                </a:cubicBezTo>
                <a:cubicBezTo>
                  <a:pt x="20431" y="14612"/>
                  <a:pt x="20437" y="14616"/>
                  <a:pt x="20442" y="14630"/>
                </a:cubicBezTo>
                <a:cubicBezTo>
                  <a:pt x="20484" y="14629"/>
                  <a:pt x="20545" y="14613"/>
                  <a:pt x="20552" y="14548"/>
                </a:cubicBezTo>
                <a:cubicBezTo>
                  <a:pt x="20565" y="14547"/>
                  <a:pt x="20578" y="14547"/>
                  <a:pt x="20591" y="14546"/>
                </a:cubicBezTo>
                <a:cubicBezTo>
                  <a:pt x="20597" y="14540"/>
                  <a:pt x="20599" y="14533"/>
                  <a:pt x="20603" y="14523"/>
                </a:cubicBezTo>
                <a:cubicBezTo>
                  <a:pt x="20598" y="14513"/>
                  <a:pt x="20592" y="14502"/>
                  <a:pt x="20587" y="14492"/>
                </a:cubicBezTo>
                <a:cubicBezTo>
                  <a:pt x="20593" y="14476"/>
                  <a:pt x="20597" y="14478"/>
                  <a:pt x="20609" y="14474"/>
                </a:cubicBezTo>
                <a:cubicBezTo>
                  <a:pt x="20612" y="14462"/>
                  <a:pt x="20614" y="14450"/>
                  <a:pt x="20617" y="14438"/>
                </a:cubicBezTo>
                <a:cubicBezTo>
                  <a:pt x="20614" y="14422"/>
                  <a:pt x="20610" y="14402"/>
                  <a:pt x="20603" y="14392"/>
                </a:cubicBezTo>
                <a:close/>
                <a:moveTo>
                  <a:pt x="17667" y="14691"/>
                </a:moveTo>
                <a:cubicBezTo>
                  <a:pt x="17664" y="14712"/>
                  <a:pt x="17660" y="14715"/>
                  <a:pt x="17660" y="14744"/>
                </a:cubicBezTo>
                <a:cubicBezTo>
                  <a:pt x="17657" y="14742"/>
                  <a:pt x="17654" y="14741"/>
                  <a:pt x="17652" y="14739"/>
                </a:cubicBezTo>
                <a:cubicBezTo>
                  <a:pt x="17650" y="14752"/>
                  <a:pt x="17649" y="14765"/>
                  <a:pt x="17648" y="14778"/>
                </a:cubicBezTo>
                <a:cubicBezTo>
                  <a:pt x="17638" y="14781"/>
                  <a:pt x="17631" y="14782"/>
                  <a:pt x="17617" y="14781"/>
                </a:cubicBezTo>
                <a:cubicBezTo>
                  <a:pt x="17624" y="14797"/>
                  <a:pt x="17691" y="14809"/>
                  <a:pt x="17705" y="14818"/>
                </a:cubicBezTo>
                <a:cubicBezTo>
                  <a:pt x="17706" y="14820"/>
                  <a:pt x="17706" y="14823"/>
                  <a:pt x="17707" y="14824"/>
                </a:cubicBezTo>
                <a:cubicBezTo>
                  <a:pt x="17700" y="14833"/>
                  <a:pt x="17694" y="14842"/>
                  <a:pt x="17693" y="14860"/>
                </a:cubicBezTo>
                <a:cubicBezTo>
                  <a:pt x="17710" y="14869"/>
                  <a:pt x="17743" y="14859"/>
                  <a:pt x="17761" y="14873"/>
                </a:cubicBezTo>
                <a:cubicBezTo>
                  <a:pt x="17775" y="14883"/>
                  <a:pt x="17787" y="14903"/>
                  <a:pt x="17806" y="14909"/>
                </a:cubicBezTo>
                <a:cubicBezTo>
                  <a:pt x="17830" y="14915"/>
                  <a:pt x="17839" y="14879"/>
                  <a:pt x="17868" y="14891"/>
                </a:cubicBezTo>
                <a:cubicBezTo>
                  <a:pt x="17908" y="14906"/>
                  <a:pt x="17940" y="14945"/>
                  <a:pt x="17976" y="14963"/>
                </a:cubicBezTo>
                <a:cubicBezTo>
                  <a:pt x="18013" y="14969"/>
                  <a:pt x="18050" y="14976"/>
                  <a:pt x="18087" y="14983"/>
                </a:cubicBezTo>
                <a:cubicBezTo>
                  <a:pt x="18098" y="14979"/>
                  <a:pt x="18107" y="14958"/>
                  <a:pt x="18123" y="14965"/>
                </a:cubicBezTo>
                <a:cubicBezTo>
                  <a:pt x="18150" y="14981"/>
                  <a:pt x="18176" y="14998"/>
                  <a:pt x="18202" y="15014"/>
                </a:cubicBezTo>
                <a:cubicBezTo>
                  <a:pt x="18199" y="15006"/>
                  <a:pt x="18195" y="14996"/>
                  <a:pt x="18192" y="14988"/>
                </a:cubicBezTo>
                <a:cubicBezTo>
                  <a:pt x="18180" y="14969"/>
                  <a:pt x="18195" y="14946"/>
                  <a:pt x="18198" y="14917"/>
                </a:cubicBezTo>
                <a:cubicBezTo>
                  <a:pt x="18160" y="14890"/>
                  <a:pt x="18108" y="14937"/>
                  <a:pt x="18085" y="14860"/>
                </a:cubicBezTo>
                <a:cubicBezTo>
                  <a:pt x="18087" y="14853"/>
                  <a:pt x="18088" y="14845"/>
                  <a:pt x="18090" y="14838"/>
                </a:cubicBezTo>
                <a:cubicBezTo>
                  <a:pt x="18073" y="14814"/>
                  <a:pt x="18057" y="14802"/>
                  <a:pt x="18030" y="14793"/>
                </a:cubicBezTo>
                <a:cubicBezTo>
                  <a:pt x="18018" y="14792"/>
                  <a:pt x="18006" y="14790"/>
                  <a:pt x="17994" y="14788"/>
                </a:cubicBezTo>
                <a:cubicBezTo>
                  <a:pt x="17989" y="14776"/>
                  <a:pt x="17985" y="14763"/>
                  <a:pt x="17980" y="14751"/>
                </a:cubicBezTo>
                <a:cubicBezTo>
                  <a:pt x="17975" y="14751"/>
                  <a:pt x="17970" y="14751"/>
                  <a:pt x="17965" y="14751"/>
                </a:cubicBezTo>
                <a:cubicBezTo>
                  <a:pt x="17960" y="14764"/>
                  <a:pt x="17957" y="14780"/>
                  <a:pt x="17952" y="14796"/>
                </a:cubicBezTo>
                <a:cubicBezTo>
                  <a:pt x="17941" y="14827"/>
                  <a:pt x="17859" y="14800"/>
                  <a:pt x="17834" y="14799"/>
                </a:cubicBezTo>
                <a:cubicBezTo>
                  <a:pt x="17832" y="14773"/>
                  <a:pt x="17825" y="14743"/>
                  <a:pt x="17812" y="14734"/>
                </a:cubicBezTo>
                <a:cubicBezTo>
                  <a:pt x="17807" y="14727"/>
                  <a:pt x="17797" y="14750"/>
                  <a:pt x="17784" y="14739"/>
                </a:cubicBezTo>
                <a:cubicBezTo>
                  <a:pt x="17769" y="14726"/>
                  <a:pt x="17753" y="14708"/>
                  <a:pt x="17733" y="14691"/>
                </a:cubicBezTo>
                <a:cubicBezTo>
                  <a:pt x="17731" y="14700"/>
                  <a:pt x="17730" y="14709"/>
                  <a:pt x="17728" y="14719"/>
                </a:cubicBezTo>
                <a:cubicBezTo>
                  <a:pt x="17726" y="14720"/>
                  <a:pt x="17723" y="14720"/>
                  <a:pt x="17721" y="14721"/>
                </a:cubicBezTo>
                <a:cubicBezTo>
                  <a:pt x="17711" y="14721"/>
                  <a:pt x="17711" y="14719"/>
                  <a:pt x="17709" y="14706"/>
                </a:cubicBezTo>
                <a:cubicBezTo>
                  <a:pt x="17698" y="14696"/>
                  <a:pt x="17677" y="14699"/>
                  <a:pt x="17667" y="14691"/>
                </a:cubicBezTo>
                <a:close/>
                <a:moveTo>
                  <a:pt x="18770" y="14691"/>
                </a:moveTo>
                <a:cubicBezTo>
                  <a:pt x="18769" y="14702"/>
                  <a:pt x="18768" y="14695"/>
                  <a:pt x="18774" y="14703"/>
                </a:cubicBezTo>
                <a:cubicBezTo>
                  <a:pt x="18768" y="14717"/>
                  <a:pt x="18759" y="14729"/>
                  <a:pt x="18748" y="14732"/>
                </a:cubicBezTo>
                <a:cubicBezTo>
                  <a:pt x="18748" y="14737"/>
                  <a:pt x="18748" y="14742"/>
                  <a:pt x="18749" y="14748"/>
                </a:cubicBezTo>
                <a:cubicBezTo>
                  <a:pt x="18729" y="14756"/>
                  <a:pt x="18707" y="14738"/>
                  <a:pt x="18688" y="14762"/>
                </a:cubicBezTo>
                <a:cubicBezTo>
                  <a:pt x="18675" y="14759"/>
                  <a:pt x="18674" y="14750"/>
                  <a:pt x="18665" y="14743"/>
                </a:cubicBezTo>
                <a:cubicBezTo>
                  <a:pt x="18637" y="14719"/>
                  <a:pt x="18617" y="14726"/>
                  <a:pt x="18589" y="14744"/>
                </a:cubicBezTo>
                <a:cubicBezTo>
                  <a:pt x="18588" y="14749"/>
                  <a:pt x="18588" y="14754"/>
                  <a:pt x="18587" y="14758"/>
                </a:cubicBezTo>
                <a:cubicBezTo>
                  <a:pt x="18589" y="14770"/>
                  <a:pt x="18591" y="14781"/>
                  <a:pt x="18593" y="14792"/>
                </a:cubicBezTo>
                <a:cubicBezTo>
                  <a:pt x="18619" y="14786"/>
                  <a:pt x="18645" y="14809"/>
                  <a:pt x="18661" y="14806"/>
                </a:cubicBezTo>
                <a:cubicBezTo>
                  <a:pt x="18669" y="14800"/>
                  <a:pt x="18676" y="14794"/>
                  <a:pt x="18683" y="14788"/>
                </a:cubicBezTo>
                <a:cubicBezTo>
                  <a:pt x="18691" y="14792"/>
                  <a:pt x="18700" y="14796"/>
                  <a:pt x="18707" y="14799"/>
                </a:cubicBezTo>
                <a:cubicBezTo>
                  <a:pt x="18711" y="14793"/>
                  <a:pt x="18714" y="14787"/>
                  <a:pt x="18717" y="14781"/>
                </a:cubicBezTo>
                <a:cubicBezTo>
                  <a:pt x="18736" y="14766"/>
                  <a:pt x="18756" y="14772"/>
                  <a:pt x="18770" y="14750"/>
                </a:cubicBezTo>
                <a:cubicBezTo>
                  <a:pt x="18776" y="14740"/>
                  <a:pt x="18773" y="14732"/>
                  <a:pt x="18783" y="14726"/>
                </a:cubicBezTo>
                <a:cubicBezTo>
                  <a:pt x="18785" y="14719"/>
                  <a:pt x="18786" y="14718"/>
                  <a:pt x="18786" y="14707"/>
                </a:cubicBezTo>
                <a:cubicBezTo>
                  <a:pt x="18784" y="14703"/>
                  <a:pt x="18782" y="14698"/>
                  <a:pt x="18779" y="14694"/>
                </a:cubicBezTo>
                <a:cubicBezTo>
                  <a:pt x="18776" y="14693"/>
                  <a:pt x="18773" y="14692"/>
                  <a:pt x="18770" y="14691"/>
                </a:cubicBezTo>
                <a:close/>
                <a:moveTo>
                  <a:pt x="18302" y="14990"/>
                </a:moveTo>
                <a:cubicBezTo>
                  <a:pt x="18292" y="14999"/>
                  <a:pt x="18278" y="15002"/>
                  <a:pt x="18263" y="15001"/>
                </a:cubicBezTo>
                <a:cubicBezTo>
                  <a:pt x="18263" y="15002"/>
                  <a:pt x="18263" y="15003"/>
                  <a:pt x="18263" y="15003"/>
                </a:cubicBezTo>
                <a:cubicBezTo>
                  <a:pt x="18271" y="15028"/>
                  <a:pt x="18292" y="15045"/>
                  <a:pt x="18305" y="15057"/>
                </a:cubicBezTo>
                <a:cubicBezTo>
                  <a:pt x="18310" y="15036"/>
                  <a:pt x="18319" y="15033"/>
                  <a:pt x="18329" y="15020"/>
                </a:cubicBezTo>
                <a:cubicBezTo>
                  <a:pt x="18330" y="15020"/>
                  <a:pt x="18331" y="15020"/>
                  <a:pt x="18331" y="15020"/>
                </a:cubicBezTo>
                <a:cubicBezTo>
                  <a:pt x="18322" y="15010"/>
                  <a:pt x="18312" y="15001"/>
                  <a:pt x="18302" y="14990"/>
                </a:cubicBezTo>
                <a:close/>
                <a:moveTo>
                  <a:pt x="18497" y="14990"/>
                </a:moveTo>
                <a:cubicBezTo>
                  <a:pt x="18495" y="14994"/>
                  <a:pt x="18493" y="14997"/>
                  <a:pt x="18490" y="15001"/>
                </a:cubicBezTo>
                <a:cubicBezTo>
                  <a:pt x="18491" y="15007"/>
                  <a:pt x="18492" y="15013"/>
                  <a:pt x="18493" y="15019"/>
                </a:cubicBezTo>
                <a:cubicBezTo>
                  <a:pt x="18497" y="15030"/>
                  <a:pt x="18506" y="15035"/>
                  <a:pt x="18513" y="15039"/>
                </a:cubicBezTo>
                <a:cubicBezTo>
                  <a:pt x="18513" y="15041"/>
                  <a:pt x="18514" y="15043"/>
                  <a:pt x="18514" y="15044"/>
                </a:cubicBezTo>
                <a:cubicBezTo>
                  <a:pt x="18491" y="15089"/>
                  <a:pt x="18489" y="15044"/>
                  <a:pt x="18472" y="15036"/>
                </a:cubicBezTo>
                <a:cubicBezTo>
                  <a:pt x="18463" y="15034"/>
                  <a:pt x="18454" y="15033"/>
                  <a:pt x="18445" y="15031"/>
                </a:cubicBezTo>
                <a:cubicBezTo>
                  <a:pt x="18439" y="15037"/>
                  <a:pt x="18433" y="15043"/>
                  <a:pt x="18428" y="15049"/>
                </a:cubicBezTo>
                <a:cubicBezTo>
                  <a:pt x="18425" y="15062"/>
                  <a:pt x="18425" y="15077"/>
                  <a:pt x="18425" y="15098"/>
                </a:cubicBezTo>
                <a:cubicBezTo>
                  <a:pt x="18459" y="15120"/>
                  <a:pt x="18476" y="15083"/>
                  <a:pt x="18510" y="15085"/>
                </a:cubicBezTo>
                <a:cubicBezTo>
                  <a:pt x="18515" y="15076"/>
                  <a:pt x="18520" y="15067"/>
                  <a:pt x="18525" y="15057"/>
                </a:cubicBezTo>
                <a:cubicBezTo>
                  <a:pt x="18526" y="15058"/>
                  <a:pt x="18527" y="15059"/>
                  <a:pt x="18528" y="15060"/>
                </a:cubicBezTo>
                <a:cubicBezTo>
                  <a:pt x="18526" y="15065"/>
                  <a:pt x="18525" y="15070"/>
                  <a:pt x="18524" y="15076"/>
                </a:cubicBezTo>
                <a:cubicBezTo>
                  <a:pt x="18524" y="15076"/>
                  <a:pt x="18525" y="15076"/>
                  <a:pt x="18525" y="15077"/>
                </a:cubicBezTo>
                <a:cubicBezTo>
                  <a:pt x="18536" y="15079"/>
                  <a:pt x="18550" y="15075"/>
                  <a:pt x="18553" y="15062"/>
                </a:cubicBezTo>
                <a:cubicBezTo>
                  <a:pt x="18563" y="15063"/>
                  <a:pt x="18566" y="15068"/>
                  <a:pt x="18572" y="15076"/>
                </a:cubicBezTo>
                <a:cubicBezTo>
                  <a:pt x="18573" y="15068"/>
                  <a:pt x="18574" y="15061"/>
                  <a:pt x="18575" y="15054"/>
                </a:cubicBezTo>
                <a:cubicBezTo>
                  <a:pt x="18570" y="15046"/>
                  <a:pt x="18574" y="15049"/>
                  <a:pt x="18567" y="15049"/>
                </a:cubicBezTo>
                <a:cubicBezTo>
                  <a:pt x="18567" y="15041"/>
                  <a:pt x="18567" y="15032"/>
                  <a:pt x="18567" y="15024"/>
                </a:cubicBezTo>
                <a:cubicBezTo>
                  <a:pt x="18562" y="15017"/>
                  <a:pt x="18561" y="15013"/>
                  <a:pt x="18551" y="15013"/>
                </a:cubicBezTo>
                <a:cubicBezTo>
                  <a:pt x="18548" y="15021"/>
                  <a:pt x="18545" y="15028"/>
                  <a:pt x="18541" y="15036"/>
                </a:cubicBezTo>
                <a:cubicBezTo>
                  <a:pt x="18541" y="15028"/>
                  <a:pt x="18541" y="15021"/>
                  <a:pt x="18541" y="15013"/>
                </a:cubicBezTo>
                <a:cubicBezTo>
                  <a:pt x="18533" y="15003"/>
                  <a:pt x="18528" y="15004"/>
                  <a:pt x="18519" y="15012"/>
                </a:cubicBezTo>
                <a:cubicBezTo>
                  <a:pt x="18514" y="14998"/>
                  <a:pt x="18512" y="14990"/>
                  <a:pt x="18497" y="14990"/>
                </a:cubicBezTo>
                <a:close/>
                <a:moveTo>
                  <a:pt x="18643" y="14990"/>
                </a:moveTo>
                <a:cubicBezTo>
                  <a:pt x="18629" y="15003"/>
                  <a:pt x="18598" y="14990"/>
                  <a:pt x="18589" y="15012"/>
                </a:cubicBezTo>
                <a:cubicBezTo>
                  <a:pt x="18588" y="15014"/>
                  <a:pt x="18588" y="15015"/>
                  <a:pt x="18587" y="15017"/>
                </a:cubicBezTo>
                <a:cubicBezTo>
                  <a:pt x="18595" y="15032"/>
                  <a:pt x="18678" y="15101"/>
                  <a:pt x="18682" y="15098"/>
                </a:cubicBezTo>
                <a:cubicBezTo>
                  <a:pt x="18689" y="15092"/>
                  <a:pt x="18693" y="15082"/>
                  <a:pt x="18695" y="15065"/>
                </a:cubicBezTo>
                <a:cubicBezTo>
                  <a:pt x="18681" y="15037"/>
                  <a:pt x="18661" y="15009"/>
                  <a:pt x="18643" y="14990"/>
                </a:cubicBezTo>
                <a:close/>
                <a:moveTo>
                  <a:pt x="18966" y="14990"/>
                </a:moveTo>
                <a:cubicBezTo>
                  <a:pt x="18935" y="15016"/>
                  <a:pt x="18894" y="14998"/>
                  <a:pt x="18858" y="15019"/>
                </a:cubicBezTo>
                <a:cubicBezTo>
                  <a:pt x="18844" y="15027"/>
                  <a:pt x="18840" y="15058"/>
                  <a:pt x="18829" y="15073"/>
                </a:cubicBezTo>
                <a:cubicBezTo>
                  <a:pt x="18808" y="15100"/>
                  <a:pt x="18775" y="15105"/>
                  <a:pt x="18759" y="15142"/>
                </a:cubicBezTo>
                <a:cubicBezTo>
                  <a:pt x="18756" y="15150"/>
                  <a:pt x="18751" y="15203"/>
                  <a:pt x="18748" y="15215"/>
                </a:cubicBezTo>
                <a:cubicBezTo>
                  <a:pt x="18801" y="15214"/>
                  <a:pt x="18814" y="15146"/>
                  <a:pt x="18847" y="15110"/>
                </a:cubicBezTo>
                <a:cubicBezTo>
                  <a:pt x="18888" y="15065"/>
                  <a:pt x="18943" y="15054"/>
                  <a:pt x="18981" y="15006"/>
                </a:cubicBezTo>
                <a:cubicBezTo>
                  <a:pt x="18981" y="15004"/>
                  <a:pt x="18981" y="15003"/>
                  <a:pt x="18981" y="15001"/>
                </a:cubicBezTo>
                <a:cubicBezTo>
                  <a:pt x="18977" y="14992"/>
                  <a:pt x="18975" y="14990"/>
                  <a:pt x="18966" y="14990"/>
                </a:cubicBezTo>
                <a:close/>
                <a:moveTo>
                  <a:pt x="19237" y="15289"/>
                </a:moveTo>
                <a:cubicBezTo>
                  <a:pt x="19236" y="15295"/>
                  <a:pt x="19234" y="15301"/>
                  <a:pt x="19233" y="15306"/>
                </a:cubicBezTo>
                <a:cubicBezTo>
                  <a:pt x="19234" y="15310"/>
                  <a:pt x="19235" y="15315"/>
                  <a:pt x="19236" y="15319"/>
                </a:cubicBezTo>
                <a:cubicBezTo>
                  <a:pt x="19236" y="15324"/>
                  <a:pt x="19237" y="15329"/>
                  <a:pt x="19234" y="15334"/>
                </a:cubicBezTo>
                <a:cubicBezTo>
                  <a:pt x="19236" y="15335"/>
                  <a:pt x="19238" y="15335"/>
                  <a:pt x="19241" y="15336"/>
                </a:cubicBezTo>
                <a:cubicBezTo>
                  <a:pt x="19242" y="15340"/>
                  <a:pt x="19244" y="15343"/>
                  <a:pt x="19245" y="15347"/>
                </a:cubicBezTo>
                <a:cubicBezTo>
                  <a:pt x="19255" y="15351"/>
                  <a:pt x="19265" y="15355"/>
                  <a:pt x="19276" y="15359"/>
                </a:cubicBezTo>
                <a:cubicBezTo>
                  <a:pt x="19279" y="15358"/>
                  <a:pt x="19282" y="15353"/>
                  <a:pt x="19285" y="15351"/>
                </a:cubicBezTo>
                <a:cubicBezTo>
                  <a:pt x="19296" y="15338"/>
                  <a:pt x="19306" y="15325"/>
                  <a:pt x="19311" y="15301"/>
                </a:cubicBezTo>
                <a:cubicBezTo>
                  <a:pt x="19300" y="15278"/>
                  <a:pt x="19285" y="15307"/>
                  <a:pt x="19272" y="15295"/>
                </a:cubicBezTo>
                <a:cubicBezTo>
                  <a:pt x="19267" y="15304"/>
                  <a:pt x="19260" y="15305"/>
                  <a:pt x="19254" y="15303"/>
                </a:cubicBezTo>
                <a:cubicBezTo>
                  <a:pt x="19253" y="15299"/>
                  <a:pt x="19251" y="15295"/>
                  <a:pt x="19250" y="15292"/>
                </a:cubicBezTo>
                <a:cubicBezTo>
                  <a:pt x="19247" y="15291"/>
                  <a:pt x="19244" y="15290"/>
                  <a:pt x="19241" y="15289"/>
                </a:cubicBezTo>
                <a:cubicBezTo>
                  <a:pt x="19240" y="15290"/>
                  <a:pt x="19240" y="15290"/>
                  <a:pt x="19239" y="15291"/>
                </a:cubicBezTo>
                <a:cubicBezTo>
                  <a:pt x="19239" y="15290"/>
                  <a:pt x="19238" y="15290"/>
                  <a:pt x="19237" y="15289"/>
                </a:cubicBezTo>
                <a:close/>
                <a:moveTo>
                  <a:pt x="20041" y="15289"/>
                </a:moveTo>
                <a:cubicBezTo>
                  <a:pt x="20038" y="15291"/>
                  <a:pt x="20036" y="15296"/>
                  <a:pt x="20034" y="15299"/>
                </a:cubicBezTo>
                <a:cubicBezTo>
                  <a:pt x="20017" y="15322"/>
                  <a:pt x="20018" y="15366"/>
                  <a:pt x="20010" y="15405"/>
                </a:cubicBezTo>
                <a:cubicBezTo>
                  <a:pt x="20008" y="15413"/>
                  <a:pt x="20003" y="15416"/>
                  <a:pt x="20000" y="15423"/>
                </a:cubicBezTo>
                <a:cubicBezTo>
                  <a:pt x="19997" y="15434"/>
                  <a:pt x="19993" y="15447"/>
                  <a:pt x="19989" y="15459"/>
                </a:cubicBezTo>
                <a:cubicBezTo>
                  <a:pt x="19987" y="15466"/>
                  <a:pt x="19984" y="15470"/>
                  <a:pt x="19981" y="15477"/>
                </a:cubicBezTo>
                <a:cubicBezTo>
                  <a:pt x="19987" y="15495"/>
                  <a:pt x="20000" y="15472"/>
                  <a:pt x="20007" y="15490"/>
                </a:cubicBezTo>
                <a:cubicBezTo>
                  <a:pt x="20000" y="15505"/>
                  <a:pt x="19987" y="15512"/>
                  <a:pt x="19983" y="15533"/>
                </a:cubicBezTo>
                <a:cubicBezTo>
                  <a:pt x="19982" y="15543"/>
                  <a:pt x="19984" y="15550"/>
                  <a:pt x="19985" y="15560"/>
                </a:cubicBezTo>
                <a:cubicBezTo>
                  <a:pt x="19988" y="15579"/>
                  <a:pt x="19982" y="15596"/>
                  <a:pt x="19974" y="15600"/>
                </a:cubicBezTo>
                <a:cubicBezTo>
                  <a:pt x="19972" y="15612"/>
                  <a:pt x="19975" y="15641"/>
                  <a:pt x="19974" y="15656"/>
                </a:cubicBezTo>
                <a:cubicBezTo>
                  <a:pt x="19974" y="15676"/>
                  <a:pt x="19974" y="15696"/>
                  <a:pt x="19974" y="15717"/>
                </a:cubicBezTo>
                <a:cubicBezTo>
                  <a:pt x="19978" y="15738"/>
                  <a:pt x="19981" y="15757"/>
                  <a:pt x="19984" y="15778"/>
                </a:cubicBezTo>
                <a:cubicBezTo>
                  <a:pt x="19970" y="15788"/>
                  <a:pt x="19967" y="15814"/>
                  <a:pt x="19965" y="15843"/>
                </a:cubicBezTo>
                <a:cubicBezTo>
                  <a:pt x="19964" y="15854"/>
                  <a:pt x="19965" y="15866"/>
                  <a:pt x="19963" y="15875"/>
                </a:cubicBezTo>
                <a:cubicBezTo>
                  <a:pt x="19955" y="15911"/>
                  <a:pt x="19947" y="15948"/>
                  <a:pt x="19939" y="15985"/>
                </a:cubicBezTo>
                <a:cubicBezTo>
                  <a:pt x="19934" y="16007"/>
                  <a:pt x="19931" y="16029"/>
                  <a:pt x="19921" y="16041"/>
                </a:cubicBezTo>
                <a:cubicBezTo>
                  <a:pt x="19909" y="16055"/>
                  <a:pt x="19888" y="16056"/>
                  <a:pt x="19873" y="16062"/>
                </a:cubicBezTo>
                <a:cubicBezTo>
                  <a:pt x="19864" y="16065"/>
                  <a:pt x="19852" y="16039"/>
                  <a:pt x="19843" y="16036"/>
                </a:cubicBezTo>
                <a:cubicBezTo>
                  <a:pt x="19835" y="16033"/>
                  <a:pt x="19830" y="16047"/>
                  <a:pt x="19824" y="16030"/>
                </a:cubicBezTo>
                <a:cubicBezTo>
                  <a:pt x="19820" y="16020"/>
                  <a:pt x="19817" y="15983"/>
                  <a:pt x="19814" y="15978"/>
                </a:cubicBezTo>
                <a:cubicBezTo>
                  <a:pt x="19803" y="15961"/>
                  <a:pt x="19782" y="15952"/>
                  <a:pt x="19766" y="15945"/>
                </a:cubicBezTo>
                <a:cubicBezTo>
                  <a:pt x="19758" y="15943"/>
                  <a:pt x="19749" y="15940"/>
                  <a:pt x="19741" y="15938"/>
                </a:cubicBezTo>
                <a:cubicBezTo>
                  <a:pt x="19736" y="15934"/>
                  <a:pt x="19729" y="15910"/>
                  <a:pt x="19725" y="15902"/>
                </a:cubicBezTo>
                <a:cubicBezTo>
                  <a:pt x="19721" y="15894"/>
                  <a:pt x="19714" y="15888"/>
                  <a:pt x="19707" y="15886"/>
                </a:cubicBezTo>
                <a:cubicBezTo>
                  <a:pt x="19705" y="15886"/>
                  <a:pt x="19703" y="15884"/>
                  <a:pt x="19700" y="15884"/>
                </a:cubicBezTo>
                <a:cubicBezTo>
                  <a:pt x="19687" y="15876"/>
                  <a:pt x="19672" y="15834"/>
                  <a:pt x="19656" y="15850"/>
                </a:cubicBezTo>
                <a:cubicBezTo>
                  <a:pt x="19649" y="15832"/>
                  <a:pt x="19637" y="15826"/>
                  <a:pt x="19628" y="15814"/>
                </a:cubicBezTo>
                <a:cubicBezTo>
                  <a:pt x="19624" y="15810"/>
                  <a:pt x="19621" y="15804"/>
                  <a:pt x="19619" y="15797"/>
                </a:cubicBezTo>
                <a:cubicBezTo>
                  <a:pt x="19619" y="15794"/>
                  <a:pt x="19618" y="15792"/>
                  <a:pt x="19617" y="15789"/>
                </a:cubicBezTo>
                <a:cubicBezTo>
                  <a:pt x="19609" y="15781"/>
                  <a:pt x="19602" y="15772"/>
                  <a:pt x="19594" y="15764"/>
                </a:cubicBezTo>
                <a:cubicBezTo>
                  <a:pt x="19585" y="15755"/>
                  <a:pt x="19576" y="15746"/>
                  <a:pt x="19567" y="15737"/>
                </a:cubicBezTo>
                <a:cubicBezTo>
                  <a:pt x="19566" y="15730"/>
                  <a:pt x="19566" y="15724"/>
                  <a:pt x="19565" y="15717"/>
                </a:cubicBezTo>
                <a:cubicBezTo>
                  <a:pt x="19578" y="15694"/>
                  <a:pt x="19591" y="15662"/>
                  <a:pt x="19598" y="15632"/>
                </a:cubicBezTo>
                <a:cubicBezTo>
                  <a:pt x="19601" y="15622"/>
                  <a:pt x="19602" y="15610"/>
                  <a:pt x="19604" y="15599"/>
                </a:cubicBezTo>
                <a:cubicBezTo>
                  <a:pt x="19589" y="15590"/>
                  <a:pt x="19603" y="15573"/>
                  <a:pt x="19601" y="15555"/>
                </a:cubicBezTo>
                <a:cubicBezTo>
                  <a:pt x="19611" y="15553"/>
                  <a:pt x="19628" y="15501"/>
                  <a:pt x="19635" y="15539"/>
                </a:cubicBezTo>
                <a:cubicBezTo>
                  <a:pt x="19640" y="15533"/>
                  <a:pt x="19644" y="15527"/>
                  <a:pt x="19648" y="15521"/>
                </a:cubicBezTo>
                <a:cubicBezTo>
                  <a:pt x="19648" y="15521"/>
                  <a:pt x="19649" y="15520"/>
                  <a:pt x="19649" y="15520"/>
                </a:cubicBezTo>
                <a:cubicBezTo>
                  <a:pt x="19647" y="15516"/>
                  <a:pt x="19643" y="15514"/>
                  <a:pt x="19643" y="15508"/>
                </a:cubicBezTo>
                <a:cubicBezTo>
                  <a:pt x="19641" y="15499"/>
                  <a:pt x="19645" y="15492"/>
                  <a:pt x="19647" y="15487"/>
                </a:cubicBezTo>
                <a:cubicBezTo>
                  <a:pt x="19654" y="15473"/>
                  <a:pt x="19663" y="15463"/>
                  <a:pt x="19668" y="15445"/>
                </a:cubicBezTo>
                <a:cubicBezTo>
                  <a:pt x="19663" y="15436"/>
                  <a:pt x="19659" y="15415"/>
                  <a:pt x="19647" y="15421"/>
                </a:cubicBezTo>
                <a:cubicBezTo>
                  <a:pt x="19644" y="15423"/>
                  <a:pt x="19642" y="15425"/>
                  <a:pt x="19641" y="15429"/>
                </a:cubicBezTo>
                <a:cubicBezTo>
                  <a:pt x="19641" y="15429"/>
                  <a:pt x="19641" y="15429"/>
                  <a:pt x="19641" y="15429"/>
                </a:cubicBezTo>
                <a:cubicBezTo>
                  <a:pt x="19636" y="15422"/>
                  <a:pt x="19636" y="15394"/>
                  <a:pt x="19626" y="15397"/>
                </a:cubicBezTo>
                <a:cubicBezTo>
                  <a:pt x="19609" y="15402"/>
                  <a:pt x="19626" y="15431"/>
                  <a:pt x="19620" y="15445"/>
                </a:cubicBezTo>
                <a:cubicBezTo>
                  <a:pt x="19618" y="15449"/>
                  <a:pt x="19616" y="15452"/>
                  <a:pt x="19613" y="15453"/>
                </a:cubicBezTo>
                <a:cubicBezTo>
                  <a:pt x="19602" y="15456"/>
                  <a:pt x="19604" y="15433"/>
                  <a:pt x="19602" y="15419"/>
                </a:cubicBezTo>
                <a:cubicBezTo>
                  <a:pt x="19595" y="15423"/>
                  <a:pt x="19589" y="15426"/>
                  <a:pt x="19582" y="15430"/>
                </a:cubicBezTo>
                <a:cubicBezTo>
                  <a:pt x="19584" y="15422"/>
                  <a:pt x="19586" y="15412"/>
                  <a:pt x="19587" y="15403"/>
                </a:cubicBezTo>
                <a:cubicBezTo>
                  <a:pt x="19570" y="15406"/>
                  <a:pt x="19562" y="15431"/>
                  <a:pt x="19549" y="15436"/>
                </a:cubicBezTo>
                <a:cubicBezTo>
                  <a:pt x="19532" y="15441"/>
                  <a:pt x="19517" y="15374"/>
                  <a:pt x="19497" y="15405"/>
                </a:cubicBezTo>
                <a:cubicBezTo>
                  <a:pt x="19488" y="15399"/>
                  <a:pt x="19474" y="15402"/>
                  <a:pt x="19466" y="15394"/>
                </a:cubicBezTo>
                <a:cubicBezTo>
                  <a:pt x="19461" y="15389"/>
                  <a:pt x="19460" y="15372"/>
                  <a:pt x="19455" y="15370"/>
                </a:cubicBezTo>
                <a:cubicBezTo>
                  <a:pt x="19444" y="15367"/>
                  <a:pt x="19439" y="15392"/>
                  <a:pt x="19423" y="15382"/>
                </a:cubicBezTo>
                <a:cubicBezTo>
                  <a:pt x="19413" y="15376"/>
                  <a:pt x="19407" y="15359"/>
                  <a:pt x="19400" y="15347"/>
                </a:cubicBezTo>
                <a:cubicBezTo>
                  <a:pt x="19397" y="15342"/>
                  <a:pt x="19393" y="15335"/>
                  <a:pt x="19386" y="15337"/>
                </a:cubicBezTo>
                <a:cubicBezTo>
                  <a:pt x="19381" y="15339"/>
                  <a:pt x="19380" y="15343"/>
                  <a:pt x="19376" y="15346"/>
                </a:cubicBezTo>
                <a:cubicBezTo>
                  <a:pt x="19376" y="15346"/>
                  <a:pt x="19376" y="15347"/>
                  <a:pt x="19376" y="15347"/>
                </a:cubicBezTo>
                <a:cubicBezTo>
                  <a:pt x="19372" y="15335"/>
                  <a:pt x="19368" y="15311"/>
                  <a:pt x="19355" y="15319"/>
                </a:cubicBezTo>
                <a:cubicBezTo>
                  <a:pt x="19350" y="15324"/>
                  <a:pt x="19347" y="15333"/>
                  <a:pt x="19340" y="15335"/>
                </a:cubicBezTo>
                <a:cubicBezTo>
                  <a:pt x="19336" y="15332"/>
                  <a:pt x="19334" y="15326"/>
                  <a:pt x="19333" y="15318"/>
                </a:cubicBezTo>
                <a:cubicBezTo>
                  <a:pt x="19324" y="15319"/>
                  <a:pt x="19324" y="15334"/>
                  <a:pt x="19328" y="15345"/>
                </a:cubicBezTo>
                <a:cubicBezTo>
                  <a:pt x="19333" y="15359"/>
                  <a:pt x="19349" y="15356"/>
                  <a:pt x="19357" y="15347"/>
                </a:cubicBezTo>
                <a:cubicBezTo>
                  <a:pt x="19373" y="15350"/>
                  <a:pt x="19370" y="15371"/>
                  <a:pt x="19376" y="15391"/>
                </a:cubicBezTo>
                <a:cubicBezTo>
                  <a:pt x="19377" y="15399"/>
                  <a:pt x="19381" y="15402"/>
                  <a:pt x="19381" y="15413"/>
                </a:cubicBezTo>
                <a:cubicBezTo>
                  <a:pt x="19377" y="15422"/>
                  <a:pt x="19364" y="15424"/>
                  <a:pt x="19361" y="15436"/>
                </a:cubicBezTo>
                <a:cubicBezTo>
                  <a:pt x="19359" y="15434"/>
                  <a:pt x="19357" y="15433"/>
                  <a:pt x="19355" y="15431"/>
                </a:cubicBezTo>
                <a:cubicBezTo>
                  <a:pt x="19349" y="15427"/>
                  <a:pt x="19338" y="15424"/>
                  <a:pt x="19329" y="15426"/>
                </a:cubicBezTo>
                <a:cubicBezTo>
                  <a:pt x="19311" y="15431"/>
                  <a:pt x="19287" y="15441"/>
                  <a:pt x="19269" y="15430"/>
                </a:cubicBezTo>
                <a:cubicBezTo>
                  <a:pt x="19266" y="15442"/>
                  <a:pt x="19264" y="15453"/>
                  <a:pt x="19261" y="15465"/>
                </a:cubicBezTo>
                <a:cubicBezTo>
                  <a:pt x="19256" y="15464"/>
                  <a:pt x="19250" y="15453"/>
                  <a:pt x="19245" y="15457"/>
                </a:cubicBezTo>
                <a:cubicBezTo>
                  <a:pt x="19245" y="15458"/>
                  <a:pt x="19244" y="15459"/>
                  <a:pt x="19243" y="15460"/>
                </a:cubicBezTo>
                <a:cubicBezTo>
                  <a:pt x="19244" y="15479"/>
                  <a:pt x="19237" y="15483"/>
                  <a:pt x="19230" y="15491"/>
                </a:cubicBezTo>
                <a:cubicBezTo>
                  <a:pt x="19225" y="15498"/>
                  <a:pt x="19219" y="15510"/>
                  <a:pt x="19215" y="15521"/>
                </a:cubicBezTo>
                <a:cubicBezTo>
                  <a:pt x="19211" y="15535"/>
                  <a:pt x="19215" y="15554"/>
                  <a:pt x="19222" y="15558"/>
                </a:cubicBezTo>
                <a:cubicBezTo>
                  <a:pt x="19215" y="15571"/>
                  <a:pt x="19200" y="15572"/>
                  <a:pt x="19192" y="15582"/>
                </a:cubicBezTo>
                <a:cubicBezTo>
                  <a:pt x="19187" y="15589"/>
                  <a:pt x="19190" y="15598"/>
                  <a:pt x="19186" y="15608"/>
                </a:cubicBezTo>
                <a:cubicBezTo>
                  <a:pt x="19178" y="15630"/>
                  <a:pt x="19164" y="15650"/>
                  <a:pt x="19162" y="15680"/>
                </a:cubicBezTo>
                <a:cubicBezTo>
                  <a:pt x="19173" y="15685"/>
                  <a:pt x="19181" y="15684"/>
                  <a:pt x="19187" y="15698"/>
                </a:cubicBezTo>
                <a:cubicBezTo>
                  <a:pt x="19186" y="15703"/>
                  <a:pt x="19185" y="15708"/>
                  <a:pt x="19184" y="15713"/>
                </a:cubicBezTo>
                <a:cubicBezTo>
                  <a:pt x="19181" y="15742"/>
                  <a:pt x="19186" y="15751"/>
                  <a:pt x="19171" y="15763"/>
                </a:cubicBezTo>
                <a:cubicBezTo>
                  <a:pt x="19169" y="15759"/>
                  <a:pt x="19168" y="15752"/>
                  <a:pt x="19167" y="15746"/>
                </a:cubicBezTo>
                <a:cubicBezTo>
                  <a:pt x="19159" y="15737"/>
                  <a:pt x="19152" y="15754"/>
                  <a:pt x="19148" y="15760"/>
                </a:cubicBezTo>
                <a:cubicBezTo>
                  <a:pt x="19146" y="15756"/>
                  <a:pt x="19145" y="15752"/>
                  <a:pt x="19143" y="15748"/>
                </a:cubicBezTo>
                <a:cubicBezTo>
                  <a:pt x="19140" y="15746"/>
                  <a:pt x="19137" y="15745"/>
                  <a:pt x="19134" y="15743"/>
                </a:cubicBezTo>
                <a:cubicBezTo>
                  <a:pt x="19121" y="15734"/>
                  <a:pt x="19113" y="15727"/>
                  <a:pt x="19096" y="15733"/>
                </a:cubicBezTo>
                <a:cubicBezTo>
                  <a:pt x="19096" y="15740"/>
                  <a:pt x="19095" y="15748"/>
                  <a:pt x="19095" y="15755"/>
                </a:cubicBezTo>
                <a:cubicBezTo>
                  <a:pt x="19078" y="15749"/>
                  <a:pt x="19091" y="15794"/>
                  <a:pt x="19073" y="15795"/>
                </a:cubicBezTo>
                <a:cubicBezTo>
                  <a:pt x="19073" y="15781"/>
                  <a:pt x="19074" y="15767"/>
                  <a:pt x="19074" y="15753"/>
                </a:cubicBezTo>
                <a:cubicBezTo>
                  <a:pt x="19074" y="15749"/>
                  <a:pt x="19074" y="15745"/>
                  <a:pt x="19074" y="15741"/>
                </a:cubicBezTo>
                <a:cubicBezTo>
                  <a:pt x="19075" y="15734"/>
                  <a:pt x="19084" y="15730"/>
                  <a:pt x="19083" y="15719"/>
                </a:cubicBezTo>
                <a:cubicBezTo>
                  <a:pt x="19082" y="15713"/>
                  <a:pt x="19077" y="15711"/>
                  <a:pt x="19074" y="15709"/>
                </a:cubicBezTo>
                <a:cubicBezTo>
                  <a:pt x="19067" y="15702"/>
                  <a:pt x="19062" y="15695"/>
                  <a:pt x="19056" y="15688"/>
                </a:cubicBezTo>
                <a:cubicBezTo>
                  <a:pt x="19041" y="15668"/>
                  <a:pt x="19032" y="15642"/>
                  <a:pt x="19012" y="15629"/>
                </a:cubicBezTo>
                <a:cubicBezTo>
                  <a:pt x="19007" y="15626"/>
                  <a:pt x="18998" y="15617"/>
                  <a:pt x="18991" y="15622"/>
                </a:cubicBezTo>
                <a:cubicBezTo>
                  <a:pt x="18983" y="15627"/>
                  <a:pt x="18975" y="15653"/>
                  <a:pt x="18971" y="15666"/>
                </a:cubicBezTo>
                <a:cubicBezTo>
                  <a:pt x="18971" y="15667"/>
                  <a:pt x="18970" y="15666"/>
                  <a:pt x="18970" y="15666"/>
                </a:cubicBezTo>
                <a:cubicBezTo>
                  <a:pt x="18968" y="15661"/>
                  <a:pt x="18965" y="15655"/>
                  <a:pt x="18962" y="15650"/>
                </a:cubicBezTo>
                <a:cubicBezTo>
                  <a:pt x="18960" y="15652"/>
                  <a:pt x="18958" y="15653"/>
                  <a:pt x="18956" y="15656"/>
                </a:cubicBezTo>
                <a:cubicBezTo>
                  <a:pt x="18949" y="15660"/>
                  <a:pt x="18945" y="15651"/>
                  <a:pt x="18939" y="15650"/>
                </a:cubicBezTo>
                <a:cubicBezTo>
                  <a:pt x="18937" y="15651"/>
                  <a:pt x="18936" y="15653"/>
                  <a:pt x="18935" y="15656"/>
                </a:cubicBezTo>
                <a:cubicBezTo>
                  <a:pt x="18935" y="15662"/>
                  <a:pt x="18940" y="15668"/>
                  <a:pt x="18939" y="15678"/>
                </a:cubicBezTo>
                <a:cubicBezTo>
                  <a:pt x="18937" y="15694"/>
                  <a:pt x="18931" y="15700"/>
                  <a:pt x="18932" y="15719"/>
                </a:cubicBezTo>
                <a:cubicBezTo>
                  <a:pt x="18930" y="15721"/>
                  <a:pt x="18930" y="15722"/>
                  <a:pt x="18928" y="15723"/>
                </a:cubicBezTo>
                <a:cubicBezTo>
                  <a:pt x="18923" y="15725"/>
                  <a:pt x="18917" y="15711"/>
                  <a:pt x="18917" y="15705"/>
                </a:cubicBezTo>
                <a:cubicBezTo>
                  <a:pt x="18914" y="15708"/>
                  <a:pt x="18911" y="15712"/>
                  <a:pt x="18908" y="15716"/>
                </a:cubicBezTo>
                <a:cubicBezTo>
                  <a:pt x="18895" y="15728"/>
                  <a:pt x="18890" y="15720"/>
                  <a:pt x="18883" y="15746"/>
                </a:cubicBezTo>
                <a:cubicBezTo>
                  <a:pt x="18888" y="15755"/>
                  <a:pt x="18893" y="15766"/>
                  <a:pt x="18898" y="15776"/>
                </a:cubicBezTo>
                <a:cubicBezTo>
                  <a:pt x="18894" y="15798"/>
                  <a:pt x="18882" y="15775"/>
                  <a:pt x="18876" y="15777"/>
                </a:cubicBezTo>
                <a:cubicBezTo>
                  <a:pt x="18870" y="15779"/>
                  <a:pt x="18869" y="15785"/>
                  <a:pt x="18867" y="15795"/>
                </a:cubicBezTo>
                <a:cubicBezTo>
                  <a:pt x="18867" y="15799"/>
                  <a:pt x="18867" y="15804"/>
                  <a:pt x="18868" y="15807"/>
                </a:cubicBezTo>
                <a:cubicBezTo>
                  <a:pt x="18868" y="15807"/>
                  <a:pt x="18868" y="15808"/>
                  <a:pt x="18868" y="15808"/>
                </a:cubicBezTo>
                <a:cubicBezTo>
                  <a:pt x="18865" y="15808"/>
                  <a:pt x="18861" y="15807"/>
                  <a:pt x="18858" y="15807"/>
                </a:cubicBezTo>
                <a:cubicBezTo>
                  <a:pt x="18851" y="15815"/>
                  <a:pt x="18829" y="15833"/>
                  <a:pt x="18830" y="15853"/>
                </a:cubicBezTo>
                <a:cubicBezTo>
                  <a:pt x="18831" y="15859"/>
                  <a:pt x="18833" y="15864"/>
                  <a:pt x="18834" y="15869"/>
                </a:cubicBezTo>
                <a:cubicBezTo>
                  <a:pt x="18836" y="15872"/>
                  <a:pt x="18845" y="15863"/>
                  <a:pt x="18849" y="15860"/>
                </a:cubicBezTo>
                <a:cubicBezTo>
                  <a:pt x="18849" y="15862"/>
                  <a:pt x="18850" y="15864"/>
                  <a:pt x="18851" y="15866"/>
                </a:cubicBezTo>
                <a:cubicBezTo>
                  <a:pt x="18845" y="15884"/>
                  <a:pt x="18846" y="15912"/>
                  <a:pt x="18832" y="15916"/>
                </a:cubicBezTo>
                <a:cubicBezTo>
                  <a:pt x="18833" y="15926"/>
                  <a:pt x="18834" y="15936"/>
                  <a:pt x="18835" y="15945"/>
                </a:cubicBezTo>
                <a:cubicBezTo>
                  <a:pt x="18825" y="15956"/>
                  <a:pt x="18819" y="15939"/>
                  <a:pt x="18814" y="15928"/>
                </a:cubicBezTo>
                <a:cubicBezTo>
                  <a:pt x="18813" y="15925"/>
                  <a:pt x="18812" y="15921"/>
                  <a:pt x="18810" y="15918"/>
                </a:cubicBezTo>
                <a:cubicBezTo>
                  <a:pt x="18797" y="15918"/>
                  <a:pt x="18786" y="15914"/>
                  <a:pt x="18779" y="15926"/>
                </a:cubicBezTo>
                <a:cubicBezTo>
                  <a:pt x="18779" y="15926"/>
                  <a:pt x="18779" y="15927"/>
                  <a:pt x="18779" y="15928"/>
                </a:cubicBezTo>
                <a:cubicBezTo>
                  <a:pt x="18797" y="15942"/>
                  <a:pt x="18777" y="15955"/>
                  <a:pt x="18781" y="15976"/>
                </a:cubicBezTo>
                <a:cubicBezTo>
                  <a:pt x="18785" y="15996"/>
                  <a:pt x="18799" y="15993"/>
                  <a:pt x="18801" y="16003"/>
                </a:cubicBezTo>
                <a:cubicBezTo>
                  <a:pt x="18803" y="16008"/>
                  <a:pt x="18801" y="16012"/>
                  <a:pt x="18800" y="16015"/>
                </a:cubicBezTo>
                <a:cubicBezTo>
                  <a:pt x="18797" y="16030"/>
                  <a:pt x="18792" y="16029"/>
                  <a:pt x="18785" y="16022"/>
                </a:cubicBezTo>
                <a:cubicBezTo>
                  <a:pt x="18785" y="16038"/>
                  <a:pt x="18784" y="16052"/>
                  <a:pt x="18781" y="16063"/>
                </a:cubicBezTo>
                <a:cubicBezTo>
                  <a:pt x="18778" y="16066"/>
                  <a:pt x="18773" y="16058"/>
                  <a:pt x="18771" y="16054"/>
                </a:cubicBezTo>
                <a:cubicBezTo>
                  <a:pt x="18763" y="16041"/>
                  <a:pt x="18762" y="16014"/>
                  <a:pt x="18751" y="16006"/>
                </a:cubicBezTo>
                <a:cubicBezTo>
                  <a:pt x="18750" y="15999"/>
                  <a:pt x="18750" y="15991"/>
                  <a:pt x="18748" y="15985"/>
                </a:cubicBezTo>
                <a:cubicBezTo>
                  <a:pt x="18745" y="15977"/>
                  <a:pt x="18738" y="15972"/>
                  <a:pt x="18735" y="15964"/>
                </a:cubicBezTo>
                <a:cubicBezTo>
                  <a:pt x="18728" y="15965"/>
                  <a:pt x="18724" y="15975"/>
                  <a:pt x="18726" y="15987"/>
                </a:cubicBezTo>
                <a:cubicBezTo>
                  <a:pt x="18716" y="16001"/>
                  <a:pt x="18706" y="16014"/>
                  <a:pt x="18696" y="16028"/>
                </a:cubicBezTo>
                <a:cubicBezTo>
                  <a:pt x="18694" y="16035"/>
                  <a:pt x="18693" y="16043"/>
                  <a:pt x="18692" y="16051"/>
                </a:cubicBezTo>
                <a:cubicBezTo>
                  <a:pt x="18688" y="16068"/>
                  <a:pt x="18683" y="16090"/>
                  <a:pt x="18685" y="16113"/>
                </a:cubicBezTo>
                <a:cubicBezTo>
                  <a:pt x="18685" y="16122"/>
                  <a:pt x="18687" y="16130"/>
                  <a:pt x="18688" y="16136"/>
                </a:cubicBezTo>
                <a:cubicBezTo>
                  <a:pt x="18692" y="16138"/>
                  <a:pt x="18698" y="16138"/>
                  <a:pt x="18700" y="16145"/>
                </a:cubicBezTo>
                <a:cubicBezTo>
                  <a:pt x="18702" y="16152"/>
                  <a:pt x="18696" y="16159"/>
                  <a:pt x="18694" y="16164"/>
                </a:cubicBezTo>
                <a:cubicBezTo>
                  <a:pt x="18688" y="16176"/>
                  <a:pt x="18683" y="16190"/>
                  <a:pt x="18676" y="16199"/>
                </a:cubicBezTo>
                <a:cubicBezTo>
                  <a:pt x="18673" y="16201"/>
                  <a:pt x="18665" y="16204"/>
                  <a:pt x="18664" y="16207"/>
                </a:cubicBezTo>
                <a:cubicBezTo>
                  <a:pt x="18660" y="16214"/>
                  <a:pt x="18658" y="16226"/>
                  <a:pt x="18655" y="16236"/>
                </a:cubicBezTo>
                <a:cubicBezTo>
                  <a:pt x="18648" y="16265"/>
                  <a:pt x="18643" y="16297"/>
                  <a:pt x="18633" y="16321"/>
                </a:cubicBezTo>
                <a:cubicBezTo>
                  <a:pt x="18623" y="16343"/>
                  <a:pt x="18609" y="16354"/>
                  <a:pt x="18593" y="16366"/>
                </a:cubicBezTo>
                <a:cubicBezTo>
                  <a:pt x="18571" y="16383"/>
                  <a:pt x="18548" y="16399"/>
                  <a:pt x="18525" y="16417"/>
                </a:cubicBezTo>
                <a:cubicBezTo>
                  <a:pt x="18521" y="16407"/>
                  <a:pt x="18502" y="16404"/>
                  <a:pt x="18493" y="16411"/>
                </a:cubicBezTo>
                <a:cubicBezTo>
                  <a:pt x="18491" y="16415"/>
                  <a:pt x="18490" y="16419"/>
                  <a:pt x="18488" y="16423"/>
                </a:cubicBezTo>
                <a:cubicBezTo>
                  <a:pt x="18486" y="16430"/>
                  <a:pt x="18483" y="16437"/>
                  <a:pt x="18479" y="16441"/>
                </a:cubicBezTo>
                <a:cubicBezTo>
                  <a:pt x="18467" y="16457"/>
                  <a:pt x="18446" y="16460"/>
                  <a:pt x="18431" y="16471"/>
                </a:cubicBezTo>
                <a:cubicBezTo>
                  <a:pt x="18425" y="16476"/>
                  <a:pt x="18420" y="16484"/>
                  <a:pt x="18415" y="16492"/>
                </a:cubicBezTo>
                <a:cubicBezTo>
                  <a:pt x="18408" y="16501"/>
                  <a:pt x="18400" y="16509"/>
                  <a:pt x="18391" y="16514"/>
                </a:cubicBezTo>
                <a:cubicBezTo>
                  <a:pt x="18371" y="16525"/>
                  <a:pt x="18344" y="16520"/>
                  <a:pt x="18326" y="16534"/>
                </a:cubicBezTo>
                <a:cubicBezTo>
                  <a:pt x="18301" y="16552"/>
                  <a:pt x="18288" y="16592"/>
                  <a:pt x="18269" y="16621"/>
                </a:cubicBezTo>
                <a:cubicBezTo>
                  <a:pt x="18263" y="16631"/>
                  <a:pt x="18257" y="16639"/>
                  <a:pt x="18250" y="16647"/>
                </a:cubicBezTo>
                <a:cubicBezTo>
                  <a:pt x="18241" y="16655"/>
                  <a:pt x="18232" y="16658"/>
                  <a:pt x="18225" y="16668"/>
                </a:cubicBezTo>
                <a:cubicBezTo>
                  <a:pt x="18211" y="16685"/>
                  <a:pt x="18206" y="16716"/>
                  <a:pt x="18198" y="16743"/>
                </a:cubicBezTo>
                <a:cubicBezTo>
                  <a:pt x="18195" y="16753"/>
                  <a:pt x="18190" y="16763"/>
                  <a:pt x="18188" y="16773"/>
                </a:cubicBezTo>
                <a:cubicBezTo>
                  <a:pt x="18174" y="16771"/>
                  <a:pt x="18167" y="16740"/>
                  <a:pt x="18170" y="16713"/>
                </a:cubicBezTo>
                <a:cubicBezTo>
                  <a:pt x="18168" y="16713"/>
                  <a:pt x="18166" y="16713"/>
                  <a:pt x="18164" y="16713"/>
                </a:cubicBezTo>
                <a:cubicBezTo>
                  <a:pt x="18157" y="16742"/>
                  <a:pt x="18152" y="16771"/>
                  <a:pt x="18145" y="16800"/>
                </a:cubicBezTo>
                <a:cubicBezTo>
                  <a:pt x="18146" y="16808"/>
                  <a:pt x="18149" y="16818"/>
                  <a:pt x="18150" y="16827"/>
                </a:cubicBezTo>
                <a:cubicBezTo>
                  <a:pt x="18151" y="16844"/>
                  <a:pt x="18153" y="16862"/>
                  <a:pt x="18154" y="16880"/>
                </a:cubicBezTo>
                <a:cubicBezTo>
                  <a:pt x="18155" y="16886"/>
                  <a:pt x="18154" y="16893"/>
                  <a:pt x="18155" y="16900"/>
                </a:cubicBezTo>
                <a:cubicBezTo>
                  <a:pt x="18151" y="16941"/>
                  <a:pt x="18125" y="16987"/>
                  <a:pt x="18132" y="17035"/>
                </a:cubicBezTo>
                <a:cubicBezTo>
                  <a:pt x="18135" y="17055"/>
                  <a:pt x="18141" y="17066"/>
                  <a:pt x="18147" y="17080"/>
                </a:cubicBezTo>
                <a:cubicBezTo>
                  <a:pt x="18162" y="17118"/>
                  <a:pt x="18177" y="17155"/>
                  <a:pt x="18191" y="17193"/>
                </a:cubicBezTo>
                <a:cubicBezTo>
                  <a:pt x="18192" y="17217"/>
                  <a:pt x="18193" y="17240"/>
                  <a:pt x="18193" y="17264"/>
                </a:cubicBezTo>
                <a:cubicBezTo>
                  <a:pt x="18191" y="17266"/>
                  <a:pt x="18189" y="17271"/>
                  <a:pt x="18186" y="17271"/>
                </a:cubicBezTo>
                <a:cubicBezTo>
                  <a:pt x="18181" y="17274"/>
                  <a:pt x="18177" y="17254"/>
                  <a:pt x="18173" y="17250"/>
                </a:cubicBezTo>
                <a:cubicBezTo>
                  <a:pt x="18171" y="17250"/>
                  <a:pt x="18172" y="17251"/>
                  <a:pt x="18171" y="17253"/>
                </a:cubicBezTo>
                <a:cubicBezTo>
                  <a:pt x="18169" y="17264"/>
                  <a:pt x="18174" y="17272"/>
                  <a:pt x="18173" y="17284"/>
                </a:cubicBezTo>
                <a:cubicBezTo>
                  <a:pt x="18172" y="17292"/>
                  <a:pt x="18169" y="17295"/>
                  <a:pt x="18167" y="17300"/>
                </a:cubicBezTo>
                <a:cubicBezTo>
                  <a:pt x="18167" y="17300"/>
                  <a:pt x="18167" y="17301"/>
                  <a:pt x="18167" y="17301"/>
                </a:cubicBezTo>
                <a:cubicBezTo>
                  <a:pt x="18162" y="17293"/>
                  <a:pt x="18157" y="17284"/>
                  <a:pt x="18152" y="17276"/>
                </a:cubicBezTo>
                <a:cubicBezTo>
                  <a:pt x="18144" y="17268"/>
                  <a:pt x="18139" y="17265"/>
                  <a:pt x="18132" y="17253"/>
                </a:cubicBezTo>
                <a:cubicBezTo>
                  <a:pt x="18124" y="17236"/>
                  <a:pt x="18119" y="17208"/>
                  <a:pt x="18110" y="17193"/>
                </a:cubicBezTo>
                <a:cubicBezTo>
                  <a:pt x="18104" y="17191"/>
                  <a:pt x="18100" y="17201"/>
                  <a:pt x="18102" y="17212"/>
                </a:cubicBezTo>
                <a:cubicBezTo>
                  <a:pt x="18106" y="17223"/>
                  <a:pt x="18110" y="17234"/>
                  <a:pt x="18114" y="17245"/>
                </a:cubicBezTo>
                <a:cubicBezTo>
                  <a:pt x="18130" y="17283"/>
                  <a:pt x="18150" y="17312"/>
                  <a:pt x="18167" y="17347"/>
                </a:cubicBezTo>
                <a:cubicBezTo>
                  <a:pt x="18172" y="17355"/>
                  <a:pt x="18177" y="17359"/>
                  <a:pt x="18180" y="17368"/>
                </a:cubicBezTo>
                <a:cubicBezTo>
                  <a:pt x="18192" y="17400"/>
                  <a:pt x="18190" y="17451"/>
                  <a:pt x="18198" y="17490"/>
                </a:cubicBezTo>
                <a:cubicBezTo>
                  <a:pt x="18201" y="17503"/>
                  <a:pt x="18206" y="17516"/>
                  <a:pt x="18212" y="17523"/>
                </a:cubicBezTo>
                <a:cubicBezTo>
                  <a:pt x="18217" y="17532"/>
                  <a:pt x="18222" y="17535"/>
                  <a:pt x="18226" y="17547"/>
                </a:cubicBezTo>
                <a:cubicBezTo>
                  <a:pt x="18234" y="17577"/>
                  <a:pt x="18234" y="17611"/>
                  <a:pt x="18255" y="17621"/>
                </a:cubicBezTo>
                <a:cubicBezTo>
                  <a:pt x="18258" y="17668"/>
                  <a:pt x="18261" y="17716"/>
                  <a:pt x="18263" y="17764"/>
                </a:cubicBezTo>
                <a:cubicBezTo>
                  <a:pt x="18279" y="17821"/>
                  <a:pt x="18295" y="17878"/>
                  <a:pt x="18311" y="17935"/>
                </a:cubicBezTo>
                <a:cubicBezTo>
                  <a:pt x="18315" y="17981"/>
                  <a:pt x="18318" y="18027"/>
                  <a:pt x="18322" y="18072"/>
                </a:cubicBezTo>
                <a:cubicBezTo>
                  <a:pt x="18323" y="18079"/>
                  <a:pt x="18319" y="18086"/>
                  <a:pt x="18320" y="18096"/>
                </a:cubicBezTo>
                <a:cubicBezTo>
                  <a:pt x="18321" y="18109"/>
                  <a:pt x="18328" y="18147"/>
                  <a:pt x="18326" y="18156"/>
                </a:cubicBezTo>
                <a:cubicBezTo>
                  <a:pt x="18320" y="18174"/>
                  <a:pt x="18314" y="18192"/>
                  <a:pt x="18307" y="18209"/>
                </a:cubicBezTo>
                <a:cubicBezTo>
                  <a:pt x="18301" y="18215"/>
                  <a:pt x="18291" y="18211"/>
                  <a:pt x="18284" y="18215"/>
                </a:cubicBezTo>
                <a:cubicBezTo>
                  <a:pt x="18282" y="18220"/>
                  <a:pt x="18283" y="18237"/>
                  <a:pt x="18283" y="18242"/>
                </a:cubicBezTo>
                <a:cubicBezTo>
                  <a:pt x="18284" y="18258"/>
                  <a:pt x="18284" y="18269"/>
                  <a:pt x="18287" y="18281"/>
                </a:cubicBezTo>
                <a:cubicBezTo>
                  <a:pt x="18289" y="18288"/>
                  <a:pt x="18291" y="18296"/>
                  <a:pt x="18293" y="18303"/>
                </a:cubicBezTo>
                <a:cubicBezTo>
                  <a:pt x="18295" y="18305"/>
                  <a:pt x="18299" y="18303"/>
                  <a:pt x="18303" y="18304"/>
                </a:cubicBezTo>
                <a:cubicBezTo>
                  <a:pt x="18311" y="18306"/>
                  <a:pt x="18317" y="18308"/>
                  <a:pt x="18323" y="18314"/>
                </a:cubicBezTo>
                <a:cubicBezTo>
                  <a:pt x="18331" y="18322"/>
                  <a:pt x="18338" y="18334"/>
                  <a:pt x="18343" y="18346"/>
                </a:cubicBezTo>
                <a:cubicBezTo>
                  <a:pt x="18345" y="18352"/>
                  <a:pt x="18347" y="18357"/>
                  <a:pt x="18350" y="18363"/>
                </a:cubicBezTo>
                <a:cubicBezTo>
                  <a:pt x="18375" y="18372"/>
                  <a:pt x="18401" y="18381"/>
                  <a:pt x="18427" y="18389"/>
                </a:cubicBezTo>
                <a:cubicBezTo>
                  <a:pt x="18429" y="18386"/>
                  <a:pt x="18430" y="18380"/>
                  <a:pt x="18433" y="18379"/>
                </a:cubicBezTo>
                <a:cubicBezTo>
                  <a:pt x="18442" y="18375"/>
                  <a:pt x="18455" y="18405"/>
                  <a:pt x="18460" y="18376"/>
                </a:cubicBezTo>
                <a:cubicBezTo>
                  <a:pt x="18460" y="18376"/>
                  <a:pt x="18460" y="18375"/>
                  <a:pt x="18460" y="18375"/>
                </a:cubicBezTo>
                <a:cubicBezTo>
                  <a:pt x="18467" y="18399"/>
                  <a:pt x="18478" y="18368"/>
                  <a:pt x="18484" y="18363"/>
                </a:cubicBezTo>
                <a:cubicBezTo>
                  <a:pt x="18488" y="18360"/>
                  <a:pt x="18494" y="18365"/>
                  <a:pt x="18497" y="18361"/>
                </a:cubicBezTo>
                <a:cubicBezTo>
                  <a:pt x="18502" y="18354"/>
                  <a:pt x="18502" y="18338"/>
                  <a:pt x="18506" y="18328"/>
                </a:cubicBezTo>
                <a:cubicBezTo>
                  <a:pt x="18508" y="18323"/>
                  <a:pt x="18510" y="18323"/>
                  <a:pt x="18513" y="18319"/>
                </a:cubicBezTo>
                <a:cubicBezTo>
                  <a:pt x="18514" y="18314"/>
                  <a:pt x="18516" y="18310"/>
                  <a:pt x="18517" y="18305"/>
                </a:cubicBezTo>
                <a:cubicBezTo>
                  <a:pt x="18525" y="18287"/>
                  <a:pt x="18541" y="18279"/>
                  <a:pt x="18559" y="18279"/>
                </a:cubicBezTo>
                <a:cubicBezTo>
                  <a:pt x="18561" y="18273"/>
                  <a:pt x="18562" y="18267"/>
                  <a:pt x="18564" y="18261"/>
                </a:cubicBezTo>
                <a:cubicBezTo>
                  <a:pt x="18570" y="18243"/>
                  <a:pt x="18576" y="18215"/>
                  <a:pt x="18586" y="18203"/>
                </a:cubicBezTo>
                <a:cubicBezTo>
                  <a:pt x="18596" y="18191"/>
                  <a:pt x="18612" y="18193"/>
                  <a:pt x="18626" y="18186"/>
                </a:cubicBezTo>
                <a:cubicBezTo>
                  <a:pt x="18631" y="18185"/>
                  <a:pt x="18635" y="18180"/>
                  <a:pt x="18638" y="18178"/>
                </a:cubicBezTo>
                <a:cubicBezTo>
                  <a:pt x="18642" y="18178"/>
                  <a:pt x="18646" y="18178"/>
                  <a:pt x="18650" y="18178"/>
                </a:cubicBezTo>
                <a:cubicBezTo>
                  <a:pt x="18659" y="18175"/>
                  <a:pt x="18666" y="18173"/>
                  <a:pt x="18674" y="18168"/>
                </a:cubicBezTo>
                <a:cubicBezTo>
                  <a:pt x="18688" y="18161"/>
                  <a:pt x="18707" y="18148"/>
                  <a:pt x="18725" y="18154"/>
                </a:cubicBezTo>
                <a:cubicBezTo>
                  <a:pt x="18735" y="18158"/>
                  <a:pt x="18741" y="18166"/>
                  <a:pt x="18749" y="18172"/>
                </a:cubicBezTo>
                <a:cubicBezTo>
                  <a:pt x="18751" y="18174"/>
                  <a:pt x="18756" y="18169"/>
                  <a:pt x="18759" y="18167"/>
                </a:cubicBezTo>
                <a:cubicBezTo>
                  <a:pt x="18768" y="18161"/>
                  <a:pt x="18778" y="18153"/>
                  <a:pt x="18787" y="18147"/>
                </a:cubicBezTo>
                <a:cubicBezTo>
                  <a:pt x="18793" y="18153"/>
                  <a:pt x="18797" y="18165"/>
                  <a:pt x="18805" y="18167"/>
                </a:cubicBezTo>
                <a:cubicBezTo>
                  <a:pt x="18811" y="18169"/>
                  <a:pt x="18815" y="18162"/>
                  <a:pt x="18818" y="18159"/>
                </a:cubicBezTo>
                <a:cubicBezTo>
                  <a:pt x="18825" y="18150"/>
                  <a:pt x="18830" y="18136"/>
                  <a:pt x="18837" y="18126"/>
                </a:cubicBezTo>
                <a:cubicBezTo>
                  <a:pt x="18839" y="18123"/>
                  <a:pt x="18842" y="18121"/>
                  <a:pt x="18844" y="18118"/>
                </a:cubicBezTo>
                <a:cubicBezTo>
                  <a:pt x="18845" y="18112"/>
                  <a:pt x="18846" y="18107"/>
                  <a:pt x="18847" y="18101"/>
                </a:cubicBezTo>
                <a:cubicBezTo>
                  <a:pt x="18853" y="18064"/>
                  <a:pt x="18849" y="18018"/>
                  <a:pt x="18869" y="18006"/>
                </a:cubicBezTo>
                <a:cubicBezTo>
                  <a:pt x="18874" y="18004"/>
                  <a:pt x="18883" y="18008"/>
                  <a:pt x="18886" y="18006"/>
                </a:cubicBezTo>
                <a:cubicBezTo>
                  <a:pt x="18915" y="17977"/>
                  <a:pt x="18943" y="17948"/>
                  <a:pt x="18971" y="17919"/>
                </a:cubicBezTo>
                <a:cubicBezTo>
                  <a:pt x="18993" y="17917"/>
                  <a:pt x="19014" y="17915"/>
                  <a:pt x="19036" y="17914"/>
                </a:cubicBezTo>
                <a:cubicBezTo>
                  <a:pt x="19066" y="17894"/>
                  <a:pt x="19097" y="17876"/>
                  <a:pt x="19127" y="17857"/>
                </a:cubicBezTo>
                <a:cubicBezTo>
                  <a:pt x="19129" y="17854"/>
                  <a:pt x="19130" y="17851"/>
                  <a:pt x="19132" y="17848"/>
                </a:cubicBezTo>
                <a:cubicBezTo>
                  <a:pt x="19137" y="17842"/>
                  <a:pt x="19143" y="17836"/>
                  <a:pt x="19148" y="17830"/>
                </a:cubicBezTo>
                <a:cubicBezTo>
                  <a:pt x="19162" y="17814"/>
                  <a:pt x="19179" y="17805"/>
                  <a:pt x="19197" y="17797"/>
                </a:cubicBezTo>
                <a:cubicBezTo>
                  <a:pt x="19208" y="17793"/>
                  <a:pt x="19231" y="17788"/>
                  <a:pt x="19244" y="17791"/>
                </a:cubicBezTo>
                <a:cubicBezTo>
                  <a:pt x="19252" y="17794"/>
                  <a:pt x="19262" y="17796"/>
                  <a:pt x="19271" y="17794"/>
                </a:cubicBezTo>
                <a:cubicBezTo>
                  <a:pt x="19289" y="17791"/>
                  <a:pt x="19307" y="17789"/>
                  <a:pt x="19326" y="17786"/>
                </a:cubicBezTo>
                <a:cubicBezTo>
                  <a:pt x="19340" y="17793"/>
                  <a:pt x="19349" y="17825"/>
                  <a:pt x="19365" y="17833"/>
                </a:cubicBezTo>
                <a:cubicBezTo>
                  <a:pt x="19374" y="17838"/>
                  <a:pt x="19379" y="17825"/>
                  <a:pt x="19389" y="17829"/>
                </a:cubicBezTo>
                <a:cubicBezTo>
                  <a:pt x="19404" y="17833"/>
                  <a:pt x="19413" y="17848"/>
                  <a:pt x="19427" y="17854"/>
                </a:cubicBezTo>
                <a:cubicBezTo>
                  <a:pt x="19436" y="17857"/>
                  <a:pt x="19440" y="17851"/>
                  <a:pt x="19446" y="17849"/>
                </a:cubicBezTo>
                <a:cubicBezTo>
                  <a:pt x="19457" y="17845"/>
                  <a:pt x="19471" y="17865"/>
                  <a:pt x="19475" y="17874"/>
                </a:cubicBezTo>
                <a:cubicBezTo>
                  <a:pt x="19473" y="17881"/>
                  <a:pt x="19470" y="17891"/>
                  <a:pt x="19472" y="17902"/>
                </a:cubicBezTo>
                <a:cubicBezTo>
                  <a:pt x="19476" y="17905"/>
                  <a:pt x="19484" y="17902"/>
                  <a:pt x="19490" y="17902"/>
                </a:cubicBezTo>
                <a:cubicBezTo>
                  <a:pt x="19504" y="17927"/>
                  <a:pt x="19479" y="17941"/>
                  <a:pt x="19487" y="17967"/>
                </a:cubicBezTo>
                <a:cubicBezTo>
                  <a:pt x="19494" y="17987"/>
                  <a:pt x="19515" y="17991"/>
                  <a:pt x="19525" y="18005"/>
                </a:cubicBezTo>
                <a:cubicBezTo>
                  <a:pt x="19533" y="18016"/>
                  <a:pt x="19531" y="18044"/>
                  <a:pt x="19536" y="18060"/>
                </a:cubicBezTo>
                <a:cubicBezTo>
                  <a:pt x="19537" y="18063"/>
                  <a:pt x="19540" y="18063"/>
                  <a:pt x="19541" y="18064"/>
                </a:cubicBezTo>
                <a:cubicBezTo>
                  <a:pt x="19545" y="18067"/>
                  <a:pt x="19548" y="18072"/>
                  <a:pt x="19551" y="18077"/>
                </a:cubicBezTo>
                <a:cubicBezTo>
                  <a:pt x="19558" y="18095"/>
                  <a:pt x="19561" y="18119"/>
                  <a:pt x="19565" y="18143"/>
                </a:cubicBezTo>
                <a:cubicBezTo>
                  <a:pt x="19567" y="18150"/>
                  <a:pt x="19568" y="18157"/>
                  <a:pt x="19570" y="18164"/>
                </a:cubicBezTo>
                <a:cubicBezTo>
                  <a:pt x="19569" y="18170"/>
                  <a:pt x="19569" y="18176"/>
                  <a:pt x="19568" y="18182"/>
                </a:cubicBezTo>
                <a:cubicBezTo>
                  <a:pt x="19564" y="18181"/>
                  <a:pt x="19560" y="18179"/>
                  <a:pt x="19556" y="18178"/>
                </a:cubicBezTo>
                <a:cubicBezTo>
                  <a:pt x="19556" y="18181"/>
                  <a:pt x="19556" y="18184"/>
                  <a:pt x="19556" y="18186"/>
                </a:cubicBezTo>
                <a:cubicBezTo>
                  <a:pt x="19565" y="18207"/>
                  <a:pt x="19575" y="18232"/>
                  <a:pt x="19588" y="18245"/>
                </a:cubicBezTo>
                <a:cubicBezTo>
                  <a:pt x="19595" y="18252"/>
                  <a:pt x="19608" y="18253"/>
                  <a:pt x="19610" y="18237"/>
                </a:cubicBezTo>
                <a:cubicBezTo>
                  <a:pt x="19611" y="18225"/>
                  <a:pt x="19606" y="18215"/>
                  <a:pt x="19604" y="18208"/>
                </a:cubicBezTo>
                <a:cubicBezTo>
                  <a:pt x="19603" y="18205"/>
                  <a:pt x="19609" y="18194"/>
                  <a:pt x="19610" y="18190"/>
                </a:cubicBezTo>
                <a:cubicBezTo>
                  <a:pt x="19617" y="18170"/>
                  <a:pt x="19622" y="18149"/>
                  <a:pt x="19630" y="18130"/>
                </a:cubicBezTo>
                <a:cubicBezTo>
                  <a:pt x="19637" y="18111"/>
                  <a:pt x="19648" y="18087"/>
                  <a:pt x="19660" y="18077"/>
                </a:cubicBezTo>
                <a:cubicBezTo>
                  <a:pt x="19668" y="18071"/>
                  <a:pt x="19679" y="18070"/>
                  <a:pt x="19685" y="18060"/>
                </a:cubicBezTo>
                <a:cubicBezTo>
                  <a:pt x="19691" y="18052"/>
                  <a:pt x="19690" y="18042"/>
                  <a:pt x="19692" y="18028"/>
                </a:cubicBezTo>
                <a:cubicBezTo>
                  <a:pt x="19695" y="18016"/>
                  <a:pt x="19699" y="18005"/>
                  <a:pt x="19703" y="17995"/>
                </a:cubicBezTo>
                <a:cubicBezTo>
                  <a:pt x="19711" y="17976"/>
                  <a:pt x="19727" y="17959"/>
                  <a:pt x="19724" y="17926"/>
                </a:cubicBezTo>
                <a:cubicBezTo>
                  <a:pt x="19726" y="17931"/>
                  <a:pt x="19727" y="17936"/>
                  <a:pt x="19729" y="17941"/>
                </a:cubicBezTo>
                <a:cubicBezTo>
                  <a:pt x="19731" y="17952"/>
                  <a:pt x="19733" y="17961"/>
                  <a:pt x="19735" y="17971"/>
                </a:cubicBezTo>
                <a:cubicBezTo>
                  <a:pt x="19736" y="17974"/>
                  <a:pt x="19737" y="17977"/>
                  <a:pt x="19738" y="17980"/>
                </a:cubicBezTo>
                <a:cubicBezTo>
                  <a:pt x="19741" y="17994"/>
                  <a:pt x="19728" y="18011"/>
                  <a:pt x="19724" y="18013"/>
                </a:cubicBezTo>
                <a:cubicBezTo>
                  <a:pt x="19727" y="18021"/>
                  <a:pt x="19736" y="18031"/>
                  <a:pt x="19733" y="18047"/>
                </a:cubicBezTo>
                <a:cubicBezTo>
                  <a:pt x="19728" y="18070"/>
                  <a:pt x="19711" y="18077"/>
                  <a:pt x="19707" y="18101"/>
                </a:cubicBezTo>
                <a:cubicBezTo>
                  <a:pt x="19704" y="18114"/>
                  <a:pt x="19703" y="18126"/>
                  <a:pt x="19702" y="18142"/>
                </a:cubicBezTo>
                <a:cubicBezTo>
                  <a:pt x="19703" y="18152"/>
                  <a:pt x="19702" y="18162"/>
                  <a:pt x="19703" y="18172"/>
                </a:cubicBezTo>
                <a:cubicBezTo>
                  <a:pt x="19706" y="18207"/>
                  <a:pt x="19700" y="18230"/>
                  <a:pt x="19688" y="18238"/>
                </a:cubicBezTo>
                <a:cubicBezTo>
                  <a:pt x="19684" y="18241"/>
                  <a:pt x="19677" y="18243"/>
                  <a:pt x="19672" y="18241"/>
                </a:cubicBezTo>
                <a:cubicBezTo>
                  <a:pt x="19670" y="18255"/>
                  <a:pt x="19668" y="18270"/>
                  <a:pt x="19667" y="18285"/>
                </a:cubicBezTo>
                <a:cubicBezTo>
                  <a:pt x="19681" y="18285"/>
                  <a:pt x="19692" y="18284"/>
                  <a:pt x="19698" y="18268"/>
                </a:cubicBezTo>
                <a:cubicBezTo>
                  <a:pt x="19703" y="18268"/>
                  <a:pt x="19709" y="18278"/>
                  <a:pt x="19714" y="18273"/>
                </a:cubicBezTo>
                <a:cubicBezTo>
                  <a:pt x="19718" y="18268"/>
                  <a:pt x="19719" y="18251"/>
                  <a:pt x="19721" y="18241"/>
                </a:cubicBezTo>
                <a:cubicBezTo>
                  <a:pt x="19726" y="18211"/>
                  <a:pt x="19732" y="18182"/>
                  <a:pt x="19738" y="18152"/>
                </a:cubicBezTo>
                <a:cubicBezTo>
                  <a:pt x="19746" y="18154"/>
                  <a:pt x="19750" y="18174"/>
                  <a:pt x="19754" y="18184"/>
                </a:cubicBezTo>
                <a:cubicBezTo>
                  <a:pt x="19760" y="18199"/>
                  <a:pt x="19766" y="18213"/>
                  <a:pt x="19772" y="18227"/>
                </a:cubicBezTo>
                <a:cubicBezTo>
                  <a:pt x="19771" y="18248"/>
                  <a:pt x="19770" y="18270"/>
                  <a:pt x="19768" y="18291"/>
                </a:cubicBezTo>
                <a:cubicBezTo>
                  <a:pt x="19752" y="18297"/>
                  <a:pt x="19735" y="18303"/>
                  <a:pt x="19719" y="18309"/>
                </a:cubicBezTo>
                <a:cubicBezTo>
                  <a:pt x="19718" y="18320"/>
                  <a:pt x="19718" y="18327"/>
                  <a:pt x="19721" y="18334"/>
                </a:cubicBezTo>
                <a:cubicBezTo>
                  <a:pt x="19724" y="18334"/>
                  <a:pt x="19727" y="18333"/>
                  <a:pt x="19729" y="18333"/>
                </a:cubicBezTo>
                <a:cubicBezTo>
                  <a:pt x="19736" y="18336"/>
                  <a:pt x="19743" y="18340"/>
                  <a:pt x="19749" y="18343"/>
                </a:cubicBezTo>
                <a:cubicBezTo>
                  <a:pt x="19753" y="18344"/>
                  <a:pt x="19756" y="18337"/>
                  <a:pt x="19759" y="18338"/>
                </a:cubicBezTo>
                <a:cubicBezTo>
                  <a:pt x="19766" y="18341"/>
                  <a:pt x="19772" y="18345"/>
                  <a:pt x="19779" y="18349"/>
                </a:cubicBezTo>
                <a:cubicBezTo>
                  <a:pt x="19782" y="18347"/>
                  <a:pt x="19786" y="18340"/>
                  <a:pt x="19790" y="18338"/>
                </a:cubicBezTo>
                <a:cubicBezTo>
                  <a:pt x="19791" y="18337"/>
                  <a:pt x="19793" y="18336"/>
                  <a:pt x="19794" y="18335"/>
                </a:cubicBezTo>
                <a:cubicBezTo>
                  <a:pt x="19804" y="18344"/>
                  <a:pt x="19809" y="18360"/>
                  <a:pt x="19816" y="18375"/>
                </a:cubicBezTo>
                <a:cubicBezTo>
                  <a:pt x="19819" y="18385"/>
                  <a:pt x="19824" y="18394"/>
                  <a:pt x="19829" y="18403"/>
                </a:cubicBezTo>
                <a:cubicBezTo>
                  <a:pt x="19831" y="18406"/>
                  <a:pt x="19832" y="18408"/>
                  <a:pt x="19834" y="18411"/>
                </a:cubicBezTo>
                <a:cubicBezTo>
                  <a:pt x="19836" y="18419"/>
                  <a:pt x="19838" y="18428"/>
                  <a:pt x="19840" y="18436"/>
                </a:cubicBezTo>
                <a:cubicBezTo>
                  <a:pt x="19849" y="18474"/>
                  <a:pt x="19855" y="18520"/>
                  <a:pt x="19836" y="18544"/>
                </a:cubicBezTo>
                <a:cubicBezTo>
                  <a:pt x="19837" y="18593"/>
                  <a:pt x="19862" y="18606"/>
                  <a:pt x="19873" y="18637"/>
                </a:cubicBezTo>
                <a:cubicBezTo>
                  <a:pt x="19881" y="18658"/>
                  <a:pt x="19877" y="18674"/>
                  <a:pt x="19890" y="18689"/>
                </a:cubicBezTo>
                <a:cubicBezTo>
                  <a:pt x="19898" y="18697"/>
                  <a:pt x="19910" y="18698"/>
                  <a:pt x="19920" y="18702"/>
                </a:cubicBezTo>
                <a:cubicBezTo>
                  <a:pt x="19923" y="18703"/>
                  <a:pt x="19926" y="18704"/>
                  <a:pt x="19930" y="18705"/>
                </a:cubicBezTo>
                <a:cubicBezTo>
                  <a:pt x="19931" y="18709"/>
                  <a:pt x="19931" y="18712"/>
                  <a:pt x="19932" y="18715"/>
                </a:cubicBezTo>
                <a:cubicBezTo>
                  <a:pt x="19936" y="18725"/>
                  <a:pt x="19945" y="18751"/>
                  <a:pt x="19950" y="18757"/>
                </a:cubicBezTo>
                <a:cubicBezTo>
                  <a:pt x="19964" y="18773"/>
                  <a:pt x="19978" y="18722"/>
                  <a:pt x="19987" y="18762"/>
                </a:cubicBezTo>
                <a:cubicBezTo>
                  <a:pt x="19990" y="18760"/>
                  <a:pt x="19992" y="18758"/>
                  <a:pt x="19994" y="18757"/>
                </a:cubicBezTo>
                <a:cubicBezTo>
                  <a:pt x="20002" y="18753"/>
                  <a:pt x="20011" y="18758"/>
                  <a:pt x="20016" y="18764"/>
                </a:cubicBezTo>
                <a:cubicBezTo>
                  <a:pt x="20033" y="18782"/>
                  <a:pt x="20044" y="18810"/>
                  <a:pt x="20065" y="18823"/>
                </a:cubicBezTo>
                <a:cubicBezTo>
                  <a:pt x="20071" y="18826"/>
                  <a:pt x="20076" y="18836"/>
                  <a:pt x="20084" y="18831"/>
                </a:cubicBezTo>
                <a:cubicBezTo>
                  <a:pt x="20099" y="18823"/>
                  <a:pt x="20106" y="18789"/>
                  <a:pt x="20116" y="18770"/>
                </a:cubicBezTo>
                <a:cubicBezTo>
                  <a:pt x="20118" y="18766"/>
                  <a:pt x="20120" y="18762"/>
                  <a:pt x="20123" y="18758"/>
                </a:cubicBezTo>
                <a:cubicBezTo>
                  <a:pt x="20131" y="18750"/>
                  <a:pt x="20142" y="18755"/>
                  <a:pt x="20140" y="18729"/>
                </a:cubicBezTo>
                <a:cubicBezTo>
                  <a:pt x="20147" y="18726"/>
                  <a:pt x="20154" y="18700"/>
                  <a:pt x="20162" y="18704"/>
                </a:cubicBezTo>
                <a:cubicBezTo>
                  <a:pt x="20165" y="18705"/>
                  <a:pt x="20167" y="18713"/>
                  <a:pt x="20169" y="18717"/>
                </a:cubicBezTo>
                <a:cubicBezTo>
                  <a:pt x="20181" y="18743"/>
                  <a:pt x="20169" y="18771"/>
                  <a:pt x="20156" y="18779"/>
                </a:cubicBezTo>
                <a:cubicBezTo>
                  <a:pt x="20164" y="18800"/>
                  <a:pt x="20177" y="18774"/>
                  <a:pt x="20185" y="18769"/>
                </a:cubicBezTo>
                <a:cubicBezTo>
                  <a:pt x="20191" y="18765"/>
                  <a:pt x="20198" y="18771"/>
                  <a:pt x="20199" y="18781"/>
                </a:cubicBezTo>
                <a:cubicBezTo>
                  <a:pt x="20196" y="18788"/>
                  <a:pt x="20194" y="18795"/>
                  <a:pt x="20191" y="18803"/>
                </a:cubicBezTo>
                <a:cubicBezTo>
                  <a:pt x="20204" y="18824"/>
                  <a:pt x="20216" y="18846"/>
                  <a:pt x="20228" y="18866"/>
                </a:cubicBezTo>
                <a:cubicBezTo>
                  <a:pt x="20231" y="18869"/>
                  <a:pt x="20233" y="18866"/>
                  <a:pt x="20236" y="18869"/>
                </a:cubicBezTo>
                <a:cubicBezTo>
                  <a:pt x="20239" y="18876"/>
                  <a:pt x="20242" y="18884"/>
                  <a:pt x="20245" y="18892"/>
                </a:cubicBezTo>
                <a:cubicBezTo>
                  <a:pt x="20252" y="18900"/>
                  <a:pt x="20256" y="18885"/>
                  <a:pt x="20258" y="18878"/>
                </a:cubicBezTo>
                <a:cubicBezTo>
                  <a:pt x="20256" y="18861"/>
                  <a:pt x="20235" y="18867"/>
                  <a:pt x="20240" y="18847"/>
                </a:cubicBezTo>
                <a:cubicBezTo>
                  <a:pt x="20242" y="18842"/>
                  <a:pt x="20251" y="18843"/>
                  <a:pt x="20254" y="18841"/>
                </a:cubicBezTo>
                <a:cubicBezTo>
                  <a:pt x="20267" y="18835"/>
                  <a:pt x="20279" y="18829"/>
                  <a:pt x="20289" y="18819"/>
                </a:cubicBezTo>
                <a:cubicBezTo>
                  <a:pt x="20310" y="18801"/>
                  <a:pt x="20314" y="18749"/>
                  <a:pt x="20338" y="18738"/>
                </a:cubicBezTo>
                <a:cubicBezTo>
                  <a:pt x="20374" y="18735"/>
                  <a:pt x="20410" y="18732"/>
                  <a:pt x="20446" y="18729"/>
                </a:cubicBezTo>
                <a:cubicBezTo>
                  <a:pt x="20452" y="18721"/>
                  <a:pt x="20458" y="18713"/>
                  <a:pt x="20464" y="18704"/>
                </a:cubicBezTo>
                <a:cubicBezTo>
                  <a:pt x="20470" y="18700"/>
                  <a:pt x="20473" y="18703"/>
                  <a:pt x="20477" y="18697"/>
                </a:cubicBezTo>
                <a:cubicBezTo>
                  <a:pt x="20484" y="18687"/>
                  <a:pt x="20483" y="18661"/>
                  <a:pt x="20481" y="18639"/>
                </a:cubicBezTo>
                <a:cubicBezTo>
                  <a:pt x="20480" y="18633"/>
                  <a:pt x="20479" y="18626"/>
                  <a:pt x="20479" y="18619"/>
                </a:cubicBezTo>
                <a:cubicBezTo>
                  <a:pt x="20479" y="18611"/>
                  <a:pt x="20480" y="18604"/>
                  <a:pt x="20481" y="18596"/>
                </a:cubicBezTo>
                <a:cubicBezTo>
                  <a:pt x="20486" y="18553"/>
                  <a:pt x="20491" y="18510"/>
                  <a:pt x="20495" y="18468"/>
                </a:cubicBezTo>
                <a:cubicBezTo>
                  <a:pt x="20501" y="18435"/>
                  <a:pt x="20511" y="18407"/>
                  <a:pt x="20521" y="18382"/>
                </a:cubicBezTo>
                <a:cubicBezTo>
                  <a:pt x="20525" y="18371"/>
                  <a:pt x="20532" y="18350"/>
                  <a:pt x="20539" y="18344"/>
                </a:cubicBezTo>
                <a:cubicBezTo>
                  <a:pt x="20540" y="18340"/>
                  <a:pt x="20539" y="18336"/>
                  <a:pt x="20539" y="18331"/>
                </a:cubicBezTo>
                <a:cubicBezTo>
                  <a:pt x="20540" y="18323"/>
                  <a:pt x="20544" y="18313"/>
                  <a:pt x="20547" y="18310"/>
                </a:cubicBezTo>
                <a:cubicBezTo>
                  <a:pt x="20548" y="18310"/>
                  <a:pt x="20548" y="18309"/>
                  <a:pt x="20548" y="18309"/>
                </a:cubicBezTo>
                <a:cubicBezTo>
                  <a:pt x="20533" y="18272"/>
                  <a:pt x="20553" y="18255"/>
                  <a:pt x="20560" y="18232"/>
                </a:cubicBezTo>
                <a:cubicBezTo>
                  <a:pt x="20573" y="18190"/>
                  <a:pt x="20585" y="18148"/>
                  <a:pt x="20598" y="18106"/>
                </a:cubicBezTo>
                <a:cubicBezTo>
                  <a:pt x="20607" y="18090"/>
                  <a:pt x="20615" y="18074"/>
                  <a:pt x="20624" y="18058"/>
                </a:cubicBezTo>
                <a:cubicBezTo>
                  <a:pt x="20656" y="18065"/>
                  <a:pt x="20653" y="18001"/>
                  <a:pt x="20663" y="17968"/>
                </a:cubicBezTo>
                <a:cubicBezTo>
                  <a:pt x="20665" y="17960"/>
                  <a:pt x="20667" y="17951"/>
                  <a:pt x="20670" y="17946"/>
                </a:cubicBezTo>
                <a:cubicBezTo>
                  <a:pt x="20673" y="17943"/>
                  <a:pt x="20675" y="17941"/>
                  <a:pt x="20677" y="17935"/>
                </a:cubicBezTo>
                <a:cubicBezTo>
                  <a:pt x="20681" y="17919"/>
                  <a:pt x="20676" y="17894"/>
                  <a:pt x="20689" y="17890"/>
                </a:cubicBezTo>
                <a:cubicBezTo>
                  <a:pt x="20691" y="17851"/>
                  <a:pt x="20694" y="17811"/>
                  <a:pt x="20697" y="17772"/>
                </a:cubicBezTo>
                <a:cubicBezTo>
                  <a:pt x="20699" y="17767"/>
                  <a:pt x="20701" y="17760"/>
                  <a:pt x="20703" y="17755"/>
                </a:cubicBezTo>
                <a:cubicBezTo>
                  <a:pt x="20705" y="17745"/>
                  <a:pt x="20708" y="17734"/>
                  <a:pt x="20710" y="17723"/>
                </a:cubicBezTo>
                <a:cubicBezTo>
                  <a:pt x="20716" y="17688"/>
                  <a:pt x="20716" y="17647"/>
                  <a:pt x="20722" y="17614"/>
                </a:cubicBezTo>
                <a:cubicBezTo>
                  <a:pt x="20725" y="17601"/>
                  <a:pt x="20728" y="17589"/>
                  <a:pt x="20731" y="17576"/>
                </a:cubicBezTo>
                <a:cubicBezTo>
                  <a:pt x="20735" y="17559"/>
                  <a:pt x="20736" y="17541"/>
                  <a:pt x="20738" y="17522"/>
                </a:cubicBezTo>
                <a:cubicBezTo>
                  <a:pt x="20739" y="17511"/>
                  <a:pt x="20740" y="17501"/>
                  <a:pt x="20741" y="17490"/>
                </a:cubicBezTo>
                <a:cubicBezTo>
                  <a:pt x="20739" y="17480"/>
                  <a:pt x="20737" y="17473"/>
                  <a:pt x="20735" y="17463"/>
                </a:cubicBezTo>
                <a:cubicBezTo>
                  <a:pt x="20729" y="17438"/>
                  <a:pt x="20726" y="17412"/>
                  <a:pt x="20719" y="17389"/>
                </a:cubicBezTo>
                <a:cubicBezTo>
                  <a:pt x="20715" y="17374"/>
                  <a:pt x="20709" y="17362"/>
                  <a:pt x="20705" y="17349"/>
                </a:cubicBezTo>
                <a:cubicBezTo>
                  <a:pt x="20708" y="17343"/>
                  <a:pt x="20711" y="17336"/>
                  <a:pt x="20714" y="17330"/>
                </a:cubicBezTo>
                <a:cubicBezTo>
                  <a:pt x="20713" y="17313"/>
                  <a:pt x="20709" y="17291"/>
                  <a:pt x="20710" y="17271"/>
                </a:cubicBezTo>
                <a:cubicBezTo>
                  <a:pt x="20711" y="17256"/>
                  <a:pt x="20711" y="17241"/>
                  <a:pt x="20713" y="17227"/>
                </a:cubicBezTo>
                <a:cubicBezTo>
                  <a:pt x="20715" y="17216"/>
                  <a:pt x="20716" y="17207"/>
                  <a:pt x="20718" y="17197"/>
                </a:cubicBezTo>
                <a:cubicBezTo>
                  <a:pt x="20714" y="17190"/>
                  <a:pt x="20710" y="17186"/>
                  <a:pt x="20708" y="17176"/>
                </a:cubicBezTo>
                <a:cubicBezTo>
                  <a:pt x="20708" y="17168"/>
                  <a:pt x="20707" y="17159"/>
                  <a:pt x="20707" y="17151"/>
                </a:cubicBezTo>
                <a:cubicBezTo>
                  <a:pt x="20706" y="17147"/>
                  <a:pt x="20706" y="17143"/>
                  <a:pt x="20705" y="17139"/>
                </a:cubicBezTo>
                <a:cubicBezTo>
                  <a:pt x="20712" y="17122"/>
                  <a:pt x="20715" y="17104"/>
                  <a:pt x="20701" y="17087"/>
                </a:cubicBezTo>
                <a:cubicBezTo>
                  <a:pt x="20701" y="17092"/>
                  <a:pt x="20700" y="17095"/>
                  <a:pt x="20700" y="17099"/>
                </a:cubicBezTo>
                <a:cubicBezTo>
                  <a:pt x="20700" y="17100"/>
                  <a:pt x="20700" y="17100"/>
                  <a:pt x="20700" y="17101"/>
                </a:cubicBezTo>
                <a:cubicBezTo>
                  <a:pt x="20697" y="17089"/>
                  <a:pt x="20693" y="17080"/>
                  <a:pt x="20683" y="17075"/>
                </a:cubicBezTo>
                <a:cubicBezTo>
                  <a:pt x="20688" y="17046"/>
                  <a:pt x="20671" y="17024"/>
                  <a:pt x="20661" y="17012"/>
                </a:cubicBezTo>
                <a:cubicBezTo>
                  <a:pt x="20656" y="17005"/>
                  <a:pt x="20650" y="16994"/>
                  <a:pt x="20648" y="16982"/>
                </a:cubicBezTo>
                <a:cubicBezTo>
                  <a:pt x="20645" y="16971"/>
                  <a:pt x="20647" y="16968"/>
                  <a:pt x="20643" y="16960"/>
                </a:cubicBezTo>
                <a:cubicBezTo>
                  <a:pt x="20629" y="16933"/>
                  <a:pt x="20584" y="16910"/>
                  <a:pt x="20601" y="16862"/>
                </a:cubicBezTo>
                <a:cubicBezTo>
                  <a:pt x="20595" y="16844"/>
                  <a:pt x="20584" y="16863"/>
                  <a:pt x="20578" y="16851"/>
                </a:cubicBezTo>
                <a:cubicBezTo>
                  <a:pt x="20570" y="16836"/>
                  <a:pt x="20571" y="16777"/>
                  <a:pt x="20573" y="16758"/>
                </a:cubicBezTo>
                <a:cubicBezTo>
                  <a:pt x="20574" y="16750"/>
                  <a:pt x="20575" y="16742"/>
                  <a:pt x="20576" y="16734"/>
                </a:cubicBezTo>
                <a:cubicBezTo>
                  <a:pt x="20573" y="16728"/>
                  <a:pt x="20570" y="16721"/>
                  <a:pt x="20567" y="16715"/>
                </a:cubicBezTo>
                <a:cubicBezTo>
                  <a:pt x="20566" y="16714"/>
                  <a:pt x="20567" y="16715"/>
                  <a:pt x="20566" y="16714"/>
                </a:cubicBezTo>
                <a:cubicBezTo>
                  <a:pt x="20564" y="16721"/>
                  <a:pt x="20562" y="16728"/>
                  <a:pt x="20560" y="16735"/>
                </a:cubicBezTo>
                <a:cubicBezTo>
                  <a:pt x="20556" y="16736"/>
                  <a:pt x="20552" y="16728"/>
                  <a:pt x="20550" y="16725"/>
                </a:cubicBezTo>
                <a:cubicBezTo>
                  <a:pt x="20540" y="16712"/>
                  <a:pt x="20533" y="16692"/>
                  <a:pt x="20523" y="16678"/>
                </a:cubicBezTo>
                <a:cubicBezTo>
                  <a:pt x="20518" y="16686"/>
                  <a:pt x="20517" y="16702"/>
                  <a:pt x="20521" y="16716"/>
                </a:cubicBezTo>
                <a:cubicBezTo>
                  <a:pt x="20512" y="16717"/>
                  <a:pt x="20501" y="16706"/>
                  <a:pt x="20497" y="16696"/>
                </a:cubicBezTo>
                <a:cubicBezTo>
                  <a:pt x="20492" y="16682"/>
                  <a:pt x="20494" y="16660"/>
                  <a:pt x="20492" y="16641"/>
                </a:cubicBezTo>
                <a:cubicBezTo>
                  <a:pt x="20491" y="16631"/>
                  <a:pt x="20490" y="16622"/>
                  <a:pt x="20490" y="16613"/>
                </a:cubicBezTo>
                <a:cubicBezTo>
                  <a:pt x="20486" y="16590"/>
                  <a:pt x="20481" y="16564"/>
                  <a:pt x="20470" y="16555"/>
                </a:cubicBezTo>
                <a:cubicBezTo>
                  <a:pt x="20469" y="16552"/>
                  <a:pt x="20472" y="16541"/>
                  <a:pt x="20468" y="16530"/>
                </a:cubicBezTo>
                <a:cubicBezTo>
                  <a:pt x="20465" y="16522"/>
                  <a:pt x="20460" y="16515"/>
                  <a:pt x="20455" y="16510"/>
                </a:cubicBezTo>
                <a:cubicBezTo>
                  <a:pt x="20453" y="16508"/>
                  <a:pt x="20452" y="16506"/>
                  <a:pt x="20450" y="16504"/>
                </a:cubicBezTo>
                <a:cubicBezTo>
                  <a:pt x="20445" y="16494"/>
                  <a:pt x="20439" y="16470"/>
                  <a:pt x="20444" y="16457"/>
                </a:cubicBezTo>
                <a:cubicBezTo>
                  <a:pt x="20446" y="16453"/>
                  <a:pt x="20449" y="16450"/>
                  <a:pt x="20452" y="16448"/>
                </a:cubicBezTo>
                <a:cubicBezTo>
                  <a:pt x="20456" y="16428"/>
                  <a:pt x="20441" y="16422"/>
                  <a:pt x="20437" y="16408"/>
                </a:cubicBezTo>
                <a:cubicBezTo>
                  <a:pt x="20433" y="16406"/>
                  <a:pt x="20429" y="16405"/>
                  <a:pt x="20425" y="16404"/>
                </a:cubicBezTo>
                <a:cubicBezTo>
                  <a:pt x="20412" y="16396"/>
                  <a:pt x="20403" y="16383"/>
                  <a:pt x="20392" y="16370"/>
                </a:cubicBezTo>
                <a:cubicBezTo>
                  <a:pt x="20390" y="16367"/>
                  <a:pt x="20385" y="16362"/>
                  <a:pt x="20383" y="16357"/>
                </a:cubicBezTo>
                <a:cubicBezTo>
                  <a:pt x="20382" y="16357"/>
                  <a:pt x="20381" y="16358"/>
                  <a:pt x="20379" y="16358"/>
                </a:cubicBezTo>
                <a:cubicBezTo>
                  <a:pt x="20373" y="16360"/>
                  <a:pt x="20364" y="16351"/>
                  <a:pt x="20363" y="16345"/>
                </a:cubicBezTo>
                <a:cubicBezTo>
                  <a:pt x="20362" y="16344"/>
                  <a:pt x="20362" y="16343"/>
                  <a:pt x="20361" y="16343"/>
                </a:cubicBezTo>
                <a:cubicBezTo>
                  <a:pt x="20368" y="16333"/>
                  <a:pt x="20369" y="16320"/>
                  <a:pt x="20363" y="16307"/>
                </a:cubicBezTo>
                <a:cubicBezTo>
                  <a:pt x="20350" y="16310"/>
                  <a:pt x="20339" y="16314"/>
                  <a:pt x="20334" y="16292"/>
                </a:cubicBezTo>
                <a:cubicBezTo>
                  <a:pt x="20324" y="16301"/>
                  <a:pt x="20322" y="16291"/>
                  <a:pt x="20314" y="16285"/>
                </a:cubicBezTo>
                <a:cubicBezTo>
                  <a:pt x="20284" y="16264"/>
                  <a:pt x="20289" y="16247"/>
                  <a:pt x="20287" y="16184"/>
                </a:cubicBezTo>
                <a:cubicBezTo>
                  <a:pt x="20273" y="16177"/>
                  <a:pt x="20269" y="16149"/>
                  <a:pt x="20274" y="16125"/>
                </a:cubicBezTo>
                <a:cubicBezTo>
                  <a:pt x="20276" y="16119"/>
                  <a:pt x="20278" y="16112"/>
                  <a:pt x="20280" y="16105"/>
                </a:cubicBezTo>
                <a:cubicBezTo>
                  <a:pt x="20278" y="16088"/>
                  <a:pt x="20276" y="16071"/>
                  <a:pt x="20274" y="16054"/>
                </a:cubicBezTo>
                <a:cubicBezTo>
                  <a:pt x="20273" y="16046"/>
                  <a:pt x="20272" y="16031"/>
                  <a:pt x="20269" y="16023"/>
                </a:cubicBezTo>
                <a:cubicBezTo>
                  <a:pt x="20259" y="15997"/>
                  <a:pt x="20240" y="15983"/>
                  <a:pt x="20234" y="15951"/>
                </a:cubicBezTo>
                <a:cubicBezTo>
                  <a:pt x="20231" y="15939"/>
                  <a:pt x="20234" y="15911"/>
                  <a:pt x="20235" y="15896"/>
                </a:cubicBezTo>
                <a:cubicBezTo>
                  <a:pt x="20237" y="15866"/>
                  <a:pt x="20228" y="15843"/>
                  <a:pt x="20221" y="15827"/>
                </a:cubicBezTo>
                <a:cubicBezTo>
                  <a:pt x="20224" y="15824"/>
                  <a:pt x="20229" y="15821"/>
                  <a:pt x="20230" y="15815"/>
                </a:cubicBezTo>
                <a:cubicBezTo>
                  <a:pt x="20233" y="15800"/>
                  <a:pt x="20219" y="15796"/>
                  <a:pt x="20226" y="15777"/>
                </a:cubicBezTo>
                <a:cubicBezTo>
                  <a:pt x="20207" y="15768"/>
                  <a:pt x="20204" y="15730"/>
                  <a:pt x="20186" y="15721"/>
                </a:cubicBezTo>
                <a:cubicBezTo>
                  <a:pt x="20182" y="15708"/>
                  <a:pt x="20186" y="15686"/>
                  <a:pt x="20177" y="15681"/>
                </a:cubicBezTo>
                <a:cubicBezTo>
                  <a:pt x="20175" y="15685"/>
                  <a:pt x="20172" y="15689"/>
                  <a:pt x="20169" y="15692"/>
                </a:cubicBezTo>
                <a:cubicBezTo>
                  <a:pt x="20157" y="15700"/>
                  <a:pt x="20148" y="15694"/>
                  <a:pt x="20142" y="15713"/>
                </a:cubicBezTo>
                <a:cubicBezTo>
                  <a:pt x="20130" y="15714"/>
                  <a:pt x="20125" y="15695"/>
                  <a:pt x="20122" y="15678"/>
                </a:cubicBezTo>
                <a:cubicBezTo>
                  <a:pt x="20121" y="15674"/>
                  <a:pt x="20120" y="15668"/>
                  <a:pt x="20118" y="15663"/>
                </a:cubicBezTo>
                <a:cubicBezTo>
                  <a:pt x="20117" y="15654"/>
                  <a:pt x="20116" y="15644"/>
                  <a:pt x="20115" y="15635"/>
                </a:cubicBezTo>
                <a:cubicBezTo>
                  <a:pt x="20111" y="15604"/>
                  <a:pt x="20117" y="15572"/>
                  <a:pt x="20113" y="15542"/>
                </a:cubicBezTo>
                <a:cubicBezTo>
                  <a:pt x="20108" y="15501"/>
                  <a:pt x="20098" y="15475"/>
                  <a:pt x="20079" y="15459"/>
                </a:cubicBezTo>
                <a:cubicBezTo>
                  <a:pt x="20082" y="15448"/>
                  <a:pt x="20084" y="15437"/>
                  <a:pt x="20086" y="15426"/>
                </a:cubicBezTo>
                <a:cubicBezTo>
                  <a:pt x="20072" y="15417"/>
                  <a:pt x="20068" y="15390"/>
                  <a:pt x="20064" y="15363"/>
                </a:cubicBezTo>
                <a:cubicBezTo>
                  <a:pt x="20062" y="15352"/>
                  <a:pt x="20062" y="15339"/>
                  <a:pt x="20059" y="15330"/>
                </a:cubicBezTo>
                <a:cubicBezTo>
                  <a:pt x="20056" y="15325"/>
                  <a:pt x="20053" y="15320"/>
                  <a:pt x="20049" y="15315"/>
                </a:cubicBezTo>
                <a:cubicBezTo>
                  <a:pt x="20047" y="15306"/>
                  <a:pt x="20044" y="15298"/>
                  <a:pt x="20041" y="15289"/>
                </a:cubicBezTo>
                <a:close/>
                <a:moveTo>
                  <a:pt x="19733" y="15590"/>
                </a:moveTo>
                <a:cubicBezTo>
                  <a:pt x="19722" y="15597"/>
                  <a:pt x="19723" y="15601"/>
                  <a:pt x="19720" y="15621"/>
                </a:cubicBezTo>
                <a:cubicBezTo>
                  <a:pt x="19720" y="15625"/>
                  <a:pt x="19719" y="15629"/>
                  <a:pt x="19718" y="15633"/>
                </a:cubicBezTo>
                <a:cubicBezTo>
                  <a:pt x="19723" y="15638"/>
                  <a:pt x="19727" y="15642"/>
                  <a:pt x="19732" y="15647"/>
                </a:cubicBezTo>
                <a:cubicBezTo>
                  <a:pt x="19748" y="15645"/>
                  <a:pt x="19738" y="15610"/>
                  <a:pt x="19744" y="15591"/>
                </a:cubicBezTo>
                <a:cubicBezTo>
                  <a:pt x="19740" y="15590"/>
                  <a:pt x="19737" y="15590"/>
                  <a:pt x="19733" y="15590"/>
                </a:cubicBezTo>
                <a:close/>
                <a:moveTo>
                  <a:pt x="19894" y="15889"/>
                </a:moveTo>
                <a:cubicBezTo>
                  <a:pt x="19889" y="15896"/>
                  <a:pt x="19884" y="15903"/>
                  <a:pt x="19880" y="15910"/>
                </a:cubicBezTo>
                <a:cubicBezTo>
                  <a:pt x="19888" y="15906"/>
                  <a:pt x="19896" y="15899"/>
                  <a:pt x="19904" y="15895"/>
                </a:cubicBezTo>
                <a:lnTo>
                  <a:pt x="19904" y="15893"/>
                </a:lnTo>
                <a:cubicBezTo>
                  <a:pt x="19901" y="15892"/>
                  <a:pt x="19897" y="15890"/>
                  <a:pt x="19894" y="15889"/>
                </a:cubicBezTo>
                <a:close/>
                <a:moveTo>
                  <a:pt x="18103" y="17087"/>
                </a:moveTo>
                <a:cubicBezTo>
                  <a:pt x="18103" y="17089"/>
                  <a:pt x="18102" y="17089"/>
                  <a:pt x="18101" y="17091"/>
                </a:cubicBezTo>
                <a:cubicBezTo>
                  <a:pt x="18101" y="17094"/>
                  <a:pt x="18104" y="17099"/>
                  <a:pt x="18105" y="17102"/>
                </a:cubicBezTo>
                <a:cubicBezTo>
                  <a:pt x="18110" y="17121"/>
                  <a:pt x="18110" y="17127"/>
                  <a:pt x="18119" y="17140"/>
                </a:cubicBezTo>
                <a:cubicBezTo>
                  <a:pt x="18119" y="17141"/>
                  <a:pt x="18119" y="17141"/>
                  <a:pt x="18120" y="17141"/>
                </a:cubicBezTo>
                <a:cubicBezTo>
                  <a:pt x="18129" y="17105"/>
                  <a:pt x="18117" y="17101"/>
                  <a:pt x="18103" y="17087"/>
                </a:cubicBezTo>
                <a:close/>
                <a:moveTo>
                  <a:pt x="20204" y="18884"/>
                </a:moveTo>
                <a:cubicBezTo>
                  <a:pt x="20203" y="18891"/>
                  <a:pt x="20204" y="18900"/>
                  <a:pt x="20204" y="18908"/>
                </a:cubicBezTo>
                <a:cubicBezTo>
                  <a:pt x="20203" y="18912"/>
                  <a:pt x="20204" y="18919"/>
                  <a:pt x="20204" y="18923"/>
                </a:cubicBezTo>
                <a:cubicBezTo>
                  <a:pt x="20204" y="18924"/>
                  <a:pt x="20204" y="18926"/>
                  <a:pt x="20204" y="18928"/>
                </a:cubicBezTo>
                <a:cubicBezTo>
                  <a:pt x="20203" y="18947"/>
                  <a:pt x="20203" y="18967"/>
                  <a:pt x="20203" y="18986"/>
                </a:cubicBezTo>
                <a:cubicBezTo>
                  <a:pt x="20209" y="19030"/>
                  <a:pt x="20227" y="19055"/>
                  <a:pt x="20234" y="19099"/>
                </a:cubicBezTo>
                <a:cubicBezTo>
                  <a:pt x="20236" y="19115"/>
                  <a:pt x="20234" y="19132"/>
                  <a:pt x="20232" y="19144"/>
                </a:cubicBezTo>
                <a:cubicBezTo>
                  <a:pt x="20233" y="19153"/>
                  <a:pt x="20235" y="19161"/>
                  <a:pt x="20236" y="19170"/>
                </a:cubicBezTo>
                <a:cubicBezTo>
                  <a:pt x="20240" y="19196"/>
                  <a:pt x="20243" y="19225"/>
                  <a:pt x="20254" y="19236"/>
                </a:cubicBezTo>
                <a:cubicBezTo>
                  <a:pt x="20256" y="19281"/>
                  <a:pt x="20280" y="19252"/>
                  <a:pt x="20284" y="19292"/>
                </a:cubicBezTo>
                <a:cubicBezTo>
                  <a:pt x="20281" y="19298"/>
                  <a:pt x="20279" y="19303"/>
                  <a:pt x="20276" y="19310"/>
                </a:cubicBezTo>
                <a:cubicBezTo>
                  <a:pt x="20276" y="19310"/>
                  <a:pt x="20276" y="19310"/>
                  <a:pt x="20276" y="19311"/>
                </a:cubicBezTo>
                <a:cubicBezTo>
                  <a:pt x="20291" y="19346"/>
                  <a:pt x="20313" y="19319"/>
                  <a:pt x="20333" y="19336"/>
                </a:cubicBezTo>
                <a:cubicBezTo>
                  <a:pt x="20345" y="19301"/>
                  <a:pt x="20353" y="19245"/>
                  <a:pt x="20384" y="19245"/>
                </a:cubicBezTo>
                <a:cubicBezTo>
                  <a:pt x="20384" y="19256"/>
                  <a:pt x="20384" y="19267"/>
                  <a:pt x="20385" y="19278"/>
                </a:cubicBezTo>
                <a:cubicBezTo>
                  <a:pt x="20388" y="19278"/>
                  <a:pt x="20391" y="19278"/>
                  <a:pt x="20394" y="19277"/>
                </a:cubicBezTo>
                <a:cubicBezTo>
                  <a:pt x="20394" y="19251"/>
                  <a:pt x="20393" y="19225"/>
                  <a:pt x="20393" y="19198"/>
                </a:cubicBezTo>
                <a:cubicBezTo>
                  <a:pt x="20396" y="19180"/>
                  <a:pt x="20408" y="19168"/>
                  <a:pt x="20404" y="19145"/>
                </a:cubicBezTo>
                <a:cubicBezTo>
                  <a:pt x="20417" y="19116"/>
                  <a:pt x="20425" y="19105"/>
                  <a:pt x="20428" y="19057"/>
                </a:cubicBezTo>
                <a:cubicBezTo>
                  <a:pt x="20428" y="19049"/>
                  <a:pt x="20428" y="19041"/>
                  <a:pt x="20428" y="19033"/>
                </a:cubicBezTo>
                <a:cubicBezTo>
                  <a:pt x="20427" y="19026"/>
                  <a:pt x="20423" y="19021"/>
                  <a:pt x="20422" y="19012"/>
                </a:cubicBezTo>
                <a:cubicBezTo>
                  <a:pt x="20420" y="19000"/>
                  <a:pt x="20421" y="18987"/>
                  <a:pt x="20422" y="18978"/>
                </a:cubicBezTo>
                <a:cubicBezTo>
                  <a:pt x="20423" y="18949"/>
                  <a:pt x="20416" y="18932"/>
                  <a:pt x="20407" y="18923"/>
                </a:cubicBezTo>
                <a:cubicBezTo>
                  <a:pt x="20404" y="18928"/>
                  <a:pt x="20404" y="18934"/>
                  <a:pt x="20399" y="18936"/>
                </a:cubicBezTo>
                <a:cubicBezTo>
                  <a:pt x="20396" y="18936"/>
                  <a:pt x="20392" y="18936"/>
                  <a:pt x="20389" y="18936"/>
                </a:cubicBezTo>
                <a:cubicBezTo>
                  <a:pt x="20389" y="18936"/>
                  <a:pt x="20390" y="18935"/>
                  <a:pt x="20390" y="18935"/>
                </a:cubicBezTo>
                <a:cubicBezTo>
                  <a:pt x="20389" y="18930"/>
                  <a:pt x="20368" y="18889"/>
                  <a:pt x="20365" y="18884"/>
                </a:cubicBezTo>
                <a:cubicBezTo>
                  <a:pt x="20367" y="18905"/>
                  <a:pt x="20370" y="18925"/>
                  <a:pt x="20372" y="18946"/>
                </a:cubicBezTo>
                <a:cubicBezTo>
                  <a:pt x="20372" y="18946"/>
                  <a:pt x="20372" y="18946"/>
                  <a:pt x="20372" y="18946"/>
                </a:cubicBezTo>
                <a:cubicBezTo>
                  <a:pt x="20365" y="18946"/>
                  <a:pt x="20360" y="18946"/>
                  <a:pt x="20353" y="18947"/>
                </a:cubicBezTo>
                <a:cubicBezTo>
                  <a:pt x="20337" y="18947"/>
                  <a:pt x="20325" y="18955"/>
                  <a:pt x="20319" y="18974"/>
                </a:cubicBezTo>
                <a:cubicBezTo>
                  <a:pt x="20297" y="18958"/>
                  <a:pt x="20277" y="18940"/>
                  <a:pt x="20258" y="18918"/>
                </a:cubicBezTo>
                <a:cubicBezTo>
                  <a:pt x="20251" y="18910"/>
                  <a:pt x="20244" y="18901"/>
                  <a:pt x="20237" y="18893"/>
                </a:cubicBezTo>
                <a:cubicBezTo>
                  <a:pt x="20227" y="18910"/>
                  <a:pt x="20221" y="18895"/>
                  <a:pt x="20212" y="18889"/>
                </a:cubicBezTo>
                <a:cubicBezTo>
                  <a:pt x="20211" y="18888"/>
                  <a:pt x="20210" y="18886"/>
                  <a:pt x="20209" y="18884"/>
                </a:cubicBezTo>
                <a:cubicBezTo>
                  <a:pt x="20209" y="18885"/>
                  <a:pt x="20208" y="18886"/>
                  <a:pt x="20208" y="18887"/>
                </a:cubicBezTo>
                <a:cubicBezTo>
                  <a:pt x="20207" y="18886"/>
                  <a:pt x="20206" y="18884"/>
                  <a:pt x="20204" y="18884"/>
                </a:cubicBezTo>
                <a:close/>
              </a:path>
            </a:pathLst>
          </a:custGeom>
          <a:solidFill>
            <a:srgbClr val="DCDEE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dirty="0">
              <a:cs typeface="+mn-ea"/>
              <a:sym typeface="+mn-lt"/>
            </a:endParaRPr>
          </a:p>
        </p:txBody>
      </p:sp>
      <p:grpSp>
        <p:nvGrpSpPr>
          <p:cNvPr id="5" name="组合 66">
            <a:extLst>
              <a:ext uri="{FF2B5EF4-FFF2-40B4-BE49-F238E27FC236}">
                <a16:creationId xmlns:a16="http://schemas.microsoft.com/office/drawing/2014/main" id="{7A31DABC-FCFF-4F83-9B24-A3FF58B0EC5E}"/>
              </a:ext>
            </a:extLst>
          </p:cNvPr>
          <p:cNvGrpSpPr/>
          <p:nvPr/>
        </p:nvGrpSpPr>
        <p:grpSpPr>
          <a:xfrm>
            <a:off x="5822096" y="1691107"/>
            <a:ext cx="746670" cy="746670"/>
            <a:chOff x="5768308" y="1579595"/>
            <a:chExt cx="746670" cy="746670"/>
          </a:xfrm>
        </p:grpSpPr>
        <p:sp>
          <p:nvSpPr>
            <p:cNvPr id="6" name="ïṧḷïḓê-Freeform: Shape 28">
              <a:extLst>
                <a:ext uri="{FF2B5EF4-FFF2-40B4-BE49-F238E27FC236}">
                  <a16:creationId xmlns:a16="http://schemas.microsoft.com/office/drawing/2014/main" id="{B1DE232A-D444-4203-BC06-B8584AA62D39}"/>
                </a:ext>
              </a:extLst>
            </p:cNvPr>
            <p:cNvSpPr>
              <a:spLocks/>
            </p:cNvSpPr>
            <p:nvPr/>
          </p:nvSpPr>
          <p:spPr bwMode="auto">
            <a:xfrm>
              <a:off x="5768308" y="1579595"/>
              <a:ext cx="746670" cy="746670"/>
            </a:xfrm>
            <a:custGeom>
              <a:avLst/>
              <a:gdLst>
                <a:gd name="T0" fmla="*/ 749262 w 19679"/>
                <a:gd name="T1" fmla="*/ 822444 h 19679"/>
                <a:gd name="T2" fmla="*/ 749262 w 19679"/>
                <a:gd name="T3" fmla="*/ 822444 h 19679"/>
                <a:gd name="T4" fmla="*/ 749262 w 19679"/>
                <a:gd name="T5" fmla="*/ 822444 h 19679"/>
                <a:gd name="T6" fmla="*/ 749262 w 19679"/>
                <a:gd name="T7" fmla="*/ 82244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80307"/>
            </a:solidFill>
            <a:ln>
              <a:noFill/>
            </a:ln>
            <a:effectLst/>
          </p:spPr>
          <p:txBody>
            <a:bodyPr anchor="ctr"/>
            <a:lstStyle/>
            <a:p>
              <a:pPr algn="ctr"/>
              <a:endParaRPr>
                <a:cs typeface="+mn-ea"/>
                <a:sym typeface="+mn-lt"/>
              </a:endParaRPr>
            </a:p>
          </p:txBody>
        </p:sp>
        <p:sp>
          <p:nvSpPr>
            <p:cNvPr id="7" name="ïṧḷïḓê-Freeform: Shape 30">
              <a:extLst>
                <a:ext uri="{FF2B5EF4-FFF2-40B4-BE49-F238E27FC236}">
                  <a16:creationId xmlns:a16="http://schemas.microsoft.com/office/drawing/2014/main" id="{B8F203DF-B023-45D7-A03D-4739986FAF89}"/>
                </a:ext>
              </a:extLst>
            </p:cNvPr>
            <p:cNvSpPr>
              <a:spLocks/>
            </p:cNvSpPr>
            <p:nvPr/>
          </p:nvSpPr>
          <p:spPr bwMode="auto">
            <a:xfrm>
              <a:off x="5865596" y="1783664"/>
              <a:ext cx="551302" cy="337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sz="1400" b="1" dirty="0">
                  <a:solidFill>
                    <a:srgbClr val="FFFFFF"/>
                  </a:solidFill>
                  <a:cs typeface="+mn-ea"/>
                  <a:sym typeface="+mn-lt"/>
                </a:rPr>
                <a:t>75%</a:t>
              </a:r>
            </a:p>
          </p:txBody>
        </p:sp>
      </p:grpSp>
      <p:grpSp>
        <p:nvGrpSpPr>
          <p:cNvPr id="11" name="组合 72">
            <a:extLst>
              <a:ext uri="{FF2B5EF4-FFF2-40B4-BE49-F238E27FC236}">
                <a16:creationId xmlns:a16="http://schemas.microsoft.com/office/drawing/2014/main" id="{1EF8DD7B-531F-408F-8E83-25679B3416E8}"/>
              </a:ext>
            </a:extLst>
          </p:cNvPr>
          <p:cNvGrpSpPr/>
          <p:nvPr/>
        </p:nvGrpSpPr>
        <p:grpSpPr>
          <a:xfrm>
            <a:off x="2713606" y="2450433"/>
            <a:ext cx="746670" cy="746670"/>
            <a:chOff x="2659818" y="2338921"/>
            <a:chExt cx="746670" cy="746670"/>
          </a:xfrm>
        </p:grpSpPr>
        <p:sp>
          <p:nvSpPr>
            <p:cNvPr id="12" name="ïṧḷïḓê-Freeform: Shape 32">
              <a:extLst>
                <a:ext uri="{FF2B5EF4-FFF2-40B4-BE49-F238E27FC236}">
                  <a16:creationId xmlns:a16="http://schemas.microsoft.com/office/drawing/2014/main" id="{38D2CF7E-D974-445F-88F6-0549A50F88FC}"/>
                </a:ext>
              </a:extLst>
            </p:cNvPr>
            <p:cNvSpPr>
              <a:spLocks/>
            </p:cNvSpPr>
            <p:nvPr/>
          </p:nvSpPr>
          <p:spPr bwMode="auto">
            <a:xfrm>
              <a:off x="2659818" y="2338921"/>
              <a:ext cx="746670" cy="746670"/>
            </a:xfrm>
            <a:custGeom>
              <a:avLst/>
              <a:gdLst>
                <a:gd name="T0" fmla="*/ 749262 w 19679"/>
                <a:gd name="T1" fmla="*/ 822444 h 19679"/>
                <a:gd name="T2" fmla="*/ 749262 w 19679"/>
                <a:gd name="T3" fmla="*/ 822444 h 19679"/>
                <a:gd name="T4" fmla="*/ 749262 w 19679"/>
                <a:gd name="T5" fmla="*/ 822444 h 19679"/>
                <a:gd name="T6" fmla="*/ 749262 w 19679"/>
                <a:gd name="T7" fmla="*/ 82244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80307"/>
            </a:solidFill>
            <a:ln>
              <a:noFill/>
            </a:ln>
            <a:effectLst/>
          </p:spPr>
          <p:txBody>
            <a:bodyPr anchor="ctr"/>
            <a:lstStyle/>
            <a:p>
              <a:pPr algn="ctr"/>
              <a:endParaRPr dirty="0">
                <a:cs typeface="+mn-ea"/>
                <a:sym typeface="+mn-lt"/>
              </a:endParaRPr>
            </a:p>
          </p:txBody>
        </p:sp>
        <p:sp>
          <p:nvSpPr>
            <p:cNvPr id="13" name="ïṧḷïḓê-Freeform: Shape 34">
              <a:extLst>
                <a:ext uri="{FF2B5EF4-FFF2-40B4-BE49-F238E27FC236}">
                  <a16:creationId xmlns:a16="http://schemas.microsoft.com/office/drawing/2014/main" id="{6D2F9B7B-FF57-4F40-9BC8-7BB048B0BDE4}"/>
                </a:ext>
              </a:extLst>
            </p:cNvPr>
            <p:cNvSpPr>
              <a:spLocks/>
            </p:cNvSpPr>
            <p:nvPr/>
          </p:nvSpPr>
          <p:spPr bwMode="auto">
            <a:xfrm>
              <a:off x="2757107" y="2542990"/>
              <a:ext cx="552093" cy="337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sz="1400" b="1" dirty="0">
                  <a:solidFill>
                    <a:srgbClr val="FFFFFF"/>
                  </a:solidFill>
                  <a:cs typeface="+mn-ea"/>
                  <a:sym typeface="+mn-lt"/>
                </a:rPr>
                <a:t>75%</a:t>
              </a:r>
            </a:p>
          </p:txBody>
        </p:sp>
      </p:grpSp>
      <p:grpSp>
        <p:nvGrpSpPr>
          <p:cNvPr id="17" name="组合 78">
            <a:extLst>
              <a:ext uri="{FF2B5EF4-FFF2-40B4-BE49-F238E27FC236}">
                <a16:creationId xmlns:a16="http://schemas.microsoft.com/office/drawing/2014/main" id="{ED2C1AF7-D504-4B48-919F-D8FCF33200D9}"/>
              </a:ext>
            </a:extLst>
          </p:cNvPr>
          <p:cNvGrpSpPr/>
          <p:nvPr/>
        </p:nvGrpSpPr>
        <p:grpSpPr>
          <a:xfrm>
            <a:off x="3369316" y="3791908"/>
            <a:ext cx="746670" cy="746670"/>
            <a:chOff x="3315528" y="3680396"/>
            <a:chExt cx="746670" cy="746670"/>
          </a:xfrm>
        </p:grpSpPr>
        <p:sp>
          <p:nvSpPr>
            <p:cNvPr id="18" name="ïṧḷïḓê-Freeform: Shape 36">
              <a:extLst>
                <a:ext uri="{FF2B5EF4-FFF2-40B4-BE49-F238E27FC236}">
                  <a16:creationId xmlns:a16="http://schemas.microsoft.com/office/drawing/2014/main" id="{4A176E1A-D820-4D6A-A9BF-81B5E63A36EC}"/>
                </a:ext>
              </a:extLst>
            </p:cNvPr>
            <p:cNvSpPr>
              <a:spLocks/>
            </p:cNvSpPr>
            <p:nvPr/>
          </p:nvSpPr>
          <p:spPr bwMode="auto">
            <a:xfrm>
              <a:off x="3315528" y="3680396"/>
              <a:ext cx="746670" cy="746670"/>
            </a:xfrm>
            <a:custGeom>
              <a:avLst/>
              <a:gdLst>
                <a:gd name="T0" fmla="*/ 749262 w 19679"/>
                <a:gd name="T1" fmla="*/ 822444 h 19679"/>
                <a:gd name="T2" fmla="*/ 749262 w 19679"/>
                <a:gd name="T3" fmla="*/ 822444 h 19679"/>
                <a:gd name="T4" fmla="*/ 749262 w 19679"/>
                <a:gd name="T5" fmla="*/ 822444 h 19679"/>
                <a:gd name="T6" fmla="*/ 749262 w 19679"/>
                <a:gd name="T7" fmla="*/ 82244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80307"/>
            </a:solidFill>
            <a:ln>
              <a:noFill/>
            </a:ln>
            <a:effectLst/>
          </p:spPr>
          <p:txBody>
            <a:bodyPr anchor="ctr"/>
            <a:lstStyle/>
            <a:p>
              <a:pPr algn="ctr"/>
              <a:endParaRPr>
                <a:cs typeface="+mn-ea"/>
                <a:sym typeface="+mn-lt"/>
              </a:endParaRPr>
            </a:p>
          </p:txBody>
        </p:sp>
        <p:sp>
          <p:nvSpPr>
            <p:cNvPr id="19" name="ïṧḷïḓê-Freeform: Shape 38">
              <a:extLst>
                <a:ext uri="{FF2B5EF4-FFF2-40B4-BE49-F238E27FC236}">
                  <a16:creationId xmlns:a16="http://schemas.microsoft.com/office/drawing/2014/main" id="{0A468C0A-EDDA-4BF8-83B5-C18769C7EC9F}"/>
                </a:ext>
              </a:extLst>
            </p:cNvPr>
            <p:cNvSpPr>
              <a:spLocks/>
            </p:cNvSpPr>
            <p:nvPr/>
          </p:nvSpPr>
          <p:spPr bwMode="auto">
            <a:xfrm>
              <a:off x="3412816" y="3884465"/>
              <a:ext cx="552093" cy="337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sz="1400" b="1">
                  <a:solidFill>
                    <a:srgbClr val="FFFFFF"/>
                  </a:solidFill>
                  <a:cs typeface="+mn-ea"/>
                  <a:sym typeface="+mn-lt"/>
                </a:rPr>
                <a:t>75%</a:t>
              </a:r>
            </a:p>
          </p:txBody>
        </p:sp>
      </p:grpSp>
      <p:grpSp>
        <p:nvGrpSpPr>
          <p:cNvPr id="23" name="组合 84">
            <a:extLst>
              <a:ext uri="{FF2B5EF4-FFF2-40B4-BE49-F238E27FC236}">
                <a16:creationId xmlns:a16="http://schemas.microsoft.com/office/drawing/2014/main" id="{C22E3F51-806D-48C4-80D2-BC4232C1E83B}"/>
              </a:ext>
            </a:extLst>
          </p:cNvPr>
          <p:cNvGrpSpPr/>
          <p:nvPr/>
        </p:nvGrpSpPr>
        <p:grpSpPr>
          <a:xfrm>
            <a:off x="7474420" y="2444105"/>
            <a:ext cx="746670" cy="746670"/>
            <a:chOff x="7420632" y="2332593"/>
            <a:chExt cx="746670" cy="746670"/>
          </a:xfrm>
        </p:grpSpPr>
        <p:sp>
          <p:nvSpPr>
            <p:cNvPr id="24" name="ïṧḷïḓê-Freeform: Shape 40">
              <a:extLst>
                <a:ext uri="{FF2B5EF4-FFF2-40B4-BE49-F238E27FC236}">
                  <a16:creationId xmlns:a16="http://schemas.microsoft.com/office/drawing/2014/main" id="{542E78DB-C37C-49E7-B633-B9F284BA4FF8}"/>
                </a:ext>
              </a:extLst>
            </p:cNvPr>
            <p:cNvSpPr>
              <a:spLocks/>
            </p:cNvSpPr>
            <p:nvPr/>
          </p:nvSpPr>
          <p:spPr bwMode="auto">
            <a:xfrm>
              <a:off x="7420632" y="2332593"/>
              <a:ext cx="746670" cy="746670"/>
            </a:xfrm>
            <a:custGeom>
              <a:avLst/>
              <a:gdLst>
                <a:gd name="T0" fmla="*/ 749262 w 19679"/>
                <a:gd name="T1" fmla="*/ 822444 h 19679"/>
                <a:gd name="T2" fmla="*/ 749262 w 19679"/>
                <a:gd name="T3" fmla="*/ 822444 h 19679"/>
                <a:gd name="T4" fmla="*/ 749262 w 19679"/>
                <a:gd name="T5" fmla="*/ 822444 h 19679"/>
                <a:gd name="T6" fmla="*/ 749262 w 19679"/>
                <a:gd name="T7" fmla="*/ 82244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80307"/>
            </a:solidFill>
            <a:ln>
              <a:noFill/>
            </a:ln>
            <a:effectLst/>
          </p:spPr>
          <p:txBody>
            <a:bodyPr anchor="ctr"/>
            <a:lstStyle/>
            <a:p>
              <a:pPr algn="ctr"/>
              <a:endParaRPr dirty="0">
                <a:cs typeface="+mn-ea"/>
                <a:sym typeface="+mn-lt"/>
              </a:endParaRPr>
            </a:p>
          </p:txBody>
        </p:sp>
        <p:sp>
          <p:nvSpPr>
            <p:cNvPr id="25" name="ïṧḷïḓê-Freeform: Shape 42">
              <a:extLst>
                <a:ext uri="{FF2B5EF4-FFF2-40B4-BE49-F238E27FC236}">
                  <a16:creationId xmlns:a16="http://schemas.microsoft.com/office/drawing/2014/main" id="{DD7E7C88-C23B-4338-9A0D-537D204EA406}"/>
                </a:ext>
              </a:extLst>
            </p:cNvPr>
            <p:cNvSpPr>
              <a:spLocks/>
            </p:cNvSpPr>
            <p:nvPr/>
          </p:nvSpPr>
          <p:spPr bwMode="auto">
            <a:xfrm>
              <a:off x="7517920" y="2536662"/>
              <a:ext cx="552093" cy="337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sz="1400" b="1" dirty="0">
                  <a:solidFill>
                    <a:srgbClr val="FFFFFF"/>
                  </a:solidFill>
                  <a:cs typeface="+mn-ea"/>
                  <a:sym typeface="+mn-lt"/>
                </a:rPr>
                <a:t>75%</a:t>
              </a:r>
            </a:p>
          </p:txBody>
        </p:sp>
      </p:grpSp>
      <p:sp>
        <p:nvSpPr>
          <p:cNvPr id="29" name="is1ide-Freeform: Shape 44">
            <a:extLst>
              <a:ext uri="{FF2B5EF4-FFF2-40B4-BE49-F238E27FC236}">
                <a16:creationId xmlns:a16="http://schemas.microsoft.com/office/drawing/2014/main" id="{2E8FEAC7-428B-4D00-AB7D-DFA14FF7D2D4}"/>
              </a:ext>
            </a:extLst>
          </p:cNvPr>
          <p:cNvSpPr>
            <a:spLocks/>
          </p:cNvSpPr>
          <p:nvPr/>
        </p:nvSpPr>
        <p:spPr bwMode="auto">
          <a:xfrm>
            <a:off x="3080613" y="3279759"/>
            <a:ext cx="759326" cy="248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altLang="zh-CN" sz="1400" b="1" dirty="0">
                <a:solidFill>
                  <a:srgbClr val="4D4E4C"/>
                </a:solidFill>
                <a:cs typeface="+mn-ea"/>
                <a:sym typeface="+mn-lt"/>
              </a:rPr>
              <a:t>keyword</a:t>
            </a:r>
            <a:endParaRPr lang="zh-CN" altLang="en-US" sz="1400" b="1" dirty="0">
              <a:solidFill>
                <a:srgbClr val="4D4E4C"/>
              </a:solidFill>
              <a:cs typeface="+mn-ea"/>
              <a:sym typeface="+mn-lt"/>
            </a:endParaRPr>
          </a:p>
        </p:txBody>
      </p:sp>
      <p:sp>
        <p:nvSpPr>
          <p:cNvPr id="30" name="is1ide-Freeform: Shape 45">
            <a:extLst>
              <a:ext uri="{FF2B5EF4-FFF2-40B4-BE49-F238E27FC236}">
                <a16:creationId xmlns:a16="http://schemas.microsoft.com/office/drawing/2014/main" id="{F3258A7B-4BD2-4BCE-84D8-1213DDA67C4C}"/>
              </a:ext>
            </a:extLst>
          </p:cNvPr>
          <p:cNvSpPr>
            <a:spLocks/>
          </p:cNvSpPr>
          <p:nvPr/>
        </p:nvSpPr>
        <p:spPr bwMode="auto">
          <a:xfrm>
            <a:off x="3405700" y="4563889"/>
            <a:ext cx="1268707" cy="248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altLang="zh-CN" sz="1400" b="1" dirty="0">
                <a:solidFill>
                  <a:srgbClr val="4D4E4C"/>
                </a:solidFill>
                <a:cs typeface="+mn-ea"/>
                <a:sym typeface="+mn-lt"/>
              </a:rPr>
              <a:t>keyword</a:t>
            </a:r>
            <a:endParaRPr lang="zh-CN" altLang="en-US" sz="1400" b="1" dirty="0">
              <a:solidFill>
                <a:srgbClr val="4D4E4C"/>
              </a:solidFill>
              <a:cs typeface="+mn-ea"/>
              <a:sym typeface="+mn-lt"/>
            </a:endParaRPr>
          </a:p>
        </p:txBody>
      </p:sp>
      <p:sp>
        <p:nvSpPr>
          <p:cNvPr id="31" name="is1ide-Freeform: Shape 46">
            <a:extLst>
              <a:ext uri="{FF2B5EF4-FFF2-40B4-BE49-F238E27FC236}">
                <a16:creationId xmlns:a16="http://schemas.microsoft.com/office/drawing/2014/main" id="{1541C7CB-A52D-48E9-82A8-EA7F01236E4C}"/>
              </a:ext>
            </a:extLst>
          </p:cNvPr>
          <p:cNvSpPr>
            <a:spLocks/>
          </p:cNvSpPr>
          <p:nvPr/>
        </p:nvSpPr>
        <p:spPr bwMode="auto">
          <a:xfrm>
            <a:off x="6195431" y="2431450"/>
            <a:ext cx="654918" cy="336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altLang="zh-CN" sz="1400" b="1" dirty="0">
                <a:solidFill>
                  <a:srgbClr val="4D4E4C"/>
                </a:solidFill>
                <a:cs typeface="+mn-ea"/>
                <a:sym typeface="+mn-lt"/>
              </a:rPr>
              <a:t>keyword</a:t>
            </a:r>
            <a:endParaRPr lang="zh-CN" altLang="en-US" sz="1400" b="1" dirty="0">
              <a:solidFill>
                <a:srgbClr val="4D4E4C"/>
              </a:solidFill>
              <a:cs typeface="+mn-ea"/>
              <a:sym typeface="+mn-lt"/>
            </a:endParaRPr>
          </a:p>
        </p:txBody>
      </p:sp>
      <p:sp>
        <p:nvSpPr>
          <p:cNvPr id="32" name="is1ide-Freeform: Shape 47">
            <a:extLst>
              <a:ext uri="{FF2B5EF4-FFF2-40B4-BE49-F238E27FC236}">
                <a16:creationId xmlns:a16="http://schemas.microsoft.com/office/drawing/2014/main" id="{4F038045-37A4-42E7-A4BB-45492720E461}"/>
              </a:ext>
            </a:extLst>
          </p:cNvPr>
          <p:cNvSpPr>
            <a:spLocks/>
          </p:cNvSpPr>
          <p:nvPr/>
        </p:nvSpPr>
        <p:spPr bwMode="auto">
          <a:xfrm>
            <a:off x="7847755" y="3190775"/>
            <a:ext cx="552093" cy="336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en-US" altLang="zh-CN" sz="1400" b="1" dirty="0">
                <a:solidFill>
                  <a:srgbClr val="4D4E4C"/>
                </a:solidFill>
                <a:cs typeface="+mn-ea"/>
                <a:sym typeface="+mn-lt"/>
              </a:rPr>
              <a:t>keyword</a:t>
            </a:r>
            <a:endParaRPr lang="zh-CN" altLang="en-US" sz="1400" b="1" dirty="0">
              <a:solidFill>
                <a:srgbClr val="4D4E4C"/>
              </a:solidFill>
              <a:cs typeface="+mn-ea"/>
              <a:sym typeface="+mn-lt"/>
            </a:endParaRPr>
          </a:p>
        </p:txBody>
      </p:sp>
      <p:sp>
        <p:nvSpPr>
          <p:cNvPr id="33" name="is1ide-TextBox 69">
            <a:extLst>
              <a:ext uri="{FF2B5EF4-FFF2-40B4-BE49-F238E27FC236}">
                <a16:creationId xmlns:a16="http://schemas.microsoft.com/office/drawing/2014/main" id="{8927FD78-F48D-4B6E-B52F-6EFB74CECABD}"/>
              </a:ext>
            </a:extLst>
          </p:cNvPr>
          <p:cNvSpPr txBox="1">
            <a:spLocks/>
          </p:cNvSpPr>
          <p:nvPr/>
        </p:nvSpPr>
        <p:spPr bwMode="auto">
          <a:xfrm>
            <a:off x="1473507" y="5393743"/>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en-US" altLang="zh-CN" sz="1400" b="1" dirty="0">
                <a:solidFill>
                  <a:srgbClr val="D80307"/>
                </a:solidFill>
                <a:cs typeface="+mn-ea"/>
                <a:sym typeface="+mn-lt"/>
              </a:rPr>
              <a:t>Add Title Text</a:t>
            </a:r>
            <a:endParaRPr lang="zh-CN" altLang="en-US" sz="1400" b="1" dirty="0">
              <a:solidFill>
                <a:srgbClr val="D80307"/>
              </a:solidFill>
              <a:cs typeface="+mn-ea"/>
              <a:sym typeface="+mn-lt"/>
            </a:endParaRPr>
          </a:p>
        </p:txBody>
      </p:sp>
      <p:sp>
        <p:nvSpPr>
          <p:cNvPr id="34" name="is1ide-TextBox 70">
            <a:extLst>
              <a:ext uri="{FF2B5EF4-FFF2-40B4-BE49-F238E27FC236}">
                <a16:creationId xmlns:a16="http://schemas.microsoft.com/office/drawing/2014/main" id="{3803E4A9-48EC-45CC-AA54-F777BF58A4E0}"/>
              </a:ext>
            </a:extLst>
          </p:cNvPr>
          <p:cNvSpPr txBox="1">
            <a:spLocks/>
          </p:cNvSpPr>
          <p:nvPr/>
        </p:nvSpPr>
        <p:spPr bwMode="auto">
          <a:xfrm>
            <a:off x="1473507" y="5676773"/>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nSpc>
                <a:spcPct val="150000"/>
              </a:lnSpc>
              <a:spcAft>
                <a:spcPts val="1200"/>
              </a:spcAft>
            </a:pPr>
            <a:r>
              <a:rPr lang="en-US" altLang="zh-CN" sz="1000" dirty="0">
                <a:solidFill>
                  <a:schemeClr val="bg1">
                    <a:lumMod val="65000"/>
                  </a:schemeClr>
                </a:solidFill>
                <a:cs typeface="+mn-ea"/>
                <a:sym typeface="+mn-lt"/>
              </a:rPr>
              <a:t>Click here to add content, content to match the title. </a:t>
            </a:r>
          </a:p>
        </p:txBody>
      </p:sp>
      <p:sp>
        <p:nvSpPr>
          <p:cNvPr id="35" name="is1ide-TextBox 67">
            <a:extLst>
              <a:ext uri="{FF2B5EF4-FFF2-40B4-BE49-F238E27FC236}">
                <a16:creationId xmlns:a16="http://schemas.microsoft.com/office/drawing/2014/main" id="{6D8A8DA0-ABB6-4F5D-9E2B-0FBEDDE9E3AD}"/>
              </a:ext>
            </a:extLst>
          </p:cNvPr>
          <p:cNvSpPr txBox="1">
            <a:spLocks/>
          </p:cNvSpPr>
          <p:nvPr/>
        </p:nvSpPr>
        <p:spPr bwMode="auto">
          <a:xfrm>
            <a:off x="3835361" y="5393743"/>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en-US" altLang="zh-CN" sz="1400" b="1" dirty="0">
                <a:solidFill>
                  <a:srgbClr val="D80307"/>
                </a:solidFill>
                <a:cs typeface="+mn-ea"/>
                <a:sym typeface="+mn-lt"/>
              </a:rPr>
              <a:t>Add Title Text</a:t>
            </a:r>
            <a:endParaRPr lang="zh-CN" altLang="en-US" sz="1400" b="1" dirty="0">
              <a:solidFill>
                <a:srgbClr val="D80307"/>
              </a:solidFill>
              <a:cs typeface="+mn-ea"/>
              <a:sym typeface="+mn-lt"/>
            </a:endParaRPr>
          </a:p>
        </p:txBody>
      </p:sp>
      <p:sp>
        <p:nvSpPr>
          <p:cNvPr id="36" name="is1ide-TextBox 68">
            <a:extLst>
              <a:ext uri="{FF2B5EF4-FFF2-40B4-BE49-F238E27FC236}">
                <a16:creationId xmlns:a16="http://schemas.microsoft.com/office/drawing/2014/main" id="{1B1C83B2-50BC-4B4A-A0A3-ADB8EBA94D3F}"/>
              </a:ext>
            </a:extLst>
          </p:cNvPr>
          <p:cNvSpPr txBox="1">
            <a:spLocks/>
          </p:cNvSpPr>
          <p:nvPr/>
        </p:nvSpPr>
        <p:spPr bwMode="auto">
          <a:xfrm>
            <a:off x="3835361" y="5676773"/>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nSpc>
                <a:spcPct val="150000"/>
              </a:lnSpc>
              <a:spcAft>
                <a:spcPts val="1200"/>
              </a:spcAft>
            </a:pPr>
            <a:r>
              <a:rPr lang="en-US" altLang="zh-CN" sz="1000" dirty="0">
                <a:solidFill>
                  <a:schemeClr val="bg1">
                    <a:lumMod val="65000"/>
                  </a:schemeClr>
                </a:solidFill>
                <a:cs typeface="+mn-ea"/>
                <a:sym typeface="+mn-lt"/>
              </a:rPr>
              <a:t>Click here to add content, content to match the title. </a:t>
            </a:r>
          </a:p>
        </p:txBody>
      </p:sp>
      <p:sp>
        <p:nvSpPr>
          <p:cNvPr id="37" name="is1ide-TextBox 65">
            <a:extLst>
              <a:ext uri="{FF2B5EF4-FFF2-40B4-BE49-F238E27FC236}">
                <a16:creationId xmlns:a16="http://schemas.microsoft.com/office/drawing/2014/main" id="{C566DD98-06F1-4DB5-999A-5866636B58A4}"/>
              </a:ext>
            </a:extLst>
          </p:cNvPr>
          <p:cNvSpPr txBox="1">
            <a:spLocks/>
          </p:cNvSpPr>
          <p:nvPr/>
        </p:nvSpPr>
        <p:spPr bwMode="auto">
          <a:xfrm>
            <a:off x="6197215" y="5393743"/>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en-US" altLang="zh-CN" sz="1400" b="1" dirty="0">
                <a:solidFill>
                  <a:srgbClr val="D80307"/>
                </a:solidFill>
                <a:cs typeface="+mn-ea"/>
                <a:sym typeface="+mn-lt"/>
              </a:rPr>
              <a:t>Add Title Text</a:t>
            </a:r>
            <a:endParaRPr lang="zh-CN" altLang="en-US" sz="1400" b="1" dirty="0">
              <a:solidFill>
                <a:srgbClr val="D80307"/>
              </a:solidFill>
              <a:cs typeface="+mn-ea"/>
              <a:sym typeface="+mn-lt"/>
            </a:endParaRPr>
          </a:p>
        </p:txBody>
      </p:sp>
      <p:sp>
        <p:nvSpPr>
          <p:cNvPr id="38" name="is1ide-TextBox 66">
            <a:extLst>
              <a:ext uri="{FF2B5EF4-FFF2-40B4-BE49-F238E27FC236}">
                <a16:creationId xmlns:a16="http://schemas.microsoft.com/office/drawing/2014/main" id="{CC301853-4BFB-4F89-84A5-C32E8946EA97}"/>
              </a:ext>
            </a:extLst>
          </p:cNvPr>
          <p:cNvSpPr txBox="1">
            <a:spLocks/>
          </p:cNvSpPr>
          <p:nvPr/>
        </p:nvSpPr>
        <p:spPr bwMode="auto">
          <a:xfrm>
            <a:off x="6197215" y="5676773"/>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nSpc>
                <a:spcPct val="150000"/>
              </a:lnSpc>
              <a:spcAft>
                <a:spcPts val="1200"/>
              </a:spcAft>
            </a:pPr>
            <a:r>
              <a:rPr lang="en-US" altLang="zh-CN" sz="1000" dirty="0">
                <a:solidFill>
                  <a:schemeClr val="bg1">
                    <a:lumMod val="65000"/>
                  </a:schemeClr>
                </a:solidFill>
                <a:cs typeface="+mn-ea"/>
                <a:sym typeface="+mn-lt"/>
              </a:rPr>
              <a:t>Click here to add content, content to match the title. </a:t>
            </a:r>
          </a:p>
        </p:txBody>
      </p:sp>
      <p:sp>
        <p:nvSpPr>
          <p:cNvPr id="39" name="is1ide-TextBox 63">
            <a:extLst>
              <a:ext uri="{FF2B5EF4-FFF2-40B4-BE49-F238E27FC236}">
                <a16:creationId xmlns:a16="http://schemas.microsoft.com/office/drawing/2014/main" id="{59A15EB1-E936-4931-BAE0-0AA08B316D5F}"/>
              </a:ext>
            </a:extLst>
          </p:cNvPr>
          <p:cNvSpPr txBox="1">
            <a:spLocks/>
          </p:cNvSpPr>
          <p:nvPr/>
        </p:nvSpPr>
        <p:spPr bwMode="auto">
          <a:xfrm>
            <a:off x="8559069" y="5393743"/>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en-US" altLang="zh-CN" sz="1400" b="1" dirty="0">
                <a:solidFill>
                  <a:srgbClr val="D80307"/>
                </a:solidFill>
                <a:cs typeface="+mn-ea"/>
                <a:sym typeface="+mn-lt"/>
              </a:rPr>
              <a:t>Add Title Text</a:t>
            </a:r>
            <a:endParaRPr lang="zh-CN" altLang="en-US" sz="1400" b="1" dirty="0">
              <a:solidFill>
                <a:srgbClr val="D80307"/>
              </a:solidFill>
              <a:cs typeface="+mn-ea"/>
              <a:sym typeface="+mn-lt"/>
            </a:endParaRPr>
          </a:p>
        </p:txBody>
      </p:sp>
      <p:sp>
        <p:nvSpPr>
          <p:cNvPr id="40" name="is1ide-TextBox 64">
            <a:extLst>
              <a:ext uri="{FF2B5EF4-FFF2-40B4-BE49-F238E27FC236}">
                <a16:creationId xmlns:a16="http://schemas.microsoft.com/office/drawing/2014/main" id="{26026761-1F4D-4D09-ACE9-B8357C744CC2}"/>
              </a:ext>
            </a:extLst>
          </p:cNvPr>
          <p:cNvSpPr txBox="1">
            <a:spLocks/>
          </p:cNvSpPr>
          <p:nvPr/>
        </p:nvSpPr>
        <p:spPr bwMode="auto">
          <a:xfrm>
            <a:off x="8559069" y="5676773"/>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nSpc>
                <a:spcPct val="150000"/>
              </a:lnSpc>
              <a:spcAft>
                <a:spcPts val="1200"/>
              </a:spcAft>
            </a:pPr>
            <a:r>
              <a:rPr lang="en-US" altLang="zh-CN" sz="1000" dirty="0">
                <a:solidFill>
                  <a:schemeClr val="bg1">
                    <a:lumMod val="65000"/>
                  </a:schemeClr>
                </a:solidFill>
                <a:cs typeface="+mn-ea"/>
                <a:sym typeface="+mn-lt"/>
              </a:rPr>
              <a:t>Click here to add content, content to match the title. </a:t>
            </a:r>
          </a:p>
        </p:txBody>
      </p:sp>
    </p:spTree>
    <p:extLst>
      <p:ext uri="{BB962C8B-B14F-4D97-AF65-F5344CB8AC3E}">
        <p14:creationId xmlns:p14="http://schemas.microsoft.com/office/powerpoint/2010/main" val="23505916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3"/>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childTnLst>
                          </p:cTn>
                        </p:par>
                        <p:par>
                          <p:cTn id="20" fill="hold">
                            <p:stCondLst>
                              <p:cond delay="26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31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strVal val="#ppt_w+.3"/>
                                          </p:val>
                                        </p:tav>
                                        <p:tav tm="100000">
                                          <p:val>
                                            <p:strVal val="#ppt_w"/>
                                          </p:val>
                                        </p:tav>
                                      </p:tavLst>
                                    </p:anim>
                                    <p:anim calcmode="lin" valueType="num">
                                      <p:cBhvr>
                                        <p:cTn id="30" dur="1000" fill="hold"/>
                                        <p:tgtEl>
                                          <p:spTgt spid="30"/>
                                        </p:tgtEl>
                                        <p:attrNameLst>
                                          <p:attrName>ppt_h</p:attrName>
                                        </p:attrNameLst>
                                      </p:cBhvr>
                                      <p:tavLst>
                                        <p:tav tm="0">
                                          <p:val>
                                            <p:strVal val="#ppt_h"/>
                                          </p:val>
                                        </p:tav>
                                        <p:tav tm="100000">
                                          <p:val>
                                            <p:strVal val="#ppt_h"/>
                                          </p:val>
                                        </p:tav>
                                      </p:tavLst>
                                    </p:anim>
                                    <p:animEffect transition="in" filter="fade">
                                      <p:cBhvr>
                                        <p:cTn id="31" dur="1000"/>
                                        <p:tgtEl>
                                          <p:spTgt spid="30"/>
                                        </p:tgtEl>
                                      </p:cBhvr>
                                    </p:animEffect>
                                  </p:childTnLst>
                                </p:cTn>
                              </p:par>
                            </p:childTnLst>
                          </p:cTn>
                        </p:par>
                        <p:par>
                          <p:cTn id="32" fill="hold">
                            <p:stCondLst>
                              <p:cond delay="47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5200"/>
                            </p:stCondLst>
                            <p:childTnLst>
                              <p:par>
                                <p:cTn id="39" presetID="50" presetClass="entr" presetSubtype="0" decel="10000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strVal val="#ppt_w+.3"/>
                                          </p:val>
                                        </p:tav>
                                        <p:tav tm="100000">
                                          <p:val>
                                            <p:strVal val="#ppt_w"/>
                                          </p:val>
                                        </p:tav>
                                      </p:tavLst>
                                    </p:anim>
                                    <p:anim calcmode="lin" valueType="num">
                                      <p:cBhvr>
                                        <p:cTn id="42" dur="1000" fill="hold"/>
                                        <p:tgtEl>
                                          <p:spTgt spid="31"/>
                                        </p:tgtEl>
                                        <p:attrNameLst>
                                          <p:attrName>ppt_h</p:attrName>
                                        </p:attrNameLst>
                                      </p:cBhvr>
                                      <p:tavLst>
                                        <p:tav tm="0">
                                          <p:val>
                                            <p:strVal val="#ppt_h"/>
                                          </p:val>
                                        </p:tav>
                                        <p:tav tm="100000">
                                          <p:val>
                                            <p:strVal val="#ppt_h"/>
                                          </p:val>
                                        </p:tav>
                                      </p:tavLst>
                                    </p:anim>
                                    <p:animEffect transition="in" filter="fade">
                                      <p:cBhvr>
                                        <p:cTn id="43" dur="1000"/>
                                        <p:tgtEl>
                                          <p:spTgt spid="31"/>
                                        </p:tgtEl>
                                      </p:cBhvr>
                                    </p:animEffect>
                                  </p:childTnLst>
                                </p:cTn>
                              </p:par>
                            </p:childTnLst>
                          </p:cTn>
                        </p:par>
                        <p:par>
                          <p:cTn id="44" fill="hold">
                            <p:stCondLst>
                              <p:cond delay="6800"/>
                            </p:stCondLst>
                            <p:childTnLst>
                              <p:par>
                                <p:cTn id="45" presetID="53" presetClass="entr" presetSubtype="16"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7300"/>
                            </p:stCondLst>
                            <p:childTnLst>
                              <p:par>
                                <p:cTn id="51" presetID="50" presetClass="entr" presetSubtype="0" decel="100000" fill="hold" grpId="0" nodeType="afterEffect">
                                  <p:stCondLst>
                                    <p:cond delay="0"/>
                                  </p:stCondLst>
                                  <p:iterate type="lt">
                                    <p:tmPct val="10000"/>
                                  </p:iterate>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strVal val="#ppt_w+.3"/>
                                          </p:val>
                                        </p:tav>
                                        <p:tav tm="100000">
                                          <p:val>
                                            <p:strVal val="#ppt_w"/>
                                          </p:val>
                                        </p:tav>
                                      </p:tavLst>
                                    </p:anim>
                                    <p:anim calcmode="lin" valueType="num">
                                      <p:cBhvr>
                                        <p:cTn id="54" dur="1000" fill="hold"/>
                                        <p:tgtEl>
                                          <p:spTgt spid="32"/>
                                        </p:tgtEl>
                                        <p:attrNameLst>
                                          <p:attrName>ppt_h</p:attrName>
                                        </p:attrNameLst>
                                      </p:cBhvr>
                                      <p:tavLst>
                                        <p:tav tm="0">
                                          <p:val>
                                            <p:strVal val="#ppt_h"/>
                                          </p:val>
                                        </p:tav>
                                        <p:tav tm="100000">
                                          <p:val>
                                            <p:strVal val="#ppt_h"/>
                                          </p:val>
                                        </p:tav>
                                      </p:tavLst>
                                    </p:anim>
                                    <p:animEffect transition="in" filter="fade">
                                      <p:cBhvr>
                                        <p:cTn id="55" dur="1000"/>
                                        <p:tgtEl>
                                          <p:spTgt spid="32"/>
                                        </p:tgtEl>
                                      </p:cBhvr>
                                    </p:animEffect>
                                  </p:childTnLst>
                                </p:cTn>
                              </p:par>
                            </p:childTnLst>
                          </p:cTn>
                        </p:par>
                        <p:par>
                          <p:cTn id="56" fill="hold">
                            <p:stCondLst>
                              <p:cond delay="8900"/>
                            </p:stCondLst>
                            <p:childTnLst>
                              <p:par>
                                <p:cTn id="57" presetID="22" presetClass="entr" presetSubtype="1"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par>
                          <p:cTn id="60" fill="hold">
                            <p:stCondLst>
                              <p:cond delay="9400"/>
                            </p:stCondLst>
                            <p:childTnLst>
                              <p:par>
                                <p:cTn id="61" presetID="22" presetClass="entr" presetSubtype="1"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par>
                          <p:cTn id="64" fill="hold">
                            <p:stCondLst>
                              <p:cond delay="99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10400"/>
                            </p:stCondLst>
                            <p:childTnLst>
                              <p:par>
                                <p:cTn id="69" presetID="22" presetClass="entr" presetSubtype="1"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childTnLst>
                          </p:cTn>
                        </p:par>
                        <p:par>
                          <p:cTn id="72" fill="hold">
                            <p:stCondLst>
                              <p:cond delay="10900"/>
                            </p:stCondLst>
                            <p:childTnLst>
                              <p:par>
                                <p:cTn id="73" presetID="22" presetClass="entr" presetSubtype="1"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500"/>
                                        <p:tgtEl>
                                          <p:spTgt spid="37"/>
                                        </p:tgtEl>
                                      </p:cBhvr>
                                    </p:animEffect>
                                  </p:childTnLst>
                                </p:cTn>
                              </p:par>
                            </p:childTnLst>
                          </p:cTn>
                        </p:par>
                        <p:par>
                          <p:cTn id="76" fill="hold">
                            <p:stCondLst>
                              <p:cond delay="11400"/>
                            </p:stCondLst>
                            <p:childTnLst>
                              <p:par>
                                <p:cTn id="77" presetID="22" presetClass="entr" presetSubtype="1"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childTnLst>
                          </p:cTn>
                        </p:par>
                        <p:par>
                          <p:cTn id="80" fill="hold">
                            <p:stCondLst>
                              <p:cond delay="11900"/>
                            </p:stCondLst>
                            <p:childTnLst>
                              <p:par>
                                <p:cTn id="81" presetID="22" presetClass="entr" presetSubtype="1"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up)">
                                      <p:cBhvr>
                                        <p:cTn id="83" dur="500"/>
                                        <p:tgtEl>
                                          <p:spTgt spid="39"/>
                                        </p:tgtEl>
                                      </p:cBhvr>
                                    </p:animEffect>
                                  </p:childTnLst>
                                </p:cTn>
                              </p:par>
                            </p:childTnLst>
                          </p:cTn>
                        </p:par>
                        <p:par>
                          <p:cTn id="84" fill="hold">
                            <p:stCondLst>
                              <p:cond delay="124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524292-8819-4F2A-87B2-F6F39C5A5C29}"/>
              </a:ext>
            </a:extLst>
          </p:cNvPr>
          <p:cNvSpPr txBox="1"/>
          <p:nvPr/>
        </p:nvSpPr>
        <p:spPr>
          <a:xfrm>
            <a:off x="4387769" y="3208107"/>
            <a:ext cx="3117648" cy="830997"/>
          </a:xfrm>
          <a:prstGeom prst="rect">
            <a:avLst/>
          </a:prstGeom>
          <a:noFill/>
          <a:effectLst/>
        </p:spPr>
        <p:txBody>
          <a:bodyPr wrap="none" rtlCol="0">
            <a:spAutoFit/>
          </a:bodyPr>
          <a:lstStyle/>
          <a:p>
            <a:pPr algn="ctr"/>
            <a:r>
              <a:rPr lang="en-US" altLang="zh-CN" sz="4800" b="1" dirty="0">
                <a:solidFill>
                  <a:schemeClr val="bg1"/>
                </a:solidFill>
                <a:cs typeface="+mn-ea"/>
                <a:sym typeface="+mn-lt"/>
              </a:rPr>
              <a:t>Future Plan</a:t>
            </a:r>
            <a:endParaRPr lang="zh-CN" altLang="en-US" sz="4800" b="1" dirty="0">
              <a:solidFill>
                <a:schemeClr val="bg1"/>
              </a:solidFill>
              <a:cs typeface="+mn-ea"/>
              <a:sym typeface="+mn-lt"/>
            </a:endParaRPr>
          </a:p>
        </p:txBody>
      </p:sp>
      <p:sp>
        <p:nvSpPr>
          <p:cNvPr id="3" name="任意多边形: 形状 850">
            <a:extLst>
              <a:ext uri="{FF2B5EF4-FFF2-40B4-BE49-F238E27FC236}">
                <a16:creationId xmlns:a16="http://schemas.microsoft.com/office/drawing/2014/main" id="{151FDFDF-2019-4E6B-9511-58124992BBE2}"/>
              </a:ext>
            </a:extLst>
          </p:cNvPr>
          <p:cNvSpPr/>
          <p:nvPr/>
        </p:nvSpPr>
        <p:spPr>
          <a:xfrm>
            <a:off x="5241422" y="139873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a:solidFill>
                  <a:srgbClr val="C2191B"/>
                </a:solidFill>
                <a:effectLst>
                  <a:outerShdw blurRad="38100" dist="38100" dir="2700000" algn="tl">
                    <a:srgbClr val="000000">
                      <a:alpha val="43137"/>
                    </a:srgbClr>
                  </a:outerShdw>
                </a:effectLst>
                <a:cs typeface="+mn-ea"/>
                <a:sym typeface="+mn-lt"/>
              </a:rPr>
              <a:t>04</a:t>
            </a:r>
            <a:endParaRPr lang="zh-CN" altLang="en-US" sz="4400" b="1" dirty="0">
              <a:solidFill>
                <a:srgbClr val="C2191B"/>
              </a:solidFill>
              <a:effectLst>
                <a:outerShdw blurRad="38100" dist="38100" dir="2700000" algn="tl">
                  <a:srgbClr val="000000">
                    <a:alpha val="43137"/>
                  </a:srgbClr>
                </a:outerShdw>
              </a:effectLst>
              <a:cs typeface="+mn-ea"/>
              <a:sym typeface="+mn-lt"/>
            </a:endParaRPr>
          </a:p>
        </p:txBody>
      </p:sp>
      <p:sp>
        <p:nvSpPr>
          <p:cNvPr id="4" name="TextBox 17">
            <a:extLst>
              <a:ext uri="{FF2B5EF4-FFF2-40B4-BE49-F238E27FC236}">
                <a16:creationId xmlns:a16="http://schemas.microsoft.com/office/drawing/2014/main" id="{BF2E8877-4EEB-49CA-B58B-BF1EF4F67C16}"/>
              </a:ext>
            </a:extLst>
          </p:cNvPr>
          <p:cNvSpPr txBox="1"/>
          <p:nvPr/>
        </p:nvSpPr>
        <p:spPr>
          <a:xfrm>
            <a:off x="2847786" y="4068662"/>
            <a:ext cx="6197602" cy="629852"/>
          </a:xfrm>
          <a:prstGeom prst="rect">
            <a:avLst/>
          </a:prstGeom>
          <a:noFill/>
        </p:spPr>
        <p:txBody>
          <a:bodyPr wrap="square" rtlCol="0">
            <a:spAutoFit/>
          </a:bodyPr>
          <a:lstStyle/>
          <a:p>
            <a:pPr algn="ctr">
              <a:lnSpc>
                <a:spcPct val="130000"/>
              </a:lnSpc>
            </a:pPr>
            <a:r>
              <a:rPr lang="en-US" altLang="zh-CN" sz="1400" b="1" dirty="0">
                <a:solidFill>
                  <a:schemeClr val="bg1"/>
                </a:solidFill>
                <a:cs typeface="+mn-ea"/>
                <a:sym typeface="+mn-lt"/>
              </a:rPr>
              <a:t>Click here to add content, content to match the title. </a:t>
            </a:r>
            <a:endParaRPr lang="en-US" altLang="zh-CN" sz="1400" dirty="0">
              <a:solidFill>
                <a:schemeClr val="bg1"/>
              </a:solidFill>
              <a:cs typeface="+mn-ea"/>
              <a:sym typeface="+mn-lt"/>
            </a:endParaRPr>
          </a:p>
          <a:p>
            <a:pPr algn="ctr">
              <a:lnSpc>
                <a:spcPct val="130000"/>
              </a:lnSpc>
            </a:pPr>
            <a:endParaRPr lang="en-US" altLang="zh-CN" sz="1400" dirty="0">
              <a:solidFill>
                <a:schemeClr val="bg1"/>
              </a:solidFill>
              <a:cs typeface="+mn-ea"/>
              <a:sym typeface="+mn-lt"/>
            </a:endParaRPr>
          </a:p>
        </p:txBody>
      </p:sp>
    </p:spTree>
    <p:extLst>
      <p:ext uri="{BB962C8B-B14F-4D97-AF65-F5344CB8AC3E}">
        <p14:creationId xmlns:p14="http://schemas.microsoft.com/office/powerpoint/2010/main" val="17343198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64" presetClass="path" presetSubtype="0" decel="100000" fill="hold" grpId="1" nodeType="withEffect">
                                  <p:stCondLst>
                                    <p:cond delay="0"/>
                                  </p:stCondLst>
                                  <p:childTnLst>
                                    <p:animMotion origin="layout" path="M -4.16667E-7 -3.7037E-7 L -4.16667E-7 0.05 " pathEditMode="relative" rAng="0" ptsTypes="AA">
                                      <p:cBhvr>
                                        <p:cTn id="20" dur="1000" spd="-100000" fill="hold"/>
                                        <p:tgtEl>
                                          <p:spTgt spid="4"/>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902603" y="250561"/>
            <a:ext cx="2386807" cy="646331"/>
          </a:xfrm>
          <a:prstGeom prst="rect">
            <a:avLst/>
          </a:prstGeom>
          <a:noFill/>
        </p:spPr>
        <p:txBody>
          <a:bodyPr wrap="none" rtlCol="0">
            <a:spAutoFit/>
          </a:bodyPr>
          <a:lstStyle/>
          <a:p>
            <a:pPr algn="ctr"/>
            <a:r>
              <a:rPr lang="en-US" altLang="zh-CN" sz="3600" b="1" dirty="0">
                <a:solidFill>
                  <a:srgbClr val="C2191B"/>
                </a:solidFill>
                <a:cs typeface="+mn-ea"/>
                <a:sym typeface="+mn-lt"/>
              </a:rPr>
              <a:t>Future plan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430887"/>
          </a:xfrm>
          <a:prstGeom prst="rect">
            <a:avLst/>
          </a:prstGeom>
        </p:spPr>
        <p:txBody>
          <a:bodyPr wrap="square">
            <a:spAutoFit/>
          </a:bodyPr>
          <a:lstStyle/>
          <a:p>
            <a:pPr algn="ctr"/>
            <a:r>
              <a:rPr lang="en-US" altLang="zh-CN" sz="1100" dirty="0">
                <a:solidFill>
                  <a:srgbClr val="C2191B"/>
                </a:solidFill>
                <a:cs typeface="+mn-ea"/>
                <a:sym typeface="+mn-lt"/>
              </a:rPr>
              <a:t>Click here to add content, content to match the title. </a:t>
            </a:r>
            <a:endParaRPr lang="zh-CN" altLang="en-US" sz="1100" dirty="0">
              <a:solidFill>
                <a:srgbClr val="C2191B"/>
              </a:solidFill>
              <a:cs typeface="+mn-ea"/>
              <a:sym typeface="+mn-lt"/>
            </a:endParaRPr>
          </a:p>
          <a:p>
            <a:pPr algn="ctr"/>
            <a:endParaRPr lang="zh-CN" altLang="en-US" sz="1100" dirty="0">
              <a:solidFill>
                <a:srgbClr val="C2191B"/>
              </a:solidFill>
              <a:cs typeface="+mn-ea"/>
              <a:sym typeface="+mn-lt"/>
            </a:endParaRPr>
          </a:p>
        </p:txBody>
      </p:sp>
      <p:sp>
        <p:nvSpPr>
          <p:cNvPr id="8" name="六边形 7"/>
          <p:cNvSpPr/>
          <p:nvPr/>
        </p:nvSpPr>
        <p:spPr>
          <a:xfrm rot="5400000">
            <a:off x="5388629" y="3402180"/>
            <a:ext cx="1414741" cy="1219604"/>
          </a:xfrm>
          <a:prstGeom prst="hexagon">
            <a:avLst/>
          </a:prstGeom>
          <a:blipFill>
            <a:blip r:embed="rId2"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六边形 8"/>
          <p:cNvSpPr/>
          <p:nvPr/>
        </p:nvSpPr>
        <p:spPr>
          <a:xfrm rot="5400000">
            <a:off x="6061729" y="2191447"/>
            <a:ext cx="1414741" cy="1219604"/>
          </a:xfrm>
          <a:prstGeom prst="hexagon">
            <a:avLst/>
          </a:prstGeom>
          <a:blipFill>
            <a:blip r:embed="rId3"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六边形 9"/>
          <p:cNvSpPr/>
          <p:nvPr/>
        </p:nvSpPr>
        <p:spPr>
          <a:xfrm rot="5400000">
            <a:off x="4715529" y="4612912"/>
            <a:ext cx="1414741" cy="1219604"/>
          </a:xfrm>
          <a:prstGeom prst="hexagon">
            <a:avLst/>
          </a:prstGeom>
          <a:blipFill>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1" name="组合 8"/>
          <p:cNvGrpSpPr/>
          <p:nvPr/>
        </p:nvGrpSpPr>
        <p:grpSpPr>
          <a:xfrm>
            <a:off x="2793799" y="3304610"/>
            <a:ext cx="1219604" cy="1414741"/>
            <a:chOff x="2793799" y="2984096"/>
            <a:chExt cx="1219604" cy="1414741"/>
          </a:xfrm>
          <a:solidFill>
            <a:srgbClr val="C2191B"/>
          </a:solidFill>
        </p:grpSpPr>
        <p:sp>
          <p:nvSpPr>
            <p:cNvPr id="12" name="六边形 11"/>
            <p:cNvSpPr/>
            <p:nvPr/>
          </p:nvSpPr>
          <p:spPr>
            <a:xfrm rot="5400000">
              <a:off x="2696230" y="3081665"/>
              <a:ext cx="1414741" cy="1219604"/>
            </a:xfrm>
            <a:prstGeom prst="hexagon">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cs typeface="+mn-ea"/>
                <a:sym typeface="+mn-lt"/>
              </a:endParaRPr>
            </a:p>
          </p:txBody>
        </p:sp>
        <p:sp>
          <p:nvSpPr>
            <p:cNvPr id="13" name="文本框 12"/>
            <p:cNvSpPr txBox="1"/>
            <p:nvPr/>
          </p:nvSpPr>
          <p:spPr>
            <a:xfrm>
              <a:off x="2900240" y="3460634"/>
              <a:ext cx="999067" cy="461665"/>
            </a:xfrm>
            <a:prstGeom prst="rect">
              <a:avLst/>
            </a:prstGeom>
            <a:grpFill/>
          </p:spPr>
          <p:txBody>
            <a:bodyPr wrap="square" rtlCol="0">
              <a:spAutoFit/>
            </a:bodyPr>
            <a:lstStyle/>
            <a:p>
              <a:pPr algn="ctr"/>
              <a:r>
                <a:rPr lang="en-US" altLang="zh-CN" sz="2400" b="1" dirty="0">
                  <a:solidFill>
                    <a:schemeClr val="bg1"/>
                  </a:solidFill>
                  <a:cs typeface="+mn-ea"/>
                  <a:sym typeface="+mn-lt"/>
                </a:rPr>
                <a:t>TITLE</a:t>
              </a:r>
              <a:endParaRPr lang="zh-CN" altLang="en-US" sz="2400" b="1" dirty="0">
                <a:solidFill>
                  <a:schemeClr val="bg1"/>
                </a:solidFill>
                <a:cs typeface="+mn-ea"/>
                <a:sym typeface="+mn-lt"/>
              </a:endParaRPr>
            </a:p>
          </p:txBody>
        </p:sp>
      </p:grpSp>
      <p:grpSp>
        <p:nvGrpSpPr>
          <p:cNvPr id="14" name="组合 11"/>
          <p:cNvGrpSpPr/>
          <p:nvPr/>
        </p:nvGrpSpPr>
        <p:grpSpPr>
          <a:xfrm>
            <a:off x="8178596" y="3304611"/>
            <a:ext cx="1219604" cy="1414741"/>
            <a:chOff x="8178596" y="2984097"/>
            <a:chExt cx="1219604" cy="1414741"/>
          </a:xfrm>
          <a:solidFill>
            <a:srgbClr val="C2191B"/>
          </a:solidFill>
        </p:grpSpPr>
        <p:sp>
          <p:nvSpPr>
            <p:cNvPr id="15" name="六边形 14"/>
            <p:cNvSpPr/>
            <p:nvPr/>
          </p:nvSpPr>
          <p:spPr>
            <a:xfrm rot="5400000">
              <a:off x="8081027" y="3081666"/>
              <a:ext cx="1414741" cy="1219604"/>
            </a:xfrm>
            <a:prstGeom prst="hexagon">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cs typeface="+mn-ea"/>
                <a:sym typeface="+mn-lt"/>
              </a:endParaRPr>
            </a:p>
          </p:txBody>
        </p:sp>
        <p:sp>
          <p:nvSpPr>
            <p:cNvPr id="16" name="文本框 15"/>
            <p:cNvSpPr txBox="1"/>
            <p:nvPr/>
          </p:nvSpPr>
          <p:spPr>
            <a:xfrm>
              <a:off x="8288863" y="3460634"/>
              <a:ext cx="999067" cy="461665"/>
            </a:xfrm>
            <a:prstGeom prst="rect">
              <a:avLst/>
            </a:prstGeom>
            <a:grpFill/>
          </p:spPr>
          <p:txBody>
            <a:bodyPr wrap="square" rtlCol="0">
              <a:spAutoFit/>
            </a:bodyPr>
            <a:lstStyle/>
            <a:p>
              <a:pPr algn="ctr"/>
              <a:r>
                <a:rPr lang="en-US" altLang="zh-CN" sz="2400" b="1" dirty="0">
                  <a:solidFill>
                    <a:schemeClr val="bg1"/>
                  </a:solidFill>
                  <a:cs typeface="+mn-ea"/>
                  <a:sym typeface="+mn-lt"/>
                </a:rPr>
                <a:t>TITLE</a:t>
              </a:r>
              <a:endParaRPr lang="zh-CN" altLang="en-US" sz="2400" b="1" dirty="0">
                <a:solidFill>
                  <a:schemeClr val="bg1"/>
                </a:solidFill>
                <a:cs typeface="+mn-ea"/>
                <a:sym typeface="+mn-lt"/>
              </a:endParaRPr>
            </a:p>
          </p:txBody>
        </p:sp>
      </p:grpSp>
      <p:grpSp>
        <p:nvGrpSpPr>
          <p:cNvPr id="17" name="组合 14"/>
          <p:cNvGrpSpPr/>
          <p:nvPr/>
        </p:nvGrpSpPr>
        <p:grpSpPr>
          <a:xfrm>
            <a:off x="6832398" y="3304611"/>
            <a:ext cx="1219604" cy="1414741"/>
            <a:chOff x="6832398" y="2984097"/>
            <a:chExt cx="1219604" cy="1414741"/>
          </a:xfrm>
          <a:solidFill>
            <a:srgbClr val="C2191B"/>
          </a:solidFill>
        </p:grpSpPr>
        <p:sp>
          <p:nvSpPr>
            <p:cNvPr id="18" name="六边形 17"/>
            <p:cNvSpPr/>
            <p:nvPr/>
          </p:nvSpPr>
          <p:spPr>
            <a:xfrm rot="5400000">
              <a:off x="6734829" y="3081666"/>
              <a:ext cx="1414741" cy="1219604"/>
            </a:xfrm>
            <a:prstGeom prst="hexagon">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cs typeface="+mn-ea"/>
                <a:sym typeface="+mn-lt"/>
              </a:endParaRPr>
            </a:p>
          </p:txBody>
        </p:sp>
        <p:sp>
          <p:nvSpPr>
            <p:cNvPr id="19" name="文本框 18"/>
            <p:cNvSpPr txBox="1"/>
            <p:nvPr/>
          </p:nvSpPr>
          <p:spPr>
            <a:xfrm>
              <a:off x="6929661" y="3460634"/>
              <a:ext cx="999067" cy="461665"/>
            </a:xfrm>
            <a:prstGeom prst="rect">
              <a:avLst/>
            </a:prstGeom>
            <a:grpFill/>
          </p:spPr>
          <p:txBody>
            <a:bodyPr wrap="square" rtlCol="0">
              <a:spAutoFit/>
            </a:bodyPr>
            <a:lstStyle/>
            <a:p>
              <a:pPr algn="ctr"/>
              <a:r>
                <a:rPr lang="en-US" altLang="zh-CN" sz="2400" b="1" dirty="0">
                  <a:solidFill>
                    <a:schemeClr val="bg1"/>
                  </a:solidFill>
                  <a:cs typeface="+mn-ea"/>
                  <a:sym typeface="+mn-lt"/>
                </a:rPr>
                <a:t>TITLE</a:t>
              </a:r>
              <a:endParaRPr lang="zh-CN" altLang="en-US" sz="2400" b="1" dirty="0">
                <a:solidFill>
                  <a:schemeClr val="bg1"/>
                </a:solidFill>
                <a:cs typeface="+mn-ea"/>
                <a:sym typeface="+mn-lt"/>
              </a:endParaRPr>
            </a:p>
          </p:txBody>
        </p:sp>
      </p:grpSp>
      <p:grpSp>
        <p:nvGrpSpPr>
          <p:cNvPr id="20" name="组合 17"/>
          <p:cNvGrpSpPr/>
          <p:nvPr/>
        </p:nvGrpSpPr>
        <p:grpSpPr>
          <a:xfrm>
            <a:off x="4139999" y="3304610"/>
            <a:ext cx="1219604" cy="1414741"/>
            <a:chOff x="4139999" y="2984096"/>
            <a:chExt cx="1219604" cy="1414741"/>
          </a:xfrm>
          <a:solidFill>
            <a:srgbClr val="C2191B"/>
          </a:solidFill>
        </p:grpSpPr>
        <p:sp>
          <p:nvSpPr>
            <p:cNvPr id="21" name="六边形 20"/>
            <p:cNvSpPr/>
            <p:nvPr/>
          </p:nvSpPr>
          <p:spPr>
            <a:xfrm rot="5400000">
              <a:off x="4042430" y="3081665"/>
              <a:ext cx="1414741" cy="1219604"/>
            </a:xfrm>
            <a:prstGeom prst="hexagon">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cs typeface="+mn-ea"/>
                <a:sym typeface="+mn-lt"/>
              </a:endParaRPr>
            </a:p>
          </p:txBody>
        </p:sp>
        <p:sp>
          <p:nvSpPr>
            <p:cNvPr id="22" name="文本框 21"/>
            <p:cNvSpPr txBox="1"/>
            <p:nvPr/>
          </p:nvSpPr>
          <p:spPr>
            <a:xfrm>
              <a:off x="4233333" y="3460633"/>
              <a:ext cx="999067" cy="461665"/>
            </a:xfrm>
            <a:prstGeom prst="rect">
              <a:avLst/>
            </a:prstGeom>
            <a:grpFill/>
          </p:spPr>
          <p:txBody>
            <a:bodyPr wrap="square" rtlCol="0">
              <a:spAutoFit/>
            </a:bodyPr>
            <a:lstStyle/>
            <a:p>
              <a:pPr algn="ctr"/>
              <a:r>
                <a:rPr lang="en-US" altLang="zh-CN" sz="2400" b="1" dirty="0">
                  <a:solidFill>
                    <a:schemeClr val="bg1"/>
                  </a:solidFill>
                  <a:cs typeface="+mn-ea"/>
                  <a:sym typeface="+mn-lt"/>
                </a:rPr>
                <a:t>TITLE</a:t>
              </a:r>
              <a:endParaRPr lang="zh-CN" altLang="en-US" sz="2400" b="1" dirty="0">
                <a:solidFill>
                  <a:schemeClr val="bg1"/>
                </a:solidFill>
                <a:cs typeface="+mn-ea"/>
                <a:sym typeface="+mn-lt"/>
              </a:endParaRPr>
            </a:p>
          </p:txBody>
        </p:sp>
      </p:grpSp>
      <p:grpSp>
        <p:nvGrpSpPr>
          <p:cNvPr id="23" name="组合 20"/>
          <p:cNvGrpSpPr/>
          <p:nvPr/>
        </p:nvGrpSpPr>
        <p:grpSpPr>
          <a:xfrm>
            <a:off x="4813099" y="2093877"/>
            <a:ext cx="1219604" cy="1414741"/>
            <a:chOff x="4813099" y="1773363"/>
            <a:chExt cx="1219604" cy="1414741"/>
          </a:xfrm>
        </p:grpSpPr>
        <p:sp>
          <p:nvSpPr>
            <p:cNvPr id="24" name="六边形 23"/>
            <p:cNvSpPr/>
            <p:nvPr/>
          </p:nvSpPr>
          <p:spPr>
            <a:xfrm rot="5400000">
              <a:off x="4715530" y="1870932"/>
              <a:ext cx="1414741" cy="1219604"/>
            </a:xfrm>
            <a:prstGeom prst="hexagon">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Freeform 303"/>
            <p:cNvSpPr>
              <a:spLocks noEditPoints="1"/>
            </p:cNvSpPr>
            <p:nvPr/>
          </p:nvSpPr>
          <p:spPr bwMode="auto">
            <a:xfrm>
              <a:off x="5126055" y="2200216"/>
              <a:ext cx="593687" cy="561035"/>
            </a:xfrm>
            <a:custGeom>
              <a:avLst/>
              <a:gdLst>
                <a:gd name="T0" fmla="*/ 51 w 90"/>
                <a:gd name="T1" fmla="*/ 64 h 85"/>
                <a:gd name="T2" fmla="*/ 9 w 90"/>
                <a:gd name="T3" fmla="*/ 57 h 85"/>
                <a:gd name="T4" fmla="*/ 73 w 90"/>
                <a:gd name="T5" fmla="*/ 20 h 85"/>
                <a:gd name="T6" fmla="*/ 68 w 90"/>
                <a:gd name="T7" fmla="*/ 21 h 85"/>
                <a:gd name="T8" fmla="*/ 59 w 90"/>
                <a:gd name="T9" fmla="*/ 19 h 85"/>
                <a:gd name="T10" fmla="*/ 66 w 90"/>
                <a:gd name="T11" fmla="*/ 19 h 85"/>
                <a:gd name="T12" fmla="*/ 66 w 90"/>
                <a:gd name="T13" fmla="*/ 17 h 85"/>
                <a:gd name="T14" fmla="*/ 59 w 90"/>
                <a:gd name="T15" fmla="*/ 16 h 85"/>
                <a:gd name="T16" fmla="*/ 53 w 90"/>
                <a:gd name="T17" fmla="*/ 13 h 85"/>
                <a:gd name="T18" fmla="*/ 55 w 90"/>
                <a:gd name="T19" fmla="*/ 10 h 85"/>
                <a:gd name="T20" fmla="*/ 60 w 90"/>
                <a:gd name="T21" fmla="*/ 9 h 85"/>
                <a:gd name="T22" fmla="*/ 63 w 90"/>
                <a:gd name="T23" fmla="*/ 13 h 85"/>
                <a:gd name="T24" fmla="*/ 58 w 90"/>
                <a:gd name="T25" fmla="*/ 12 h 85"/>
                <a:gd name="T26" fmla="*/ 62 w 90"/>
                <a:gd name="T27" fmla="*/ 14 h 85"/>
                <a:gd name="T28" fmla="*/ 70 w 90"/>
                <a:gd name="T29" fmla="*/ 15 h 85"/>
                <a:gd name="T30" fmla="*/ 72 w 90"/>
                <a:gd name="T31" fmla="*/ 19 h 85"/>
                <a:gd name="T32" fmla="*/ 38 w 90"/>
                <a:gd name="T33" fmla="*/ 36 h 85"/>
                <a:gd name="T34" fmla="*/ 32 w 90"/>
                <a:gd name="T35" fmla="*/ 37 h 85"/>
                <a:gd name="T36" fmla="*/ 28 w 90"/>
                <a:gd name="T37" fmla="*/ 33 h 85"/>
                <a:gd name="T38" fmla="*/ 35 w 90"/>
                <a:gd name="T39" fmla="*/ 34 h 85"/>
                <a:gd name="T40" fmla="*/ 31 w 90"/>
                <a:gd name="T41" fmla="*/ 32 h 85"/>
                <a:gd name="T42" fmla="*/ 22 w 90"/>
                <a:gd name="T43" fmla="*/ 31 h 85"/>
                <a:gd name="T44" fmla="*/ 20 w 90"/>
                <a:gd name="T45" fmla="*/ 26 h 85"/>
                <a:gd name="T46" fmla="*/ 23 w 90"/>
                <a:gd name="T47" fmla="*/ 24 h 85"/>
                <a:gd name="T48" fmla="*/ 29 w 90"/>
                <a:gd name="T49" fmla="*/ 25 h 85"/>
                <a:gd name="T50" fmla="*/ 27 w 90"/>
                <a:gd name="T51" fmla="*/ 29 h 85"/>
                <a:gd name="T52" fmla="*/ 24 w 90"/>
                <a:gd name="T53" fmla="*/ 28 h 85"/>
                <a:gd name="T54" fmla="*/ 32 w 90"/>
                <a:gd name="T55" fmla="*/ 29 h 85"/>
                <a:gd name="T56" fmla="*/ 39 w 90"/>
                <a:gd name="T57" fmla="*/ 31 h 85"/>
                <a:gd name="T58" fmla="*/ 67 w 90"/>
                <a:gd name="T59" fmla="*/ 57 h 85"/>
                <a:gd name="T60" fmla="*/ 67 w 90"/>
                <a:gd name="T61" fmla="*/ 53 h 85"/>
                <a:gd name="T62" fmla="*/ 51 w 90"/>
                <a:gd name="T63" fmla="*/ 49 h 85"/>
                <a:gd name="T64" fmla="*/ 9 w 90"/>
                <a:gd name="T65" fmla="*/ 42 h 85"/>
                <a:gd name="T66" fmla="*/ 67 w 90"/>
                <a:gd name="T67" fmla="*/ 42 h 85"/>
                <a:gd name="T68" fmla="*/ 83 w 90"/>
                <a:gd name="T69" fmla="*/ 34 h 85"/>
                <a:gd name="T70" fmla="*/ 83 w 90"/>
                <a:gd name="T71" fmla="*/ 20 h 85"/>
                <a:gd name="T72" fmla="*/ 68 w 90"/>
                <a:gd name="T73" fmla="*/ 27 h 85"/>
                <a:gd name="T74" fmla="*/ 58 w 90"/>
                <a:gd name="T75" fmla="*/ 0 h 85"/>
                <a:gd name="T76" fmla="*/ 90 w 90"/>
                <a:gd name="T77" fmla="*/ 18 h 85"/>
                <a:gd name="T78" fmla="*/ 90 w 90"/>
                <a:gd name="T79" fmla="*/ 32 h 85"/>
                <a:gd name="T80" fmla="*/ 90 w 90"/>
                <a:gd name="T81" fmla="*/ 47 h 85"/>
                <a:gd name="T82" fmla="*/ 1 w 90"/>
                <a:gd name="T83" fmla="*/ 67 h 85"/>
                <a:gd name="T84" fmla="*/ 1 w 90"/>
                <a:gd name="T85" fmla="*/ 52 h 85"/>
                <a:gd name="T86" fmla="*/ 1 w 90"/>
                <a:gd name="T87" fmla="*/ 37 h 85"/>
                <a:gd name="T88" fmla="*/ 23 w 90"/>
                <a:gd name="T89" fmla="*/ 16 h 85"/>
                <a:gd name="T90" fmla="*/ 28 w 90"/>
                <a:gd name="T91" fmla="*/ 19 h 85"/>
                <a:gd name="T92" fmla="*/ 51 w 90"/>
                <a:gd name="T93"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6" name="组合 23"/>
          <p:cNvGrpSpPr/>
          <p:nvPr/>
        </p:nvGrpSpPr>
        <p:grpSpPr>
          <a:xfrm>
            <a:off x="6159297" y="4515344"/>
            <a:ext cx="1219604" cy="1414741"/>
            <a:chOff x="6159297" y="4194830"/>
            <a:chExt cx="1219604" cy="1414741"/>
          </a:xfrm>
        </p:grpSpPr>
        <p:sp>
          <p:nvSpPr>
            <p:cNvPr id="27" name="六边形 26"/>
            <p:cNvSpPr/>
            <p:nvPr/>
          </p:nvSpPr>
          <p:spPr>
            <a:xfrm rot="5400000">
              <a:off x="6061728" y="4292399"/>
              <a:ext cx="1414741" cy="1219604"/>
            </a:xfrm>
            <a:prstGeom prst="hexagon">
              <a:avLst/>
            </a:prstGeom>
            <a:solidFill>
              <a:srgbClr val="C2191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Freeform 277"/>
            <p:cNvSpPr>
              <a:spLocks noEditPoints="1"/>
            </p:cNvSpPr>
            <p:nvPr/>
          </p:nvSpPr>
          <p:spPr bwMode="auto">
            <a:xfrm>
              <a:off x="6515296" y="4580231"/>
              <a:ext cx="507603" cy="697583"/>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9" name="Group 53"/>
          <p:cNvGrpSpPr/>
          <p:nvPr/>
        </p:nvGrpSpPr>
        <p:grpSpPr>
          <a:xfrm>
            <a:off x="624063" y="2167867"/>
            <a:ext cx="3766708" cy="649755"/>
            <a:chOff x="2765391" y="2644169"/>
            <a:chExt cx="3766708" cy="649755"/>
          </a:xfrm>
        </p:grpSpPr>
        <p:sp>
          <p:nvSpPr>
            <p:cNvPr id="30" name="TextBox 54"/>
            <p:cNvSpPr txBox="1"/>
            <p:nvPr/>
          </p:nvSpPr>
          <p:spPr>
            <a:xfrm>
              <a:off x="4977402" y="2644169"/>
              <a:ext cx="1490023" cy="369332"/>
            </a:xfrm>
            <a:prstGeom prst="rect">
              <a:avLst/>
            </a:prstGeom>
            <a:noFill/>
          </p:spPr>
          <p:txBody>
            <a:bodyPr wrap="none" rtlCol="0">
              <a:spAutoFit/>
            </a:bodyPr>
            <a:lstStyle/>
            <a:p>
              <a:pPr algn="r"/>
              <a:r>
                <a:rPr lang="en-US" altLang="zh-CN" b="1" dirty="0">
                  <a:solidFill>
                    <a:schemeClr val="tx1">
                      <a:lumMod val="50000"/>
                      <a:lumOff val="50000"/>
                    </a:schemeClr>
                  </a:solidFill>
                  <a:cs typeface="+mn-ea"/>
                  <a:sym typeface="+mn-lt"/>
                </a:rPr>
                <a:t>Add Title Text</a:t>
              </a:r>
              <a:endParaRPr lang="en-US" b="1" dirty="0">
                <a:solidFill>
                  <a:schemeClr val="tx1">
                    <a:lumMod val="50000"/>
                    <a:lumOff val="50000"/>
                  </a:schemeClr>
                </a:solidFill>
                <a:cs typeface="+mn-ea"/>
                <a:sym typeface="+mn-lt"/>
              </a:endParaRPr>
            </a:p>
          </p:txBody>
        </p:sp>
        <p:sp>
          <p:nvSpPr>
            <p:cNvPr id="31" name="Rectangle 55"/>
            <p:cNvSpPr/>
            <p:nvPr/>
          </p:nvSpPr>
          <p:spPr>
            <a:xfrm>
              <a:off x="2765391" y="2953190"/>
              <a:ext cx="3766708" cy="340734"/>
            </a:xfrm>
            <a:prstGeom prst="rect">
              <a:avLst/>
            </a:prstGeom>
          </p:spPr>
          <p:txBody>
            <a:bodyPr wrap="square">
              <a:spAutoFit/>
            </a:bodyPr>
            <a:lstStyle/>
            <a:p>
              <a:pPr algn="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32" name="Group 56"/>
          <p:cNvGrpSpPr/>
          <p:nvPr/>
        </p:nvGrpSpPr>
        <p:grpSpPr>
          <a:xfrm>
            <a:off x="559389" y="4852370"/>
            <a:ext cx="3766708" cy="649755"/>
            <a:chOff x="2765391" y="2644169"/>
            <a:chExt cx="3766708" cy="649755"/>
          </a:xfrm>
        </p:grpSpPr>
        <p:sp>
          <p:nvSpPr>
            <p:cNvPr id="33" name="TextBox 57"/>
            <p:cNvSpPr txBox="1"/>
            <p:nvPr/>
          </p:nvSpPr>
          <p:spPr>
            <a:xfrm>
              <a:off x="5009824" y="2644169"/>
              <a:ext cx="1490023" cy="369332"/>
            </a:xfrm>
            <a:prstGeom prst="rect">
              <a:avLst/>
            </a:prstGeom>
            <a:noFill/>
          </p:spPr>
          <p:txBody>
            <a:bodyPr wrap="none" rtlCol="0">
              <a:spAutoFit/>
            </a:bodyPr>
            <a:lstStyle/>
            <a:p>
              <a:pPr algn="r"/>
              <a:r>
                <a:rPr lang="en-US" altLang="zh-CN" b="1" dirty="0">
                  <a:solidFill>
                    <a:schemeClr val="tx1">
                      <a:lumMod val="50000"/>
                      <a:lumOff val="50000"/>
                    </a:schemeClr>
                  </a:solidFill>
                  <a:cs typeface="+mn-ea"/>
                  <a:sym typeface="+mn-lt"/>
                </a:rPr>
                <a:t>Add Title Text</a:t>
              </a:r>
            </a:p>
          </p:txBody>
        </p:sp>
        <p:sp>
          <p:nvSpPr>
            <p:cNvPr id="34" name="Rectangle 58"/>
            <p:cNvSpPr/>
            <p:nvPr/>
          </p:nvSpPr>
          <p:spPr>
            <a:xfrm>
              <a:off x="2765391" y="2953190"/>
              <a:ext cx="3766708" cy="340734"/>
            </a:xfrm>
            <a:prstGeom prst="rect">
              <a:avLst/>
            </a:prstGeom>
          </p:spPr>
          <p:txBody>
            <a:bodyPr wrap="square">
              <a:spAutoFit/>
            </a:bodyPr>
            <a:lstStyle/>
            <a:p>
              <a:pPr algn="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35" name="Group 62"/>
          <p:cNvGrpSpPr/>
          <p:nvPr/>
        </p:nvGrpSpPr>
        <p:grpSpPr>
          <a:xfrm>
            <a:off x="7397560" y="2167867"/>
            <a:ext cx="4108661" cy="649755"/>
            <a:chOff x="2423438" y="2644169"/>
            <a:chExt cx="4108661" cy="649755"/>
          </a:xfrm>
        </p:grpSpPr>
        <p:sp>
          <p:nvSpPr>
            <p:cNvPr id="36" name="TextBox 63"/>
            <p:cNvSpPr txBox="1"/>
            <p:nvPr/>
          </p:nvSpPr>
          <p:spPr>
            <a:xfrm>
              <a:off x="2423438" y="2644169"/>
              <a:ext cx="1490023" cy="369332"/>
            </a:xfrm>
            <a:prstGeom prst="rect">
              <a:avLst/>
            </a:prstGeom>
            <a:noFill/>
          </p:spPr>
          <p:txBody>
            <a:bodyPr wrap="none" rtlCol="0">
              <a:spAutoFit/>
            </a:bodyPr>
            <a:lstStyle/>
            <a:p>
              <a:pPr algn="r"/>
              <a:r>
                <a:rPr lang="en-US" altLang="zh-CN" b="1" dirty="0">
                  <a:solidFill>
                    <a:schemeClr val="tx1">
                      <a:lumMod val="50000"/>
                      <a:lumOff val="50000"/>
                    </a:schemeClr>
                  </a:solidFill>
                  <a:cs typeface="+mn-ea"/>
                  <a:sym typeface="+mn-lt"/>
                </a:rPr>
                <a:t>Add Title Text</a:t>
              </a:r>
            </a:p>
          </p:txBody>
        </p:sp>
        <p:sp>
          <p:nvSpPr>
            <p:cNvPr id="37" name="Rectangle 64"/>
            <p:cNvSpPr/>
            <p:nvPr/>
          </p:nvSpPr>
          <p:spPr>
            <a:xfrm>
              <a:off x="2765391" y="2953190"/>
              <a:ext cx="3766708" cy="340734"/>
            </a:xfrm>
            <a:prstGeom prst="rect">
              <a:avLst/>
            </a:prstGeom>
          </p:spPr>
          <p:txBody>
            <a:bodyPr wrap="square">
              <a:spAutoFit/>
            </a:bodyPr>
            <a:lstStyle/>
            <a:p>
              <a:pP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38" name="Group 65"/>
          <p:cNvGrpSpPr/>
          <p:nvPr/>
        </p:nvGrpSpPr>
        <p:grpSpPr>
          <a:xfrm>
            <a:off x="7352874" y="4883565"/>
            <a:ext cx="4148736" cy="649755"/>
            <a:chOff x="2383363" y="2644169"/>
            <a:chExt cx="4148736" cy="649755"/>
          </a:xfrm>
        </p:grpSpPr>
        <p:sp>
          <p:nvSpPr>
            <p:cNvPr id="39" name="TextBox 66"/>
            <p:cNvSpPr txBox="1"/>
            <p:nvPr/>
          </p:nvSpPr>
          <p:spPr>
            <a:xfrm>
              <a:off x="2383363" y="2644169"/>
              <a:ext cx="1490023" cy="369332"/>
            </a:xfrm>
            <a:prstGeom prst="rect">
              <a:avLst/>
            </a:prstGeom>
            <a:noFill/>
          </p:spPr>
          <p:txBody>
            <a:bodyPr wrap="none" rtlCol="0">
              <a:spAutoFit/>
            </a:bodyPr>
            <a:lstStyle/>
            <a:p>
              <a:pPr algn="r"/>
              <a:r>
                <a:rPr lang="en-US" altLang="zh-CN" b="1" dirty="0">
                  <a:solidFill>
                    <a:schemeClr val="tx1">
                      <a:lumMod val="50000"/>
                      <a:lumOff val="50000"/>
                    </a:schemeClr>
                  </a:solidFill>
                  <a:cs typeface="+mn-ea"/>
                  <a:sym typeface="+mn-lt"/>
                </a:rPr>
                <a:t>Add Title Text</a:t>
              </a:r>
            </a:p>
          </p:txBody>
        </p:sp>
        <p:sp>
          <p:nvSpPr>
            <p:cNvPr id="40" name="Rectangle 67"/>
            <p:cNvSpPr/>
            <p:nvPr/>
          </p:nvSpPr>
          <p:spPr>
            <a:xfrm>
              <a:off x="2765391" y="2953190"/>
              <a:ext cx="3766708" cy="340734"/>
            </a:xfrm>
            <a:prstGeom prst="rect">
              <a:avLst/>
            </a:prstGeom>
          </p:spPr>
          <p:txBody>
            <a:bodyPr wrap="square">
              <a:spAutoFit/>
            </a:bodyPr>
            <a:lstStyle/>
            <a:p>
              <a:pP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p>
          </p:txBody>
        </p:sp>
      </p:grpSp>
    </p:spTree>
    <p:extLst>
      <p:ext uri="{BB962C8B-B14F-4D97-AF65-F5344CB8AC3E}">
        <p14:creationId xmlns:p14="http://schemas.microsoft.com/office/powerpoint/2010/main" val="21253850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7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125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1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200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500"/>
                                        <p:tgtEl>
                                          <p:spTgt spid="35"/>
                                        </p:tgtEl>
                                      </p:cBhvr>
                                    </p:animEffect>
                                  </p:childTnLst>
                                </p:cTn>
                              </p:par>
                            </p:childTnLst>
                          </p:cTn>
                        </p:par>
                        <p:par>
                          <p:cTn id="58" fill="hold">
                            <p:stCondLst>
                              <p:cond delay="3500"/>
                            </p:stCondLst>
                            <p:childTnLst>
                              <p:par>
                                <p:cTn id="59" presetID="22" presetClass="entr" presetSubtype="1"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par>
                          <p:cTn id="62" fill="hold">
                            <p:stCondLst>
                              <p:cond delay="4000"/>
                            </p:stCondLst>
                            <p:childTnLst>
                              <p:par>
                                <p:cTn id="63" presetID="22" presetClass="entr" presetSubtype="1"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up)">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508FADD-9338-4B0D-8862-2804D0B60E90}"/>
              </a:ext>
            </a:extLst>
          </p:cNvPr>
          <p:cNvSpPr txBox="1"/>
          <p:nvPr/>
        </p:nvSpPr>
        <p:spPr>
          <a:xfrm>
            <a:off x="4115681" y="357544"/>
            <a:ext cx="3960636" cy="1107996"/>
          </a:xfrm>
          <a:prstGeom prst="rect">
            <a:avLst/>
          </a:prstGeom>
          <a:noFill/>
          <a:effectLst/>
        </p:spPr>
        <p:txBody>
          <a:bodyPr wrap="none" rtlCol="0">
            <a:spAutoFit/>
          </a:bodyPr>
          <a:lstStyle/>
          <a:p>
            <a:pPr algn="ctr"/>
            <a:r>
              <a:rPr lang="en-US" altLang="zh-CN" sz="6600" b="1" dirty="0">
                <a:solidFill>
                  <a:schemeClr val="bg1"/>
                </a:solidFill>
                <a:cs typeface="+mn-ea"/>
                <a:sym typeface="+mn-lt"/>
              </a:rPr>
              <a:t>CONTENTS</a:t>
            </a:r>
            <a:endParaRPr lang="zh-CN" altLang="en-US" sz="6600" b="1" dirty="0">
              <a:solidFill>
                <a:schemeClr val="bg1"/>
              </a:solidFill>
              <a:cs typeface="+mn-ea"/>
              <a:sym typeface="+mn-lt"/>
            </a:endParaRPr>
          </a:p>
        </p:txBody>
      </p:sp>
      <p:sp>
        <p:nvSpPr>
          <p:cNvPr id="3" name="文本框 2">
            <a:extLst>
              <a:ext uri="{FF2B5EF4-FFF2-40B4-BE49-F238E27FC236}">
                <a16:creationId xmlns:a16="http://schemas.microsoft.com/office/drawing/2014/main" id="{B670585F-D6C2-4703-BC72-08710C018EE4}"/>
              </a:ext>
            </a:extLst>
          </p:cNvPr>
          <p:cNvSpPr txBox="1"/>
          <p:nvPr/>
        </p:nvSpPr>
        <p:spPr>
          <a:xfrm>
            <a:off x="1139049" y="3675552"/>
            <a:ext cx="2484398" cy="584775"/>
          </a:xfrm>
          <a:prstGeom prst="rect">
            <a:avLst/>
          </a:prstGeom>
          <a:noFill/>
          <a:effectLst/>
        </p:spPr>
        <p:txBody>
          <a:bodyPr wrap="none" rtlCol="0">
            <a:spAutoFit/>
          </a:bodyPr>
          <a:lstStyle/>
          <a:p>
            <a:pPr algn="ctr"/>
            <a:r>
              <a:rPr lang="en-US" altLang="zh-CN" sz="3200" b="1" dirty="0">
                <a:solidFill>
                  <a:schemeClr val="bg1"/>
                </a:solidFill>
                <a:cs typeface="+mn-ea"/>
                <a:sym typeface="+mn-lt"/>
              </a:rPr>
              <a:t>Job Overview</a:t>
            </a:r>
            <a:endParaRPr lang="zh-CN" altLang="en-US" sz="3200" b="1" dirty="0">
              <a:solidFill>
                <a:schemeClr val="bg1"/>
              </a:solidFill>
              <a:cs typeface="+mn-ea"/>
              <a:sym typeface="+mn-lt"/>
            </a:endParaRPr>
          </a:p>
        </p:txBody>
      </p:sp>
      <p:sp>
        <p:nvSpPr>
          <p:cNvPr id="4" name="任意多边形: 形状 919">
            <a:extLst>
              <a:ext uri="{FF2B5EF4-FFF2-40B4-BE49-F238E27FC236}">
                <a16:creationId xmlns:a16="http://schemas.microsoft.com/office/drawing/2014/main" id="{F7BB994B-BB94-40A1-B0B7-368801666E9B}"/>
              </a:ext>
            </a:extLst>
          </p:cNvPr>
          <p:cNvSpPr/>
          <p:nvPr/>
        </p:nvSpPr>
        <p:spPr>
          <a:xfrm>
            <a:off x="1676084" y="1866176"/>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solidFill>
                  <a:srgbClr val="C2191B"/>
                </a:solidFill>
                <a:effectLst>
                  <a:outerShdw blurRad="38100" dist="38100" dir="2700000" algn="tl">
                    <a:srgbClr val="000000">
                      <a:alpha val="43137"/>
                    </a:srgbClr>
                  </a:outerShdw>
                </a:effectLst>
                <a:cs typeface="+mn-ea"/>
                <a:sym typeface="+mn-lt"/>
              </a:rPr>
              <a:t>01</a:t>
            </a:r>
            <a:endParaRPr lang="zh-CN" altLang="en-US" sz="4400" dirty="0">
              <a:solidFill>
                <a:srgbClr val="C2191B"/>
              </a:solidFill>
              <a:effectLst>
                <a:outerShdw blurRad="38100" dist="38100" dir="2700000" algn="tl">
                  <a:srgbClr val="000000">
                    <a:alpha val="43137"/>
                  </a:srgbClr>
                </a:outerShdw>
              </a:effectLst>
              <a:cs typeface="+mn-ea"/>
              <a:sym typeface="+mn-lt"/>
            </a:endParaRPr>
          </a:p>
        </p:txBody>
      </p:sp>
      <p:sp>
        <p:nvSpPr>
          <p:cNvPr id="5" name="TextBox 17">
            <a:extLst>
              <a:ext uri="{FF2B5EF4-FFF2-40B4-BE49-F238E27FC236}">
                <a16:creationId xmlns:a16="http://schemas.microsoft.com/office/drawing/2014/main" id="{8DA468B0-EF40-49B2-881F-250E5300C4C0}"/>
              </a:ext>
            </a:extLst>
          </p:cNvPr>
          <p:cNvSpPr txBox="1"/>
          <p:nvPr/>
        </p:nvSpPr>
        <p:spPr>
          <a:xfrm>
            <a:off x="1231218" y="4383707"/>
            <a:ext cx="2300062" cy="553100"/>
          </a:xfrm>
          <a:prstGeom prst="rect">
            <a:avLst/>
          </a:prstGeom>
          <a:noFill/>
        </p:spPr>
        <p:txBody>
          <a:bodyPr wrap="square" rtlCol="0">
            <a:spAutoFit/>
          </a:bodyPr>
          <a:lstStyle/>
          <a:p>
            <a:pPr algn="ctr">
              <a:lnSpc>
                <a:spcPct val="130000"/>
              </a:lnSpc>
            </a:pPr>
            <a:r>
              <a:rPr lang="en-US" altLang="zh-CN" sz="1200" b="1" dirty="0">
                <a:solidFill>
                  <a:schemeClr val="bg1"/>
                </a:solidFill>
                <a:cs typeface="+mn-ea"/>
                <a:sym typeface="+mn-lt"/>
              </a:rPr>
              <a:t>Click here to add content, content to match the title. </a:t>
            </a:r>
            <a:endParaRPr lang="en-US" altLang="zh-CN" sz="1200" dirty="0">
              <a:solidFill>
                <a:schemeClr val="bg1"/>
              </a:solidFill>
              <a:cs typeface="+mn-ea"/>
              <a:sym typeface="+mn-lt"/>
            </a:endParaRPr>
          </a:p>
        </p:txBody>
      </p:sp>
      <p:sp>
        <p:nvSpPr>
          <p:cNvPr id="6" name="文本框 5">
            <a:extLst>
              <a:ext uri="{FF2B5EF4-FFF2-40B4-BE49-F238E27FC236}">
                <a16:creationId xmlns:a16="http://schemas.microsoft.com/office/drawing/2014/main" id="{A209CAB1-B25B-4304-8BCF-C2124A25600D}"/>
              </a:ext>
            </a:extLst>
          </p:cNvPr>
          <p:cNvSpPr txBox="1"/>
          <p:nvPr/>
        </p:nvSpPr>
        <p:spPr>
          <a:xfrm>
            <a:off x="3784694" y="3675552"/>
            <a:ext cx="2166362" cy="584775"/>
          </a:xfrm>
          <a:prstGeom prst="rect">
            <a:avLst/>
          </a:prstGeom>
          <a:noFill/>
          <a:effectLst/>
        </p:spPr>
        <p:txBody>
          <a:bodyPr wrap="none" rtlCol="0">
            <a:spAutoFit/>
          </a:bodyPr>
          <a:lstStyle/>
          <a:p>
            <a:pPr algn="ctr"/>
            <a:r>
              <a:rPr lang="en-US" altLang="zh-CN" sz="3200" b="1" dirty="0">
                <a:solidFill>
                  <a:schemeClr val="bg1"/>
                </a:solidFill>
                <a:cs typeface="+mn-ea"/>
                <a:sym typeface="+mn-lt"/>
              </a:rPr>
              <a:t>Completion</a:t>
            </a:r>
            <a:endParaRPr lang="zh-CN" altLang="en-US" sz="3200" b="1" dirty="0">
              <a:solidFill>
                <a:schemeClr val="bg1"/>
              </a:solidFill>
              <a:cs typeface="+mn-ea"/>
              <a:sym typeface="+mn-lt"/>
            </a:endParaRPr>
          </a:p>
        </p:txBody>
      </p:sp>
      <p:sp>
        <p:nvSpPr>
          <p:cNvPr id="7" name="任意多边形: 形状 922">
            <a:extLst>
              <a:ext uri="{FF2B5EF4-FFF2-40B4-BE49-F238E27FC236}">
                <a16:creationId xmlns:a16="http://schemas.microsoft.com/office/drawing/2014/main" id="{EE138DEE-A118-4B71-95FC-7E4BB6B29DA5}"/>
              </a:ext>
            </a:extLst>
          </p:cNvPr>
          <p:cNvSpPr/>
          <p:nvPr/>
        </p:nvSpPr>
        <p:spPr>
          <a:xfrm>
            <a:off x="4162708" y="1866176"/>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solidFill>
                  <a:srgbClr val="C2191B"/>
                </a:solidFill>
                <a:effectLst>
                  <a:outerShdw blurRad="38100" dist="38100" dir="2700000" algn="tl">
                    <a:srgbClr val="000000">
                      <a:alpha val="43137"/>
                    </a:srgbClr>
                  </a:outerShdw>
                </a:effectLst>
                <a:cs typeface="+mn-ea"/>
                <a:sym typeface="+mn-lt"/>
              </a:rPr>
              <a:t>02</a:t>
            </a:r>
            <a:endParaRPr lang="zh-CN" altLang="en-US" sz="4400" dirty="0">
              <a:solidFill>
                <a:srgbClr val="C2191B"/>
              </a:solidFill>
              <a:effectLst>
                <a:outerShdw blurRad="38100" dist="38100" dir="2700000" algn="tl">
                  <a:srgbClr val="000000">
                    <a:alpha val="43137"/>
                  </a:srgbClr>
                </a:outerShdw>
              </a:effectLst>
              <a:cs typeface="+mn-ea"/>
              <a:sym typeface="+mn-lt"/>
            </a:endParaRPr>
          </a:p>
        </p:txBody>
      </p:sp>
      <p:sp>
        <p:nvSpPr>
          <p:cNvPr id="8" name="TextBox 17">
            <a:extLst>
              <a:ext uri="{FF2B5EF4-FFF2-40B4-BE49-F238E27FC236}">
                <a16:creationId xmlns:a16="http://schemas.microsoft.com/office/drawing/2014/main" id="{68F543CD-2D2D-46C5-9EFA-ED73C960D70E}"/>
              </a:ext>
            </a:extLst>
          </p:cNvPr>
          <p:cNvSpPr txBox="1"/>
          <p:nvPr/>
        </p:nvSpPr>
        <p:spPr>
          <a:xfrm>
            <a:off x="3717842" y="4383707"/>
            <a:ext cx="2300062" cy="553100"/>
          </a:xfrm>
          <a:prstGeom prst="rect">
            <a:avLst/>
          </a:prstGeom>
          <a:noFill/>
        </p:spPr>
        <p:txBody>
          <a:bodyPr wrap="square" rtlCol="0">
            <a:spAutoFit/>
          </a:bodyPr>
          <a:lstStyle/>
          <a:p>
            <a:pPr algn="ctr">
              <a:lnSpc>
                <a:spcPct val="130000"/>
              </a:lnSpc>
            </a:pPr>
            <a:r>
              <a:rPr lang="en-US" altLang="zh-CN" sz="1200" b="1" dirty="0">
                <a:solidFill>
                  <a:schemeClr val="bg1"/>
                </a:solidFill>
                <a:cs typeface="+mn-ea"/>
                <a:sym typeface="+mn-lt"/>
              </a:rPr>
              <a:t>Click here to add content, content to match the title. </a:t>
            </a:r>
            <a:endParaRPr lang="en-US" altLang="zh-CN" sz="1200" dirty="0">
              <a:solidFill>
                <a:schemeClr val="bg1"/>
              </a:solidFill>
              <a:cs typeface="+mn-ea"/>
              <a:sym typeface="+mn-lt"/>
            </a:endParaRPr>
          </a:p>
        </p:txBody>
      </p:sp>
      <p:sp>
        <p:nvSpPr>
          <p:cNvPr id="9" name="文本框 8">
            <a:extLst>
              <a:ext uri="{FF2B5EF4-FFF2-40B4-BE49-F238E27FC236}">
                <a16:creationId xmlns:a16="http://schemas.microsoft.com/office/drawing/2014/main" id="{60450819-6490-4665-957F-BD2E4046DF4C}"/>
              </a:ext>
            </a:extLst>
          </p:cNvPr>
          <p:cNvSpPr txBox="1"/>
          <p:nvPr/>
        </p:nvSpPr>
        <p:spPr>
          <a:xfrm>
            <a:off x="6141667" y="3675552"/>
            <a:ext cx="2425664" cy="584775"/>
          </a:xfrm>
          <a:prstGeom prst="rect">
            <a:avLst/>
          </a:prstGeom>
          <a:noFill/>
          <a:effectLst/>
        </p:spPr>
        <p:txBody>
          <a:bodyPr wrap="none" rtlCol="0">
            <a:spAutoFit/>
          </a:bodyPr>
          <a:lstStyle/>
          <a:p>
            <a:pPr algn="ctr"/>
            <a:r>
              <a:rPr lang="en-US" altLang="zh-CN" sz="3200" b="1" dirty="0">
                <a:solidFill>
                  <a:schemeClr val="bg1"/>
                </a:solidFill>
                <a:cs typeface="+mn-ea"/>
                <a:sym typeface="+mn-lt"/>
              </a:rPr>
              <a:t>Inadequacies</a:t>
            </a:r>
            <a:endParaRPr lang="zh-CN" altLang="en-US" sz="3200" b="1" dirty="0">
              <a:solidFill>
                <a:schemeClr val="bg1"/>
              </a:solidFill>
              <a:cs typeface="+mn-ea"/>
              <a:sym typeface="+mn-lt"/>
            </a:endParaRPr>
          </a:p>
        </p:txBody>
      </p:sp>
      <p:sp>
        <p:nvSpPr>
          <p:cNvPr id="10" name="任意多边形: 形状 925">
            <a:extLst>
              <a:ext uri="{FF2B5EF4-FFF2-40B4-BE49-F238E27FC236}">
                <a16:creationId xmlns:a16="http://schemas.microsoft.com/office/drawing/2014/main" id="{EDA17C6D-24EE-4507-A497-B06C7339079E}"/>
              </a:ext>
            </a:extLst>
          </p:cNvPr>
          <p:cNvSpPr/>
          <p:nvPr/>
        </p:nvSpPr>
        <p:spPr>
          <a:xfrm>
            <a:off x="6649332" y="1866176"/>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solidFill>
                  <a:srgbClr val="C2191B"/>
                </a:solidFill>
                <a:effectLst>
                  <a:outerShdw blurRad="38100" dist="38100" dir="2700000" algn="tl">
                    <a:srgbClr val="000000">
                      <a:alpha val="43137"/>
                    </a:srgbClr>
                  </a:outerShdw>
                </a:effectLst>
                <a:cs typeface="+mn-ea"/>
                <a:sym typeface="+mn-lt"/>
              </a:rPr>
              <a:t>03</a:t>
            </a:r>
            <a:endParaRPr lang="zh-CN" altLang="en-US" sz="4400" dirty="0">
              <a:solidFill>
                <a:srgbClr val="C2191B"/>
              </a:solidFill>
              <a:effectLst>
                <a:outerShdw blurRad="38100" dist="38100" dir="2700000" algn="tl">
                  <a:srgbClr val="000000">
                    <a:alpha val="43137"/>
                  </a:srgbClr>
                </a:outerShdw>
              </a:effectLst>
              <a:cs typeface="+mn-ea"/>
              <a:sym typeface="+mn-lt"/>
            </a:endParaRPr>
          </a:p>
        </p:txBody>
      </p:sp>
      <p:sp>
        <p:nvSpPr>
          <p:cNvPr id="11" name="TextBox 17">
            <a:extLst>
              <a:ext uri="{FF2B5EF4-FFF2-40B4-BE49-F238E27FC236}">
                <a16:creationId xmlns:a16="http://schemas.microsoft.com/office/drawing/2014/main" id="{A64443A6-671A-430E-97D9-377F12F85C0A}"/>
              </a:ext>
            </a:extLst>
          </p:cNvPr>
          <p:cNvSpPr txBox="1"/>
          <p:nvPr/>
        </p:nvSpPr>
        <p:spPr>
          <a:xfrm>
            <a:off x="6204466" y="4383707"/>
            <a:ext cx="2300062" cy="553100"/>
          </a:xfrm>
          <a:prstGeom prst="rect">
            <a:avLst/>
          </a:prstGeom>
          <a:noFill/>
        </p:spPr>
        <p:txBody>
          <a:bodyPr wrap="square" rtlCol="0">
            <a:spAutoFit/>
          </a:bodyPr>
          <a:lstStyle/>
          <a:p>
            <a:pPr algn="ctr">
              <a:lnSpc>
                <a:spcPct val="130000"/>
              </a:lnSpc>
            </a:pPr>
            <a:r>
              <a:rPr lang="en-US" altLang="zh-CN" sz="1200" b="1" dirty="0">
                <a:solidFill>
                  <a:schemeClr val="bg1"/>
                </a:solidFill>
                <a:cs typeface="+mn-ea"/>
                <a:sym typeface="+mn-lt"/>
              </a:rPr>
              <a:t>Click here to add content, content to match the title. </a:t>
            </a:r>
            <a:endParaRPr lang="en-US" altLang="zh-CN" sz="1200" dirty="0">
              <a:solidFill>
                <a:schemeClr val="bg1"/>
              </a:solidFill>
              <a:cs typeface="+mn-ea"/>
              <a:sym typeface="+mn-lt"/>
            </a:endParaRPr>
          </a:p>
        </p:txBody>
      </p:sp>
      <p:sp>
        <p:nvSpPr>
          <p:cNvPr id="12" name="文本框 11">
            <a:extLst>
              <a:ext uri="{FF2B5EF4-FFF2-40B4-BE49-F238E27FC236}">
                <a16:creationId xmlns:a16="http://schemas.microsoft.com/office/drawing/2014/main" id="{32F8C583-4F8C-468A-B66D-E079585D7279}"/>
              </a:ext>
            </a:extLst>
          </p:cNvPr>
          <p:cNvSpPr txBox="1"/>
          <p:nvPr/>
        </p:nvSpPr>
        <p:spPr>
          <a:xfrm>
            <a:off x="8771663" y="3675552"/>
            <a:ext cx="2138919" cy="584775"/>
          </a:xfrm>
          <a:prstGeom prst="rect">
            <a:avLst/>
          </a:prstGeom>
          <a:noFill/>
          <a:effectLst/>
        </p:spPr>
        <p:txBody>
          <a:bodyPr wrap="none" rtlCol="0">
            <a:spAutoFit/>
          </a:bodyPr>
          <a:lstStyle/>
          <a:p>
            <a:pPr algn="ctr"/>
            <a:r>
              <a:rPr lang="en-US" altLang="zh-CN" sz="3200" b="1" dirty="0">
                <a:solidFill>
                  <a:schemeClr val="bg1"/>
                </a:solidFill>
                <a:cs typeface="+mn-ea"/>
                <a:sym typeface="+mn-lt"/>
              </a:rPr>
              <a:t>Future plan</a:t>
            </a:r>
            <a:endParaRPr lang="zh-CN" altLang="en-US" sz="3200" b="1" dirty="0">
              <a:solidFill>
                <a:schemeClr val="bg1"/>
              </a:solidFill>
              <a:cs typeface="+mn-ea"/>
              <a:sym typeface="+mn-lt"/>
            </a:endParaRPr>
          </a:p>
        </p:txBody>
      </p:sp>
      <p:sp>
        <p:nvSpPr>
          <p:cNvPr id="13" name="任意多边形: 形状 928">
            <a:extLst>
              <a:ext uri="{FF2B5EF4-FFF2-40B4-BE49-F238E27FC236}">
                <a16:creationId xmlns:a16="http://schemas.microsoft.com/office/drawing/2014/main" id="{ADFF3876-30DF-4F19-A4F9-4DDF07F04B59}"/>
              </a:ext>
            </a:extLst>
          </p:cNvPr>
          <p:cNvSpPr/>
          <p:nvPr/>
        </p:nvSpPr>
        <p:spPr>
          <a:xfrm>
            <a:off x="9135956" y="1866176"/>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solidFill>
                  <a:srgbClr val="C2191B"/>
                </a:solidFill>
                <a:effectLst>
                  <a:outerShdw blurRad="38100" dist="38100" dir="2700000" algn="tl">
                    <a:srgbClr val="000000">
                      <a:alpha val="43137"/>
                    </a:srgbClr>
                  </a:outerShdw>
                </a:effectLst>
                <a:cs typeface="+mn-ea"/>
                <a:sym typeface="+mn-lt"/>
              </a:rPr>
              <a:t>04</a:t>
            </a:r>
            <a:endParaRPr lang="zh-CN" altLang="en-US" sz="4400" dirty="0">
              <a:solidFill>
                <a:srgbClr val="C2191B"/>
              </a:solidFill>
              <a:effectLst>
                <a:outerShdw blurRad="38100" dist="38100" dir="2700000" algn="tl">
                  <a:srgbClr val="000000">
                    <a:alpha val="43137"/>
                  </a:srgbClr>
                </a:outerShdw>
              </a:effectLst>
              <a:cs typeface="+mn-ea"/>
              <a:sym typeface="+mn-lt"/>
            </a:endParaRPr>
          </a:p>
        </p:txBody>
      </p:sp>
      <p:sp>
        <p:nvSpPr>
          <p:cNvPr id="14" name="TextBox 17">
            <a:extLst>
              <a:ext uri="{FF2B5EF4-FFF2-40B4-BE49-F238E27FC236}">
                <a16:creationId xmlns:a16="http://schemas.microsoft.com/office/drawing/2014/main" id="{1DCAE5B3-1ADB-45C4-8617-54945F39CE96}"/>
              </a:ext>
            </a:extLst>
          </p:cNvPr>
          <p:cNvSpPr txBox="1"/>
          <p:nvPr/>
        </p:nvSpPr>
        <p:spPr>
          <a:xfrm>
            <a:off x="8691090" y="4383707"/>
            <a:ext cx="2300062" cy="553100"/>
          </a:xfrm>
          <a:prstGeom prst="rect">
            <a:avLst/>
          </a:prstGeom>
          <a:noFill/>
        </p:spPr>
        <p:txBody>
          <a:bodyPr wrap="square" rtlCol="0">
            <a:spAutoFit/>
          </a:bodyPr>
          <a:lstStyle/>
          <a:p>
            <a:pPr algn="ctr">
              <a:lnSpc>
                <a:spcPct val="130000"/>
              </a:lnSpc>
            </a:pPr>
            <a:r>
              <a:rPr lang="en-US" altLang="zh-CN" sz="1200" b="1" dirty="0">
                <a:solidFill>
                  <a:schemeClr val="bg1"/>
                </a:solidFill>
                <a:cs typeface="+mn-ea"/>
                <a:sym typeface="+mn-lt"/>
              </a:rPr>
              <a:t>Click here to add content, content to match the title. </a:t>
            </a:r>
            <a:endParaRPr lang="en-US" altLang="zh-CN" sz="1200" dirty="0">
              <a:solidFill>
                <a:schemeClr val="bg1"/>
              </a:solidFill>
              <a:cs typeface="+mn-ea"/>
              <a:sym typeface="+mn-lt"/>
            </a:endParaRPr>
          </a:p>
        </p:txBody>
      </p:sp>
    </p:spTree>
    <p:extLst>
      <p:ext uri="{BB962C8B-B14F-4D97-AF65-F5344CB8AC3E}">
        <p14:creationId xmlns:p14="http://schemas.microsoft.com/office/powerpoint/2010/main" val="6971181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8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35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64" presetClass="path" presetSubtype="0" decel="100000" fill="hold" grpId="1" nodeType="withEffect">
                                  <p:stCondLst>
                                    <p:cond delay="0"/>
                                  </p:stCondLst>
                                  <p:childTnLst>
                                    <p:animMotion origin="layout" path="M -2.5E-6 4.44444E-6 L -2.5E-6 0.05 " pathEditMode="relative" rAng="0" ptsTypes="AA">
                                      <p:cBhvr>
                                        <p:cTn id="25" dur="1000" spd="-100000" fill="hold"/>
                                        <p:tgtEl>
                                          <p:spTgt spid="5"/>
                                        </p:tgtEl>
                                        <p:attrNameLst>
                                          <p:attrName>ppt_x</p:attrName>
                                          <p:attrName>ppt_y</p:attrName>
                                        </p:attrNameLst>
                                      </p:cBhvr>
                                      <p:rCtr x="0" y="2500"/>
                                    </p:animMotion>
                                  </p:childTnLst>
                                </p:cTn>
                              </p:par>
                            </p:childTnLst>
                          </p:cTn>
                        </p:par>
                        <p:par>
                          <p:cTn id="26" fill="hold">
                            <p:stCondLst>
                              <p:cond delay="335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3850"/>
                            </p:stCondLst>
                            <p:childTnLst>
                              <p:par>
                                <p:cTn id="33" presetID="17" presetClass="entr" presetSubtype="10" fill="hold" grpId="0" nodeType="afterEffect">
                                  <p:stCondLst>
                                    <p:cond delay="0"/>
                                  </p:stCondLst>
                                  <p:iterate type="lt">
                                    <p:tmPct val="10000"/>
                                  </p:iterate>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37" fill="hold">
                            <p:stCondLst>
                              <p:cond delay="48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64" presetClass="path" presetSubtype="0" decel="100000" fill="hold" grpId="1" nodeType="withEffect">
                                  <p:stCondLst>
                                    <p:cond delay="0"/>
                                  </p:stCondLst>
                                  <p:childTnLst>
                                    <p:animMotion origin="layout" path="M 1.25E-6 4.44444E-6 L 1.25E-6 0.05 " pathEditMode="relative" rAng="0" ptsTypes="AA">
                                      <p:cBhvr>
                                        <p:cTn id="42" dur="1000" spd="-100000" fill="hold"/>
                                        <p:tgtEl>
                                          <p:spTgt spid="8"/>
                                        </p:tgtEl>
                                        <p:attrNameLst>
                                          <p:attrName>ppt_x</p:attrName>
                                          <p:attrName>ppt_y</p:attrName>
                                        </p:attrNameLst>
                                      </p:cBhvr>
                                      <p:rCtr x="0" y="2500"/>
                                    </p:animMotion>
                                  </p:childTnLst>
                                </p:cTn>
                              </p:par>
                            </p:childTnLst>
                          </p:cTn>
                        </p:par>
                        <p:par>
                          <p:cTn id="43" fill="hold">
                            <p:stCondLst>
                              <p:cond delay="58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300"/>
                            </p:stCondLst>
                            <p:childTnLst>
                              <p:par>
                                <p:cTn id="50" presetID="17" presetClass="entr" presetSubtype="10" fill="hold" grpId="0" nodeType="afterEffect">
                                  <p:stCondLst>
                                    <p:cond delay="0"/>
                                  </p:stCondLst>
                                  <p:iterate type="lt">
                                    <p:tmPct val="10000"/>
                                  </p:iterate>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54" fill="hold">
                            <p:stCondLst>
                              <p:cond delay="735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par>
                                <p:cTn id="58" presetID="64" presetClass="path" presetSubtype="0" decel="100000" fill="hold" grpId="1" nodeType="withEffect">
                                  <p:stCondLst>
                                    <p:cond delay="0"/>
                                  </p:stCondLst>
                                  <p:childTnLst>
                                    <p:animMotion origin="layout" path="M 5E-6 4.44444E-6 L 5E-6 0.05 " pathEditMode="relative" rAng="0" ptsTypes="AA">
                                      <p:cBhvr>
                                        <p:cTn id="59" dur="1000" spd="-100000" fill="hold"/>
                                        <p:tgtEl>
                                          <p:spTgt spid="11"/>
                                        </p:tgtEl>
                                        <p:attrNameLst>
                                          <p:attrName>ppt_x</p:attrName>
                                          <p:attrName>ppt_y</p:attrName>
                                        </p:attrNameLst>
                                      </p:cBhvr>
                                      <p:rCtr x="0" y="2500"/>
                                    </p:animMotion>
                                  </p:childTnLst>
                                </p:cTn>
                              </p:par>
                            </p:childTnLst>
                          </p:cTn>
                        </p:par>
                        <p:par>
                          <p:cTn id="60" fill="hold">
                            <p:stCondLst>
                              <p:cond delay="8350"/>
                            </p:stCondLst>
                            <p:childTnLst>
                              <p:par>
                                <p:cTn id="61" presetID="53"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8850"/>
                            </p:stCondLst>
                            <p:childTnLst>
                              <p:par>
                                <p:cTn id="67" presetID="17" presetClass="entr" presetSubtype="10" fill="hold" grpId="0" nodeType="afterEffect">
                                  <p:stCondLst>
                                    <p:cond delay="0"/>
                                  </p:stCondLst>
                                  <p:iterate type="lt">
                                    <p:tmPct val="10000"/>
                                  </p:iterate>
                                  <p:childTnLst>
                                    <p:set>
                                      <p:cBhvr>
                                        <p:cTn id="68" dur="1" fill="hold">
                                          <p:stCondLst>
                                            <p:cond delay="0"/>
                                          </p:stCondLst>
                                        </p:cTn>
                                        <p:tgtEl>
                                          <p:spTgt spid="12">
                                            <p:txEl>
                                              <p:pRg st="0" end="0"/>
                                            </p:txEl>
                                          </p:spTgt>
                                        </p:tgtEl>
                                        <p:attrNameLst>
                                          <p:attrName>style.visibility</p:attrName>
                                        </p:attrNameLst>
                                      </p:cBhvr>
                                      <p:to>
                                        <p:strVal val="visible"/>
                                      </p:to>
                                    </p:set>
                                    <p:anim calcmode="lin" valueType="num">
                                      <p:cBhvr>
                                        <p:cTn id="6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71" fill="hold">
                            <p:stCondLst>
                              <p:cond delay="98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childTnLst>
                                </p:cTn>
                              </p:par>
                              <p:par>
                                <p:cTn id="75" presetID="64" presetClass="path" presetSubtype="0" decel="100000" fill="hold" grpId="1" nodeType="withEffect">
                                  <p:stCondLst>
                                    <p:cond delay="0"/>
                                  </p:stCondLst>
                                  <p:childTnLst>
                                    <p:animMotion origin="layout" path="M -1.45833E-6 4.44444E-6 L -1.45833E-6 0.05 " pathEditMode="relative" rAng="0" ptsTypes="AA">
                                      <p:cBhvr>
                                        <p:cTn id="76" dur="1000" spd="-100000" fill="hold"/>
                                        <p:tgtEl>
                                          <p:spTgt spid="14"/>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animBg="1"/>
      <p:bldP spid="5" grpId="0"/>
      <p:bldP spid="5" grpId="1"/>
      <p:bldP spid="6" grpId="0" build="allAtOnce"/>
      <p:bldP spid="7" grpId="0" animBg="1"/>
      <p:bldP spid="8" grpId="0"/>
      <p:bldP spid="8" grpId="1"/>
      <p:bldP spid="9" grpId="0" build="allAtOnce"/>
      <p:bldP spid="10" grpId="0" animBg="1"/>
      <p:bldP spid="11" grpId="0"/>
      <p:bldP spid="11" grpId="1"/>
      <p:bldP spid="12" grpId="0" build="allAtOnce"/>
      <p:bldP spid="13" grpId="0" animBg="1"/>
      <p:bldP spid="14" grpId="0"/>
      <p:bldP spid="1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902603" y="250561"/>
            <a:ext cx="2386807" cy="646331"/>
          </a:xfrm>
          <a:prstGeom prst="rect">
            <a:avLst/>
          </a:prstGeom>
          <a:noFill/>
        </p:spPr>
        <p:txBody>
          <a:bodyPr wrap="none" rtlCol="0">
            <a:spAutoFit/>
          </a:bodyPr>
          <a:lstStyle/>
          <a:p>
            <a:pPr algn="ctr"/>
            <a:r>
              <a:rPr lang="en-US" altLang="zh-CN" sz="3600" b="1" dirty="0">
                <a:solidFill>
                  <a:srgbClr val="C2191B"/>
                </a:solidFill>
                <a:cs typeface="+mn-ea"/>
                <a:sym typeface="+mn-lt"/>
              </a:rPr>
              <a:t>Future plan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430887"/>
          </a:xfrm>
          <a:prstGeom prst="rect">
            <a:avLst/>
          </a:prstGeom>
        </p:spPr>
        <p:txBody>
          <a:bodyPr wrap="square">
            <a:spAutoFit/>
          </a:bodyPr>
          <a:lstStyle/>
          <a:p>
            <a:pPr algn="ctr"/>
            <a:r>
              <a:rPr lang="en-US" altLang="zh-CN" sz="1100" dirty="0">
                <a:solidFill>
                  <a:srgbClr val="C2191B"/>
                </a:solidFill>
                <a:cs typeface="+mn-ea"/>
                <a:sym typeface="+mn-lt"/>
              </a:rPr>
              <a:t>Click here to add content, content to match the title. </a:t>
            </a:r>
            <a:endParaRPr lang="zh-CN" altLang="en-US" sz="1100" dirty="0">
              <a:solidFill>
                <a:srgbClr val="C2191B"/>
              </a:solidFill>
              <a:cs typeface="+mn-ea"/>
              <a:sym typeface="+mn-lt"/>
            </a:endParaRPr>
          </a:p>
          <a:p>
            <a:pPr algn="ctr"/>
            <a:endParaRPr lang="zh-CN" altLang="en-US" sz="1100" dirty="0">
              <a:solidFill>
                <a:srgbClr val="C2191B"/>
              </a:solidFill>
              <a:cs typeface="+mn-ea"/>
              <a:sym typeface="+mn-lt"/>
            </a:endParaRPr>
          </a:p>
        </p:txBody>
      </p:sp>
      <p:grpSp>
        <p:nvGrpSpPr>
          <p:cNvPr id="5" name="Group 59">
            <a:extLst>
              <a:ext uri="{FF2B5EF4-FFF2-40B4-BE49-F238E27FC236}">
                <a16:creationId xmlns:a16="http://schemas.microsoft.com/office/drawing/2014/main" id="{6A83C09B-0883-4DBE-97A6-D10AAF48397B}"/>
              </a:ext>
            </a:extLst>
          </p:cNvPr>
          <p:cNvGrpSpPr/>
          <p:nvPr/>
        </p:nvGrpSpPr>
        <p:grpSpPr>
          <a:xfrm>
            <a:off x="905483" y="3654773"/>
            <a:ext cx="2948472" cy="767335"/>
            <a:chOff x="1230354" y="2449697"/>
            <a:chExt cx="2948472" cy="767335"/>
          </a:xfrm>
        </p:grpSpPr>
        <p:sp>
          <p:nvSpPr>
            <p:cNvPr id="6" name="TextBox 61">
              <a:extLst>
                <a:ext uri="{FF2B5EF4-FFF2-40B4-BE49-F238E27FC236}">
                  <a16:creationId xmlns:a16="http://schemas.microsoft.com/office/drawing/2014/main" id="{1A152A60-F759-467A-9BA9-0FD8A76261F3}"/>
                </a:ext>
              </a:extLst>
            </p:cNvPr>
            <p:cNvSpPr txBox="1"/>
            <p:nvPr/>
          </p:nvSpPr>
          <p:spPr>
            <a:xfrm>
              <a:off x="2739971" y="2449697"/>
              <a:ext cx="1438855" cy="338554"/>
            </a:xfrm>
            <a:prstGeom prst="rect">
              <a:avLst/>
            </a:prstGeom>
            <a:noFill/>
          </p:spPr>
          <p:txBody>
            <a:bodyPr wrap="none" rtlCol="0">
              <a:spAutoFit/>
            </a:bodyPr>
            <a:lstStyle/>
            <a:p>
              <a:pPr algn="r"/>
              <a:r>
                <a:rPr lang="en-US" altLang="zh-CN" sz="1600" b="1" spc="30" dirty="0">
                  <a:solidFill>
                    <a:schemeClr val="tx1">
                      <a:lumMod val="65000"/>
                      <a:lumOff val="35000"/>
                    </a:schemeClr>
                  </a:solidFill>
                  <a:cs typeface="+mn-ea"/>
                  <a:sym typeface="+mn-lt"/>
                </a:rPr>
                <a:t>Add Title Text</a:t>
              </a:r>
            </a:p>
          </p:txBody>
        </p:sp>
        <p:sp>
          <p:nvSpPr>
            <p:cNvPr id="7" name="TextBox 62">
              <a:extLst>
                <a:ext uri="{FF2B5EF4-FFF2-40B4-BE49-F238E27FC236}">
                  <a16:creationId xmlns:a16="http://schemas.microsoft.com/office/drawing/2014/main" id="{F1B6F838-9CF7-4BE4-A0EB-85FC81596933}"/>
                </a:ext>
              </a:extLst>
            </p:cNvPr>
            <p:cNvSpPr txBox="1"/>
            <p:nvPr/>
          </p:nvSpPr>
          <p:spPr>
            <a:xfrm>
              <a:off x="1230354" y="2755367"/>
              <a:ext cx="2948471" cy="461665"/>
            </a:xfrm>
            <a:prstGeom prst="rect">
              <a:avLst/>
            </a:prstGeom>
            <a:noFill/>
          </p:spPr>
          <p:txBody>
            <a:bodyPr wrap="square" rtlCol="0">
              <a:spAutoFit/>
            </a:bodyPr>
            <a:lstStyle/>
            <a:p>
              <a:pPr algn="r">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8" name="Group 27">
            <a:extLst>
              <a:ext uri="{FF2B5EF4-FFF2-40B4-BE49-F238E27FC236}">
                <a16:creationId xmlns:a16="http://schemas.microsoft.com/office/drawing/2014/main" id="{DED34E59-8FCC-4494-919F-EB38C2770704}"/>
              </a:ext>
            </a:extLst>
          </p:cNvPr>
          <p:cNvGrpSpPr/>
          <p:nvPr/>
        </p:nvGrpSpPr>
        <p:grpSpPr>
          <a:xfrm>
            <a:off x="3914022" y="3948375"/>
            <a:ext cx="711597" cy="160901"/>
            <a:chOff x="3836717" y="4256014"/>
            <a:chExt cx="711597" cy="160901"/>
          </a:xfrm>
        </p:grpSpPr>
        <p:cxnSp>
          <p:nvCxnSpPr>
            <p:cNvPr id="9" name="Straight Connector 89">
              <a:extLst>
                <a:ext uri="{FF2B5EF4-FFF2-40B4-BE49-F238E27FC236}">
                  <a16:creationId xmlns:a16="http://schemas.microsoft.com/office/drawing/2014/main" id="{855A05C8-5B67-4662-889C-D59B9EAA9BDC}"/>
                </a:ext>
              </a:extLst>
            </p:cNvPr>
            <p:cNvCxnSpPr>
              <a:cxnSpLocks/>
            </p:cNvCxnSpPr>
            <p:nvPr/>
          </p:nvCxnSpPr>
          <p:spPr>
            <a:xfrm>
              <a:off x="3990154" y="4336465"/>
              <a:ext cx="5581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Circle: Hollow 60">
              <a:extLst>
                <a:ext uri="{FF2B5EF4-FFF2-40B4-BE49-F238E27FC236}">
                  <a16:creationId xmlns:a16="http://schemas.microsoft.com/office/drawing/2014/main" id="{92C7F5F0-2250-4B78-8DC9-6C2469A785A8}"/>
                </a:ext>
              </a:extLst>
            </p:cNvPr>
            <p:cNvSpPr/>
            <p:nvPr/>
          </p:nvSpPr>
          <p:spPr>
            <a:xfrm>
              <a:off x="3836717" y="4256014"/>
              <a:ext cx="160901" cy="160901"/>
            </a:xfrm>
            <a:prstGeom prst="don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grpSp>
      <p:grpSp>
        <p:nvGrpSpPr>
          <p:cNvPr id="11" name="Group 64">
            <a:extLst>
              <a:ext uri="{FF2B5EF4-FFF2-40B4-BE49-F238E27FC236}">
                <a16:creationId xmlns:a16="http://schemas.microsoft.com/office/drawing/2014/main" id="{F5C6D7EF-7EF2-43B0-B289-5D20D9B1761D}"/>
              </a:ext>
            </a:extLst>
          </p:cNvPr>
          <p:cNvGrpSpPr/>
          <p:nvPr/>
        </p:nvGrpSpPr>
        <p:grpSpPr>
          <a:xfrm>
            <a:off x="7228500" y="3395217"/>
            <a:ext cx="2958780" cy="755737"/>
            <a:chOff x="1660060" y="2461295"/>
            <a:chExt cx="3123337" cy="755737"/>
          </a:xfrm>
        </p:grpSpPr>
        <p:sp>
          <p:nvSpPr>
            <p:cNvPr id="12" name="TextBox 66">
              <a:extLst>
                <a:ext uri="{FF2B5EF4-FFF2-40B4-BE49-F238E27FC236}">
                  <a16:creationId xmlns:a16="http://schemas.microsoft.com/office/drawing/2014/main" id="{BAF6DF70-A6CE-48F1-8771-6729AB759CE3}"/>
                </a:ext>
              </a:extLst>
            </p:cNvPr>
            <p:cNvSpPr txBox="1"/>
            <p:nvPr/>
          </p:nvSpPr>
          <p:spPr>
            <a:xfrm>
              <a:off x="1660060" y="2461295"/>
              <a:ext cx="1438855" cy="338554"/>
            </a:xfrm>
            <a:prstGeom prst="rect">
              <a:avLst/>
            </a:prstGeom>
            <a:noFill/>
          </p:spPr>
          <p:txBody>
            <a:bodyPr wrap="none" rtlCol="0">
              <a:spAutoFit/>
            </a:bodyPr>
            <a:lstStyle/>
            <a:p>
              <a:pPr algn="r"/>
              <a:r>
                <a:rPr lang="en-US" altLang="zh-CN" sz="1600" b="1" spc="30" dirty="0">
                  <a:solidFill>
                    <a:schemeClr val="tx1">
                      <a:lumMod val="65000"/>
                      <a:lumOff val="35000"/>
                    </a:schemeClr>
                  </a:solidFill>
                  <a:cs typeface="+mn-ea"/>
                  <a:sym typeface="+mn-lt"/>
                </a:rPr>
                <a:t>Add Title Text</a:t>
              </a:r>
            </a:p>
          </p:txBody>
        </p:sp>
        <p:sp>
          <p:nvSpPr>
            <p:cNvPr id="13" name="TextBox 67">
              <a:extLst>
                <a:ext uri="{FF2B5EF4-FFF2-40B4-BE49-F238E27FC236}">
                  <a16:creationId xmlns:a16="http://schemas.microsoft.com/office/drawing/2014/main" id="{2E8CCBAF-3D9A-474E-9410-445CF9FC4D31}"/>
                </a:ext>
              </a:extLst>
            </p:cNvPr>
            <p:cNvSpPr txBox="1"/>
            <p:nvPr/>
          </p:nvSpPr>
          <p:spPr>
            <a:xfrm>
              <a:off x="1660060" y="2755367"/>
              <a:ext cx="3123337" cy="461665"/>
            </a:xfrm>
            <a:prstGeom prst="rect">
              <a:avLst/>
            </a:prstGeom>
            <a:noFill/>
          </p:spPr>
          <p:txBody>
            <a:bodyPr wrap="square" rtlCol="0">
              <a:spAutoFit/>
            </a:bodyPr>
            <a:lstStyle/>
            <a:p>
              <a:pPr>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14" name="Group 30">
            <a:extLst>
              <a:ext uri="{FF2B5EF4-FFF2-40B4-BE49-F238E27FC236}">
                <a16:creationId xmlns:a16="http://schemas.microsoft.com/office/drawing/2014/main" id="{29920AA9-9330-4D63-8425-85F630E8A61C}"/>
              </a:ext>
            </a:extLst>
          </p:cNvPr>
          <p:cNvGrpSpPr/>
          <p:nvPr/>
        </p:nvGrpSpPr>
        <p:grpSpPr>
          <a:xfrm>
            <a:off x="600890" y="2198619"/>
            <a:ext cx="2997294" cy="767335"/>
            <a:chOff x="523585" y="2506258"/>
            <a:chExt cx="2997294" cy="767335"/>
          </a:xfrm>
        </p:grpSpPr>
        <p:sp>
          <p:nvSpPr>
            <p:cNvPr id="15" name="TextBox 69">
              <a:extLst>
                <a:ext uri="{FF2B5EF4-FFF2-40B4-BE49-F238E27FC236}">
                  <a16:creationId xmlns:a16="http://schemas.microsoft.com/office/drawing/2014/main" id="{235E00CB-18D2-477A-A499-3F61C4667EE4}"/>
                </a:ext>
              </a:extLst>
            </p:cNvPr>
            <p:cNvSpPr txBox="1"/>
            <p:nvPr/>
          </p:nvSpPr>
          <p:spPr>
            <a:xfrm>
              <a:off x="2082023" y="2506258"/>
              <a:ext cx="1438856" cy="338554"/>
            </a:xfrm>
            <a:prstGeom prst="rect">
              <a:avLst/>
            </a:prstGeom>
            <a:noFill/>
          </p:spPr>
          <p:txBody>
            <a:bodyPr wrap="none" rtlCol="0">
              <a:spAutoFit/>
            </a:bodyPr>
            <a:lstStyle/>
            <a:p>
              <a:pPr algn="r"/>
              <a:r>
                <a:rPr lang="en-US" altLang="zh-CN" sz="1600" b="1" spc="30" dirty="0">
                  <a:solidFill>
                    <a:schemeClr val="tx1">
                      <a:lumMod val="65000"/>
                      <a:lumOff val="35000"/>
                    </a:schemeClr>
                  </a:solidFill>
                  <a:cs typeface="+mn-ea"/>
                  <a:sym typeface="+mn-lt"/>
                </a:rPr>
                <a:t>Add Title Text</a:t>
              </a:r>
              <a:endParaRPr lang="en-US" sz="1600" b="1" spc="30" dirty="0">
                <a:solidFill>
                  <a:schemeClr val="tx1">
                    <a:lumMod val="65000"/>
                    <a:lumOff val="35000"/>
                  </a:schemeClr>
                </a:solidFill>
                <a:cs typeface="+mn-ea"/>
                <a:sym typeface="+mn-lt"/>
              </a:endParaRPr>
            </a:p>
          </p:txBody>
        </p:sp>
        <p:sp>
          <p:nvSpPr>
            <p:cNvPr id="16" name="TextBox 70">
              <a:extLst>
                <a:ext uri="{FF2B5EF4-FFF2-40B4-BE49-F238E27FC236}">
                  <a16:creationId xmlns:a16="http://schemas.microsoft.com/office/drawing/2014/main" id="{E2083D0B-F63C-424F-BBE1-01F34CB026F9}"/>
                </a:ext>
              </a:extLst>
            </p:cNvPr>
            <p:cNvSpPr txBox="1"/>
            <p:nvPr/>
          </p:nvSpPr>
          <p:spPr>
            <a:xfrm>
              <a:off x="523585" y="2811928"/>
              <a:ext cx="2997293" cy="461665"/>
            </a:xfrm>
            <a:prstGeom prst="rect">
              <a:avLst/>
            </a:prstGeom>
            <a:noFill/>
          </p:spPr>
          <p:txBody>
            <a:bodyPr wrap="square" rtlCol="0">
              <a:spAutoFit/>
            </a:bodyPr>
            <a:lstStyle/>
            <a:p>
              <a:pPr algn="r">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17" name="Group 28">
            <a:extLst>
              <a:ext uri="{FF2B5EF4-FFF2-40B4-BE49-F238E27FC236}">
                <a16:creationId xmlns:a16="http://schemas.microsoft.com/office/drawing/2014/main" id="{F6C967C9-AEFD-44A1-B6F2-61FC636F693E}"/>
              </a:ext>
            </a:extLst>
          </p:cNvPr>
          <p:cNvGrpSpPr/>
          <p:nvPr/>
        </p:nvGrpSpPr>
        <p:grpSpPr>
          <a:xfrm>
            <a:off x="3658251" y="2492221"/>
            <a:ext cx="910589" cy="160901"/>
            <a:chOff x="3580946" y="2799860"/>
            <a:chExt cx="910589" cy="160901"/>
          </a:xfrm>
        </p:grpSpPr>
        <p:cxnSp>
          <p:nvCxnSpPr>
            <p:cNvPr id="18" name="Straight Connector 88">
              <a:extLst>
                <a:ext uri="{FF2B5EF4-FFF2-40B4-BE49-F238E27FC236}">
                  <a16:creationId xmlns:a16="http://schemas.microsoft.com/office/drawing/2014/main" id="{E45A73D8-32C9-4175-94B9-020A9212DB64}"/>
                </a:ext>
              </a:extLst>
            </p:cNvPr>
            <p:cNvCxnSpPr>
              <a:cxnSpLocks/>
            </p:cNvCxnSpPr>
            <p:nvPr/>
          </p:nvCxnSpPr>
          <p:spPr>
            <a:xfrm flipV="1">
              <a:off x="3712663" y="2880310"/>
              <a:ext cx="77887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Circle: Hollow 71">
              <a:extLst>
                <a:ext uri="{FF2B5EF4-FFF2-40B4-BE49-F238E27FC236}">
                  <a16:creationId xmlns:a16="http://schemas.microsoft.com/office/drawing/2014/main" id="{B455FE9C-E2F0-402A-B2AD-C730E332EEB4}"/>
                </a:ext>
              </a:extLst>
            </p:cNvPr>
            <p:cNvSpPr/>
            <p:nvPr/>
          </p:nvSpPr>
          <p:spPr>
            <a:xfrm>
              <a:off x="3580946" y="2799860"/>
              <a:ext cx="160901" cy="160901"/>
            </a:xfrm>
            <a:prstGeom prst="donut">
              <a:avLst/>
            </a:prstGeom>
            <a:solidFill>
              <a:srgbClr val="D80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cs typeface="+mn-ea"/>
                <a:sym typeface="+mn-lt"/>
              </a:endParaRPr>
            </a:p>
          </p:txBody>
        </p:sp>
      </p:grpSp>
      <p:grpSp>
        <p:nvGrpSpPr>
          <p:cNvPr id="20" name="Group 73">
            <a:extLst>
              <a:ext uri="{FF2B5EF4-FFF2-40B4-BE49-F238E27FC236}">
                <a16:creationId xmlns:a16="http://schemas.microsoft.com/office/drawing/2014/main" id="{0ED70C0A-5C83-49A9-9E32-F9633C0D4A17}"/>
              </a:ext>
            </a:extLst>
          </p:cNvPr>
          <p:cNvGrpSpPr/>
          <p:nvPr/>
        </p:nvGrpSpPr>
        <p:grpSpPr>
          <a:xfrm>
            <a:off x="2159328" y="5085142"/>
            <a:ext cx="2954010" cy="780229"/>
            <a:chOff x="1224816" y="2449697"/>
            <a:chExt cx="2954010" cy="780229"/>
          </a:xfrm>
        </p:grpSpPr>
        <p:sp>
          <p:nvSpPr>
            <p:cNvPr id="21" name="TextBox 75">
              <a:extLst>
                <a:ext uri="{FF2B5EF4-FFF2-40B4-BE49-F238E27FC236}">
                  <a16:creationId xmlns:a16="http://schemas.microsoft.com/office/drawing/2014/main" id="{0DC89137-C07C-41EB-880D-72AD30F5E180}"/>
                </a:ext>
              </a:extLst>
            </p:cNvPr>
            <p:cNvSpPr txBox="1"/>
            <p:nvPr/>
          </p:nvSpPr>
          <p:spPr>
            <a:xfrm>
              <a:off x="2739971" y="2449697"/>
              <a:ext cx="1438855" cy="338554"/>
            </a:xfrm>
            <a:prstGeom prst="rect">
              <a:avLst/>
            </a:prstGeom>
            <a:noFill/>
          </p:spPr>
          <p:txBody>
            <a:bodyPr wrap="none" rtlCol="0">
              <a:spAutoFit/>
            </a:bodyPr>
            <a:lstStyle/>
            <a:p>
              <a:pPr algn="r"/>
              <a:r>
                <a:rPr lang="en-US" altLang="zh-CN" sz="1600" b="1" spc="30" dirty="0">
                  <a:solidFill>
                    <a:schemeClr val="tx1">
                      <a:lumMod val="65000"/>
                      <a:lumOff val="35000"/>
                    </a:schemeClr>
                  </a:solidFill>
                  <a:cs typeface="+mn-ea"/>
                  <a:sym typeface="+mn-lt"/>
                </a:rPr>
                <a:t>Add Title Text</a:t>
              </a:r>
            </a:p>
          </p:txBody>
        </p:sp>
        <p:sp>
          <p:nvSpPr>
            <p:cNvPr id="22" name="TextBox 76">
              <a:extLst>
                <a:ext uri="{FF2B5EF4-FFF2-40B4-BE49-F238E27FC236}">
                  <a16:creationId xmlns:a16="http://schemas.microsoft.com/office/drawing/2014/main" id="{DBB7104F-B8EE-489F-A55C-FA24AC6B426E}"/>
                </a:ext>
              </a:extLst>
            </p:cNvPr>
            <p:cNvSpPr txBox="1"/>
            <p:nvPr/>
          </p:nvSpPr>
          <p:spPr>
            <a:xfrm>
              <a:off x="1224816" y="2755367"/>
              <a:ext cx="2954010" cy="474559"/>
            </a:xfrm>
            <a:prstGeom prst="rect">
              <a:avLst/>
            </a:prstGeom>
            <a:noFill/>
          </p:spPr>
          <p:txBody>
            <a:bodyPr wrap="square" rtlCol="0">
              <a:spAutoFit/>
            </a:bodyPr>
            <a:lstStyle/>
            <a:p>
              <a:pPr algn="r">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23" name="Group 26">
            <a:extLst>
              <a:ext uri="{FF2B5EF4-FFF2-40B4-BE49-F238E27FC236}">
                <a16:creationId xmlns:a16="http://schemas.microsoft.com/office/drawing/2014/main" id="{C5E0DD6F-FB99-465B-8553-D49110F5B124}"/>
              </a:ext>
            </a:extLst>
          </p:cNvPr>
          <p:cNvGrpSpPr/>
          <p:nvPr/>
        </p:nvGrpSpPr>
        <p:grpSpPr>
          <a:xfrm>
            <a:off x="5173405" y="5378744"/>
            <a:ext cx="881663" cy="160901"/>
            <a:chOff x="5096100" y="5686383"/>
            <a:chExt cx="881663" cy="160901"/>
          </a:xfrm>
        </p:grpSpPr>
        <p:cxnSp>
          <p:nvCxnSpPr>
            <p:cNvPr id="24" name="Straight Connector 90">
              <a:extLst>
                <a:ext uri="{FF2B5EF4-FFF2-40B4-BE49-F238E27FC236}">
                  <a16:creationId xmlns:a16="http://schemas.microsoft.com/office/drawing/2014/main" id="{85E3F4E9-FB6D-4C17-AE4C-866DA18915F1}"/>
                </a:ext>
              </a:extLst>
            </p:cNvPr>
            <p:cNvCxnSpPr>
              <a:cxnSpLocks/>
            </p:cNvCxnSpPr>
            <p:nvPr/>
          </p:nvCxnSpPr>
          <p:spPr>
            <a:xfrm flipV="1">
              <a:off x="5244637" y="5763602"/>
              <a:ext cx="733126"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Circle: Hollow 74">
              <a:extLst>
                <a:ext uri="{FF2B5EF4-FFF2-40B4-BE49-F238E27FC236}">
                  <a16:creationId xmlns:a16="http://schemas.microsoft.com/office/drawing/2014/main" id="{87C631D1-AF5E-468C-AF6F-4D254A8709DA}"/>
                </a:ext>
              </a:extLst>
            </p:cNvPr>
            <p:cNvSpPr/>
            <p:nvPr/>
          </p:nvSpPr>
          <p:spPr>
            <a:xfrm>
              <a:off x="5096100" y="5686383"/>
              <a:ext cx="160901" cy="160901"/>
            </a:xfrm>
            <a:prstGeom prst="don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grpSp>
      <p:grpSp>
        <p:nvGrpSpPr>
          <p:cNvPr id="26" name="Group 83">
            <a:extLst>
              <a:ext uri="{FF2B5EF4-FFF2-40B4-BE49-F238E27FC236}">
                <a16:creationId xmlns:a16="http://schemas.microsoft.com/office/drawing/2014/main" id="{EDB62EDC-A1F7-4C20-9C51-5155DB53C389}"/>
              </a:ext>
            </a:extLst>
          </p:cNvPr>
          <p:cNvGrpSpPr/>
          <p:nvPr/>
        </p:nvGrpSpPr>
        <p:grpSpPr>
          <a:xfrm>
            <a:off x="8748425" y="4694181"/>
            <a:ext cx="2812204" cy="800219"/>
            <a:chOff x="1660060" y="2449762"/>
            <a:chExt cx="2812204" cy="800219"/>
          </a:xfrm>
        </p:grpSpPr>
        <p:sp>
          <p:nvSpPr>
            <p:cNvPr id="27" name="TextBox 85">
              <a:extLst>
                <a:ext uri="{FF2B5EF4-FFF2-40B4-BE49-F238E27FC236}">
                  <a16:creationId xmlns:a16="http://schemas.microsoft.com/office/drawing/2014/main" id="{4344EED4-E251-4CA7-818D-7D12107321FC}"/>
                </a:ext>
              </a:extLst>
            </p:cNvPr>
            <p:cNvSpPr txBox="1"/>
            <p:nvPr/>
          </p:nvSpPr>
          <p:spPr>
            <a:xfrm>
              <a:off x="1660060" y="2449762"/>
              <a:ext cx="1438855" cy="338554"/>
            </a:xfrm>
            <a:prstGeom prst="rect">
              <a:avLst/>
            </a:prstGeom>
            <a:noFill/>
          </p:spPr>
          <p:txBody>
            <a:bodyPr wrap="none" rtlCol="0">
              <a:spAutoFit/>
            </a:bodyPr>
            <a:lstStyle/>
            <a:p>
              <a:pPr algn="r"/>
              <a:r>
                <a:rPr lang="en-US" altLang="zh-CN" sz="1600" b="1" spc="30" dirty="0">
                  <a:solidFill>
                    <a:schemeClr val="tx1">
                      <a:lumMod val="65000"/>
                      <a:lumOff val="35000"/>
                    </a:schemeClr>
                  </a:solidFill>
                  <a:cs typeface="+mn-ea"/>
                  <a:sym typeface="+mn-lt"/>
                </a:rPr>
                <a:t>Add Title Text</a:t>
              </a:r>
            </a:p>
          </p:txBody>
        </p:sp>
        <p:sp>
          <p:nvSpPr>
            <p:cNvPr id="28" name="TextBox 86">
              <a:extLst>
                <a:ext uri="{FF2B5EF4-FFF2-40B4-BE49-F238E27FC236}">
                  <a16:creationId xmlns:a16="http://schemas.microsoft.com/office/drawing/2014/main" id="{A73036EB-FE17-462B-8262-01D0F21411B5}"/>
                </a:ext>
              </a:extLst>
            </p:cNvPr>
            <p:cNvSpPr txBox="1"/>
            <p:nvPr/>
          </p:nvSpPr>
          <p:spPr>
            <a:xfrm>
              <a:off x="1722154" y="2788316"/>
              <a:ext cx="2750110" cy="461665"/>
            </a:xfrm>
            <a:prstGeom prst="rect">
              <a:avLst/>
            </a:prstGeom>
            <a:noFill/>
          </p:spPr>
          <p:txBody>
            <a:bodyPr wrap="square" rtlCol="0">
              <a:spAutoFit/>
            </a:bodyPr>
            <a:lstStyle/>
            <a:p>
              <a:pPr>
                <a:spcAft>
                  <a:spcPts val="1200"/>
                </a:spcAft>
              </a:pPr>
              <a:r>
                <a:rPr lang="en-US" altLang="zh-CN" sz="1200" dirty="0">
                  <a:solidFill>
                    <a:schemeClr val="bg1">
                      <a:lumMod val="65000"/>
                    </a:schemeClr>
                  </a:solidFill>
                  <a:cs typeface="+mn-ea"/>
                  <a:sym typeface="+mn-lt"/>
                </a:rPr>
                <a:t>Click here to add content, content to match the title. </a:t>
              </a:r>
            </a:p>
          </p:txBody>
        </p:sp>
      </p:grpSp>
      <p:grpSp>
        <p:nvGrpSpPr>
          <p:cNvPr id="29" name="Group 29">
            <a:extLst>
              <a:ext uri="{FF2B5EF4-FFF2-40B4-BE49-F238E27FC236}">
                <a16:creationId xmlns:a16="http://schemas.microsoft.com/office/drawing/2014/main" id="{BEDEC965-B118-4F94-8A1A-8EE8A24C73AA}"/>
              </a:ext>
            </a:extLst>
          </p:cNvPr>
          <p:cNvGrpSpPr/>
          <p:nvPr/>
        </p:nvGrpSpPr>
        <p:grpSpPr>
          <a:xfrm>
            <a:off x="8060678" y="4978135"/>
            <a:ext cx="623751" cy="434269"/>
            <a:chOff x="7983373" y="5285774"/>
            <a:chExt cx="623751" cy="434269"/>
          </a:xfrm>
        </p:grpSpPr>
        <p:cxnSp>
          <p:nvCxnSpPr>
            <p:cNvPr id="30" name="Straight Connector 95">
              <a:extLst>
                <a:ext uri="{FF2B5EF4-FFF2-40B4-BE49-F238E27FC236}">
                  <a16:creationId xmlns:a16="http://schemas.microsoft.com/office/drawing/2014/main" id="{D497B9C4-4D96-4526-9948-D2FEA1F6E37D}"/>
                </a:ext>
              </a:extLst>
            </p:cNvPr>
            <p:cNvCxnSpPr>
              <a:cxnSpLocks/>
            </p:cNvCxnSpPr>
            <p:nvPr/>
          </p:nvCxnSpPr>
          <p:spPr>
            <a:xfrm flipV="1">
              <a:off x="7983373" y="5393220"/>
              <a:ext cx="470302" cy="3268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Circle: Hollow 84">
              <a:extLst>
                <a:ext uri="{FF2B5EF4-FFF2-40B4-BE49-F238E27FC236}">
                  <a16:creationId xmlns:a16="http://schemas.microsoft.com/office/drawing/2014/main" id="{8619ADB4-CF88-46CA-837A-326B69222C07}"/>
                </a:ext>
              </a:extLst>
            </p:cNvPr>
            <p:cNvSpPr/>
            <p:nvPr/>
          </p:nvSpPr>
          <p:spPr>
            <a:xfrm>
              <a:off x="8446223" y="5285774"/>
              <a:ext cx="160901" cy="160901"/>
            </a:xfrm>
            <a:prstGeom prst="donut">
              <a:avLst/>
            </a:prstGeom>
            <a:solidFill>
              <a:srgbClr val="D80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lumMod val="65000"/>
                    <a:lumOff val="35000"/>
                  </a:schemeClr>
                </a:solidFill>
                <a:cs typeface="+mn-ea"/>
                <a:sym typeface="+mn-lt"/>
              </a:endParaRPr>
            </a:p>
          </p:txBody>
        </p:sp>
      </p:grpSp>
      <p:grpSp>
        <p:nvGrpSpPr>
          <p:cNvPr id="32" name="Group 13">
            <a:extLst>
              <a:ext uri="{FF2B5EF4-FFF2-40B4-BE49-F238E27FC236}">
                <a16:creationId xmlns:a16="http://schemas.microsoft.com/office/drawing/2014/main" id="{A9AF325B-00DD-4585-8923-DFAC5C2E0610}"/>
              </a:ext>
            </a:extLst>
          </p:cNvPr>
          <p:cNvGrpSpPr/>
          <p:nvPr/>
        </p:nvGrpSpPr>
        <p:grpSpPr>
          <a:xfrm>
            <a:off x="4134990" y="1777943"/>
            <a:ext cx="1741488" cy="1741488"/>
            <a:chOff x="4057685" y="2085582"/>
            <a:chExt cx="1741488" cy="1741488"/>
          </a:xfrm>
        </p:grpSpPr>
        <p:sp>
          <p:nvSpPr>
            <p:cNvPr id="33" name="Freeform 5">
              <a:extLst>
                <a:ext uri="{FF2B5EF4-FFF2-40B4-BE49-F238E27FC236}">
                  <a16:creationId xmlns:a16="http://schemas.microsoft.com/office/drawing/2014/main" id="{A92717C8-86D9-4336-8858-B043095AF40C}"/>
                </a:ext>
              </a:extLst>
            </p:cNvPr>
            <p:cNvSpPr>
              <a:spLocks/>
            </p:cNvSpPr>
            <p:nvPr/>
          </p:nvSpPr>
          <p:spPr bwMode="auto">
            <a:xfrm>
              <a:off x="4057685" y="2085582"/>
              <a:ext cx="1741488" cy="1741488"/>
            </a:xfrm>
            <a:custGeom>
              <a:avLst/>
              <a:gdLst>
                <a:gd name="T0" fmla="*/ 121 w 750"/>
                <a:gd name="T1" fmla="*/ 416 h 751"/>
                <a:gd name="T2" fmla="*/ 121 w 750"/>
                <a:gd name="T3" fmla="*/ 751 h 751"/>
                <a:gd name="T4" fmla="*/ 628 w 750"/>
                <a:gd name="T5" fmla="*/ 751 h 751"/>
                <a:gd name="T6" fmla="*/ 628 w 750"/>
                <a:gd name="T7" fmla="*/ 416 h 751"/>
                <a:gd name="T8" fmla="*/ 699 w 750"/>
                <a:gd name="T9" fmla="*/ 416 h 751"/>
                <a:gd name="T10" fmla="*/ 732 w 750"/>
                <a:gd name="T11" fmla="*/ 402 h 751"/>
                <a:gd name="T12" fmla="*/ 732 w 750"/>
                <a:gd name="T13" fmla="*/ 402 h 751"/>
                <a:gd name="T14" fmla="*/ 732 w 750"/>
                <a:gd name="T15" fmla="*/ 339 h 751"/>
                <a:gd name="T16" fmla="*/ 407 w 750"/>
                <a:gd name="T17" fmla="*/ 13 h 751"/>
                <a:gd name="T18" fmla="*/ 375 w 750"/>
                <a:gd name="T19" fmla="*/ 0 h 751"/>
                <a:gd name="T20" fmla="*/ 342 w 750"/>
                <a:gd name="T21" fmla="*/ 13 h 751"/>
                <a:gd name="T22" fmla="*/ 17 w 750"/>
                <a:gd name="T23" fmla="*/ 339 h 751"/>
                <a:gd name="T24" fmla="*/ 17 w 750"/>
                <a:gd name="T25" fmla="*/ 402 h 751"/>
                <a:gd name="T26" fmla="*/ 17 w 750"/>
                <a:gd name="T27" fmla="*/ 402 h 751"/>
                <a:gd name="T28" fmla="*/ 48 w 750"/>
                <a:gd name="T29" fmla="*/ 416 h 751"/>
                <a:gd name="T30" fmla="*/ 48 w 750"/>
                <a:gd name="T31" fmla="*/ 416 h 751"/>
                <a:gd name="T32" fmla="*/ 48 w 750"/>
                <a:gd name="T33" fmla="*/ 416 h 751"/>
                <a:gd name="T34" fmla="*/ 50 w 750"/>
                <a:gd name="T35" fmla="*/ 416 h 751"/>
                <a:gd name="T36" fmla="*/ 121 w 750"/>
                <a:gd name="T37" fmla="*/ 416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751">
                  <a:moveTo>
                    <a:pt x="121" y="416"/>
                  </a:moveTo>
                  <a:cubicBezTo>
                    <a:pt x="121" y="751"/>
                    <a:pt x="121" y="751"/>
                    <a:pt x="121" y="751"/>
                  </a:cubicBezTo>
                  <a:cubicBezTo>
                    <a:pt x="628" y="751"/>
                    <a:pt x="628" y="751"/>
                    <a:pt x="628" y="751"/>
                  </a:cubicBezTo>
                  <a:cubicBezTo>
                    <a:pt x="628" y="416"/>
                    <a:pt x="628" y="416"/>
                    <a:pt x="628" y="416"/>
                  </a:cubicBezTo>
                  <a:cubicBezTo>
                    <a:pt x="699" y="416"/>
                    <a:pt x="699" y="416"/>
                    <a:pt x="699" y="416"/>
                  </a:cubicBezTo>
                  <a:cubicBezTo>
                    <a:pt x="711" y="416"/>
                    <a:pt x="723" y="412"/>
                    <a:pt x="732" y="402"/>
                  </a:cubicBezTo>
                  <a:cubicBezTo>
                    <a:pt x="732" y="402"/>
                    <a:pt x="732" y="402"/>
                    <a:pt x="732" y="402"/>
                  </a:cubicBezTo>
                  <a:cubicBezTo>
                    <a:pt x="750" y="385"/>
                    <a:pt x="750" y="356"/>
                    <a:pt x="732" y="339"/>
                  </a:cubicBezTo>
                  <a:cubicBezTo>
                    <a:pt x="407" y="13"/>
                    <a:pt x="407" y="13"/>
                    <a:pt x="407" y="13"/>
                  </a:cubicBezTo>
                  <a:cubicBezTo>
                    <a:pt x="398" y="4"/>
                    <a:pt x="386" y="0"/>
                    <a:pt x="375" y="0"/>
                  </a:cubicBezTo>
                  <a:cubicBezTo>
                    <a:pt x="363" y="0"/>
                    <a:pt x="351" y="4"/>
                    <a:pt x="342" y="13"/>
                  </a:cubicBezTo>
                  <a:cubicBezTo>
                    <a:pt x="17" y="339"/>
                    <a:pt x="17" y="339"/>
                    <a:pt x="17" y="339"/>
                  </a:cubicBezTo>
                  <a:cubicBezTo>
                    <a:pt x="0" y="356"/>
                    <a:pt x="0" y="385"/>
                    <a:pt x="17" y="402"/>
                  </a:cubicBezTo>
                  <a:cubicBezTo>
                    <a:pt x="17" y="402"/>
                    <a:pt x="17" y="402"/>
                    <a:pt x="17" y="402"/>
                  </a:cubicBezTo>
                  <a:cubicBezTo>
                    <a:pt x="26" y="411"/>
                    <a:pt x="37" y="415"/>
                    <a:pt x="48" y="416"/>
                  </a:cubicBezTo>
                  <a:cubicBezTo>
                    <a:pt x="48" y="416"/>
                    <a:pt x="48" y="416"/>
                    <a:pt x="48" y="416"/>
                  </a:cubicBezTo>
                  <a:cubicBezTo>
                    <a:pt x="48" y="416"/>
                    <a:pt x="48" y="416"/>
                    <a:pt x="48" y="416"/>
                  </a:cubicBezTo>
                  <a:cubicBezTo>
                    <a:pt x="49" y="416"/>
                    <a:pt x="50" y="416"/>
                    <a:pt x="50" y="416"/>
                  </a:cubicBezTo>
                  <a:lnTo>
                    <a:pt x="121" y="416"/>
                  </a:lnTo>
                  <a:close/>
                </a:path>
              </a:pathLst>
            </a:custGeom>
            <a:solidFill>
              <a:srgbClr val="D80307">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34" name="Freeform 6">
              <a:extLst>
                <a:ext uri="{FF2B5EF4-FFF2-40B4-BE49-F238E27FC236}">
                  <a16:creationId xmlns:a16="http://schemas.microsoft.com/office/drawing/2014/main" id="{3A7DDEE5-CDAC-4336-99AA-F378CBFA6122}"/>
                </a:ext>
              </a:extLst>
            </p:cNvPr>
            <p:cNvSpPr>
              <a:spLocks/>
            </p:cNvSpPr>
            <p:nvPr/>
          </p:nvSpPr>
          <p:spPr bwMode="auto">
            <a:xfrm>
              <a:off x="4138648" y="2161782"/>
              <a:ext cx="1576388" cy="1587500"/>
            </a:xfrm>
            <a:custGeom>
              <a:avLst/>
              <a:gdLst>
                <a:gd name="T0" fmla="*/ 119 w 679"/>
                <a:gd name="T1" fmla="*/ 685 h 685"/>
                <a:gd name="T2" fmla="*/ 560 w 679"/>
                <a:gd name="T3" fmla="*/ 685 h 685"/>
                <a:gd name="T4" fmla="*/ 560 w 679"/>
                <a:gd name="T5" fmla="*/ 350 h 685"/>
                <a:gd name="T6" fmla="*/ 664 w 679"/>
                <a:gd name="T7" fmla="*/ 350 h 685"/>
                <a:gd name="T8" fmla="*/ 674 w 679"/>
                <a:gd name="T9" fmla="*/ 346 h 685"/>
                <a:gd name="T10" fmla="*/ 674 w 679"/>
                <a:gd name="T11" fmla="*/ 329 h 685"/>
                <a:gd name="T12" fmla="*/ 349 w 679"/>
                <a:gd name="T13" fmla="*/ 3 h 685"/>
                <a:gd name="T14" fmla="*/ 340 w 679"/>
                <a:gd name="T15" fmla="*/ 0 h 685"/>
                <a:gd name="T16" fmla="*/ 331 w 679"/>
                <a:gd name="T17" fmla="*/ 3 h 685"/>
                <a:gd name="T18" fmla="*/ 5 w 679"/>
                <a:gd name="T19" fmla="*/ 329 h 685"/>
                <a:gd name="T20" fmla="*/ 5 w 679"/>
                <a:gd name="T21" fmla="*/ 346 h 685"/>
                <a:gd name="T22" fmla="*/ 14 w 679"/>
                <a:gd name="T23" fmla="*/ 350 h 685"/>
                <a:gd name="T24" fmla="*/ 15 w 679"/>
                <a:gd name="T25" fmla="*/ 350 h 685"/>
                <a:gd name="T26" fmla="*/ 119 w 679"/>
                <a:gd name="T27" fmla="*/ 350 h 685"/>
                <a:gd name="T28" fmla="*/ 119 w 679"/>
                <a:gd name="T29"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9" h="685">
                  <a:moveTo>
                    <a:pt x="119" y="685"/>
                  </a:moveTo>
                  <a:cubicBezTo>
                    <a:pt x="560" y="685"/>
                    <a:pt x="560" y="685"/>
                    <a:pt x="560" y="685"/>
                  </a:cubicBezTo>
                  <a:cubicBezTo>
                    <a:pt x="560" y="350"/>
                    <a:pt x="560" y="350"/>
                    <a:pt x="560" y="350"/>
                  </a:cubicBezTo>
                  <a:cubicBezTo>
                    <a:pt x="664" y="350"/>
                    <a:pt x="664" y="350"/>
                    <a:pt x="664" y="350"/>
                  </a:cubicBezTo>
                  <a:cubicBezTo>
                    <a:pt x="668" y="350"/>
                    <a:pt x="672" y="349"/>
                    <a:pt x="674" y="346"/>
                  </a:cubicBezTo>
                  <a:cubicBezTo>
                    <a:pt x="679" y="342"/>
                    <a:pt x="679" y="333"/>
                    <a:pt x="674" y="329"/>
                  </a:cubicBezTo>
                  <a:cubicBezTo>
                    <a:pt x="349" y="3"/>
                    <a:pt x="349" y="3"/>
                    <a:pt x="349" y="3"/>
                  </a:cubicBezTo>
                  <a:cubicBezTo>
                    <a:pt x="347" y="1"/>
                    <a:pt x="343" y="0"/>
                    <a:pt x="340" y="0"/>
                  </a:cubicBezTo>
                  <a:cubicBezTo>
                    <a:pt x="336" y="0"/>
                    <a:pt x="333" y="1"/>
                    <a:pt x="331" y="3"/>
                  </a:cubicBezTo>
                  <a:cubicBezTo>
                    <a:pt x="5" y="329"/>
                    <a:pt x="5" y="329"/>
                    <a:pt x="5" y="329"/>
                  </a:cubicBezTo>
                  <a:cubicBezTo>
                    <a:pt x="0" y="333"/>
                    <a:pt x="0" y="342"/>
                    <a:pt x="5" y="346"/>
                  </a:cubicBezTo>
                  <a:cubicBezTo>
                    <a:pt x="8" y="349"/>
                    <a:pt x="11" y="350"/>
                    <a:pt x="14" y="350"/>
                  </a:cubicBezTo>
                  <a:cubicBezTo>
                    <a:pt x="14" y="350"/>
                    <a:pt x="15" y="350"/>
                    <a:pt x="15" y="350"/>
                  </a:cubicBezTo>
                  <a:cubicBezTo>
                    <a:pt x="119" y="350"/>
                    <a:pt x="119" y="350"/>
                    <a:pt x="119" y="350"/>
                  </a:cubicBezTo>
                  <a:lnTo>
                    <a:pt x="119" y="685"/>
                  </a:lnTo>
                  <a:close/>
                </a:path>
              </a:pathLst>
            </a:custGeom>
            <a:solidFill>
              <a:srgbClr val="C21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35" name="Shape 2368">
              <a:extLst>
                <a:ext uri="{FF2B5EF4-FFF2-40B4-BE49-F238E27FC236}">
                  <a16:creationId xmlns:a16="http://schemas.microsoft.com/office/drawing/2014/main" id="{35F93085-F13D-40B3-9ED9-B8274DE91B9A}"/>
                </a:ext>
              </a:extLst>
            </p:cNvPr>
            <p:cNvSpPr/>
            <p:nvPr/>
          </p:nvSpPr>
          <p:spPr>
            <a:xfrm>
              <a:off x="4697560" y="2737264"/>
              <a:ext cx="441100" cy="44106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36" name="Group 1">
            <a:extLst>
              <a:ext uri="{FF2B5EF4-FFF2-40B4-BE49-F238E27FC236}">
                <a16:creationId xmlns:a16="http://schemas.microsoft.com/office/drawing/2014/main" id="{E588066C-0261-48B1-87DB-EBF660276124}"/>
              </a:ext>
            </a:extLst>
          </p:cNvPr>
          <p:cNvGrpSpPr/>
          <p:nvPr/>
        </p:nvGrpSpPr>
        <p:grpSpPr>
          <a:xfrm>
            <a:off x="6927403" y="4851343"/>
            <a:ext cx="1252538" cy="1174750"/>
            <a:chOff x="6850098" y="5158982"/>
            <a:chExt cx="1252538" cy="1174750"/>
          </a:xfrm>
        </p:grpSpPr>
        <p:sp>
          <p:nvSpPr>
            <p:cNvPr id="37" name="Freeform 14">
              <a:extLst>
                <a:ext uri="{FF2B5EF4-FFF2-40B4-BE49-F238E27FC236}">
                  <a16:creationId xmlns:a16="http://schemas.microsoft.com/office/drawing/2014/main" id="{4FCDB398-A4B3-4BB9-8220-34B3EB863B85}"/>
                </a:ext>
              </a:extLst>
            </p:cNvPr>
            <p:cNvSpPr>
              <a:spLocks/>
            </p:cNvSpPr>
            <p:nvPr/>
          </p:nvSpPr>
          <p:spPr bwMode="auto">
            <a:xfrm>
              <a:off x="6850098" y="5158982"/>
              <a:ext cx="1252538" cy="1174750"/>
            </a:xfrm>
            <a:custGeom>
              <a:avLst/>
              <a:gdLst>
                <a:gd name="T0" fmla="*/ 285 w 539"/>
                <a:gd name="T1" fmla="*/ 506 h 506"/>
                <a:gd name="T2" fmla="*/ 539 w 539"/>
                <a:gd name="T3" fmla="*/ 253 h 506"/>
                <a:gd name="T4" fmla="*/ 285 w 539"/>
                <a:gd name="T5" fmla="*/ 0 h 506"/>
                <a:gd name="T6" fmla="*/ 0 w 539"/>
                <a:gd name="T7" fmla="*/ 0 h 506"/>
                <a:gd name="T8" fmla="*/ 0 w 539"/>
                <a:gd name="T9" fmla="*/ 506 h 506"/>
                <a:gd name="T10" fmla="*/ 285 w 539"/>
                <a:gd name="T11" fmla="*/ 506 h 506"/>
              </a:gdLst>
              <a:ahLst/>
              <a:cxnLst>
                <a:cxn ang="0">
                  <a:pos x="T0" y="T1"/>
                </a:cxn>
                <a:cxn ang="0">
                  <a:pos x="T2" y="T3"/>
                </a:cxn>
                <a:cxn ang="0">
                  <a:pos x="T4" y="T5"/>
                </a:cxn>
                <a:cxn ang="0">
                  <a:pos x="T6" y="T7"/>
                </a:cxn>
                <a:cxn ang="0">
                  <a:pos x="T8" y="T9"/>
                </a:cxn>
                <a:cxn ang="0">
                  <a:pos x="T10" y="T11"/>
                </a:cxn>
              </a:cxnLst>
              <a:rect l="0" t="0" r="r" b="b"/>
              <a:pathLst>
                <a:path w="539" h="506">
                  <a:moveTo>
                    <a:pt x="285" y="506"/>
                  </a:moveTo>
                  <a:cubicBezTo>
                    <a:pt x="425" y="506"/>
                    <a:pt x="539" y="393"/>
                    <a:pt x="539" y="253"/>
                  </a:cubicBezTo>
                  <a:cubicBezTo>
                    <a:pt x="539" y="113"/>
                    <a:pt x="425" y="0"/>
                    <a:pt x="285" y="0"/>
                  </a:cubicBezTo>
                  <a:cubicBezTo>
                    <a:pt x="0" y="0"/>
                    <a:pt x="0" y="0"/>
                    <a:pt x="0" y="0"/>
                  </a:cubicBezTo>
                  <a:cubicBezTo>
                    <a:pt x="0" y="506"/>
                    <a:pt x="0" y="506"/>
                    <a:pt x="0" y="506"/>
                  </a:cubicBezTo>
                  <a:lnTo>
                    <a:pt x="285" y="506"/>
                  </a:lnTo>
                  <a:close/>
                </a:path>
              </a:pathLst>
            </a:custGeom>
            <a:solidFill>
              <a:srgbClr val="D80307">
                <a:alpha val="1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38" name="Freeform 15">
              <a:extLst>
                <a:ext uri="{FF2B5EF4-FFF2-40B4-BE49-F238E27FC236}">
                  <a16:creationId xmlns:a16="http://schemas.microsoft.com/office/drawing/2014/main" id="{B038D59B-65EB-4701-8D5B-820CED2AFE2E}"/>
                </a:ext>
              </a:extLst>
            </p:cNvPr>
            <p:cNvSpPr>
              <a:spLocks/>
            </p:cNvSpPr>
            <p:nvPr/>
          </p:nvSpPr>
          <p:spPr bwMode="auto">
            <a:xfrm>
              <a:off x="6926298" y="5241532"/>
              <a:ext cx="1093788" cy="1009650"/>
            </a:xfrm>
            <a:custGeom>
              <a:avLst/>
              <a:gdLst>
                <a:gd name="T0" fmla="*/ 252 w 471"/>
                <a:gd name="T1" fmla="*/ 436 h 436"/>
                <a:gd name="T2" fmla="*/ 471 w 471"/>
                <a:gd name="T3" fmla="*/ 218 h 436"/>
                <a:gd name="T4" fmla="*/ 252 w 471"/>
                <a:gd name="T5" fmla="*/ 0 h 436"/>
                <a:gd name="T6" fmla="*/ 0 w 471"/>
                <a:gd name="T7" fmla="*/ 0 h 436"/>
                <a:gd name="T8" fmla="*/ 0 w 471"/>
                <a:gd name="T9" fmla="*/ 436 h 436"/>
                <a:gd name="T10" fmla="*/ 252 w 471"/>
                <a:gd name="T11" fmla="*/ 436 h 436"/>
              </a:gdLst>
              <a:ahLst/>
              <a:cxnLst>
                <a:cxn ang="0">
                  <a:pos x="T0" y="T1"/>
                </a:cxn>
                <a:cxn ang="0">
                  <a:pos x="T2" y="T3"/>
                </a:cxn>
                <a:cxn ang="0">
                  <a:pos x="T4" y="T5"/>
                </a:cxn>
                <a:cxn ang="0">
                  <a:pos x="T6" y="T7"/>
                </a:cxn>
                <a:cxn ang="0">
                  <a:pos x="T8" y="T9"/>
                </a:cxn>
                <a:cxn ang="0">
                  <a:pos x="T10" y="T11"/>
                </a:cxn>
              </a:cxnLst>
              <a:rect l="0" t="0" r="r" b="b"/>
              <a:pathLst>
                <a:path w="471" h="436">
                  <a:moveTo>
                    <a:pt x="252" y="436"/>
                  </a:moveTo>
                  <a:cubicBezTo>
                    <a:pt x="373" y="436"/>
                    <a:pt x="471" y="339"/>
                    <a:pt x="471" y="218"/>
                  </a:cubicBezTo>
                  <a:cubicBezTo>
                    <a:pt x="471" y="97"/>
                    <a:pt x="373" y="0"/>
                    <a:pt x="252" y="0"/>
                  </a:cubicBezTo>
                  <a:cubicBezTo>
                    <a:pt x="0" y="0"/>
                    <a:pt x="0" y="0"/>
                    <a:pt x="0" y="0"/>
                  </a:cubicBezTo>
                  <a:cubicBezTo>
                    <a:pt x="0" y="436"/>
                    <a:pt x="0" y="436"/>
                    <a:pt x="0" y="436"/>
                  </a:cubicBezTo>
                  <a:lnTo>
                    <a:pt x="252" y="436"/>
                  </a:lnTo>
                  <a:close/>
                </a:path>
              </a:pathLst>
            </a:custGeom>
            <a:solidFill>
              <a:srgbClr val="C21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39" name="Shape 2430">
              <a:extLst>
                <a:ext uri="{FF2B5EF4-FFF2-40B4-BE49-F238E27FC236}">
                  <a16:creationId xmlns:a16="http://schemas.microsoft.com/office/drawing/2014/main" id="{407703D7-7ED7-4F16-AE6B-05158475022F}"/>
                </a:ext>
              </a:extLst>
            </p:cNvPr>
            <p:cNvSpPr/>
            <p:nvPr/>
          </p:nvSpPr>
          <p:spPr>
            <a:xfrm>
              <a:off x="7263007" y="5491122"/>
              <a:ext cx="413132" cy="41310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40" name="Group 25">
            <a:extLst>
              <a:ext uri="{FF2B5EF4-FFF2-40B4-BE49-F238E27FC236}">
                <a16:creationId xmlns:a16="http://schemas.microsoft.com/office/drawing/2014/main" id="{D9E8253B-8087-4455-A3BA-F667D7D0384E}"/>
              </a:ext>
            </a:extLst>
          </p:cNvPr>
          <p:cNvGrpSpPr/>
          <p:nvPr/>
        </p:nvGrpSpPr>
        <p:grpSpPr>
          <a:xfrm>
            <a:off x="6538708" y="3667638"/>
            <a:ext cx="625796" cy="441638"/>
            <a:chOff x="6461403" y="3975277"/>
            <a:chExt cx="625796" cy="441638"/>
          </a:xfrm>
        </p:grpSpPr>
        <p:sp>
          <p:nvSpPr>
            <p:cNvPr id="41" name="Circle: Hollow 65">
              <a:extLst>
                <a:ext uri="{FF2B5EF4-FFF2-40B4-BE49-F238E27FC236}">
                  <a16:creationId xmlns:a16="http://schemas.microsoft.com/office/drawing/2014/main" id="{3F0E8E03-1F2B-445A-857A-1DE5DDD58497}"/>
                </a:ext>
              </a:extLst>
            </p:cNvPr>
            <p:cNvSpPr/>
            <p:nvPr/>
          </p:nvSpPr>
          <p:spPr>
            <a:xfrm>
              <a:off x="6926298" y="3975277"/>
              <a:ext cx="160901" cy="160901"/>
            </a:xfrm>
            <a:prstGeom prst="donut">
              <a:avLst/>
            </a:prstGeom>
            <a:solidFill>
              <a:srgbClr val="D80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cs typeface="+mn-ea"/>
                <a:sym typeface="+mn-lt"/>
              </a:endParaRPr>
            </a:p>
          </p:txBody>
        </p:sp>
        <p:cxnSp>
          <p:nvCxnSpPr>
            <p:cNvPr id="42" name="Straight Connector 91">
              <a:extLst>
                <a:ext uri="{FF2B5EF4-FFF2-40B4-BE49-F238E27FC236}">
                  <a16:creationId xmlns:a16="http://schemas.microsoft.com/office/drawing/2014/main" id="{950390CC-FF6E-43D7-BFD0-702EDFDA52C5}"/>
                </a:ext>
              </a:extLst>
            </p:cNvPr>
            <p:cNvCxnSpPr>
              <a:cxnSpLocks/>
            </p:cNvCxnSpPr>
            <p:nvPr/>
          </p:nvCxnSpPr>
          <p:spPr>
            <a:xfrm flipV="1">
              <a:off x="6461403" y="4090092"/>
              <a:ext cx="470302" cy="3268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4">
            <a:extLst>
              <a:ext uri="{FF2B5EF4-FFF2-40B4-BE49-F238E27FC236}">
                <a16:creationId xmlns:a16="http://schemas.microsoft.com/office/drawing/2014/main" id="{B458D80F-3BA0-4048-814F-23016293E0C9}"/>
              </a:ext>
            </a:extLst>
          </p:cNvPr>
          <p:cNvGrpSpPr/>
          <p:nvPr/>
        </p:nvGrpSpPr>
        <p:grpSpPr>
          <a:xfrm>
            <a:off x="5671690" y="3597218"/>
            <a:ext cx="1176338" cy="1176338"/>
            <a:chOff x="5594385" y="3904857"/>
            <a:chExt cx="1176338" cy="1176338"/>
          </a:xfrm>
        </p:grpSpPr>
        <p:sp>
          <p:nvSpPr>
            <p:cNvPr id="44" name="Freeform 8">
              <a:extLst>
                <a:ext uri="{FF2B5EF4-FFF2-40B4-BE49-F238E27FC236}">
                  <a16:creationId xmlns:a16="http://schemas.microsoft.com/office/drawing/2014/main" id="{B68D5A03-93F1-448F-A0F3-52283931DC19}"/>
                </a:ext>
              </a:extLst>
            </p:cNvPr>
            <p:cNvSpPr>
              <a:spLocks/>
            </p:cNvSpPr>
            <p:nvPr/>
          </p:nvSpPr>
          <p:spPr bwMode="auto">
            <a:xfrm>
              <a:off x="5594385" y="3904857"/>
              <a:ext cx="1176338" cy="1176338"/>
            </a:xfrm>
            <a:custGeom>
              <a:avLst/>
              <a:gdLst>
                <a:gd name="T0" fmla="*/ 0 w 507"/>
                <a:gd name="T1" fmla="*/ 0 h 507"/>
                <a:gd name="T2" fmla="*/ 0 w 507"/>
                <a:gd name="T3" fmla="*/ 507 h 507"/>
                <a:gd name="T4" fmla="*/ 507 w 507"/>
                <a:gd name="T5" fmla="*/ 507 h 507"/>
                <a:gd name="T6" fmla="*/ 0 w 507"/>
                <a:gd name="T7" fmla="*/ 0 h 507"/>
              </a:gdLst>
              <a:ahLst/>
              <a:cxnLst>
                <a:cxn ang="0">
                  <a:pos x="T0" y="T1"/>
                </a:cxn>
                <a:cxn ang="0">
                  <a:pos x="T2" y="T3"/>
                </a:cxn>
                <a:cxn ang="0">
                  <a:pos x="T4" y="T5"/>
                </a:cxn>
                <a:cxn ang="0">
                  <a:pos x="T6" y="T7"/>
                </a:cxn>
              </a:cxnLst>
              <a:rect l="0" t="0" r="r" b="b"/>
              <a:pathLst>
                <a:path w="507" h="507">
                  <a:moveTo>
                    <a:pt x="0" y="0"/>
                  </a:moveTo>
                  <a:cubicBezTo>
                    <a:pt x="0" y="507"/>
                    <a:pt x="0" y="507"/>
                    <a:pt x="0" y="507"/>
                  </a:cubicBezTo>
                  <a:cubicBezTo>
                    <a:pt x="507" y="507"/>
                    <a:pt x="507" y="507"/>
                    <a:pt x="507" y="507"/>
                  </a:cubicBezTo>
                  <a:cubicBezTo>
                    <a:pt x="507" y="227"/>
                    <a:pt x="280" y="0"/>
                    <a:pt x="0" y="0"/>
                  </a:cubicBezTo>
                  <a:close/>
                </a:path>
              </a:pathLst>
            </a:custGeom>
            <a:solidFill>
              <a:srgbClr val="D80307">
                <a:alpha val="1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45" name="Freeform 9">
              <a:extLst>
                <a:ext uri="{FF2B5EF4-FFF2-40B4-BE49-F238E27FC236}">
                  <a16:creationId xmlns:a16="http://schemas.microsoft.com/office/drawing/2014/main" id="{33F285AF-95D2-4CBE-97C3-5D300F10DE5D}"/>
                </a:ext>
              </a:extLst>
            </p:cNvPr>
            <p:cNvSpPr>
              <a:spLocks/>
            </p:cNvSpPr>
            <p:nvPr/>
          </p:nvSpPr>
          <p:spPr bwMode="auto">
            <a:xfrm>
              <a:off x="5670585" y="3984232"/>
              <a:ext cx="1022350" cy="1020763"/>
            </a:xfrm>
            <a:custGeom>
              <a:avLst/>
              <a:gdLst>
                <a:gd name="T0" fmla="*/ 0 w 440"/>
                <a:gd name="T1" fmla="*/ 0 h 440"/>
                <a:gd name="T2" fmla="*/ 0 w 440"/>
                <a:gd name="T3" fmla="*/ 440 h 440"/>
                <a:gd name="T4" fmla="*/ 440 w 440"/>
                <a:gd name="T5" fmla="*/ 440 h 440"/>
                <a:gd name="T6" fmla="*/ 0 w 440"/>
                <a:gd name="T7" fmla="*/ 0 h 440"/>
              </a:gdLst>
              <a:ahLst/>
              <a:cxnLst>
                <a:cxn ang="0">
                  <a:pos x="T0" y="T1"/>
                </a:cxn>
                <a:cxn ang="0">
                  <a:pos x="T2" y="T3"/>
                </a:cxn>
                <a:cxn ang="0">
                  <a:pos x="T4" y="T5"/>
                </a:cxn>
                <a:cxn ang="0">
                  <a:pos x="T6" y="T7"/>
                </a:cxn>
              </a:cxnLst>
              <a:rect l="0" t="0" r="r" b="b"/>
              <a:pathLst>
                <a:path w="440" h="440">
                  <a:moveTo>
                    <a:pt x="0" y="0"/>
                  </a:moveTo>
                  <a:cubicBezTo>
                    <a:pt x="0" y="440"/>
                    <a:pt x="0" y="440"/>
                    <a:pt x="0" y="440"/>
                  </a:cubicBezTo>
                  <a:cubicBezTo>
                    <a:pt x="440" y="440"/>
                    <a:pt x="440" y="440"/>
                    <a:pt x="440" y="440"/>
                  </a:cubicBezTo>
                  <a:cubicBezTo>
                    <a:pt x="424" y="204"/>
                    <a:pt x="236" y="16"/>
                    <a:pt x="0" y="0"/>
                  </a:cubicBezTo>
                  <a:close/>
                </a:path>
              </a:pathLst>
            </a:custGeom>
            <a:solidFill>
              <a:srgbClr val="C21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46" name="Shape 2435">
              <a:extLst>
                <a:ext uri="{FF2B5EF4-FFF2-40B4-BE49-F238E27FC236}">
                  <a16:creationId xmlns:a16="http://schemas.microsoft.com/office/drawing/2014/main" id="{53725779-298F-4C5B-9471-B1BD1ED798E0}"/>
                </a:ext>
              </a:extLst>
            </p:cNvPr>
            <p:cNvSpPr/>
            <p:nvPr/>
          </p:nvSpPr>
          <p:spPr>
            <a:xfrm>
              <a:off x="5875902" y="4381214"/>
              <a:ext cx="415310" cy="41527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47" name="Group 4">
            <a:extLst>
              <a:ext uri="{FF2B5EF4-FFF2-40B4-BE49-F238E27FC236}">
                <a16:creationId xmlns:a16="http://schemas.microsoft.com/office/drawing/2014/main" id="{15095CE0-11D7-4857-981E-03ADE287CD1A}"/>
              </a:ext>
            </a:extLst>
          </p:cNvPr>
          <p:cNvGrpSpPr/>
          <p:nvPr/>
        </p:nvGrpSpPr>
        <p:grpSpPr>
          <a:xfrm>
            <a:off x="5671690" y="4851343"/>
            <a:ext cx="1176338" cy="1174750"/>
            <a:chOff x="5594385" y="5158982"/>
            <a:chExt cx="1176338" cy="1174750"/>
          </a:xfrm>
        </p:grpSpPr>
        <p:sp>
          <p:nvSpPr>
            <p:cNvPr id="48" name="Freeform 17">
              <a:extLst>
                <a:ext uri="{FF2B5EF4-FFF2-40B4-BE49-F238E27FC236}">
                  <a16:creationId xmlns:a16="http://schemas.microsoft.com/office/drawing/2014/main" id="{4FD5E64F-FC2A-4FEA-9DA8-23ACD1EE7B2F}"/>
                </a:ext>
              </a:extLst>
            </p:cNvPr>
            <p:cNvSpPr>
              <a:spLocks/>
            </p:cNvSpPr>
            <p:nvPr/>
          </p:nvSpPr>
          <p:spPr bwMode="auto">
            <a:xfrm>
              <a:off x="5594385" y="5158982"/>
              <a:ext cx="1176338" cy="1174750"/>
            </a:xfrm>
            <a:custGeom>
              <a:avLst/>
              <a:gdLst>
                <a:gd name="T0" fmla="*/ 0 w 507"/>
                <a:gd name="T1" fmla="*/ 0 h 506"/>
                <a:gd name="T2" fmla="*/ 507 w 507"/>
                <a:gd name="T3" fmla="*/ 0 h 506"/>
                <a:gd name="T4" fmla="*/ 507 w 507"/>
                <a:gd name="T5" fmla="*/ 506 h 506"/>
                <a:gd name="T6" fmla="*/ 0 w 507"/>
                <a:gd name="T7" fmla="*/ 0 h 506"/>
              </a:gdLst>
              <a:ahLst/>
              <a:cxnLst>
                <a:cxn ang="0">
                  <a:pos x="T0" y="T1"/>
                </a:cxn>
                <a:cxn ang="0">
                  <a:pos x="T2" y="T3"/>
                </a:cxn>
                <a:cxn ang="0">
                  <a:pos x="T4" y="T5"/>
                </a:cxn>
                <a:cxn ang="0">
                  <a:pos x="T6" y="T7"/>
                </a:cxn>
              </a:cxnLst>
              <a:rect l="0" t="0" r="r" b="b"/>
              <a:pathLst>
                <a:path w="507" h="506">
                  <a:moveTo>
                    <a:pt x="0" y="0"/>
                  </a:moveTo>
                  <a:cubicBezTo>
                    <a:pt x="507" y="0"/>
                    <a:pt x="507" y="0"/>
                    <a:pt x="507" y="0"/>
                  </a:cubicBezTo>
                  <a:cubicBezTo>
                    <a:pt x="507" y="506"/>
                    <a:pt x="507" y="506"/>
                    <a:pt x="507" y="506"/>
                  </a:cubicBezTo>
                  <a:cubicBezTo>
                    <a:pt x="227" y="506"/>
                    <a:pt x="0" y="280"/>
                    <a:pt x="0" y="0"/>
                  </a:cubicBezTo>
                  <a:close/>
                </a:path>
              </a:pathLst>
            </a:custGeom>
            <a:solidFill>
              <a:srgbClr val="C2191B">
                <a:alpha val="2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49" name="Freeform 18">
              <a:extLst>
                <a:ext uri="{FF2B5EF4-FFF2-40B4-BE49-F238E27FC236}">
                  <a16:creationId xmlns:a16="http://schemas.microsoft.com/office/drawing/2014/main" id="{FC2BFD76-5417-4F30-810B-A3314C0B4ED4}"/>
                </a:ext>
              </a:extLst>
            </p:cNvPr>
            <p:cNvSpPr>
              <a:spLocks/>
            </p:cNvSpPr>
            <p:nvPr/>
          </p:nvSpPr>
          <p:spPr bwMode="auto">
            <a:xfrm>
              <a:off x="5673760" y="5233595"/>
              <a:ext cx="1020763" cy="1022350"/>
            </a:xfrm>
            <a:custGeom>
              <a:avLst/>
              <a:gdLst>
                <a:gd name="T0" fmla="*/ 0 w 440"/>
                <a:gd name="T1" fmla="*/ 0 h 441"/>
                <a:gd name="T2" fmla="*/ 440 w 440"/>
                <a:gd name="T3" fmla="*/ 441 h 441"/>
                <a:gd name="T4" fmla="*/ 440 w 440"/>
                <a:gd name="T5" fmla="*/ 0 h 441"/>
                <a:gd name="T6" fmla="*/ 0 w 440"/>
                <a:gd name="T7" fmla="*/ 0 h 441"/>
              </a:gdLst>
              <a:ahLst/>
              <a:cxnLst>
                <a:cxn ang="0">
                  <a:pos x="T0" y="T1"/>
                </a:cxn>
                <a:cxn ang="0">
                  <a:pos x="T2" y="T3"/>
                </a:cxn>
                <a:cxn ang="0">
                  <a:pos x="T4" y="T5"/>
                </a:cxn>
                <a:cxn ang="0">
                  <a:pos x="T6" y="T7"/>
                </a:cxn>
              </a:cxnLst>
              <a:rect l="0" t="0" r="r" b="b"/>
              <a:pathLst>
                <a:path w="440" h="441">
                  <a:moveTo>
                    <a:pt x="0" y="0"/>
                  </a:moveTo>
                  <a:cubicBezTo>
                    <a:pt x="16" y="236"/>
                    <a:pt x="205" y="425"/>
                    <a:pt x="440" y="441"/>
                  </a:cubicBezTo>
                  <a:cubicBezTo>
                    <a:pt x="440" y="0"/>
                    <a:pt x="440" y="0"/>
                    <a:pt x="440" y="0"/>
                  </a:cubicBezTo>
                  <a:lnTo>
                    <a:pt x="0" y="0"/>
                  </a:lnTo>
                  <a:close/>
                </a:path>
              </a:pathLst>
            </a:custGeom>
            <a:solidFill>
              <a:srgbClr val="C21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50" name="Shape 2473">
              <a:extLst>
                <a:ext uri="{FF2B5EF4-FFF2-40B4-BE49-F238E27FC236}">
                  <a16:creationId xmlns:a16="http://schemas.microsoft.com/office/drawing/2014/main" id="{57BD092D-B8F9-4DF0-BEEF-371BE6E05F2E}"/>
                </a:ext>
              </a:extLst>
            </p:cNvPr>
            <p:cNvSpPr/>
            <p:nvPr/>
          </p:nvSpPr>
          <p:spPr>
            <a:xfrm>
              <a:off x="6141700" y="5479561"/>
              <a:ext cx="240609" cy="441066"/>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51" name="Group 10">
            <a:extLst>
              <a:ext uri="{FF2B5EF4-FFF2-40B4-BE49-F238E27FC236}">
                <a16:creationId xmlns:a16="http://schemas.microsoft.com/office/drawing/2014/main" id="{9C41C60A-0959-446A-A7C2-939B3C4B387B}"/>
              </a:ext>
            </a:extLst>
          </p:cNvPr>
          <p:cNvGrpSpPr/>
          <p:nvPr/>
        </p:nvGrpSpPr>
        <p:grpSpPr>
          <a:xfrm>
            <a:off x="4415978" y="3597218"/>
            <a:ext cx="1176338" cy="1176338"/>
            <a:chOff x="4338673" y="3904857"/>
            <a:chExt cx="1176338" cy="1176338"/>
          </a:xfrm>
        </p:grpSpPr>
        <p:sp>
          <p:nvSpPr>
            <p:cNvPr id="52" name="Freeform 11">
              <a:extLst>
                <a:ext uri="{FF2B5EF4-FFF2-40B4-BE49-F238E27FC236}">
                  <a16:creationId xmlns:a16="http://schemas.microsoft.com/office/drawing/2014/main" id="{3F1BA1B4-AB48-4303-B4F2-B6EE5F155A1F}"/>
                </a:ext>
              </a:extLst>
            </p:cNvPr>
            <p:cNvSpPr>
              <a:spLocks/>
            </p:cNvSpPr>
            <p:nvPr/>
          </p:nvSpPr>
          <p:spPr bwMode="auto">
            <a:xfrm>
              <a:off x="4338673" y="3904857"/>
              <a:ext cx="1176338" cy="1176338"/>
            </a:xfrm>
            <a:custGeom>
              <a:avLst/>
              <a:gdLst>
                <a:gd name="T0" fmla="*/ 0 w 507"/>
                <a:gd name="T1" fmla="*/ 0 h 507"/>
                <a:gd name="T2" fmla="*/ 507 w 507"/>
                <a:gd name="T3" fmla="*/ 0 h 507"/>
                <a:gd name="T4" fmla="*/ 507 w 507"/>
                <a:gd name="T5" fmla="*/ 507 h 507"/>
                <a:gd name="T6" fmla="*/ 0 w 507"/>
                <a:gd name="T7" fmla="*/ 0 h 507"/>
              </a:gdLst>
              <a:ahLst/>
              <a:cxnLst>
                <a:cxn ang="0">
                  <a:pos x="T0" y="T1"/>
                </a:cxn>
                <a:cxn ang="0">
                  <a:pos x="T2" y="T3"/>
                </a:cxn>
                <a:cxn ang="0">
                  <a:pos x="T4" y="T5"/>
                </a:cxn>
                <a:cxn ang="0">
                  <a:pos x="T6" y="T7"/>
                </a:cxn>
              </a:cxnLst>
              <a:rect l="0" t="0" r="r" b="b"/>
              <a:pathLst>
                <a:path w="507" h="507">
                  <a:moveTo>
                    <a:pt x="0" y="0"/>
                  </a:moveTo>
                  <a:cubicBezTo>
                    <a:pt x="507" y="0"/>
                    <a:pt x="507" y="0"/>
                    <a:pt x="507" y="0"/>
                  </a:cubicBezTo>
                  <a:cubicBezTo>
                    <a:pt x="507" y="507"/>
                    <a:pt x="507" y="507"/>
                    <a:pt x="507" y="507"/>
                  </a:cubicBezTo>
                  <a:cubicBezTo>
                    <a:pt x="227" y="507"/>
                    <a:pt x="0" y="280"/>
                    <a:pt x="0" y="0"/>
                  </a:cubicBezTo>
                  <a:close/>
                </a:path>
              </a:pathLst>
            </a:custGeom>
            <a:solidFill>
              <a:srgbClr val="C2191B">
                <a:alpha val="1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53" name="Freeform 12">
              <a:extLst>
                <a:ext uri="{FF2B5EF4-FFF2-40B4-BE49-F238E27FC236}">
                  <a16:creationId xmlns:a16="http://schemas.microsoft.com/office/drawing/2014/main" id="{2E8EB009-00DC-4960-BFCD-AA39A392D5C5}"/>
                </a:ext>
              </a:extLst>
            </p:cNvPr>
            <p:cNvSpPr>
              <a:spLocks/>
            </p:cNvSpPr>
            <p:nvPr/>
          </p:nvSpPr>
          <p:spPr bwMode="auto">
            <a:xfrm>
              <a:off x="4406935" y="3979470"/>
              <a:ext cx="1022350" cy="1022350"/>
            </a:xfrm>
            <a:custGeom>
              <a:avLst/>
              <a:gdLst>
                <a:gd name="T0" fmla="*/ 0 w 440"/>
                <a:gd name="T1" fmla="*/ 0 h 441"/>
                <a:gd name="T2" fmla="*/ 440 w 440"/>
                <a:gd name="T3" fmla="*/ 441 h 441"/>
                <a:gd name="T4" fmla="*/ 440 w 440"/>
                <a:gd name="T5" fmla="*/ 0 h 441"/>
                <a:gd name="T6" fmla="*/ 0 w 440"/>
                <a:gd name="T7" fmla="*/ 0 h 441"/>
              </a:gdLst>
              <a:ahLst/>
              <a:cxnLst>
                <a:cxn ang="0">
                  <a:pos x="T0" y="T1"/>
                </a:cxn>
                <a:cxn ang="0">
                  <a:pos x="T2" y="T3"/>
                </a:cxn>
                <a:cxn ang="0">
                  <a:pos x="T4" y="T5"/>
                </a:cxn>
                <a:cxn ang="0">
                  <a:pos x="T6" y="T7"/>
                </a:cxn>
              </a:cxnLst>
              <a:rect l="0" t="0" r="r" b="b"/>
              <a:pathLst>
                <a:path w="440" h="441">
                  <a:moveTo>
                    <a:pt x="0" y="0"/>
                  </a:moveTo>
                  <a:cubicBezTo>
                    <a:pt x="16" y="236"/>
                    <a:pt x="205" y="425"/>
                    <a:pt x="440" y="441"/>
                  </a:cubicBezTo>
                  <a:cubicBezTo>
                    <a:pt x="440" y="0"/>
                    <a:pt x="440" y="0"/>
                    <a:pt x="440" y="0"/>
                  </a:cubicBezTo>
                  <a:lnTo>
                    <a:pt x="0" y="0"/>
                  </a:lnTo>
                  <a:close/>
                </a:path>
              </a:pathLst>
            </a:custGeom>
            <a:solidFill>
              <a:srgbClr val="C21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cs typeface="+mn-ea"/>
                <a:sym typeface="+mn-lt"/>
              </a:endParaRPr>
            </a:p>
          </p:txBody>
        </p:sp>
        <p:sp>
          <p:nvSpPr>
            <p:cNvPr id="54" name="Shape 2630">
              <a:extLst>
                <a:ext uri="{FF2B5EF4-FFF2-40B4-BE49-F238E27FC236}">
                  <a16:creationId xmlns:a16="http://schemas.microsoft.com/office/drawing/2014/main" id="{854A3430-53F1-4BEC-A1D3-FFD4632E7919}"/>
                </a:ext>
              </a:extLst>
            </p:cNvPr>
            <p:cNvSpPr/>
            <p:nvPr/>
          </p:nvSpPr>
          <p:spPr>
            <a:xfrm>
              <a:off x="4840116" y="4232694"/>
              <a:ext cx="373797" cy="374020"/>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spTree>
    <p:extLst>
      <p:ext uri="{BB962C8B-B14F-4D97-AF65-F5344CB8AC3E}">
        <p14:creationId xmlns:p14="http://schemas.microsoft.com/office/powerpoint/2010/main" val="17294791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par>
                                <p:cTn id="12" presetID="2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4500"/>
                            </p:stCondLst>
                            <p:childTnLst>
                              <p:par>
                                <p:cTn id="53" presetID="22" presetClass="entr" presetSubtype="4"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par>
                                <p:cTn id="56" presetID="22" presetClass="entr" presetSubtype="4"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902603" y="250561"/>
            <a:ext cx="2386807" cy="646331"/>
          </a:xfrm>
          <a:prstGeom prst="rect">
            <a:avLst/>
          </a:prstGeom>
          <a:noFill/>
        </p:spPr>
        <p:txBody>
          <a:bodyPr wrap="none" rtlCol="0">
            <a:spAutoFit/>
          </a:bodyPr>
          <a:lstStyle/>
          <a:p>
            <a:pPr algn="ctr"/>
            <a:r>
              <a:rPr lang="en-US" altLang="zh-CN" sz="3600" b="1" dirty="0">
                <a:solidFill>
                  <a:srgbClr val="C2191B"/>
                </a:solidFill>
                <a:cs typeface="+mn-ea"/>
                <a:sym typeface="+mn-lt"/>
              </a:rPr>
              <a:t>Future plan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组合 5"/>
          <p:cNvGrpSpPr/>
          <p:nvPr/>
        </p:nvGrpSpPr>
        <p:grpSpPr>
          <a:xfrm>
            <a:off x="1029218" y="2096244"/>
            <a:ext cx="2020013" cy="3756705"/>
            <a:chOff x="1029218" y="2096244"/>
            <a:chExt cx="2020013" cy="3756705"/>
          </a:xfrm>
        </p:grpSpPr>
        <p:sp>
          <p:nvSpPr>
            <p:cNvPr id="5" name="圆角矩形 2"/>
            <p:cNvSpPr/>
            <p:nvPr/>
          </p:nvSpPr>
          <p:spPr>
            <a:xfrm>
              <a:off x="1029218"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C2191B"/>
            </a:solidFill>
            <a:ln>
              <a:noFill/>
            </a:ln>
            <a:effectLst>
              <a:outerShdw blurRad="63500" algn="ctr" rotWithShape="0">
                <a:prstClr val="black">
                  <a:alpha val="40000"/>
                </a:prstClr>
              </a:outerShdw>
            </a:effectLst>
          </p:spPr>
          <p:txBody>
            <a:bodyPr lIns="91281" tIns="45641" rIns="91281" bIns="45641" rtlCol="0" anchor="ctr"/>
            <a:lstStyle/>
            <a:p>
              <a:pPr algn="ctr">
                <a:defRPr/>
              </a:pPr>
              <a:endParaRPr lang="en-US" sz="2438" kern="0">
                <a:solidFill>
                  <a:sysClr val="window" lastClr="FFFFFF"/>
                </a:solidFill>
                <a:cs typeface="+mn-ea"/>
                <a:sym typeface="+mn-lt"/>
              </a:endParaRPr>
            </a:p>
          </p:txBody>
        </p:sp>
        <p:sp>
          <p:nvSpPr>
            <p:cNvPr id="6" name="Freeform 68"/>
            <p:cNvSpPr>
              <a:spLocks noEditPoints="1"/>
            </p:cNvSpPr>
            <p:nvPr/>
          </p:nvSpPr>
          <p:spPr bwMode="auto">
            <a:xfrm>
              <a:off x="1805875" y="2500987"/>
              <a:ext cx="466700" cy="462458"/>
            </a:xfrm>
            <a:custGeom>
              <a:avLst/>
              <a:gdLst>
                <a:gd name="T0" fmla="*/ 184 w 184"/>
                <a:gd name="T1" fmla="*/ 26 h 183"/>
                <a:gd name="T2" fmla="*/ 176 w 184"/>
                <a:gd name="T3" fmla="*/ 176 h 183"/>
                <a:gd name="T4" fmla="*/ 158 w 184"/>
                <a:gd name="T5" fmla="*/ 183 h 183"/>
                <a:gd name="T6" fmla="*/ 8 w 184"/>
                <a:gd name="T7" fmla="*/ 176 h 183"/>
                <a:gd name="T8" fmla="*/ 0 w 184"/>
                <a:gd name="T9" fmla="*/ 26 h 183"/>
                <a:gd name="T10" fmla="*/ 55 w 184"/>
                <a:gd name="T11" fmla="*/ 95 h 183"/>
                <a:gd name="T12" fmla="*/ 22 w 184"/>
                <a:gd name="T13" fmla="*/ 128 h 183"/>
                <a:gd name="T14" fmla="*/ 55 w 184"/>
                <a:gd name="T15" fmla="*/ 103 h 183"/>
                <a:gd name="T16" fmla="*/ 80 w 184"/>
                <a:gd name="T17" fmla="*/ 128 h 183"/>
                <a:gd name="T18" fmla="*/ 55 w 184"/>
                <a:gd name="T19" fmla="*/ 117 h 183"/>
                <a:gd name="T20" fmla="*/ 44 w 184"/>
                <a:gd name="T21" fmla="*/ 128 h 183"/>
                <a:gd name="T22" fmla="*/ 52 w 184"/>
                <a:gd name="T23" fmla="*/ 128 h 183"/>
                <a:gd name="T24" fmla="*/ 55 w 184"/>
                <a:gd name="T25" fmla="*/ 125 h 183"/>
                <a:gd name="T26" fmla="*/ 129 w 184"/>
                <a:gd name="T27" fmla="*/ 95 h 183"/>
                <a:gd name="T28" fmla="*/ 129 w 184"/>
                <a:gd name="T29" fmla="*/ 162 h 183"/>
                <a:gd name="T30" fmla="*/ 129 w 184"/>
                <a:gd name="T31" fmla="*/ 103 h 183"/>
                <a:gd name="T32" fmla="*/ 129 w 184"/>
                <a:gd name="T33" fmla="*/ 153 h 183"/>
                <a:gd name="T34" fmla="*/ 129 w 184"/>
                <a:gd name="T35" fmla="*/ 103 h 183"/>
                <a:gd name="T36" fmla="*/ 141 w 184"/>
                <a:gd name="T37" fmla="*/ 128 h 183"/>
                <a:gd name="T38" fmla="*/ 129 w 184"/>
                <a:gd name="T39" fmla="*/ 117 h 183"/>
                <a:gd name="T40" fmla="*/ 129 w 184"/>
                <a:gd name="T41" fmla="*/ 132 h 183"/>
                <a:gd name="T42" fmla="*/ 125 w 184"/>
                <a:gd name="T43" fmla="*/ 128 h 183"/>
                <a:gd name="T44" fmla="*/ 129 w 184"/>
                <a:gd name="T45" fmla="*/ 21 h 183"/>
                <a:gd name="T46" fmla="*/ 129 w 184"/>
                <a:gd name="T47" fmla="*/ 88 h 183"/>
                <a:gd name="T48" fmla="*/ 129 w 184"/>
                <a:gd name="T49" fmla="*/ 21 h 183"/>
                <a:gd name="T50" fmla="*/ 104 w 184"/>
                <a:gd name="T51" fmla="*/ 55 h 183"/>
                <a:gd name="T52" fmla="*/ 146 w 184"/>
                <a:gd name="T53" fmla="*/ 37 h 183"/>
                <a:gd name="T54" fmla="*/ 129 w 184"/>
                <a:gd name="T55" fmla="*/ 43 h 183"/>
                <a:gd name="T56" fmla="*/ 117 w 184"/>
                <a:gd name="T57" fmla="*/ 55 h 183"/>
                <a:gd name="T58" fmla="*/ 125 w 184"/>
                <a:gd name="T59" fmla="*/ 55 h 183"/>
                <a:gd name="T60" fmla="*/ 129 w 184"/>
                <a:gd name="T61" fmla="*/ 52 h 183"/>
                <a:gd name="T62" fmla="*/ 55 w 184"/>
                <a:gd name="T63" fmla="*/ 21 h 183"/>
                <a:gd name="T64" fmla="*/ 89 w 184"/>
                <a:gd name="T65" fmla="*/ 55 h 183"/>
                <a:gd name="T66" fmla="*/ 55 w 184"/>
                <a:gd name="T67" fmla="*/ 21 h 183"/>
                <a:gd name="T68" fmla="*/ 30 w 184"/>
                <a:gd name="T69" fmla="*/ 55 h 183"/>
                <a:gd name="T70" fmla="*/ 73 w 184"/>
                <a:gd name="T71" fmla="*/ 37 h 183"/>
                <a:gd name="T72" fmla="*/ 55 w 184"/>
                <a:gd name="T73" fmla="*/ 43 h 183"/>
                <a:gd name="T74" fmla="*/ 44 w 184"/>
                <a:gd name="T75" fmla="*/ 55 h 183"/>
                <a:gd name="T76" fmla="*/ 52 w 184"/>
                <a:gd name="T77" fmla="*/ 55 h 183"/>
                <a:gd name="T78" fmla="*/ 55 w 184"/>
                <a:gd name="T79" fmla="*/ 52 h 183"/>
                <a:gd name="T80" fmla="*/ 158 w 184"/>
                <a:gd name="T81" fmla="*/ 14 h 183"/>
                <a:gd name="T82" fmla="*/ 15 w 184"/>
                <a:gd name="T83" fmla="*/ 158 h 183"/>
                <a:gd name="T84" fmla="*/ 18 w 184"/>
                <a:gd name="T85" fmla="*/ 166 h 183"/>
                <a:gd name="T86" fmla="*/ 166 w 184"/>
                <a:gd name="T87" fmla="*/ 166 h 183"/>
                <a:gd name="T88" fmla="*/ 170 w 184"/>
                <a:gd name="T89" fmla="*/ 1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83">
                  <a:moveTo>
                    <a:pt x="26" y="0"/>
                  </a:moveTo>
                  <a:cubicBezTo>
                    <a:pt x="158" y="0"/>
                    <a:pt x="158" y="0"/>
                    <a:pt x="158" y="0"/>
                  </a:cubicBezTo>
                  <a:cubicBezTo>
                    <a:pt x="172" y="0"/>
                    <a:pt x="184" y="11"/>
                    <a:pt x="184" y="26"/>
                  </a:cubicBezTo>
                  <a:cubicBezTo>
                    <a:pt x="184" y="158"/>
                    <a:pt x="184" y="158"/>
                    <a:pt x="184" y="158"/>
                  </a:cubicBezTo>
                  <a:cubicBezTo>
                    <a:pt x="184" y="165"/>
                    <a:pt x="181" y="171"/>
                    <a:pt x="176" y="176"/>
                  </a:cubicBezTo>
                  <a:cubicBezTo>
                    <a:pt x="176" y="176"/>
                    <a:pt x="176" y="176"/>
                    <a:pt x="176" y="176"/>
                  </a:cubicBezTo>
                  <a:cubicBezTo>
                    <a:pt x="176" y="176"/>
                    <a:pt x="176" y="176"/>
                    <a:pt x="176" y="176"/>
                  </a:cubicBezTo>
                  <a:cubicBezTo>
                    <a:pt x="176" y="176"/>
                    <a:pt x="176" y="176"/>
                    <a:pt x="176" y="176"/>
                  </a:cubicBezTo>
                  <a:cubicBezTo>
                    <a:pt x="172" y="180"/>
                    <a:pt x="165" y="183"/>
                    <a:pt x="158" y="183"/>
                  </a:cubicBezTo>
                  <a:cubicBezTo>
                    <a:pt x="26" y="183"/>
                    <a:pt x="26" y="183"/>
                    <a:pt x="26" y="183"/>
                  </a:cubicBezTo>
                  <a:cubicBezTo>
                    <a:pt x="19" y="183"/>
                    <a:pt x="12" y="180"/>
                    <a:pt x="8" y="176"/>
                  </a:cubicBezTo>
                  <a:cubicBezTo>
                    <a:pt x="8" y="176"/>
                    <a:pt x="8" y="176"/>
                    <a:pt x="8" y="176"/>
                  </a:cubicBezTo>
                  <a:cubicBezTo>
                    <a:pt x="8" y="176"/>
                    <a:pt x="8" y="176"/>
                    <a:pt x="8" y="176"/>
                  </a:cubicBezTo>
                  <a:cubicBezTo>
                    <a:pt x="3" y="171"/>
                    <a:pt x="0" y="165"/>
                    <a:pt x="0" y="158"/>
                  </a:cubicBezTo>
                  <a:cubicBezTo>
                    <a:pt x="0" y="26"/>
                    <a:pt x="0" y="26"/>
                    <a:pt x="0" y="26"/>
                  </a:cubicBezTo>
                  <a:cubicBezTo>
                    <a:pt x="0" y="11"/>
                    <a:pt x="12" y="0"/>
                    <a:pt x="26" y="0"/>
                  </a:cubicBezTo>
                  <a:close/>
                  <a:moveTo>
                    <a:pt x="55" y="95"/>
                  </a:moveTo>
                  <a:cubicBezTo>
                    <a:pt x="55" y="95"/>
                    <a:pt x="55" y="95"/>
                    <a:pt x="55" y="95"/>
                  </a:cubicBezTo>
                  <a:cubicBezTo>
                    <a:pt x="74" y="95"/>
                    <a:pt x="89" y="110"/>
                    <a:pt x="89" y="128"/>
                  </a:cubicBezTo>
                  <a:cubicBezTo>
                    <a:pt x="89" y="147"/>
                    <a:pt x="74" y="162"/>
                    <a:pt x="55" y="162"/>
                  </a:cubicBezTo>
                  <a:cubicBezTo>
                    <a:pt x="37" y="162"/>
                    <a:pt x="22" y="147"/>
                    <a:pt x="22" y="128"/>
                  </a:cubicBezTo>
                  <a:cubicBezTo>
                    <a:pt x="22" y="110"/>
                    <a:pt x="37" y="95"/>
                    <a:pt x="55" y="95"/>
                  </a:cubicBezTo>
                  <a:close/>
                  <a:moveTo>
                    <a:pt x="55" y="103"/>
                  </a:moveTo>
                  <a:cubicBezTo>
                    <a:pt x="55" y="103"/>
                    <a:pt x="55" y="103"/>
                    <a:pt x="55" y="103"/>
                  </a:cubicBezTo>
                  <a:cubicBezTo>
                    <a:pt x="42" y="103"/>
                    <a:pt x="30" y="115"/>
                    <a:pt x="30" y="128"/>
                  </a:cubicBezTo>
                  <a:cubicBezTo>
                    <a:pt x="30" y="142"/>
                    <a:pt x="42" y="153"/>
                    <a:pt x="55" y="153"/>
                  </a:cubicBezTo>
                  <a:cubicBezTo>
                    <a:pt x="69" y="153"/>
                    <a:pt x="80" y="142"/>
                    <a:pt x="80" y="128"/>
                  </a:cubicBezTo>
                  <a:cubicBezTo>
                    <a:pt x="80" y="115"/>
                    <a:pt x="69" y="103"/>
                    <a:pt x="55" y="103"/>
                  </a:cubicBezTo>
                  <a:close/>
                  <a:moveTo>
                    <a:pt x="55" y="117"/>
                  </a:moveTo>
                  <a:cubicBezTo>
                    <a:pt x="55" y="117"/>
                    <a:pt x="55" y="117"/>
                    <a:pt x="55" y="117"/>
                  </a:cubicBezTo>
                  <a:cubicBezTo>
                    <a:pt x="62" y="117"/>
                    <a:pt x="67" y="122"/>
                    <a:pt x="67" y="128"/>
                  </a:cubicBezTo>
                  <a:cubicBezTo>
                    <a:pt x="67" y="135"/>
                    <a:pt x="62" y="140"/>
                    <a:pt x="55" y="140"/>
                  </a:cubicBezTo>
                  <a:cubicBezTo>
                    <a:pt x="49" y="140"/>
                    <a:pt x="44" y="135"/>
                    <a:pt x="44" y="128"/>
                  </a:cubicBezTo>
                  <a:cubicBezTo>
                    <a:pt x="44" y="122"/>
                    <a:pt x="49" y="117"/>
                    <a:pt x="55" y="117"/>
                  </a:cubicBezTo>
                  <a:close/>
                  <a:moveTo>
                    <a:pt x="52" y="128"/>
                  </a:moveTo>
                  <a:cubicBezTo>
                    <a:pt x="52" y="128"/>
                    <a:pt x="52" y="128"/>
                    <a:pt x="52" y="128"/>
                  </a:cubicBezTo>
                  <a:cubicBezTo>
                    <a:pt x="52" y="130"/>
                    <a:pt x="54" y="132"/>
                    <a:pt x="55" y="132"/>
                  </a:cubicBezTo>
                  <a:cubicBezTo>
                    <a:pt x="57" y="132"/>
                    <a:pt x="59" y="130"/>
                    <a:pt x="59" y="128"/>
                  </a:cubicBezTo>
                  <a:cubicBezTo>
                    <a:pt x="59" y="126"/>
                    <a:pt x="57" y="125"/>
                    <a:pt x="55" y="125"/>
                  </a:cubicBezTo>
                  <a:cubicBezTo>
                    <a:pt x="54" y="125"/>
                    <a:pt x="52" y="126"/>
                    <a:pt x="52" y="128"/>
                  </a:cubicBezTo>
                  <a:close/>
                  <a:moveTo>
                    <a:pt x="129" y="95"/>
                  </a:moveTo>
                  <a:cubicBezTo>
                    <a:pt x="129" y="95"/>
                    <a:pt x="129" y="95"/>
                    <a:pt x="129" y="95"/>
                  </a:cubicBezTo>
                  <a:cubicBezTo>
                    <a:pt x="137" y="95"/>
                    <a:pt x="146" y="98"/>
                    <a:pt x="152" y="105"/>
                  </a:cubicBezTo>
                  <a:cubicBezTo>
                    <a:pt x="159" y="111"/>
                    <a:pt x="162" y="120"/>
                    <a:pt x="162" y="128"/>
                  </a:cubicBezTo>
                  <a:cubicBezTo>
                    <a:pt x="162" y="147"/>
                    <a:pt x="147" y="162"/>
                    <a:pt x="129" y="162"/>
                  </a:cubicBezTo>
                  <a:cubicBezTo>
                    <a:pt x="110" y="162"/>
                    <a:pt x="95" y="147"/>
                    <a:pt x="95" y="128"/>
                  </a:cubicBezTo>
                  <a:cubicBezTo>
                    <a:pt x="95" y="110"/>
                    <a:pt x="110" y="95"/>
                    <a:pt x="129" y="95"/>
                  </a:cubicBezTo>
                  <a:close/>
                  <a:moveTo>
                    <a:pt x="129" y="103"/>
                  </a:moveTo>
                  <a:cubicBezTo>
                    <a:pt x="129" y="103"/>
                    <a:pt x="129" y="103"/>
                    <a:pt x="129" y="103"/>
                  </a:cubicBezTo>
                  <a:cubicBezTo>
                    <a:pt x="115" y="103"/>
                    <a:pt x="104" y="115"/>
                    <a:pt x="104" y="128"/>
                  </a:cubicBezTo>
                  <a:cubicBezTo>
                    <a:pt x="104" y="142"/>
                    <a:pt x="115" y="153"/>
                    <a:pt x="129" y="153"/>
                  </a:cubicBezTo>
                  <a:cubicBezTo>
                    <a:pt x="143" y="153"/>
                    <a:pt x="154" y="142"/>
                    <a:pt x="154" y="128"/>
                  </a:cubicBezTo>
                  <a:cubicBezTo>
                    <a:pt x="154" y="122"/>
                    <a:pt x="151" y="116"/>
                    <a:pt x="146" y="111"/>
                  </a:cubicBezTo>
                  <a:cubicBezTo>
                    <a:pt x="142" y="106"/>
                    <a:pt x="135" y="103"/>
                    <a:pt x="129" y="103"/>
                  </a:cubicBezTo>
                  <a:close/>
                  <a:moveTo>
                    <a:pt x="129" y="117"/>
                  </a:moveTo>
                  <a:cubicBezTo>
                    <a:pt x="129" y="117"/>
                    <a:pt x="129" y="117"/>
                    <a:pt x="129" y="117"/>
                  </a:cubicBezTo>
                  <a:cubicBezTo>
                    <a:pt x="135" y="117"/>
                    <a:pt x="141" y="122"/>
                    <a:pt x="141" y="128"/>
                  </a:cubicBezTo>
                  <a:cubicBezTo>
                    <a:pt x="141" y="135"/>
                    <a:pt x="135" y="140"/>
                    <a:pt x="129" y="140"/>
                  </a:cubicBezTo>
                  <a:cubicBezTo>
                    <a:pt x="122" y="140"/>
                    <a:pt x="117" y="135"/>
                    <a:pt x="117" y="128"/>
                  </a:cubicBezTo>
                  <a:cubicBezTo>
                    <a:pt x="117" y="122"/>
                    <a:pt x="122" y="117"/>
                    <a:pt x="129" y="117"/>
                  </a:cubicBezTo>
                  <a:close/>
                  <a:moveTo>
                    <a:pt x="125" y="128"/>
                  </a:moveTo>
                  <a:cubicBezTo>
                    <a:pt x="125" y="128"/>
                    <a:pt x="125" y="128"/>
                    <a:pt x="125" y="128"/>
                  </a:cubicBezTo>
                  <a:cubicBezTo>
                    <a:pt x="125" y="130"/>
                    <a:pt x="127" y="132"/>
                    <a:pt x="129" y="132"/>
                  </a:cubicBezTo>
                  <a:cubicBezTo>
                    <a:pt x="131" y="132"/>
                    <a:pt x="132" y="130"/>
                    <a:pt x="132" y="128"/>
                  </a:cubicBezTo>
                  <a:cubicBezTo>
                    <a:pt x="132" y="126"/>
                    <a:pt x="131" y="125"/>
                    <a:pt x="129" y="125"/>
                  </a:cubicBezTo>
                  <a:cubicBezTo>
                    <a:pt x="127" y="125"/>
                    <a:pt x="125" y="126"/>
                    <a:pt x="125" y="128"/>
                  </a:cubicBezTo>
                  <a:close/>
                  <a:moveTo>
                    <a:pt x="129" y="21"/>
                  </a:moveTo>
                  <a:cubicBezTo>
                    <a:pt x="129" y="21"/>
                    <a:pt x="129" y="21"/>
                    <a:pt x="129" y="21"/>
                  </a:cubicBezTo>
                  <a:cubicBezTo>
                    <a:pt x="129" y="21"/>
                    <a:pt x="129" y="21"/>
                    <a:pt x="129" y="21"/>
                  </a:cubicBezTo>
                  <a:cubicBezTo>
                    <a:pt x="137" y="21"/>
                    <a:pt x="146" y="25"/>
                    <a:pt x="152" y="31"/>
                  </a:cubicBezTo>
                  <a:cubicBezTo>
                    <a:pt x="159" y="38"/>
                    <a:pt x="162" y="46"/>
                    <a:pt x="162" y="55"/>
                  </a:cubicBezTo>
                  <a:cubicBezTo>
                    <a:pt x="162" y="73"/>
                    <a:pt x="147" y="88"/>
                    <a:pt x="129" y="88"/>
                  </a:cubicBezTo>
                  <a:cubicBezTo>
                    <a:pt x="120" y="88"/>
                    <a:pt x="111" y="85"/>
                    <a:pt x="105" y="79"/>
                  </a:cubicBezTo>
                  <a:cubicBezTo>
                    <a:pt x="99" y="72"/>
                    <a:pt x="95" y="64"/>
                    <a:pt x="95" y="55"/>
                  </a:cubicBezTo>
                  <a:cubicBezTo>
                    <a:pt x="95" y="36"/>
                    <a:pt x="110" y="21"/>
                    <a:pt x="129" y="21"/>
                  </a:cubicBezTo>
                  <a:close/>
                  <a:moveTo>
                    <a:pt x="129" y="30"/>
                  </a:moveTo>
                  <a:cubicBezTo>
                    <a:pt x="129" y="30"/>
                    <a:pt x="129" y="30"/>
                    <a:pt x="129" y="30"/>
                  </a:cubicBezTo>
                  <a:cubicBezTo>
                    <a:pt x="115" y="30"/>
                    <a:pt x="104" y="41"/>
                    <a:pt x="104" y="55"/>
                  </a:cubicBezTo>
                  <a:cubicBezTo>
                    <a:pt x="104" y="69"/>
                    <a:pt x="115" y="80"/>
                    <a:pt x="129" y="80"/>
                  </a:cubicBezTo>
                  <a:cubicBezTo>
                    <a:pt x="143" y="80"/>
                    <a:pt x="154" y="69"/>
                    <a:pt x="154" y="55"/>
                  </a:cubicBezTo>
                  <a:cubicBezTo>
                    <a:pt x="154" y="48"/>
                    <a:pt x="151" y="42"/>
                    <a:pt x="146" y="37"/>
                  </a:cubicBezTo>
                  <a:cubicBezTo>
                    <a:pt x="142" y="32"/>
                    <a:pt x="135" y="30"/>
                    <a:pt x="129" y="30"/>
                  </a:cubicBezTo>
                  <a:close/>
                  <a:moveTo>
                    <a:pt x="129" y="43"/>
                  </a:moveTo>
                  <a:cubicBezTo>
                    <a:pt x="129" y="43"/>
                    <a:pt x="129" y="43"/>
                    <a:pt x="129" y="43"/>
                  </a:cubicBezTo>
                  <a:cubicBezTo>
                    <a:pt x="135" y="43"/>
                    <a:pt x="141" y="48"/>
                    <a:pt x="141" y="55"/>
                  </a:cubicBezTo>
                  <a:cubicBezTo>
                    <a:pt x="141" y="61"/>
                    <a:pt x="135" y="67"/>
                    <a:pt x="129" y="67"/>
                  </a:cubicBezTo>
                  <a:cubicBezTo>
                    <a:pt x="122" y="67"/>
                    <a:pt x="117" y="61"/>
                    <a:pt x="117" y="55"/>
                  </a:cubicBezTo>
                  <a:cubicBezTo>
                    <a:pt x="117" y="48"/>
                    <a:pt x="122" y="43"/>
                    <a:pt x="129" y="43"/>
                  </a:cubicBezTo>
                  <a:close/>
                  <a:moveTo>
                    <a:pt x="125" y="55"/>
                  </a:moveTo>
                  <a:cubicBezTo>
                    <a:pt x="125" y="55"/>
                    <a:pt x="125" y="55"/>
                    <a:pt x="125" y="55"/>
                  </a:cubicBezTo>
                  <a:cubicBezTo>
                    <a:pt x="125" y="57"/>
                    <a:pt x="127" y="58"/>
                    <a:pt x="129" y="58"/>
                  </a:cubicBezTo>
                  <a:cubicBezTo>
                    <a:pt x="131" y="58"/>
                    <a:pt x="132" y="57"/>
                    <a:pt x="132" y="55"/>
                  </a:cubicBezTo>
                  <a:cubicBezTo>
                    <a:pt x="132" y="53"/>
                    <a:pt x="131" y="52"/>
                    <a:pt x="129" y="52"/>
                  </a:cubicBezTo>
                  <a:cubicBezTo>
                    <a:pt x="127" y="52"/>
                    <a:pt x="125" y="53"/>
                    <a:pt x="125" y="55"/>
                  </a:cubicBezTo>
                  <a:close/>
                  <a:moveTo>
                    <a:pt x="55" y="21"/>
                  </a:moveTo>
                  <a:cubicBezTo>
                    <a:pt x="55" y="21"/>
                    <a:pt x="55" y="21"/>
                    <a:pt x="55" y="21"/>
                  </a:cubicBezTo>
                  <a:cubicBezTo>
                    <a:pt x="55" y="21"/>
                    <a:pt x="55" y="21"/>
                    <a:pt x="55" y="21"/>
                  </a:cubicBezTo>
                  <a:cubicBezTo>
                    <a:pt x="64" y="21"/>
                    <a:pt x="72" y="25"/>
                    <a:pt x="79" y="31"/>
                  </a:cubicBezTo>
                  <a:cubicBezTo>
                    <a:pt x="86" y="38"/>
                    <a:pt x="89" y="46"/>
                    <a:pt x="89" y="55"/>
                  </a:cubicBezTo>
                  <a:cubicBezTo>
                    <a:pt x="89" y="73"/>
                    <a:pt x="74" y="88"/>
                    <a:pt x="55" y="88"/>
                  </a:cubicBezTo>
                  <a:cubicBezTo>
                    <a:pt x="37" y="88"/>
                    <a:pt x="22" y="73"/>
                    <a:pt x="22" y="55"/>
                  </a:cubicBezTo>
                  <a:cubicBezTo>
                    <a:pt x="22" y="36"/>
                    <a:pt x="37" y="21"/>
                    <a:pt x="55" y="21"/>
                  </a:cubicBezTo>
                  <a:close/>
                  <a:moveTo>
                    <a:pt x="55" y="30"/>
                  </a:moveTo>
                  <a:cubicBezTo>
                    <a:pt x="55" y="30"/>
                    <a:pt x="55" y="30"/>
                    <a:pt x="55" y="30"/>
                  </a:cubicBezTo>
                  <a:cubicBezTo>
                    <a:pt x="42" y="30"/>
                    <a:pt x="30" y="41"/>
                    <a:pt x="30" y="55"/>
                  </a:cubicBezTo>
                  <a:cubicBezTo>
                    <a:pt x="30" y="69"/>
                    <a:pt x="42" y="80"/>
                    <a:pt x="55" y="80"/>
                  </a:cubicBezTo>
                  <a:cubicBezTo>
                    <a:pt x="69" y="80"/>
                    <a:pt x="80" y="69"/>
                    <a:pt x="80" y="55"/>
                  </a:cubicBezTo>
                  <a:cubicBezTo>
                    <a:pt x="80" y="48"/>
                    <a:pt x="78" y="42"/>
                    <a:pt x="73" y="37"/>
                  </a:cubicBezTo>
                  <a:cubicBezTo>
                    <a:pt x="68" y="32"/>
                    <a:pt x="62" y="30"/>
                    <a:pt x="55" y="30"/>
                  </a:cubicBezTo>
                  <a:close/>
                  <a:moveTo>
                    <a:pt x="55" y="43"/>
                  </a:moveTo>
                  <a:cubicBezTo>
                    <a:pt x="55" y="43"/>
                    <a:pt x="55" y="43"/>
                    <a:pt x="55" y="43"/>
                  </a:cubicBezTo>
                  <a:cubicBezTo>
                    <a:pt x="62" y="43"/>
                    <a:pt x="67" y="48"/>
                    <a:pt x="67" y="55"/>
                  </a:cubicBezTo>
                  <a:cubicBezTo>
                    <a:pt x="67" y="61"/>
                    <a:pt x="62" y="67"/>
                    <a:pt x="55" y="67"/>
                  </a:cubicBezTo>
                  <a:cubicBezTo>
                    <a:pt x="49" y="67"/>
                    <a:pt x="44" y="61"/>
                    <a:pt x="44" y="55"/>
                  </a:cubicBezTo>
                  <a:cubicBezTo>
                    <a:pt x="44" y="48"/>
                    <a:pt x="49" y="43"/>
                    <a:pt x="55" y="43"/>
                  </a:cubicBezTo>
                  <a:close/>
                  <a:moveTo>
                    <a:pt x="52" y="55"/>
                  </a:moveTo>
                  <a:cubicBezTo>
                    <a:pt x="52" y="55"/>
                    <a:pt x="52" y="55"/>
                    <a:pt x="52" y="55"/>
                  </a:cubicBezTo>
                  <a:cubicBezTo>
                    <a:pt x="52" y="57"/>
                    <a:pt x="54" y="58"/>
                    <a:pt x="55" y="58"/>
                  </a:cubicBezTo>
                  <a:cubicBezTo>
                    <a:pt x="57" y="58"/>
                    <a:pt x="59" y="57"/>
                    <a:pt x="59" y="55"/>
                  </a:cubicBezTo>
                  <a:cubicBezTo>
                    <a:pt x="59" y="53"/>
                    <a:pt x="57" y="52"/>
                    <a:pt x="55" y="52"/>
                  </a:cubicBezTo>
                  <a:cubicBezTo>
                    <a:pt x="54" y="52"/>
                    <a:pt x="52" y="53"/>
                    <a:pt x="52" y="55"/>
                  </a:cubicBezTo>
                  <a:close/>
                  <a:moveTo>
                    <a:pt x="158" y="14"/>
                  </a:moveTo>
                  <a:cubicBezTo>
                    <a:pt x="158" y="14"/>
                    <a:pt x="158" y="14"/>
                    <a:pt x="158" y="14"/>
                  </a:cubicBezTo>
                  <a:cubicBezTo>
                    <a:pt x="26" y="14"/>
                    <a:pt x="26" y="14"/>
                    <a:pt x="26" y="14"/>
                  </a:cubicBezTo>
                  <a:cubicBezTo>
                    <a:pt x="20" y="14"/>
                    <a:pt x="15" y="19"/>
                    <a:pt x="15" y="26"/>
                  </a:cubicBezTo>
                  <a:cubicBezTo>
                    <a:pt x="15" y="158"/>
                    <a:pt x="15" y="158"/>
                    <a:pt x="15" y="158"/>
                  </a:cubicBezTo>
                  <a:cubicBezTo>
                    <a:pt x="15" y="161"/>
                    <a:pt x="16" y="164"/>
                    <a:pt x="18" y="166"/>
                  </a:cubicBezTo>
                  <a:cubicBezTo>
                    <a:pt x="18" y="166"/>
                    <a:pt x="18" y="166"/>
                    <a:pt x="18" y="166"/>
                  </a:cubicBezTo>
                  <a:cubicBezTo>
                    <a:pt x="18" y="166"/>
                    <a:pt x="18" y="166"/>
                    <a:pt x="18" y="166"/>
                  </a:cubicBezTo>
                  <a:cubicBezTo>
                    <a:pt x="20" y="168"/>
                    <a:pt x="23" y="169"/>
                    <a:pt x="26" y="169"/>
                  </a:cubicBezTo>
                  <a:cubicBezTo>
                    <a:pt x="158" y="169"/>
                    <a:pt x="158" y="169"/>
                    <a:pt x="158" y="169"/>
                  </a:cubicBezTo>
                  <a:cubicBezTo>
                    <a:pt x="161" y="169"/>
                    <a:pt x="164" y="168"/>
                    <a:pt x="166" y="166"/>
                  </a:cubicBezTo>
                  <a:cubicBezTo>
                    <a:pt x="166" y="166"/>
                    <a:pt x="166" y="166"/>
                    <a:pt x="166" y="166"/>
                  </a:cubicBezTo>
                  <a:cubicBezTo>
                    <a:pt x="166" y="166"/>
                    <a:pt x="166" y="166"/>
                    <a:pt x="166" y="166"/>
                  </a:cubicBezTo>
                  <a:cubicBezTo>
                    <a:pt x="168" y="164"/>
                    <a:pt x="170" y="161"/>
                    <a:pt x="170" y="158"/>
                  </a:cubicBezTo>
                  <a:cubicBezTo>
                    <a:pt x="170" y="26"/>
                    <a:pt x="170" y="26"/>
                    <a:pt x="170" y="26"/>
                  </a:cubicBezTo>
                  <a:cubicBezTo>
                    <a:pt x="170" y="19"/>
                    <a:pt x="165" y="14"/>
                    <a:pt x="158" y="14"/>
                  </a:cubicBezTo>
                  <a:close/>
                </a:path>
              </a:pathLst>
            </a:custGeom>
            <a:solidFill>
              <a:schemeClr val="bg1"/>
            </a:solidFill>
            <a:ln>
              <a:noFill/>
            </a:ln>
          </p:spPr>
          <p:txBody>
            <a:bodyPr vert="horz" wrap="square" lIns="91281" tIns="45641" rIns="91281" bIns="45641" numCol="1" anchor="t" anchorCtr="0" compatLnSpc="1"/>
            <a:lstStyle/>
            <a:p>
              <a:endParaRPr lang="zh-CN" altLang="en-US" sz="2438">
                <a:cs typeface="+mn-ea"/>
                <a:sym typeface="+mn-lt"/>
              </a:endParaRPr>
            </a:p>
          </p:txBody>
        </p:sp>
        <p:grpSp>
          <p:nvGrpSpPr>
            <p:cNvPr id="7" name="组合 8"/>
            <p:cNvGrpSpPr/>
            <p:nvPr/>
          </p:nvGrpSpPr>
          <p:grpSpPr>
            <a:xfrm>
              <a:off x="1342541" y="3188651"/>
              <a:ext cx="1393371" cy="390120"/>
              <a:chOff x="1320800" y="2931886"/>
              <a:chExt cx="1393371" cy="391886"/>
            </a:xfrm>
          </p:grpSpPr>
          <p:cxnSp>
            <p:nvCxnSpPr>
              <p:cNvPr id="10" name="直接连接符 11"/>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2"/>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27"/>
            <p:cNvSpPr txBox="1"/>
            <p:nvPr/>
          </p:nvSpPr>
          <p:spPr>
            <a:xfrm>
              <a:off x="1309083" y="3196999"/>
              <a:ext cx="1549962" cy="342242"/>
            </a:xfrm>
            <a:prstGeom prst="rect">
              <a:avLst/>
            </a:prstGeom>
            <a:noFill/>
          </p:spPr>
          <p:txBody>
            <a:bodyPr wrap="square" lIns="91281" tIns="45641" rIns="91281" bIns="45641" rtlCol="0">
              <a:spAutoFit/>
            </a:bodyPr>
            <a:lstStyle/>
            <a:p>
              <a:pPr algn="ctr"/>
              <a:r>
                <a:rPr lang="en-US" altLang="zh-CN" sz="1625" b="1" dirty="0">
                  <a:solidFill>
                    <a:schemeClr val="bg1"/>
                  </a:solidFill>
                  <a:cs typeface="+mn-ea"/>
                  <a:sym typeface="+mn-lt"/>
                </a:rPr>
                <a:t>Add Title Text</a:t>
              </a:r>
              <a:endParaRPr lang="zh-CN" altLang="en-US" sz="1625" b="1" dirty="0">
                <a:solidFill>
                  <a:schemeClr val="bg1"/>
                </a:solidFill>
                <a:cs typeface="+mn-ea"/>
                <a:sym typeface="+mn-lt"/>
              </a:endParaRPr>
            </a:p>
          </p:txBody>
        </p:sp>
        <p:sp>
          <p:nvSpPr>
            <p:cNvPr id="9" name="矩形 8"/>
            <p:cNvSpPr/>
            <p:nvPr/>
          </p:nvSpPr>
          <p:spPr>
            <a:xfrm>
              <a:off x="1091257" y="3683525"/>
              <a:ext cx="1895935" cy="894573"/>
            </a:xfrm>
            <a:prstGeom prst="rect">
              <a:avLst/>
            </a:prstGeom>
          </p:spPr>
          <p:txBody>
            <a:bodyPr wrap="square" lIns="91281" tIns="45641" rIns="91281" bIns="45641">
              <a:spAutoFit/>
            </a:bodyPr>
            <a:lstStyle/>
            <a:p>
              <a:pPr algn="ctr">
                <a:lnSpc>
                  <a:spcPct val="150000"/>
                </a:lnSpc>
              </a:pPr>
              <a:r>
                <a:rPr lang="en-US" altLang="zh-CN" sz="1200" dirty="0">
                  <a:solidFill>
                    <a:schemeClr val="bg1"/>
                  </a:solidFill>
                  <a:cs typeface="+mn-ea"/>
                  <a:sym typeface="+mn-lt"/>
                </a:rPr>
                <a:t>Click here to add content, content to match the title. ……</a:t>
              </a:r>
            </a:p>
          </p:txBody>
        </p:sp>
      </p:grpSp>
      <p:grpSp>
        <p:nvGrpSpPr>
          <p:cNvPr id="12" name="组合 13"/>
          <p:cNvGrpSpPr/>
          <p:nvPr/>
        </p:nvGrpSpPr>
        <p:grpSpPr>
          <a:xfrm>
            <a:off x="3733735" y="2096244"/>
            <a:ext cx="2020013" cy="3756705"/>
            <a:chOff x="3733735" y="2096244"/>
            <a:chExt cx="2020013" cy="3756705"/>
          </a:xfrm>
        </p:grpSpPr>
        <p:sp>
          <p:nvSpPr>
            <p:cNvPr id="13" name="圆角矩形 2"/>
            <p:cNvSpPr/>
            <p:nvPr/>
          </p:nvSpPr>
          <p:spPr>
            <a:xfrm>
              <a:off x="3733735"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C2191B"/>
            </a:solidFill>
            <a:ln>
              <a:noFill/>
            </a:ln>
            <a:effectLst>
              <a:outerShdw blurRad="63500" algn="ctr" rotWithShape="0">
                <a:prstClr val="black">
                  <a:alpha val="40000"/>
                </a:prstClr>
              </a:outerShdw>
            </a:effectLst>
          </p:spPr>
          <p:txBody>
            <a:bodyPr lIns="91281" tIns="45641" rIns="91281" bIns="45641" rtlCol="0" anchor="ctr"/>
            <a:lstStyle/>
            <a:p>
              <a:pPr algn="ctr">
                <a:defRPr/>
              </a:pPr>
              <a:endParaRPr lang="en-US" sz="2438" kern="0">
                <a:solidFill>
                  <a:sysClr val="window" lastClr="FFFFFF"/>
                </a:solidFill>
                <a:cs typeface="+mn-ea"/>
                <a:sym typeface="+mn-lt"/>
              </a:endParaRPr>
            </a:p>
          </p:txBody>
        </p:sp>
        <p:sp>
          <p:nvSpPr>
            <p:cNvPr id="14" name="Freeform 85"/>
            <p:cNvSpPr>
              <a:spLocks noEditPoints="1"/>
            </p:cNvSpPr>
            <p:nvPr/>
          </p:nvSpPr>
          <p:spPr bwMode="auto">
            <a:xfrm>
              <a:off x="4511465" y="2540504"/>
              <a:ext cx="464555" cy="383424"/>
            </a:xfrm>
            <a:custGeom>
              <a:avLst/>
              <a:gdLst>
                <a:gd name="T0" fmla="*/ 7 w 183"/>
                <a:gd name="T1" fmla="*/ 0 h 152"/>
                <a:gd name="T2" fmla="*/ 183 w 183"/>
                <a:gd name="T3" fmla="*/ 7 h 152"/>
                <a:gd name="T4" fmla="*/ 183 w 183"/>
                <a:gd name="T5" fmla="*/ 128 h 152"/>
                <a:gd name="T6" fmla="*/ 176 w 183"/>
                <a:gd name="T7" fmla="*/ 135 h 152"/>
                <a:gd name="T8" fmla="*/ 99 w 183"/>
                <a:gd name="T9" fmla="*/ 143 h 152"/>
                <a:gd name="T10" fmla="*/ 138 w 183"/>
                <a:gd name="T11" fmla="*/ 144 h 152"/>
                <a:gd name="T12" fmla="*/ 138 w 183"/>
                <a:gd name="T13" fmla="*/ 152 h 152"/>
                <a:gd name="T14" fmla="*/ 41 w 183"/>
                <a:gd name="T15" fmla="*/ 148 h 152"/>
                <a:gd name="T16" fmla="*/ 85 w 183"/>
                <a:gd name="T17" fmla="*/ 144 h 152"/>
                <a:gd name="T18" fmla="*/ 85 w 183"/>
                <a:gd name="T19" fmla="*/ 135 h 152"/>
                <a:gd name="T20" fmla="*/ 0 w 183"/>
                <a:gd name="T21" fmla="*/ 128 h 152"/>
                <a:gd name="T22" fmla="*/ 0 w 183"/>
                <a:gd name="T23" fmla="*/ 7 h 152"/>
                <a:gd name="T24" fmla="*/ 134 w 183"/>
                <a:gd name="T25" fmla="*/ 62 h 152"/>
                <a:gd name="T26" fmla="*/ 139 w 183"/>
                <a:gd name="T27" fmla="*/ 58 h 152"/>
                <a:gd name="T28" fmla="*/ 143 w 183"/>
                <a:gd name="T29" fmla="*/ 73 h 152"/>
                <a:gd name="T30" fmla="*/ 134 w 183"/>
                <a:gd name="T31" fmla="*/ 73 h 152"/>
                <a:gd name="T32" fmla="*/ 121 w 183"/>
                <a:gd name="T33" fmla="*/ 48 h 152"/>
                <a:gd name="T34" fmla="*/ 125 w 183"/>
                <a:gd name="T35" fmla="*/ 43 h 152"/>
                <a:gd name="T36" fmla="*/ 129 w 183"/>
                <a:gd name="T37" fmla="*/ 87 h 152"/>
                <a:gd name="T38" fmla="*/ 121 w 183"/>
                <a:gd name="T39" fmla="*/ 87 h 152"/>
                <a:gd name="T40" fmla="*/ 108 w 183"/>
                <a:gd name="T41" fmla="*/ 36 h 152"/>
                <a:gd name="T42" fmla="*/ 112 w 183"/>
                <a:gd name="T43" fmla="*/ 31 h 152"/>
                <a:gd name="T44" fmla="*/ 116 w 183"/>
                <a:gd name="T45" fmla="*/ 99 h 152"/>
                <a:gd name="T46" fmla="*/ 108 w 183"/>
                <a:gd name="T47" fmla="*/ 99 h 152"/>
                <a:gd name="T48" fmla="*/ 94 w 183"/>
                <a:gd name="T49" fmla="*/ 54 h 152"/>
                <a:gd name="T50" fmla="*/ 98 w 183"/>
                <a:gd name="T51" fmla="*/ 50 h 152"/>
                <a:gd name="T52" fmla="*/ 103 w 183"/>
                <a:gd name="T53" fmla="*/ 81 h 152"/>
                <a:gd name="T54" fmla="*/ 94 w 183"/>
                <a:gd name="T55" fmla="*/ 81 h 152"/>
                <a:gd name="T56" fmla="*/ 81 w 183"/>
                <a:gd name="T57" fmla="*/ 43 h 152"/>
                <a:gd name="T58" fmla="*/ 85 w 183"/>
                <a:gd name="T59" fmla="*/ 39 h 152"/>
                <a:gd name="T60" fmla="*/ 89 w 183"/>
                <a:gd name="T61" fmla="*/ 92 h 152"/>
                <a:gd name="T62" fmla="*/ 81 w 183"/>
                <a:gd name="T63" fmla="*/ 92 h 152"/>
                <a:gd name="T64" fmla="*/ 67 w 183"/>
                <a:gd name="T65" fmla="*/ 53 h 152"/>
                <a:gd name="T66" fmla="*/ 71 w 183"/>
                <a:gd name="T67" fmla="*/ 49 h 152"/>
                <a:gd name="T68" fmla="*/ 76 w 183"/>
                <a:gd name="T69" fmla="*/ 82 h 152"/>
                <a:gd name="T70" fmla="*/ 67 w 183"/>
                <a:gd name="T71" fmla="*/ 82 h 152"/>
                <a:gd name="T72" fmla="*/ 40 w 183"/>
                <a:gd name="T73" fmla="*/ 59 h 152"/>
                <a:gd name="T74" fmla="*/ 45 w 183"/>
                <a:gd name="T75" fmla="*/ 55 h 152"/>
                <a:gd name="T76" fmla="*/ 49 w 183"/>
                <a:gd name="T77" fmla="*/ 76 h 152"/>
                <a:gd name="T78" fmla="*/ 40 w 183"/>
                <a:gd name="T79" fmla="*/ 76 h 152"/>
                <a:gd name="T80" fmla="*/ 54 w 183"/>
                <a:gd name="T81" fmla="*/ 41 h 152"/>
                <a:gd name="T82" fmla="*/ 58 w 183"/>
                <a:gd name="T83" fmla="*/ 37 h 152"/>
                <a:gd name="T84" fmla="*/ 62 w 183"/>
                <a:gd name="T85" fmla="*/ 94 h 152"/>
                <a:gd name="T86" fmla="*/ 54 w 183"/>
                <a:gd name="T87" fmla="*/ 94 h 152"/>
                <a:gd name="T88" fmla="*/ 157 w 183"/>
                <a:gd name="T89" fmla="*/ 102 h 152"/>
                <a:gd name="T90" fmla="*/ 164 w 183"/>
                <a:gd name="T91" fmla="*/ 109 h 152"/>
                <a:gd name="T92" fmla="*/ 150 w 183"/>
                <a:gd name="T93" fmla="*/ 109 h 152"/>
                <a:gd name="T94" fmla="*/ 169 w 183"/>
                <a:gd name="T95" fmla="*/ 14 h 152"/>
                <a:gd name="T96" fmla="*/ 14 w 183"/>
                <a:gd name="T97" fmla="*/ 14 h 152"/>
                <a:gd name="T98" fmla="*/ 169 w 183"/>
                <a:gd name="T99" fmla="*/ 1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2">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28"/>
                    <a:pt x="183" y="128"/>
                    <a:pt x="183" y="128"/>
                  </a:cubicBezTo>
                  <a:cubicBezTo>
                    <a:pt x="183" y="132"/>
                    <a:pt x="180" y="135"/>
                    <a:pt x="176" y="135"/>
                  </a:cubicBezTo>
                  <a:cubicBezTo>
                    <a:pt x="176" y="135"/>
                    <a:pt x="176" y="135"/>
                    <a:pt x="176" y="135"/>
                  </a:cubicBezTo>
                  <a:cubicBezTo>
                    <a:pt x="99" y="135"/>
                    <a:pt x="99" y="135"/>
                    <a:pt x="99" y="135"/>
                  </a:cubicBezTo>
                  <a:cubicBezTo>
                    <a:pt x="99" y="143"/>
                    <a:pt x="99" y="143"/>
                    <a:pt x="99" y="143"/>
                  </a:cubicBezTo>
                  <a:cubicBezTo>
                    <a:pt x="99" y="144"/>
                    <a:pt x="99" y="144"/>
                    <a:pt x="99" y="144"/>
                  </a:cubicBezTo>
                  <a:cubicBezTo>
                    <a:pt x="138" y="144"/>
                    <a:pt x="138" y="144"/>
                    <a:pt x="138" y="144"/>
                  </a:cubicBezTo>
                  <a:cubicBezTo>
                    <a:pt x="140" y="144"/>
                    <a:pt x="142" y="146"/>
                    <a:pt x="142" y="148"/>
                  </a:cubicBezTo>
                  <a:cubicBezTo>
                    <a:pt x="142" y="150"/>
                    <a:pt x="140" y="152"/>
                    <a:pt x="138" y="152"/>
                  </a:cubicBezTo>
                  <a:cubicBezTo>
                    <a:pt x="45" y="152"/>
                    <a:pt x="45" y="152"/>
                    <a:pt x="45" y="152"/>
                  </a:cubicBezTo>
                  <a:cubicBezTo>
                    <a:pt x="43" y="152"/>
                    <a:pt x="41" y="150"/>
                    <a:pt x="41" y="148"/>
                  </a:cubicBezTo>
                  <a:cubicBezTo>
                    <a:pt x="41" y="146"/>
                    <a:pt x="43" y="144"/>
                    <a:pt x="45" y="144"/>
                  </a:cubicBezTo>
                  <a:cubicBezTo>
                    <a:pt x="85" y="144"/>
                    <a:pt x="85" y="144"/>
                    <a:pt x="85" y="144"/>
                  </a:cubicBezTo>
                  <a:cubicBezTo>
                    <a:pt x="85" y="143"/>
                    <a:pt x="85" y="143"/>
                    <a:pt x="85" y="143"/>
                  </a:cubicBezTo>
                  <a:cubicBezTo>
                    <a:pt x="85" y="135"/>
                    <a:pt x="85" y="135"/>
                    <a:pt x="85" y="135"/>
                  </a:cubicBezTo>
                  <a:cubicBezTo>
                    <a:pt x="7" y="135"/>
                    <a:pt x="7" y="135"/>
                    <a:pt x="7" y="135"/>
                  </a:cubicBezTo>
                  <a:cubicBezTo>
                    <a:pt x="3" y="135"/>
                    <a:pt x="0" y="132"/>
                    <a:pt x="0" y="128"/>
                  </a:cubicBezTo>
                  <a:cubicBezTo>
                    <a:pt x="0" y="128"/>
                    <a:pt x="0" y="128"/>
                    <a:pt x="0" y="128"/>
                  </a:cubicBezTo>
                  <a:cubicBezTo>
                    <a:pt x="0" y="7"/>
                    <a:pt x="0" y="7"/>
                    <a:pt x="0" y="7"/>
                  </a:cubicBezTo>
                  <a:cubicBezTo>
                    <a:pt x="0" y="3"/>
                    <a:pt x="3" y="0"/>
                    <a:pt x="7" y="0"/>
                  </a:cubicBezTo>
                  <a:close/>
                  <a:moveTo>
                    <a:pt x="134" y="62"/>
                  </a:moveTo>
                  <a:cubicBezTo>
                    <a:pt x="134" y="62"/>
                    <a:pt x="134" y="62"/>
                    <a:pt x="134" y="62"/>
                  </a:cubicBezTo>
                  <a:cubicBezTo>
                    <a:pt x="134" y="60"/>
                    <a:pt x="136" y="58"/>
                    <a:pt x="139" y="58"/>
                  </a:cubicBezTo>
                  <a:cubicBezTo>
                    <a:pt x="141" y="58"/>
                    <a:pt x="143" y="60"/>
                    <a:pt x="143" y="62"/>
                  </a:cubicBezTo>
                  <a:cubicBezTo>
                    <a:pt x="143" y="73"/>
                    <a:pt x="143" y="73"/>
                    <a:pt x="143" y="73"/>
                  </a:cubicBezTo>
                  <a:cubicBezTo>
                    <a:pt x="143" y="75"/>
                    <a:pt x="141" y="77"/>
                    <a:pt x="139" y="77"/>
                  </a:cubicBezTo>
                  <a:cubicBezTo>
                    <a:pt x="136" y="77"/>
                    <a:pt x="134" y="75"/>
                    <a:pt x="134" y="73"/>
                  </a:cubicBezTo>
                  <a:cubicBezTo>
                    <a:pt x="134" y="62"/>
                    <a:pt x="134" y="62"/>
                    <a:pt x="134" y="62"/>
                  </a:cubicBezTo>
                  <a:close/>
                  <a:moveTo>
                    <a:pt x="121" y="48"/>
                  </a:moveTo>
                  <a:cubicBezTo>
                    <a:pt x="121" y="48"/>
                    <a:pt x="121" y="48"/>
                    <a:pt x="121" y="48"/>
                  </a:cubicBezTo>
                  <a:cubicBezTo>
                    <a:pt x="121" y="45"/>
                    <a:pt x="123" y="43"/>
                    <a:pt x="125" y="43"/>
                  </a:cubicBezTo>
                  <a:cubicBezTo>
                    <a:pt x="128" y="43"/>
                    <a:pt x="129" y="45"/>
                    <a:pt x="129" y="48"/>
                  </a:cubicBezTo>
                  <a:cubicBezTo>
                    <a:pt x="129" y="87"/>
                    <a:pt x="129" y="87"/>
                    <a:pt x="129" y="87"/>
                  </a:cubicBezTo>
                  <a:cubicBezTo>
                    <a:pt x="129" y="90"/>
                    <a:pt x="128" y="92"/>
                    <a:pt x="125" y="92"/>
                  </a:cubicBezTo>
                  <a:cubicBezTo>
                    <a:pt x="123" y="92"/>
                    <a:pt x="121" y="90"/>
                    <a:pt x="121" y="87"/>
                  </a:cubicBezTo>
                  <a:cubicBezTo>
                    <a:pt x="121" y="48"/>
                    <a:pt x="121" y="48"/>
                    <a:pt x="121" y="48"/>
                  </a:cubicBezTo>
                  <a:close/>
                  <a:moveTo>
                    <a:pt x="108" y="36"/>
                  </a:moveTo>
                  <a:cubicBezTo>
                    <a:pt x="108" y="36"/>
                    <a:pt x="108" y="36"/>
                    <a:pt x="108" y="36"/>
                  </a:cubicBezTo>
                  <a:cubicBezTo>
                    <a:pt x="108" y="33"/>
                    <a:pt x="109" y="31"/>
                    <a:pt x="112" y="31"/>
                  </a:cubicBezTo>
                  <a:cubicBezTo>
                    <a:pt x="114" y="31"/>
                    <a:pt x="116" y="33"/>
                    <a:pt x="116" y="36"/>
                  </a:cubicBezTo>
                  <a:cubicBezTo>
                    <a:pt x="116" y="99"/>
                    <a:pt x="116" y="99"/>
                    <a:pt x="116" y="99"/>
                  </a:cubicBezTo>
                  <a:cubicBezTo>
                    <a:pt x="116" y="102"/>
                    <a:pt x="114" y="104"/>
                    <a:pt x="112" y="104"/>
                  </a:cubicBezTo>
                  <a:cubicBezTo>
                    <a:pt x="109" y="104"/>
                    <a:pt x="108" y="102"/>
                    <a:pt x="108" y="99"/>
                  </a:cubicBezTo>
                  <a:cubicBezTo>
                    <a:pt x="108" y="36"/>
                    <a:pt x="108" y="36"/>
                    <a:pt x="108" y="36"/>
                  </a:cubicBezTo>
                  <a:close/>
                  <a:moveTo>
                    <a:pt x="94" y="54"/>
                  </a:moveTo>
                  <a:cubicBezTo>
                    <a:pt x="94" y="54"/>
                    <a:pt x="94" y="54"/>
                    <a:pt x="94" y="54"/>
                  </a:cubicBezTo>
                  <a:cubicBezTo>
                    <a:pt x="94" y="52"/>
                    <a:pt x="96" y="50"/>
                    <a:pt x="98" y="50"/>
                  </a:cubicBezTo>
                  <a:cubicBezTo>
                    <a:pt x="101" y="50"/>
                    <a:pt x="103" y="52"/>
                    <a:pt x="103" y="54"/>
                  </a:cubicBezTo>
                  <a:cubicBezTo>
                    <a:pt x="103" y="81"/>
                    <a:pt x="103" y="81"/>
                    <a:pt x="103" y="81"/>
                  </a:cubicBezTo>
                  <a:cubicBezTo>
                    <a:pt x="103" y="83"/>
                    <a:pt x="101" y="85"/>
                    <a:pt x="98" y="85"/>
                  </a:cubicBezTo>
                  <a:cubicBezTo>
                    <a:pt x="96" y="85"/>
                    <a:pt x="94" y="83"/>
                    <a:pt x="94" y="81"/>
                  </a:cubicBezTo>
                  <a:cubicBezTo>
                    <a:pt x="94" y="54"/>
                    <a:pt x="94" y="54"/>
                    <a:pt x="94" y="54"/>
                  </a:cubicBezTo>
                  <a:close/>
                  <a:moveTo>
                    <a:pt x="81" y="43"/>
                  </a:moveTo>
                  <a:cubicBezTo>
                    <a:pt x="81" y="43"/>
                    <a:pt x="81" y="43"/>
                    <a:pt x="81" y="43"/>
                  </a:cubicBezTo>
                  <a:cubicBezTo>
                    <a:pt x="81" y="41"/>
                    <a:pt x="83" y="39"/>
                    <a:pt x="85" y="39"/>
                  </a:cubicBezTo>
                  <a:cubicBezTo>
                    <a:pt x="87" y="39"/>
                    <a:pt x="89" y="41"/>
                    <a:pt x="89" y="43"/>
                  </a:cubicBezTo>
                  <a:cubicBezTo>
                    <a:pt x="89" y="92"/>
                    <a:pt x="89" y="92"/>
                    <a:pt x="89" y="92"/>
                  </a:cubicBezTo>
                  <a:cubicBezTo>
                    <a:pt x="89" y="94"/>
                    <a:pt x="87" y="96"/>
                    <a:pt x="85" y="96"/>
                  </a:cubicBezTo>
                  <a:cubicBezTo>
                    <a:pt x="83" y="96"/>
                    <a:pt x="81" y="94"/>
                    <a:pt x="81" y="92"/>
                  </a:cubicBezTo>
                  <a:cubicBezTo>
                    <a:pt x="81" y="43"/>
                    <a:pt x="81" y="43"/>
                    <a:pt x="81" y="43"/>
                  </a:cubicBezTo>
                  <a:close/>
                  <a:moveTo>
                    <a:pt x="67" y="53"/>
                  </a:moveTo>
                  <a:cubicBezTo>
                    <a:pt x="67" y="53"/>
                    <a:pt x="67" y="53"/>
                    <a:pt x="67" y="53"/>
                  </a:cubicBezTo>
                  <a:cubicBezTo>
                    <a:pt x="67" y="51"/>
                    <a:pt x="69" y="49"/>
                    <a:pt x="71" y="49"/>
                  </a:cubicBezTo>
                  <a:cubicBezTo>
                    <a:pt x="74" y="49"/>
                    <a:pt x="76" y="51"/>
                    <a:pt x="76" y="53"/>
                  </a:cubicBezTo>
                  <a:cubicBezTo>
                    <a:pt x="76" y="82"/>
                    <a:pt x="76" y="82"/>
                    <a:pt x="76" y="82"/>
                  </a:cubicBezTo>
                  <a:cubicBezTo>
                    <a:pt x="76" y="84"/>
                    <a:pt x="74" y="86"/>
                    <a:pt x="71" y="86"/>
                  </a:cubicBezTo>
                  <a:cubicBezTo>
                    <a:pt x="69" y="86"/>
                    <a:pt x="67" y="84"/>
                    <a:pt x="67" y="82"/>
                  </a:cubicBezTo>
                  <a:cubicBezTo>
                    <a:pt x="67" y="53"/>
                    <a:pt x="67" y="53"/>
                    <a:pt x="67" y="53"/>
                  </a:cubicBezTo>
                  <a:close/>
                  <a:moveTo>
                    <a:pt x="40" y="59"/>
                  </a:moveTo>
                  <a:cubicBezTo>
                    <a:pt x="40" y="59"/>
                    <a:pt x="40" y="59"/>
                    <a:pt x="40" y="59"/>
                  </a:cubicBezTo>
                  <a:cubicBezTo>
                    <a:pt x="40" y="56"/>
                    <a:pt x="42" y="55"/>
                    <a:pt x="45" y="55"/>
                  </a:cubicBezTo>
                  <a:cubicBezTo>
                    <a:pt x="47" y="55"/>
                    <a:pt x="49" y="56"/>
                    <a:pt x="49" y="59"/>
                  </a:cubicBezTo>
                  <a:cubicBezTo>
                    <a:pt x="49" y="76"/>
                    <a:pt x="49" y="76"/>
                    <a:pt x="49" y="76"/>
                  </a:cubicBezTo>
                  <a:cubicBezTo>
                    <a:pt x="49" y="79"/>
                    <a:pt x="47" y="80"/>
                    <a:pt x="45" y="80"/>
                  </a:cubicBezTo>
                  <a:cubicBezTo>
                    <a:pt x="42" y="80"/>
                    <a:pt x="40" y="79"/>
                    <a:pt x="40" y="76"/>
                  </a:cubicBezTo>
                  <a:cubicBezTo>
                    <a:pt x="40" y="59"/>
                    <a:pt x="40" y="59"/>
                    <a:pt x="40" y="59"/>
                  </a:cubicBezTo>
                  <a:close/>
                  <a:moveTo>
                    <a:pt x="54" y="41"/>
                  </a:moveTo>
                  <a:cubicBezTo>
                    <a:pt x="54" y="41"/>
                    <a:pt x="54" y="41"/>
                    <a:pt x="54" y="41"/>
                  </a:cubicBezTo>
                  <a:cubicBezTo>
                    <a:pt x="54" y="39"/>
                    <a:pt x="56" y="37"/>
                    <a:pt x="58" y="37"/>
                  </a:cubicBezTo>
                  <a:cubicBezTo>
                    <a:pt x="60" y="37"/>
                    <a:pt x="62" y="39"/>
                    <a:pt x="62" y="41"/>
                  </a:cubicBezTo>
                  <a:cubicBezTo>
                    <a:pt x="62" y="94"/>
                    <a:pt x="62" y="94"/>
                    <a:pt x="62" y="94"/>
                  </a:cubicBezTo>
                  <a:cubicBezTo>
                    <a:pt x="62" y="97"/>
                    <a:pt x="60" y="98"/>
                    <a:pt x="58" y="98"/>
                  </a:cubicBezTo>
                  <a:cubicBezTo>
                    <a:pt x="56" y="98"/>
                    <a:pt x="54" y="97"/>
                    <a:pt x="54" y="94"/>
                  </a:cubicBezTo>
                  <a:cubicBezTo>
                    <a:pt x="54" y="41"/>
                    <a:pt x="54" y="41"/>
                    <a:pt x="54" y="41"/>
                  </a:cubicBezTo>
                  <a:close/>
                  <a:moveTo>
                    <a:pt x="157" y="102"/>
                  </a:moveTo>
                  <a:cubicBezTo>
                    <a:pt x="157" y="102"/>
                    <a:pt x="157" y="102"/>
                    <a:pt x="157" y="102"/>
                  </a:cubicBezTo>
                  <a:cubicBezTo>
                    <a:pt x="160" y="102"/>
                    <a:pt x="164" y="105"/>
                    <a:pt x="164" y="109"/>
                  </a:cubicBezTo>
                  <a:cubicBezTo>
                    <a:pt x="164" y="113"/>
                    <a:pt x="160" y="116"/>
                    <a:pt x="157" y="116"/>
                  </a:cubicBezTo>
                  <a:cubicBezTo>
                    <a:pt x="153" y="116"/>
                    <a:pt x="150" y="113"/>
                    <a:pt x="150" y="109"/>
                  </a:cubicBezTo>
                  <a:cubicBezTo>
                    <a:pt x="150" y="105"/>
                    <a:pt x="153" y="102"/>
                    <a:pt x="157" y="102"/>
                  </a:cubicBezTo>
                  <a:close/>
                  <a:moveTo>
                    <a:pt x="169" y="14"/>
                  </a:moveTo>
                  <a:cubicBezTo>
                    <a:pt x="169" y="14"/>
                    <a:pt x="169" y="14"/>
                    <a:pt x="169" y="14"/>
                  </a:cubicBezTo>
                  <a:cubicBezTo>
                    <a:pt x="14" y="14"/>
                    <a:pt x="14" y="14"/>
                    <a:pt x="14" y="14"/>
                  </a:cubicBezTo>
                  <a:cubicBezTo>
                    <a:pt x="14" y="50"/>
                    <a:pt x="14" y="85"/>
                    <a:pt x="14" y="121"/>
                  </a:cubicBezTo>
                  <a:cubicBezTo>
                    <a:pt x="66" y="121"/>
                    <a:pt x="117" y="121"/>
                    <a:pt x="169" y="121"/>
                  </a:cubicBezTo>
                  <a:cubicBezTo>
                    <a:pt x="169" y="85"/>
                    <a:pt x="169" y="50"/>
                    <a:pt x="169" y="14"/>
                  </a:cubicBezTo>
                  <a:close/>
                </a:path>
              </a:pathLst>
            </a:custGeom>
            <a:solidFill>
              <a:schemeClr val="bg1"/>
            </a:solidFill>
            <a:ln>
              <a:noFill/>
            </a:ln>
          </p:spPr>
          <p:txBody>
            <a:bodyPr vert="horz" wrap="square" lIns="91281" tIns="45641" rIns="91281" bIns="45641" numCol="1" anchor="t" anchorCtr="0" compatLnSpc="1"/>
            <a:lstStyle/>
            <a:p>
              <a:endParaRPr lang="zh-CN" altLang="en-US" sz="2438">
                <a:cs typeface="+mn-ea"/>
                <a:sym typeface="+mn-lt"/>
              </a:endParaRPr>
            </a:p>
          </p:txBody>
        </p:sp>
        <p:grpSp>
          <p:nvGrpSpPr>
            <p:cNvPr id="15" name="组合 16"/>
            <p:cNvGrpSpPr/>
            <p:nvPr/>
          </p:nvGrpSpPr>
          <p:grpSpPr>
            <a:xfrm>
              <a:off x="4047057" y="3188651"/>
              <a:ext cx="1393371" cy="390120"/>
              <a:chOff x="1320800" y="2931886"/>
              <a:chExt cx="1393371" cy="391886"/>
            </a:xfrm>
          </p:grpSpPr>
          <p:cxnSp>
            <p:nvCxnSpPr>
              <p:cNvPr id="18" name="直接连接符 19"/>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20"/>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4013600" y="3196999"/>
              <a:ext cx="1549962" cy="342242"/>
            </a:xfrm>
            <a:prstGeom prst="rect">
              <a:avLst/>
            </a:prstGeom>
            <a:noFill/>
          </p:spPr>
          <p:txBody>
            <a:bodyPr wrap="square" lIns="91281" tIns="45641" rIns="91281" bIns="45641" rtlCol="0">
              <a:spAutoFit/>
            </a:bodyPr>
            <a:lstStyle/>
            <a:p>
              <a:pPr algn="ctr"/>
              <a:r>
                <a:rPr lang="en-US" altLang="zh-CN" sz="1625" b="1" dirty="0">
                  <a:solidFill>
                    <a:schemeClr val="bg1"/>
                  </a:solidFill>
                  <a:cs typeface="+mn-ea"/>
                  <a:sym typeface="+mn-lt"/>
                </a:rPr>
                <a:t>Add Title Text</a:t>
              </a:r>
              <a:endParaRPr lang="zh-CN" altLang="en-US" sz="1625" dirty="0">
                <a:solidFill>
                  <a:schemeClr val="bg1"/>
                </a:solidFill>
                <a:cs typeface="+mn-ea"/>
                <a:sym typeface="+mn-lt"/>
              </a:endParaRPr>
            </a:p>
          </p:txBody>
        </p:sp>
        <p:sp>
          <p:nvSpPr>
            <p:cNvPr id="17" name="矩形 16"/>
            <p:cNvSpPr/>
            <p:nvPr/>
          </p:nvSpPr>
          <p:spPr>
            <a:xfrm>
              <a:off x="3795775" y="3683525"/>
              <a:ext cx="1895935" cy="894573"/>
            </a:xfrm>
            <a:prstGeom prst="rect">
              <a:avLst/>
            </a:prstGeom>
          </p:spPr>
          <p:txBody>
            <a:bodyPr wrap="square" lIns="91281" tIns="45641" rIns="91281" bIns="45641">
              <a:spAutoFit/>
            </a:bodyPr>
            <a:lstStyle/>
            <a:p>
              <a:pPr algn="ctr">
                <a:lnSpc>
                  <a:spcPct val="150000"/>
                </a:lnSpc>
              </a:pPr>
              <a:r>
                <a:rPr lang="en-US" altLang="zh-CN" sz="1200" dirty="0">
                  <a:solidFill>
                    <a:schemeClr val="bg1"/>
                  </a:solidFill>
                  <a:cs typeface="+mn-ea"/>
                  <a:sym typeface="+mn-lt"/>
                </a:rPr>
                <a:t>Click here to add content, content to match the title. ……</a:t>
              </a:r>
            </a:p>
          </p:txBody>
        </p:sp>
      </p:grpSp>
      <p:grpSp>
        <p:nvGrpSpPr>
          <p:cNvPr id="20" name="组合 21"/>
          <p:cNvGrpSpPr/>
          <p:nvPr/>
        </p:nvGrpSpPr>
        <p:grpSpPr>
          <a:xfrm>
            <a:off x="6438252" y="2096244"/>
            <a:ext cx="2020013" cy="3756705"/>
            <a:chOff x="6438252" y="2096244"/>
            <a:chExt cx="2020013" cy="3756705"/>
          </a:xfrm>
        </p:grpSpPr>
        <p:sp>
          <p:nvSpPr>
            <p:cNvPr id="21" name="圆角矩形 2"/>
            <p:cNvSpPr/>
            <p:nvPr/>
          </p:nvSpPr>
          <p:spPr>
            <a:xfrm>
              <a:off x="6438252"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C2191B"/>
            </a:solidFill>
            <a:ln>
              <a:noFill/>
            </a:ln>
            <a:effectLst>
              <a:outerShdw blurRad="63500" algn="ctr" rotWithShape="0">
                <a:prstClr val="black">
                  <a:alpha val="40000"/>
                </a:prstClr>
              </a:outerShdw>
            </a:effectLst>
          </p:spPr>
          <p:txBody>
            <a:bodyPr lIns="91281" tIns="45641" rIns="91281" bIns="45641" rtlCol="0" anchor="ctr"/>
            <a:lstStyle/>
            <a:p>
              <a:pPr algn="ctr">
                <a:defRPr/>
              </a:pPr>
              <a:endParaRPr lang="en-US" sz="2438" kern="0">
                <a:solidFill>
                  <a:sysClr val="window" lastClr="FFFFFF"/>
                </a:solidFill>
                <a:cs typeface="+mn-ea"/>
                <a:sym typeface="+mn-lt"/>
              </a:endParaRPr>
            </a:p>
          </p:txBody>
        </p:sp>
        <p:sp>
          <p:nvSpPr>
            <p:cNvPr id="22" name="Freeform 86"/>
            <p:cNvSpPr>
              <a:spLocks noEditPoints="1"/>
            </p:cNvSpPr>
            <p:nvPr/>
          </p:nvSpPr>
          <p:spPr bwMode="auto">
            <a:xfrm>
              <a:off x="7199891" y="2474821"/>
              <a:ext cx="496738" cy="514793"/>
            </a:xfrm>
            <a:custGeom>
              <a:avLst/>
              <a:gdLst>
                <a:gd name="T0" fmla="*/ 16 w 196"/>
                <a:gd name="T1" fmla="*/ 106 h 204"/>
                <a:gd name="T2" fmla="*/ 187 w 196"/>
                <a:gd name="T3" fmla="*/ 113 h 204"/>
                <a:gd name="T4" fmla="*/ 187 w 196"/>
                <a:gd name="T5" fmla="*/ 137 h 204"/>
                <a:gd name="T6" fmla="*/ 179 w 196"/>
                <a:gd name="T7" fmla="*/ 144 h 204"/>
                <a:gd name="T8" fmla="*/ 179 w 196"/>
                <a:gd name="T9" fmla="*/ 187 h 204"/>
                <a:gd name="T10" fmla="*/ 36 w 196"/>
                <a:gd name="T11" fmla="*/ 204 h 204"/>
                <a:gd name="T12" fmla="*/ 16 w 196"/>
                <a:gd name="T13" fmla="*/ 144 h 204"/>
                <a:gd name="T14" fmla="*/ 9 w 196"/>
                <a:gd name="T15" fmla="*/ 137 h 204"/>
                <a:gd name="T16" fmla="*/ 9 w 196"/>
                <a:gd name="T17" fmla="*/ 113 h 204"/>
                <a:gd name="T18" fmla="*/ 96 w 196"/>
                <a:gd name="T19" fmla="*/ 59 h 204"/>
                <a:gd name="T20" fmla="*/ 98 w 196"/>
                <a:gd name="T21" fmla="*/ 65 h 204"/>
                <a:gd name="T22" fmla="*/ 95 w 196"/>
                <a:gd name="T23" fmla="*/ 67 h 204"/>
                <a:gd name="T24" fmla="*/ 90 w 196"/>
                <a:gd name="T25" fmla="*/ 64 h 204"/>
                <a:gd name="T26" fmla="*/ 96 w 196"/>
                <a:gd name="T27" fmla="*/ 59 h 204"/>
                <a:gd name="T28" fmla="*/ 100 w 196"/>
                <a:gd name="T29" fmla="*/ 52 h 204"/>
                <a:gd name="T30" fmla="*/ 29 w 196"/>
                <a:gd name="T31" fmla="*/ 11 h 204"/>
                <a:gd name="T32" fmla="*/ 81 w 196"/>
                <a:gd name="T33" fmla="*/ 62 h 204"/>
                <a:gd name="T34" fmla="*/ 97 w 196"/>
                <a:gd name="T35" fmla="*/ 75 h 204"/>
                <a:gd name="T36" fmla="*/ 105 w 196"/>
                <a:gd name="T37" fmla="*/ 69 h 204"/>
                <a:gd name="T38" fmla="*/ 58 w 196"/>
                <a:gd name="T39" fmla="*/ 43 h 204"/>
                <a:gd name="T40" fmla="*/ 19 w 196"/>
                <a:gd name="T41" fmla="*/ 25 h 204"/>
                <a:gd name="T42" fmla="*/ 58 w 196"/>
                <a:gd name="T43" fmla="*/ 43 h 204"/>
                <a:gd name="T44" fmla="*/ 100 w 196"/>
                <a:gd name="T45" fmla="*/ 86 h 204"/>
                <a:gd name="T46" fmla="*/ 98 w 196"/>
                <a:gd name="T47" fmla="*/ 92 h 204"/>
                <a:gd name="T48" fmla="*/ 106 w 196"/>
                <a:gd name="T49" fmla="*/ 91 h 204"/>
                <a:gd name="T50" fmla="*/ 100 w 196"/>
                <a:gd name="T51" fmla="*/ 86 h 204"/>
                <a:gd name="T52" fmla="*/ 96 w 196"/>
                <a:gd name="T53" fmla="*/ 79 h 204"/>
                <a:gd name="T54" fmla="*/ 167 w 196"/>
                <a:gd name="T55" fmla="*/ 38 h 204"/>
                <a:gd name="T56" fmla="*/ 115 w 196"/>
                <a:gd name="T57" fmla="*/ 89 h 204"/>
                <a:gd name="T58" fmla="*/ 99 w 196"/>
                <a:gd name="T59" fmla="*/ 102 h 204"/>
                <a:gd name="T60" fmla="*/ 91 w 196"/>
                <a:gd name="T61" fmla="*/ 96 h 204"/>
                <a:gd name="T62" fmla="*/ 137 w 196"/>
                <a:gd name="T63" fmla="*/ 69 h 204"/>
                <a:gd name="T64" fmla="*/ 176 w 196"/>
                <a:gd name="T65" fmla="*/ 52 h 204"/>
                <a:gd name="T66" fmla="*/ 137 w 196"/>
                <a:gd name="T67" fmla="*/ 69 h 204"/>
                <a:gd name="T68" fmla="*/ 74 w 196"/>
                <a:gd name="T69" fmla="*/ 149 h 204"/>
                <a:gd name="T70" fmla="*/ 90 w 196"/>
                <a:gd name="T71" fmla="*/ 189 h 204"/>
                <a:gd name="T72" fmla="*/ 43 w 196"/>
                <a:gd name="T73" fmla="*/ 189 h 204"/>
                <a:gd name="T74" fmla="*/ 31 w 196"/>
                <a:gd name="T75" fmla="*/ 158 h 204"/>
                <a:gd name="T76" fmla="*/ 36 w 196"/>
                <a:gd name="T77" fmla="*/ 189 h 204"/>
                <a:gd name="T78" fmla="*/ 34 w 196"/>
                <a:gd name="T79" fmla="*/ 144 h 204"/>
                <a:gd name="T80" fmla="*/ 51 w 196"/>
                <a:gd name="T81" fmla="*/ 185 h 204"/>
                <a:gd name="T82" fmla="*/ 34 w 196"/>
                <a:gd name="T83" fmla="*/ 144 h 204"/>
                <a:gd name="T84" fmla="*/ 81 w 196"/>
                <a:gd name="T85" fmla="*/ 144 h 204"/>
                <a:gd name="T86" fmla="*/ 115 w 196"/>
                <a:gd name="T87" fmla="*/ 144 h 204"/>
                <a:gd name="T88" fmla="*/ 122 w 196"/>
                <a:gd name="T89" fmla="*/ 149 h 204"/>
                <a:gd name="T90" fmla="*/ 105 w 196"/>
                <a:gd name="T91" fmla="*/ 189 h 204"/>
                <a:gd name="T92" fmla="*/ 122 w 196"/>
                <a:gd name="T93" fmla="*/ 149 h 204"/>
                <a:gd name="T94" fmla="*/ 165 w 196"/>
                <a:gd name="T95" fmla="*/ 158 h 204"/>
                <a:gd name="T96" fmla="*/ 160 w 196"/>
                <a:gd name="T97" fmla="*/ 189 h 204"/>
                <a:gd name="T98" fmla="*/ 165 w 196"/>
                <a:gd name="T99" fmla="*/ 158 h 204"/>
                <a:gd name="T100" fmla="*/ 128 w 196"/>
                <a:gd name="T101" fmla="*/ 144 h 204"/>
                <a:gd name="T102" fmla="*/ 162 w 196"/>
                <a:gd name="T103" fmla="*/ 144 h 204"/>
                <a:gd name="T104" fmla="*/ 173 w 196"/>
                <a:gd name="T105" fmla="*/ 120 h 204"/>
                <a:gd name="T106" fmla="*/ 23 w 196"/>
                <a:gd name="T107" fmla="*/ 120 h 204"/>
                <a:gd name="T108" fmla="*/ 173 w 196"/>
                <a:gd name="T109"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204">
                  <a:moveTo>
                    <a:pt x="16" y="106"/>
                  </a:moveTo>
                  <a:cubicBezTo>
                    <a:pt x="16" y="106"/>
                    <a:pt x="16" y="106"/>
                    <a:pt x="16" y="106"/>
                  </a:cubicBezTo>
                  <a:cubicBezTo>
                    <a:pt x="180" y="106"/>
                    <a:pt x="180" y="106"/>
                    <a:pt x="180" y="106"/>
                  </a:cubicBezTo>
                  <a:cubicBezTo>
                    <a:pt x="183" y="106"/>
                    <a:pt x="187" y="109"/>
                    <a:pt x="187" y="113"/>
                  </a:cubicBezTo>
                  <a:cubicBezTo>
                    <a:pt x="187" y="113"/>
                    <a:pt x="187" y="113"/>
                    <a:pt x="187" y="113"/>
                  </a:cubicBezTo>
                  <a:cubicBezTo>
                    <a:pt x="187" y="137"/>
                    <a:pt x="187" y="137"/>
                    <a:pt x="187" y="137"/>
                  </a:cubicBezTo>
                  <a:cubicBezTo>
                    <a:pt x="187" y="141"/>
                    <a:pt x="183" y="144"/>
                    <a:pt x="180" y="144"/>
                  </a:cubicBezTo>
                  <a:cubicBezTo>
                    <a:pt x="179" y="144"/>
                    <a:pt x="179" y="144"/>
                    <a:pt x="179" y="144"/>
                  </a:cubicBezTo>
                  <a:cubicBezTo>
                    <a:pt x="179" y="144"/>
                    <a:pt x="179" y="144"/>
                    <a:pt x="179" y="144"/>
                  </a:cubicBezTo>
                  <a:cubicBezTo>
                    <a:pt x="179" y="187"/>
                    <a:pt x="179" y="187"/>
                    <a:pt x="179" y="187"/>
                  </a:cubicBezTo>
                  <a:cubicBezTo>
                    <a:pt x="179" y="197"/>
                    <a:pt x="170" y="204"/>
                    <a:pt x="160" y="204"/>
                  </a:cubicBezTo>
                  <a:cubicBezTo>
                    <a:pt x="36" y="204"/>
                    <a:pt x="36" y="204"/>
                    <a:pt x="36" y="204"/>
                  </a:cubicBezTo>
                  <a:cubicBezTo>
                    <a:pt x="26" y="204"/>
                    <a:pt x="16" y="197"/>
                    <a:pt x="16" y="187"/>
                  </a:cubicBezTo>
                  <a:cubicBezTo>
                    <a:pt x="16" y="144"/>
                    <a:pt x="16" y="144"/>
                    <a:pt x="16" y="144"/>
                  </a:cubicBezTo>
                  <a:cubicBezTo>
                    <a:pt x="16" y="144"/>
                    <a:pt x="16" y="144"/>
                    <a:pt x="16" y="144"/>
                  </a:cubicBezTo>
                  <a:cubicBezTo>
                    <a:pt x="12" y="144"/>
                    <a:pt x="9" y="141"/>
                    <a:pt x="9" y="137"/>
                  </a:cubicBezTo>
                  <a:cubicBezTo>
                    <a:pt x="9" y="137"/>
                    <a:pt x="9" y="137"/>
                    <a:pt x="9" y="137"/>
                  </a:cubicBezTo>
                  <a:cubicBezTo>
                    <a:pt x="9" y="113"/>
                    <a:pt x="9" y="113"/>
                    <a:pt x="9" y="113"/>
                  </a:cubicBezTo>
                  <a:cubicBezTo>
                    <a:pt x="9" y="109"/>
                    <a:pt x="12" y="106"/>
                    <a:pt x="16" y="106"/>
                  </a:cubicBezTo>
                  <a:close/>
                  <a:moveTo>
                    <a:pt x="96" y="59"/>
                  </a:moveTo>
                  <a:cubicBezTo>
                    <a:pt x="96" y="59"/>
                    <a:pt x="96" y="59"/>
                    <a:pt x="96" y="59"/>
                  </a:cubicBezTo>
                  <a:cubicBezTo>
                    <a:pt x="98" y="60"/>
                    <a:pt x="99" y="63"/>
                    <a:pt x="98" y="65"/>
                  </a:cubicBezTo>
                  <a:cubicBezTo>
                    <a:pt x="97" y="65"/>
                    <a:pt x="97" y="65"/>
                    <a:pt x="97" y="65"/>
                  </a:cubicBezTo>
                  <a:cubicBezTo>
                    <a:pt x="97" y="66"/>
                    <a:pt x="96" y="67"/>
                    <a:pt x="95" y="67"/>
                  </a:cubicBezTo>
                  <a:cubicBezTo>
                    <a:pt x="93" y="68"/>
                    <a:pt x="90" y="66"/>
                    <a:pt x="90" y="64"/>
                  </a:cubicBezTo>
                  <a:cubicBezTo>
                    <a:pt x="90" y="64"/>
                    <a:pt x="90" y="64"/>
                    <a:pt x="90" y="64"/>
                  </a:cubicBezTo>
                  <a:cubicBezTo>
                    <a:pt x="89" y="62"/>
                    <a:pt x="90" y="59"/>
                    <a:pt x="93" y="59"/>
                  </a:cubicBezTo>
                  <a:cubicBezTo>
                    <a:pt x="94" y="58"/>
                    <a:pt x="95" y="59"/>
                    <a:pt x="96" y="59"/>
                  </a:cubicBezTo>
                  <a:close/>
                  <a:moveTo>
                    <a:pt x="100" y="52"/>
                  </a:moveTo>
                  <a:cubicBezTo>
                    <a:pt x="100" y="52"/>
                    <a:pt x="100" y="52"/>
                    <a:pt x="100" y="52"/>
                  </a:cubicBezTo>
                  <a:cubicBezTo>
                    <a:pt x="96" y="49"/>
                    <a:pt x="90" y="50"/>
                    <a:pt x="86" y="52"/>
                  </a:cubicBezTo>
                  <a:cubicBezTo>
                    <a:pt x="29" y="11"/>
                    <a:pt x="29" y="11"/>
                    <a:pt x="29" y="11"/>
                  </a:cubicBezTo>
                  <a:cubicBezTo>
                    <a:pt x="15" y="0"/>
                    <a:pt x="0" y="26"/>
                    <a:pt x="16" y="33"/>
                  </a:cubicBezTo>
                  <a:cubicBezTo>
                    <a:pt x="81" y="62"/>
                    <a:pt x="81" y="62"/>
                    <a:pt x="81" y="62"/>
                  </a:cubicBezTo>
                  <a:cubicBezTo>
                    <a:pt x="81" y="65"/>
                    <a:pt x="82" y="69"/>
                    <a:pt x="84" y="71"/>
                  </a:cubicBezTo>
                  <a:cubicBezTo>
                    <a:pt x="87" y="75"/>
                    <a:pt x="92" y="77"/>
                    <a:pt x="97" y="75"/>
                  </a:cubicBezTo>
                  <a:cubicBezTo>
                    <a:pt x="100" y="74"/>
                    <a:pt x="103" y="73"/>
                    <a:pt x="105" y="70"/>
                  </a:cubicBezTo>
                  <a:cubicBezTo>
                    <a:pt x="105" y="69"/>
                    <a:pt x="105" y="69"/>
                    <a:pt x="105" y="69"/>
                  </a:cubicBezTo>
                  <a:cubicBezTo>
                    <a:pt x="108" y="63"/>
                    <a:pt x="106" y="55"/>
                    <a:pt x="100" y="52"/>
                  </a:cubicBezTo>
                  <a:close/>
                  <a:moveTo>
                    <a:pt x="58" y="43"/>
                  </a:moveTo>
                  <a:cubicBezTo>
                    <a:pt x="58" y="43"/>
                    <a:pt x="58" y="43"/>
                    <a:pt x="58" y="43"/>
                  </a:cubicBezTo>
                  <a:cubicBezTo>
                    <a:pt x="19" y="25"/>
                    <a:pt x="19" y="25"/>
                    <a:pt x="19" y="25"/>
                  </a:cubicBezTo>
                  <a:cubicBezTo>
                    <a:pt x="15" y="23"/>
                    <a:pt x="20" y="15"/>
                    <a:pt x="24" y="17"/>
                  </a:cubicBezTo>
                  <a:cubicBezTo>
                    <a:pt x="58" y="43"/>
                    <a:pt x="58" y="43"/>
                    <a:pt x="58" y="43"/>
                  </a:cubicBezTo>
                  <a:close/>
                  <a:moveTo>
                    <a:pt x="100" y="86"/>
                  </a:moveTo>
                  <a:cubicBezTo>
                    <a:pt x="100" y="86"/>
                    <a:pt x="100" y="86"/>
                    <a:pt x="100" y="86"/>
                  </a:cubicBezTo>
                  <a:cubicBezTo>
                    <a:pt x="98" y="87"/>
                    <a:pt x="97" y="90"/>
                    <a:pt x="98" y="92"/>
                  </a:cubicBezTo>
                  <a:cubicBezTo>
                    <a:pt x="98" y="92"/>
                    <a:pt x="98" y="92"/>
                    <a:pt x="98" y="92"/>
                  </a:cubicBezTo>
                  <a:cubicBezTo>
                    <a:pt x="99" y="93"/>
                    <a:pt x="100" y="94"/>
                    <a:pt x="101" y="94"/>
                  </a:cubicBezTo>
                  <a:cubicBezTo>
                    <a:pt x="103" y="95"/>
                    <a:pt x="106" y="93"/>
                    <a:pt x="106" y="91"/>
                  </a:cubicBezTo>
                  <a:cubicBezTo>
                    <a:pt x="107" y="89"/>
                    <a:pt x="106" y="86"/>
                    <a:pt x="103" y="86"/>
                  </a:cubicBezTo>
                  <a:cubicBezTo>
                    <a:pt x="102" y="85"/>
                    <a:pt x="101" y="86"/>
                    <a:pt x="100" y="86"/>
                  </a:cubicBezTo>
                  <a:close/>
                  <a:moveTo>
                    <a:pt x="96" y="79"/>
                  </a:moveTo>
                  <a:cubicBezTo>
                    <a:pt x="96" y="79"/>
                    <a:pt x="96" y="79"/>
                    <a:pt x="96" y="79"/>
                  </a:cubicBezTo>
                  <a:cubicBezTo>
                    <a:pt x="100" y="76"/>
                    <a:pt x="105" y="77"/>
                    <a:pt x="109" y="79"/>
                  </a:cubicBezTo>
                  <a:cubicBezTo>
                    <a:pt x="167" y="38"/>
                    <a:pt x="167" y="38"/>
                    <a:pt x="167" y="38"/>
                  </a:cubicBezTo>
                  <a:cubicBezTo>
                    <a:pt x="181" y="27"/>
                    <a:pt x="196" y="53"/>
                    <a:pt x="180" y="60"/>
                  </a:cubicBezTo>
                  <a:cubicBezTo>
                    <a:pt x="115" y="89"/>
                    <a:pt x="115" y="89"/>
                    <a:pt x="115" y="89"/>
                  </a:cubicBezTo>
                  <a:cubicBezTo>
                    <a:pt x="115" y="92"/>
                    <a:pt x="114" y="95"/>
                    <a:pt x="112" y="98"/>
                  </a:cubicBezTo>
                  <a:cubicBezTo>
                    <a:pt x="109" y="102"/>
                    <a:pt x="104" y="104"/>
                    <a:pt x="99" y="102"/>
                  </a:cubicBezTo>
                  <a:cubicBezTo>
                    <a:pt x="96" y="102"/>
                    <a:pt x="93" y="100"/>
                    <a:pt x="91" y="97"/>
                  </a:cubicBezTo>
                  <a:cubicBezTo>
                    <a:pt x="91" y="96"/>
                    <a:pt x="91" y="96"/>
                    <a:pt x="91" y="96"/>
                  </a:cubicBezTo>
                  <a:cubicBezTo>
                    <a:pt x="87" y="90"/>
                    <a:pt x="90" y="82"/>
                    <a:pt x="96" y="79"/>
                  </a:cubicBezTo>
                  <a:close/>
                  <a:moveTo>
                    <a:pt x="137" y="69"/>
                  </a:moveTo>
                  <a:cubicBezTo>
                    <a:pt x="137" y="69"/>
                    <a:pt x="137" y="69"/>
                    <a:pt x="137" y="69"/>
                  </a:cubicBezTo>
                  <a:cubicBezTo>
                    <a:pt x="176" y="52"/>
                    <a:pt x="176" y="52"/>
                    <a:pt x="176" y="52"/>
                  </a:cubicBezTo>
                  <a:cubicBezTo>
                    <a:pt x="181" y="50"/>
                    <a:pt x="176" y="41"/>
                    <a:pt x="172" y="44"/>
                  </a:cubicBezTo>
                  <a:cubicBezTo>
                    <a:pt x="137" y="69"/>
                    <a:pt x="137" y="69"/>
                    <a:pt x="137" y="69"/>
                  </a:cubicBezTo>
                  <a:close/>
                  <a:moveTo>
                    <a:pt x="74" y="149"/>
                  </a:moveTo>
                  <a:cubicBezTo>
                    <a:pt x="74" y="149"/>
                    <a:pt x="74" y="149"/>
                    <a:pt x="74" y="149"/>
                  </a:cubicBezTo>
                  <a:cubicBezTo>
                    <a:pt x="58" y="189"/>
                    <a:pt x="58" y="189"/>
                    <a:pt x="58" y="189"/>
                  </a:cubicBezTo>
                  <a:cubicBezTo>
                    <a:pt x="90" y="189"/>
                    <a:pt x="90" y="189"/>
                    <a:pt x="90" y="189"/>
                  </a:cubicBezTo>
                  <a:cubicBezTo>
                    <a:pt x="74" y="149"/>
                    <a:pt x="74" y="149"/>
                    <a:pt x="74" y="149"/>
                  </a:cubicBezTo>
                  <a:close/>
                  <a:moveTo>
                    <a:pt x="43" y="189"/>
                  </a:moveTo>
                  <a:cubicBezTo>
                    <a:pt x="43" y="189"/>
                    <a:pt x="43" y="189"/>
                    <a:pt x="43" y="189"/>
                  </a:cubicBezTo>
                  <a:cubicBezTo>
                    <a:pt x="31" y="158"/>
                    <a:pt x="31" y="158"/>
                    <a:pt x="31" y="158"/>
                  </a:cubicBezTo>
                  <a:cubicBezTo>
                    <a:pt x="31" y="187"/>
                    <a:pt x="31" y="187"/>
                    <a:pt x="31" y="187"/>
                  </a:cubicBezTo>
                  <a:cubicBezTo>
                    <a:pt x="31" y="189"/>
                    <a:pt x="34" y="189"/>
                    <a:pt x="36" y="189"/>
                  </a:cubicBezTo>
                  <a:cubicBezTo>
                    <a:pt x="43" y="189"/>
                    <a:pt x="43" y="189"/>
                    <a:pt x="43" y="189"/>
                  </a:cubicBezTo>
                  <a:close/>
                  <a:moveTo>
                    <a:pt x="34" y="144"/>
                  </a:moveTo>
                  <a:cubicBezTo>
                    <a:pt x="34" y="144"/>
                    <a:pt x="34" y="144"/>
                    <a:pt x="34" y="144"/>
                  </a:cubicBezTo>
                  <a:cubicBezTo>
                    <a:pt x="51" y="185"/>
                    <a:pt x="51" y="185"/>
                    <a:pt x="51" y="185"/>
                  </a:cubicBezTo>
                  <a:cubicBezTo>
                    <a:pt x="67" y="144"/>
                    <a:pt x="67" y="144"/>
                    <a:pt x="67" y="144"/>
                  </a:cubicBezTo>
                  <a:cubicBezTo>
                    <a:pt x="34" y="144"/>
                    <a:pt x="34" y="144"/>
                    <a:pt x="34" y="144"/>
                  </a:cubicBezTo>
                  <a:close/>
                  <a:moveTo>
                    <a:pt x="81" y="144"/>
                  </a:moveTo>
                  <a:cubicBezTo>
                    <a:pt x="81" y="144"/>
                    <a:pt x="81" y="144"/>
                    <a:pt x="81" y="144"/>
                  </a:cubicBezTo>
                  <a:cubicBezTo>
                    <a:pt x="98" y="185"/>
                    <a:pt x="98" y="185"/>
                    <a:pt x="98" y="185"/>
                  </a:cubicBezTo>
                  <a:cubicBezTo>
                    <a:pt x="115" y="144"/>
                    <a:pt x="115" y="144"/>
                    <a:pt x="115" y="144"/>
                  </a:cubicBezTo>
                  <a:cubicBezTo>
                    <a:pt x="81" y="144"/>
                    <a:pt x="81" y="144"/>
                    <a:pt x="81" y="144"/>
                  </a:cubicBezTo>
                  <a:close/>
                  <a:moveTo>
                    <a:pt x="122" y="149"/>
                  </a:moveTo>
                  <a:cubicBezTo>
                    <a:pt x="122" y="149"/>
                    <a:pt x="122" y="149"/>
                    <a:pt x="122" y="149"/>
                  </a:cubicBezTo>
                  <a:cubicBezTo>
                    <a:pt x="105" y="189"/>
                    <a:pt x="105" y="189"/>
                    <a:pt x="105" y="189"/>
                  </a:cubicBezTo>
                  <a:cubicBezTo>
                    <a:pt x="138" y="189"/>
                    <a:pt x="138" y="189"/>
                    <a:pt x="138" y="189"/>
                  </a:cubicBezTo>
                  <a:cubicBezTo>
                    <a:pt x="122" y="149"/>
                    <a:pt x="122" y="149"/>
                    <a:pt x="122" y="149"/>
                  </a:cubicBezTo>
                  <a:close/>
                  <a:moveTo>
                    <a:pt x="165" y="158"/>
                  </a:moveTo>
                  <a:cubicBezTo>
                    <a:pt x="165" y="158"/>
                    <a:pt x="165" y="158"/>
                    <a:pt x="165" y="158"/>
                  </a:cubicBezTo>
                  <a:cubicBezTo>
                    <a:pt x="153" y="189"/>
                    <a:pt x="153" y="189"/>
                    <a:pt x="153" y="189"/>
                  </a:cubicBezTo>
                  <a:cubicBezTo>
                    <a:pt x="160" y="189"/>
                    <a:pt x="160" y="189"/>
                    <a:pt x="160" y="189"/>
                  </a:cubicBezTo>
                  <a:cubicBezTo>
                    <a:pt x="162" y="189"/>
                    <a:pt x="165" y="189"/>
                    <a:pt x="165" y="187"/>
                  </a:cubicBezTo>
                  <a:cubicBezTo>
                    <a:pt x="165" y="158"/>
                    <a:pt x="165" y="158"/>
                    <a:pt x="165" y="158"/>
                  </a:cubicBezTo>
                  <a:close/>
                  <a:moveTo>
                    <a:pt x="128" y="144"/>
                  </a:moveTo>
                  <a:cubicBezTo>
                    <a:pt x="128" y="144"/>
                    <a:pt x="128" y="144"/>
                    <a:pt x="128" y="144"/>
                  </a:cubicBezTo>
                  <a:cubicBezTo>
                    <a:pt x="145" y="185"/>
                    <a:pt x="145" y="185"/>
                    <a:pt x="145" y="185"/>
                  </a:cubicBezTo>
                  <a:cubicBezTo>
                    <a:pt x="162" y="144"/>
                    <a:pt x="162" y="144"/>
                    <a:pt x="162" y="144"/>
                  </a:cubicBezTo>
                  <a:cubicBezTo>
                    <a:pt x="128" y="144"/>
                    <a:pt x="128" y="144"/>
                    <a:pt x="128" y="144"/>
                  </a:cubicBezTo>
                  <a:close/>
                  <a:moveTo>
                    <a:pt x="173" y="120"/>
                  </a:moveTo>
                  <a:cubicBezTo>
                    <a:pt x="173" y="120"/>
                    <a:pt x="173" y="120"/>
                    <a:pt x="173" y="120"/>
                  </a:cubicBezTo>
                  <a:cubicBezTo>
                    <a:pt x="23" y="120"/>
                    <a:pt x="23" y="120"/>
                    <a:pt x="23" y="120"/>
                  </a:cubicBezTo>
                  <a:cubicBezTo>
                    <a:pt x="23" y="130"/>
                    <a:pt x="23" y="130"/>
                    <a:pt x="23" y="130"/>
                  </a:cubicBezTo>
                  <a:cubicBezTo>
                    <a:pt x="173" y="130"/>
                    <a:pt x="173" y="130"/>
                    <a:pt x="173" y="130"/>
                  </a:cubicBezTo>
                  <a:cubicBezTo>
                    <a:pt x="173" y="120"/>
                    <a:pt x="173" y="120"/>
                    <a:pt x="173" y="120"/>
                  </a:cubicBezTo>
                  <a:close/>
                </a:path>
              </a:pathLst>
            </a:custGeom>
            <a:solidFill>
              <a:schemeClr val="bg1"/>
            </a:solidFill>
            <a:ln>
              <a:noFill/>
            </a:ln>
          </p:spPr>
          <p:txBody>
            <a:bodyPr vert="horz" wrap="square" lIns="91281" tIns="45641" rIns="91281" bIns="45641" numCol="1" anchor="t" anchorCtr="0" compatLnSpc="1"/>
            <a:lstStyle/>
            <a:p>
              <a:endParaRPr lang="zh-CN" altLang="en-US" sz="2438">
                <a:cs typeface="+mn-ea"/>
                <a:sym typeface="+mn-lt"/>
              </a:endParaRPr>
            </a:p>
          </p:txBody>
        </p:sp>
        <p:grpSp>
          <p:nvGrpSpPr>
            <p:cNvPr id="23" name="组合 24"/>
            <p:cNvGrpSpPr/>
            <p:nvPr/>
          </p:nvGrpSpPr>
          <p:grpSpPr>
            <a:xfrm>
              <a:off x="6751574" y="3188651"/>
              <a:ext cx="1393371" cy="390120"/>
              <a:chOff x="1320800" y="2931886"/>
              <a:chExt cx="1393371" cy="391886"/>
            </a:xfrm>
          </p:grpSpPr>
          <p:cxnSp>
            <p:nvCxnSpPr>
              <p:cNvPr id="26" name="直接连接符 27"/>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8"/>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文本框 39"/>
            <p:cNvSpPr txBox="1"/>
            <p:nvPr/>
          </p:nvSpPr>
          <p:spPr>
            <a:xfrm>
              <a:off x="6718117" y="3196999"/>
              <a:ext cx="1549962" cy="342242"/>
            </a:xfrm>
            <a:prstGeom prst="rect">
              <a:avLst/>
            </a:prstGeom>
            <a:noFill/>
          </p:spPr>
          <p:txBody>
            <a:bodyPr wrap="square" lIns="91281" tIns="45641" rIns="91281" bIns="45641" rtlCol="0">
              <a:spAutoFit/>
            </a:bodyPr>
            <a:lstStyle/>
            <a:p>
              <a:pPr algn="ctr"/>
              <a:r>
                <a:rPr lang="en-US" altLang="zh-CN" sz="1625" b="1" dirty="0">
                  <a:solidFill>
                    <a:schemeClr val="bg1"/>
                  </a:solidFill>
                  <a:cs typeface="+mn-ea"/>
                  <a:sym typeface="+mn-lt"/>
                </a:rPr>
                <a:t>Add Title Text</a:t>
              </a:r>
              <a:endParaRPr lang="zh-CN" altLang="en-US" sz="1625" dirty="0">
                <a:solidFill>
                  <a:schemeClr val="bg1"/>
                </a:solidFill>
                <a:cs typeface="+mn-ea"/>
                <a:sym typeface="+mn-lt"/>
              </a:endParaRPr>
            </a:p>
          </p:txBody>
        </p:sp>
        <p:sp>
          <p:nvSpPr>
            <p:cNvPr id="25" name="矩形 24"/>
            <p:cNvSpPr/>
            <p:nvPr/>
          </p:nvSpPr>
          <p:spPr>
            <a:xfrm>
              <a:off x="6500292" y="3683525"/>
              <a:ext cx="1895935" cy="894573"/>
            </a:xfrm>
            <a:prstGeom prst="rect">
              <a:avLst/>
            </a:prstGeom>
          </p:spPr>
          <p:txBody>
            <a:bodyPr wrap="square" lIns="91281" tIns="45641" rIns="91281" bIns="45641">
              <a:spAutoFit/>
            </a:bodyPr>
            <a:lstStyle/>
            <a:p>
              <a:pPr algn="ctr">
                <a:lnSpc>
                  <a:spcPct val="150000"/>
                </a:lnSpc>
              </a:pPr>
              <a:r>
                <a:rPr lang="en-US" altLang="zh-CN" sz="1200" dirty="0">
                  <a:solidFill>
                    <a:schemeClr val="bg1"/>
                  </a:solidFill>
                  <a:cs typeface="+mn-ea"/>
                  <a:sym typeface="+mn-lt"/>
                </a:rPr>
                <a:t>Click here to add content, content to match the title. ……</a:t>
              </a:r>
            </a:p>
          </p:txBody>
        </p:sp>
      </p:grpSp>
      <p:grpSp>
        <p:nvGrpSpPr>
          <p:cNvPr id="28" name="组合 29"/>
          <p:cNvGrpSpPr/>
          <p:nvPr/>
        </p:nvGrpSpPr>
        <p:grpSpPr>
          <a:xfrm>
            <a:off x="9142770" y="2096244"/>
            <a:ext cx="2020013" cy="3756705"/>
            <a:chOff x="9142770" y="2096244"/>
            <a:chExt cx="2020013" cy="3756705"/>
          </a:xfrm>
        </p:grpSpPr>
        <p:sp>
          <p:nvSpPr>
            <p:cNvPr id="29" name="圆角矩形 2"/>
            <p:cNvSpPr/>
            <p:nvPr/>
          </p:nvSpPr>
          <p:spPr>
            <a:xfrm>
              <a:off x="9142770"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C2191B"/>
            </a:solidFill>
            <a:ln>
              <a:noFill/>
            </a:ln>
            <a:effectLst>
              <a:outerShdw blurRad="63500" algn="ctr" rotWithShape="0">
                <a:prstClr val="black">
                  <a:alpha val="40000"/>
                </a:prstClr>
              </a:outerShdw>
            </a:effectLst>
          </p:spPr>
          <p:txBody>
            <a:bodyPr lIns="91281" tIns="45641" rIns="91281" bIns="45641" rtlCol="0" anchor="ctr"/>
            <a:lstStyle/>
            <a:p>
              <a:pPr algn="ctr">
                <a:defRPr/>
              </a:pPr>
              <a:endParaRPr lang="en-US" sz="2438" kern="0">
                <a:solidFill>
                  <a:sysClr val="window" lastClr="FFFFFF"/>
                </a:solidFill>
                <a:cs typeface="+mn-ea"/>
                <a:sym typeface="+mn-lt"/>
              </a:endParaRPr>
            </a:p>
          </p:txBody>
        </p:sp>
        <p:sp>
          <p:nvSpPr>
            <p:cNvPr id="30" name="Freeform 115"/>
            <p:cNvSpPr>
              <a:spLocks noEditPoints="1"/>
            </p:cNvSpPr>
            <p:nvPr/>
          </p:nvSpPr>
          <p:spPr bwMode="auto">
            <a:xfrm>
              <a:off x="9909772" y="2530359"/>
              <a:ext cx="486011" cy="403717"/>
            </a:xfrm>
            <a:custGeom>
              <a:avLst/>
              <a:gdLst>
                <a:gd name="T0" fmla="*/ 42 w 192"/>
                <a:gd name="T1" fmla="*/ 5 h 160"/>
                <a:gd name="T2" fmla="*/ 73 w 192"/>
                <a:gd name="T3" fmla="*/ 0 h 160"/>
                <a:gd name="T4" fmla="*/ 86 w 192"/>
                <a:gd name="T5" fmla="*/ 5 h 160"/>
                <a:gd name="T6" fmla="*/ 86 w 192"/>
                <a:gd name="T7" fmla="*/ 154 h 160"/>
                <a:gd name="T8" fmla="*/ 54 w 192"/>
                <a:gd name="T9" fmla="*/ 160 h 160"/>
                <a:gd name="T10" fmla="*/ 38 w 192"/>
                <a:gd name="T11" fmla="*/ 149 h 160"/>
                <a:gd name="T12" fmla="*/ 0 w 192"/>
                <a:gd name="T13" fmla="*/ 132 h 160"/>
                <a:gd name="T14" fmla="*/ 17 w 192"/>
                <a:gd name="T15" fmla="*/ 10 h 160"/>
                <a:gd name="T16" fmla="*/ 169 w 192"/>
                <a:gd name="T17" fmla="*/ 37 h 160"/>
                <a:gd name="T18" fmla="*/ 165 w 192"/>
                <a:gd name="T19" fmla="*/ 33 h 160"/>
                <a:gd name="T20" fmla="*/ 169 w 192"/>
                <a:gd name="T21" fmla="*/ 54 h 160"/>
                <a:gd name="T22" fmla="*/ 165 w 192"/>
                <a:gd name="T23" fmla="*/ 50 h 160"/>
                <a:gd name="T24" fmla="*/ 169 w 192"/>
                <a:gd name="T25" fmla="*/ 71 h 160"/>
                <a:gd name="T26" fmla="*/ 165 w 192"/>
                <a:gd name="T27" fmla="*/ 67 h 160"/>
                <a:gd name="T28" fmla="*/ 169 w 192"/>
                <a:gd name="T29" fmla="*/ 88 h 160"/>
                <a:gd name="T30" fmla="*/ 165 w 192"/>
                <a:gd name="T31" fmla="*/ 84 h 160"/>
                <a:gd name="T32" fmla="*/ 169 w 192"/>
                <a:gd name="T33" fmla="*/ 105 h 160"/>
                <a:gd name="T34" fmla="*/ 165 w 192"/>
                <a:gd name="T35" fmla="*/ 101 h 160"/>
                <a:gd name="T36" fmla="*/ 169 w 192"/>
                <a:gd name="T37" fmla="*/ 122 h 160"/>
                <a:gd name="T38" fmla="*/ 165 w 192"/>
                <a:gd name="T39" fmla="*/ 118 h 160"/>
                <a:gd name="T40" fmla="*/ 26 w 192"/>
                <a:gd name="T41" fmla="*/ 41 h 160"/>
                <a:gd name="T42" fmla="*/ 37 w 192"/>
                <a:gd name="T43" fmla="*/ 33 h 160"/>
                <a:gd name="T44" fmla="*/ 15 w 192"/>
                <a:gd name="T45" fmla="*/ 25 h 160"/>
                <a:gd name="T46" fmla="*/ 15 w 192"/>
                <a:gd name="T47" fmla="*/ 134 h 160"/>
                <a:gd name="T48" fmla="*/ 37 w 192"/>
                <a:gd name="T49" fmla="*/ 126 h 160"/>
                <a:gd name="T50" fmla="*/ 26 w 192"/>
                <a:gd name="T51" fmla="*/ 118 h 160"/>
                <a:gd name="T52" fmla="*/ 26 w 192"/>
                <a:gd name="T53" fmla="*/ 109 h 160"/>
                <a:gd name="T54" fmla="*/ 37 w 192"/>
                <a:gd name="T55" fmla="*/ 101 h 160"/>
                <a:gd name="T56" fmla="*/ 22 w 192"/>
                <a:gd name="T57" fmla="*/ 88 h 160"/>
                <a:gd name="T58" fmla="*/ 37 w 192"/>
                <a:gd name="T59" fmla="*/ 58 h 160"/>
                <a:gd name="T60" fmla="*/ 26 w 192"/>
                <a:gd name="T61" fmla="*/ 50 h 160"/>
                <a:gd name="T62" fmla="*/ 96 w 192"/>
                <a:gd name="T63" fmla="*/ 7 h 160"/>
                <a:gd name="T64" fmla="*/ 104 w 192"/>
                <a:gd name="T65" fmla="*/ 7 h 160"/>
                <a:gd name="T66" fmla="*/ 96 w 192"/>
                <a:gd name="T67" fmla="*/ 152 h 160"/>
                <a:gd name="T68" fmla="*/ 110 w 192"/>
                <a:gd name="T69" fmla="*/ 7 h 160"/>
                <a:gd name="T70" fmla="*/ 119 w 192"/>
                <a:gd name="T71" fmla="*/ 152 h 160"/>
                <a:gd name="T72" fmla="*/ 110 w 192"/>
                <a:gd name="T73" fmla="*/ 7 h 160"/>
                <a:gd name="T74" fmla="*/ 129 w 192"/>
                <a:gd name="T75" fmla="*/ 2 h 160"/>
                <a:gd name="T76" fmla="*/ 129 w 192"/>
                <a:gd name="T77" fmla="*/ 157 h 160"/>
                <a:gd name="T78" fmla="*/ 156 w 192"/>
                <a:gd name="T79" fmla="*/ 0 h 160"/>
                <a:gd name="T80" fmla="*/ 187 w 192"/>
                <a:gd name="T81" fmla="*/ 5 h 160"/>
                <a:gd name="T82" fmla="*/ 192 w 192"/>
                <a:gd name="T83" fmla="*/ 17 h 160"/>
                <a:gd name="T84" fmla="*/ 187 w 192"/>
                <a:gd name="T85" fmla="*/ 154 h 160"/>
                <a:gd name="T86" fmla="*/ 143 w 192"/>
                <a:gd name="T87" fmla="*/ 154 h 160"/>
                <a:gd name="T88" fmla="*/ 138 w 192"/>
                <a:gd name="T89" fmla="*/ 17 h 160"/>
                <a:gd name="T90" fmla="*/ 156 w 192"/>
                <a:gd name="T91" fmla="*/ 0 h 160"/>
                <a:gd name="T92" fmla="*/ 156 w 192"/>
                <a:gd name="T93" fmla="*/ 14 h 160"/>
                <a:gd name="T94" fmla="*/ 153 w 192"/>
                <a:gd name="T95" fmla="*/ 15 h 160"/>
                <a:gd name="T96" fmla="*/ 153 w 192"/>
                <a:gd name="T97" fmla="*/ 144 h 160"/>
                <a:gd name="T98" fmla="*/ 175 w 192"/>
                <a:gd name="T99" fmla="*/ 145 h 160"/>
                <a:gd name="T100" fmla="*/ 177 w 192"/>
                <a:gd name="T101" fmla="*/ 144 h 160"/>
                <a:gd name="T102" fmla="*/ 177 w 192"/>
                <a:gd name="T103" fmla="*/ 15 h 160"/>
                <a:gd name="T104" fmla="*/ 51 w 192"/>
                <a:gd name="T105" fmla="*/ 17 h 160"/>
                <a:gd name="T106" fmla="*/ 51 w 192"/>
                <a:gd name="T107" fmla="*/ 17 h 160"/>
                <a:gd name="T108" fmla="*/ 52 w 192"/>
                <a:gd name="T109" fmla="*/ 144 h 160"/>
                <a:gd name="T110" fmla="*/ 54 w 192"/>
                <a:gd name="T111" fmla="*/ 145 h 160"/>
                <a:gd name="T112" fmla="*/ 76 w 192"/>
                <a:gd name="T113" fmla="*/ 144 h 160"/>
                <a:gd name="T114" fmla="*/ 77 w 192"/>
                <a:gd name="T115" fmla="*/ 17 h 160"/>
                <a:gd name="T116" fmla="*/ 73 w 192"/>
                <a:gd name="T117" fmla="*/ 14 h 160"/>
                <a:gd name="T118" fmla="*/ 52 w 192"/>
                <a:gd name="T119" fmla="*/ 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60">
                  <a:moveTo>
                    <a:pt x="17" y="10"/>
                  </a:moveTo>
                  <a:cubicBezTo>
                    <a:pt x="38" y="10"/>
                    <a:pt x="38" y="10"/>
                    <a:pt x="38" y="10"/>
                  </a:cubicBezTo>
                  <a:cubicBezTo>
                    <a:pt x="39" y="8"/>
                    <a:pt x="40" y="6"/>
                    <a:pt x="42" y="5"/>
                  </a:cubicBezTo>
                  <a:cubicBezTo>
                    <a:pt x="42" y="5"/>
                    <a:pt x="42" y="5"/>
                    <a:pt x="42" y="5"/>
                  </a:cubicBezTo>
                  <a:cubicBezTo>
                    <a:pt x="45" y="2"/>
                    <a:pt x="49" y="0"/>
                    <a:pt x="54" y="0"/>
                  </a:cubicBezTo>
                  <a:cubicBezTo>
                    <a:pt x="73" y="0"/>
                    <a:pt x="73" y="0"/>
                    <a:pt x="73" y="0"/>
                  </a:cubicBezTo>
                  <a:cubicBezTo>
                    <a:pt x="78" y="0"/>
                    <a:pt x="83" y="2"/>
                    <a:pt x="86" y="5"/>
                  </a:cubicBezTo>
                  <a:cubicBezTo>
                    <a:pt x="86" y="5"/>
                    <a:pt x="86" y="5"/>
                    <a:pt x="86" y="5"/>
                  </a:cubicBezTo>
                  <a:cubicBezTo>
                    <a:pt x="86" y="5"/>
                    <a:pt x="86" y="5"/>
                    <a:pt x="86" y="5"/>
                  </a:cubicBezTo>
                  <a:cubicBezTo>
                    <a:pt x="89" y="8"/>
                    <a:pt x="91" y="12"/>
                    <a:pt x="91" y="17"/>
                  </a:cubicBezTo>
                  <a:cubicBezTo>
                    <a:pt x="91" y="142"/>
                    <a:pt x="91" y="142"/>
                    <a:pt x="91" y="142"/>
                  </a:cubicBezTo>
                  <a:cubicBezTo>
                    <a:pt x="91" y="147"/>
                    <a:pt x="89" y="151"/>
                    <a:pt x="86" y="154"/>
                  </a:cubicBezTo>
                  <a:cubicBezTo>
                    <a:pt x="86" y="154"/>
                    <a:pt x="86" y="154"/>
                    <a:pt x="86" y="154"/>
                  </a:cubicBezTo>
                  <a:cubicBezTo>
                    <a:pt x="83" y="158"/>
                    <a:pt x="78" y="160"/>
                    <a:pt x="73" y="160"/>
                  </a:cubicBezTo>
                  <a:cubicBezTo>
                    <a:pt x="54" y="160"/>
                    <a:pt x="54" y="160"/>
                    <a:pt x="54" y="160"/>
                  </a:cubicBezTo>
                  <a:cubicBezTo>
                    <a:pt x="49" y="160"/>
                    <a:pt x="45" y="158"/>
                    <a:pt x="42" y="154"/>
                  </a:cubicBezTo>
                  <a:cubicBezTo>
                    <a:pt x="41" y="154"/>
                    <a:pt x="41" y="154"/>
                    <a:pt x="41" y="154"/>
                  </a:cubicBezTo>
                  <a:cubicBezTo>
                    <a:pt x="40" y="153"/>
                    <a:pt x="39" y="151"/>
                    <a:pt x="38" y="149"/>
                  </a:cubicBezTo>
                  <a:cubicBezTo>
                    <a:pt x="17" y="149"/>
                    <a:pt x="17" y="149"/>
                    <a:pt x="17" y="149"/>
                  </a:cubicBezTo>
                  <a:cubicBezTo>
                    <a:pt x="13" y="149"/>
                    <a:pt x="8" y="148"/>
                    <a:pt x="5" y="144"/>
                  </a:cubicBezTo>
                  <a:cubicBezTo>
                    <a:pt x="2" y="141"/>
                    <a:pt x="0" y="137"/>
                    <a:pt x="0" y="132"/>
                  </a:cubicBezTo>
                  <a:cubicBezTo>
                    <a:pt x="0" y="27"/>
                    <a:pt x="0" y="27"/>
                    <a:pt x="0" y="27"/>
                  </a:cubicBezTo>
                  <a:cubicBezTo>
                    <a:pt x="0" y="22"/>
                    <a:pt x="2" y="18"/>
                    <a:pt x="5" y="15"/>
                  </a:cubicBezTo>
                  <a:cubicBezTo>
                    <a:pt x="8" y="12"/>
                    <a:pt x="13" y="10"/>
                    <a:pt x="17" y="10"/>
                  </a:cubicBezTo>
                  <a:close/>
                  <a:moveTo>
                    <a:pt x="165" y="33"/>
                  </a:moveTo>
                  <a:cubicBezTo>
                    <a:pt x="165" y="33"/>
                    <a:pt x="165" y="33"/>
                    <a:pt x="165" y="33"/>
                  </a:cubicBezTo>
                  <a:cubicBezTo>
                    <a:pt x="168" y="33"/>
                    <a:pt x="169" y="35"/>
                    <a:pt x="169" y="37"/>
                  </a:cubicBezTo>
                  <a:cubicBezTo>
                    <a:pt x="169" y="40"/>
                    <a:pt x="168" y="41"/>
                    <a:pt x="165" y="41"/>
                  </a:cubicBezTo>
                  <a:cubicBezTo>
                    <a:pt x="163" y="41"/>
                    <a:pt x="161" y="40"/>
                    <a:pt x="161" y="37"/>
                  </a:cubicBezTo>
                  <a:cubicBezTo>
                    <a:pt x="161" y="35"/>
                    <a:pt x="163" y="33"/>
                    <a:pt x="165" y="33"/>
                  </a:cubicBezTo>
                  <a:close/>
                  <a:moveTo>
                    <a:pt x="165" y="50"/>
                  </a:moveTo>
                  <a:cubicBezTo>
                    <a:pt x="165" y="50"/>
                    <a:pt x="165" y="50"/>
                    <a:pt x="165" y="50"/>
                  </a:cubicBezTo>
                  <a:cubicBezTo>
                    <a:pt x="168" y="50"/>
                    <a:pt x="169" y="52"/>
                    <a:pt x="169" y="54"/>
                  </a:cubicBezTo>
                  <a:cubicBezTo>
                    <a:pt x="169" y="57"/>
                    <a:pt x="168" y="58"/>
                    <a:pt x="165" y="58"/>
                  </a:cubicBezTo>
                  <a:cubicBezTo>
                    <a:pt x="163" y="58"/>
                    <a:pt x="161" y="57"/>
                    <a:pt x="161" y="54"/>
                  </a:cubicBezTo>
                  <a:cubicBezTo>
                    <a:pt x="161" y="52"/>
                    <a:pt x="163" y="50"/>
                    <a:pt x="165" y="50"/>
                  </a:cubicBezTo>
                  <a:close/>
                  <a:moveTo>
                    <a:pt x="165" y="67"/>
                  </a:moveTo>
                  <a:cubicBezTo>
                    <a:pt x="165" y="67"/>
                    <a:pt x="165" y="67"/>
                    <a:pt x="165" y="67"/>
                  </a:cubicBezTo>
                  <a:cubicBezTo>
                    <a:pt x="168" y="67"/>
                    <a:pt x="169" y="69"/>
                    <a:pt x="169" y="71"/>
                  </a:cubicBezTo>
                  <a:cubicBezTo>
                    <a:pt x="169" y="73"/>
                    <a:pt x="168" y="75"/>
                    <a:pt x="165" y="75"/>
                  </a:cubicBezTo>
                  <a:cubicBezTo>
                    <a:pt x="163" y="75"/>
                    <a:pt x="161" y="73"/>
                    <a:pt x="161" y="71"/>
                  </a:cubicBezTo>
                  <a:cubicBezTo>
                    <a:pt x="161" y="69"/>
                    <a:pt x="163" y="67"/>
                    <a:pt x="165" y="67"/>
                  </a:cubicBezTo>
                  <a:close/>
                  <a:moveTo>
                    <a:pt x="165" y="84"/>
                  </a:moveTo>
                  <a:cubicBezTo>
                    <a:pt x="165" y="84"/>
                    <a:pt x="165" y="84"/>
                    <a:pt x="165" y="84"/>
                  </a:cubicBezTo>
                  <a:cubicBezTo>
                    <a:pt x="168" y="84"/>
                    <a:pt x="169" y="86"/>
                    <a:pt x="169" y="88"/>
                  </a:cubicBezTo>
                  <a:cubicBezTo>
                    <a:pt x="169" y="90"/>
                    <a:pt x="168" y="92"/>
                    <a:pt x="165" y="92"/>
                  </a:cubicBezTo>
                  <a:cubicBezTo>
                    <a:pt x="163" y="92"/>
                    <a:pt x="161" y="90"/>
                    <a:pt x="161" y="88"/>
                  </a:cubicBezTo>
                  <a:cubicBezTo>
                    <a:pt x="161" y="86"/>
                    <a:pt x="163" y="84"/>
                    <a:pt x="165" y="84"/>
                  </a:cubicBezTo>
                  <a:close/>
                  <a:moveTo>
                    <a:pt x="165" y="101"/>
                  </a:moveTo>
                  <a:cubicBezTo>
                    <a:pt x="165" y="101"/>
                    <a:pt x="165" y="101"/>
                    <a:pt x="165" y="101"/>
                  </a:cubicBezTo>
                  <a:cubicBezTo>
                    <a:pt x="168" y="101"/>
                    <a:pt x="169" y="103"/>
                    <a:pt x="169" y="105"/>
                  </a:cubicBezTo>
                  <a:cubicBezTo>
                    <a:pt x="169" y="107"/>
                    <a:pt x="168" y="109"/>
                    <a:pt x="165" y="109"/>
                  </a:cubicBezTo>
                  <a:cubicBezTo>
                    <a:pt x="163" y="109"/>
                    <a:pt x="161" y="107"/>
                    <a:pt x="161" y="105"/>
                  </a:cubicBezTo>
                  <a:cubicBezTo>
                    <a:pt x="161" y="103"/>
                    <a:pt x="163" y="101"/>
                    <a:pt x="165" y="101"/>
                  </a:cubicBezTo>
                  <a:close/>
                  <a:moveTo>
                    <a:pt x="165" y="118"/>
                  </a:moveTo>
                  <a:cubicBezTo>
                    <a:pt x="165" y="118"/>
                    <a:pt x="165" y="118"/>
                    <a:pt x="165" y="118"/>
                  </a:cubicBezTo>
                  <a:cubicBezTo>
                    <a:pt x="168" y="118"/>
                    <a:pt x="169" y="120"/>
                    <a:pt x="169" y="122"/>
                  </a:cubicBezTo>
                  <a:cubicBezTo>
                    <a:pt x="169" y="124"/>
                    <a:pt x="168" y="126"/>
                    <a:pt x="165" y="126"/>
                  </a:cubicBezTo>
                  <a:cubicBezTo>
                    <a:pt x="163" y="126"/>
                    <a:pt x="161" y="124"/>
                    <a:pt x="161" y="122"/>
                  </a:cubicBezTo>
                  <a:cubicBezTo>
                    <a:pt x="161" y="120"/>
                    <a:pt x="163" y="118"/>
                    <a:pt x="165" y="118"/>
                  </a:cubicBezTo>
                  <a:close/>
                  <a:moveTo>
                    <a:pt x="37" y="41"/>
                  </a:moveTo>
                  <a:cubicBezTo>
                    <a:pt x="37" y="41"/>
                    <a:pt x="37" y="41"/>
                    <a:pt x="37" y="41"/>
                  </a:cubicBezTo>
                  <a:cubicBezTo>
                    <a:pt x="26" y="41"/>
                    <a:pt x="26" y="41"/>
                    <a:pt x="26" y="41"/>
                  </a:cubicBezTo>
                  <a:cubicBezTo>
                    <a:pt x="24" y="41"/>
                    <a:pt x="22" y="39"/>
                    <a:pt x="22" y="37"/>
                  </a:cubicBezTo>
                  <a:cubicBezTo>
                    <a:pt x="22" y="35"/>
                    <a:pt x="24" y="33"/>
                    <a:pt x="26" y="33"/>
                  </a:cubicBezTo>
                  <a:cubicBezTo>
                    <a:pt x="37" y="33"/>
                    <a:pt x="37" y="33"/>
                    <a:pt x="37" y="33"/>
                  </a:cubicBezTo>
                  <a:cubicBezTo>
                    <a:pt x="37" y="24"/>
                    <a:pt x="37" y="24"/>
                    <a:pt x="37" y="24"/>
                  </a:cubicBezTo>
                  <a:cubicBezTo>
                    <a:pt x="17" y="24"/>
                    <a:pt x="17" y="24"/>
                    <a:pt x="17" y="24"/>
                  </a:cubicBezTo>
                  <a:cubicBezTo>
                    <a:pt x="17" y="24"/>
                    <a:pt x="16" y="24"/>
                    <a:pt x="15" y="25"/>
                  </a:cubicBezTo>
                  <a:cubicBezTo>
                    <a:pt x="15" y="25"/>
                    <a:pt x="14" y="26"/>
                    <a:pt x="14" y="27"/>
                  </a:cubicBezTo>
                  <a:cubicBezTo>
                    <a:pt x="14" y="132"/>
                    <a:pt x="14" y="132"/>
                    <a:pt x="14" y="132"/>
                  </a:cubicBezTo>
                  <a:cubicBezTo>
                    <a:pt x="14" y="133"/>
                    <a:pt x="15" y="134"/>
                    <a:pt x="15" y="134"/>
                  </a:cubicBezTo>
                  <a:cubicBezTo>
                    <a:pt x="16" y="135"/>
                    <a:pt x="17" y="135"/>
                    <a:pt x="17" y="135"/>
                  </a:cubicBezTo>
                  <a:cubicBezTo>
                    <a:pt x="37" y="135"/>
                    <a:pt x="37" y="135"/>
                    <a:pt x="37" y="135"/>
                  </a:cubicBezTo>
                  <a:cubicBezTo>
                    <a:pt x="37" y="126"/>
                    <a:pt x="37" y="126"/>
                    <a:pt x="37" y="126"/>
                  </a:cubicBezTo>
                  <a:cubicBezTo>
                    <a:pt x="26" y="126"/>
                    <a:pt x="26" y="126"/>
                    <a:pt x="26" y="126"/>
                  </a:cubicBezTo>
                  <a:cubicBezTo>
                    <a:pt x="24" y="126"/>
                    <a:pt x="22" y="125"/>
                    <a:pt x="22" y="122"/>
                  </a:cubicBezTo>
                  <a:cubicBezTo>
                    <a:pt x="22" y="120"/>
                    <a:pt x="24" y="118"/>
                    <a:pt x="26" y="118"/>
                  </a:cubicBezTo>
                  <a:cubicBezTo>
                    <a:pt x="37" y="118"/>
                    <a:pt x="37" y="118"/>
                    <a:pt x="37" y="118"/>
                  </a:cubicBezTo>
                  <a:cubicBezTo>
                    <a:pt x="37" y="109"/>
                    <a:pt x="37" y="109"/>
                    <a:pt x="37" y="109"/>
                  </a:cubicBezTo>
                  <a:cubicBezTo>
                    <a:pt x="26" y="109"/>
                    <a:pt x="26" y="109"/>
                    <a:pt x="26" y="109"/>
                  </a:cubicBezTo>
                  <a:cubicBezTo>
                    <a:pt x="24" y="109"/>
                    <a:pt x="22" y="107"/>
                    <a:pt x="22" y="105"/>
                  </a:cubicBezTo>
                  <a:cubicBezTo>
                    <a:pt x="22" y="103"/>
                    <a:pt x="24" y="101"/>
                    <a:pt x="26" y="101"/>
                  </a:cubicBezTo>
                  <a:cubicBezTo>
                    <a:pt x="37" y="101"/>
                    <a:pt x="37" y="101"/>
                    <a:pt x="37" y="101"/>
                  </a:cubicBezTo>
                  <a:cubicBezTo>
                    <a:pt x="37" y="92"/>
                    <a:pt x="37" y="92"/>
                    <a:pt x="37" y="92"/>
                  </a:cubicBezTo>
                  <a:cubicBezTo>
                    <a:pt x="26" y="92"/>
                    <a:pt x="26" y="92"/>
                    <a:pt x="26" y="92"/>
                  </a:cubicBezTo>
                  <a:cubicBezTo>
                    <a:pt x="24" y="92"/>
                    <a:pt x="22" y="90"/>
                    <a:pt x="22" y="88"/>
                  </a:cubicBezTo>
                  <a:cubicBezTo>
                    <a:pt x="22" y="86"/>
                    <a:pt x="24" y="84"/>
                    <a:pt x="26" y="84"/>
                  </a:cubicBezTo>
                  <a:cubicBezTo>
                    <a:pt x="37" y="84"/>
                    <a:pt x="37" y="84"/>
                    <a:pt x="37" y="84"/>
                  </a:cubicBezTo>
                  <a:cubicBezTo>
                    <a:pt x="37" y="58"/>
                    <a:pt x="37" y="58"/>
                    <a:pt x="37" y="58"/>
                  </a:cubicBezTo>
                  <a:cubicBezTo>
                    <a:pt x="26" y="58"/>
                    <a:pt x="26" y="58"/>
                    <a:pt x="26" y="58"/>
                  </a:cubicBezTo>
                  <a:cubicBezTo>
                    <a:pt x="24" y="58"/>
                    <a:pt x="22" y="56"/>
                    <a:pt x="22" y="54"/>
                  </a:cubicBezTo>
                  <a:cubicBezTo>
                    <a:pt x="22" y="52"/>
                    <a:pt x="24" y="50"/>
                    <a:pt x="26" y="50"/>
                  </a:cubicBezTo>
                  <a:cubicBezTo>
                    <a:pt x="37" y="50"/>
                    <a:pt x="37" y="50"/>
                    <a:pt x="37" y="50"/>
                  </a:cubicBezTo>
                  <a:cubicBezTo>
                    <a:pt x="37" y="41"/>
                    <a:pt x="37" y="41"/>
                    <a:pt x="37" y="41"/>
                  </a:cubicBezTo>
                  <a:close/>
                  <a:moveTo>
                    <a:pt x="96" y="7"/>
                  </a:moveTo>
                  <a:cubicBezTo>
                    <a:pt x="96" y="7"/>
                    <a:pt x="96" y="7"/>
                    <a:pt x="96" y="7"/>
                  </a:cubicBezTo>
                  <a:cubicBezTo>
                    <a:pt x="96" y="4"/>
                    <a:pt x="98" y="2"/>
                    <a:pt x="100" y="2"/>
                  </a:cubicBezTo>
                  <a:cubicBezTo>
                    <a:pt x="103" y="2"/>
                    <a:pt x="104" y="4"/>
                    <a:pt x="104" y="7"/>
                  </a:cubicBezTo>
                  <a:cubicBezTo>
                    <a:pt x="104" y="152"/>
                    <a:pt x="104" y="152"/>
                    <a:pt x="104" y="152"/>
                  </a:cubicBezTo>
                  <a:cubicBezTo>
                    <a:pt x="104" y="155"/>
                    <a:pt x="103" y="157"/>
                    <a:pt x="100" y="157"/>
                  </a:cubicBezTo>
                  <a:cubicBezTo>
                    <a:pt x="98" y="157"/>
                    <a:pt x="96" y="155"/>
                    <a:pt x="96" y="152"/>
                  </a:cubicBezTo>
                  <a:cubicBezTo>
                    <a:pt x="96" y="7"/>
                    <a:pt x="96" y="7"/>
                    <a:pt x="96" y="7"/>
                  </a:cubicBezTo>
                  <a:close/>
                  <a:moveTo>
                    <a:pt x="110" y="7"/>
                  </a:moveTo>
                  <a:cubicBezTo>
                    <a:pt x="110" y="7"/>
                    <a:pt x="110" y="7"/>
                    <a:pt x="110" y="7"/>
                  </a:cubicBezTo>
                  <a:cubicBezTo>
                    <a:pt x="110" y="4"/>
                    <a:pt x="112" y="2"/>
                    <a:pt x="114" y="2"/>
                  </a:cubicBezTo>
                  <a:cubicBezTo>
                    <a:pt x="117" y="2"/>
                    <a:pt x="119" y="4"/>
                    <a:pt x="119" y="7"/>
                  </a:cubicBezTo>
                  <a:cubicBezTo>
                    <a:pt x="119" y="152"/>
                    <a:pt x="119" y="152"/>
                    <a:pt x="119" y="152"/>
                  </a:cubicBezTo>
                  <a:cubicBezTo>
                    <a:pt x="119" y="155"/>
                    <a:pt x="117" y="157"/>
                    <a:pt x="114" y="157"/>
                  </a:cubicBezTo>
                  <a:cubicBezTo>
                    <a:pt x="112" y="157"/>
                    <a:pt x="110" y="155"/>
                    <a:pt x="110" y="152"/>
                  </a:cubicBezTo>
                  <a:cubicBezTo>
                    <a:pt x="110" y="7"/>
                    <a:pt x="110" y="7"/>
                    <a:pt x="110" y="7"/>
                  </a:cubicBezTo>
                  <a:close/>
                  <a:moveTo>
                    <a:pt x="125" y="7"/>
                  </a:moveTo>
                  <a:cubicBezTo>
                    <a:pt x="125" y="7"/>
                    <a:pt x="125" y="7"/>
                    <a:pt x="125" y="7"/>
                  </a:cubicBezTo>
                  <a:cubicBezTo>
                    <a:pt x="125" y="4"/>
                    <a:pt x="126" y="2"/>
                    <a:pt x="129" y="2"/>
                  </a:cubicBezTo>
                  <a:cubicBezTo>
                    <a:pt x="131" y="2"/>
                    <a:pt x="133" y="4"/>
                    <a:pt x="133" y="7"/>
                  </a:cubicBezTo>
                  <a:cubicBezTo>
                    <a:pt x="133" y="152"/>
                    <a:pt x="133" y="152"/>
                    <a:pt x="133" y="152"/>
                  </a:cubicBezTo>
                  <a:cubicBezTo>
                    <a:pt x="133" y="155"/>
                    <a:pt x="131" y="157"/>
                    <a:pt x="129" y="157"/>
                  </a:cubicBezTo>
                  <a:cubicBezTo>
                    <a:pt x="126" y="157"/>
                    <a:pt x="125" y="155"/>
                    <a:pt x="125" y="152"/>
                  </a:cubicBezTo>
                  <a:cubicBezTo>
                    <a:pt x="125" y="7"/>
                    <a:pt x="125" y="7"/>
                    <a:pt x="125" y="7"/>
                  </a:cubicBezTo>
                  <a:close/>
                  <a:moveTo>
                    <a:pt x="156" y="0"/>
                  </a:moveTo>
                  <a:cubicBezTo>
                    <a:pt x="156" y="0"/>
                    <a:pt x="156" y="0"/>
                    <a:pt x="156" y="0"/>
                  </a:cubicBezTo>
                  <a:cubicBezTo>
                    <a:pt x="175" y="0"/>
                    <a:pt x="175" y="0"/>
                    <a:pt x="175" y="0"/>
                  </a:cubicBezTo>
                  <a:cubicBezTo>
                    <a:pt x="180" y="0"/>
                    <a:pt x="184" y="2"/>
                    <a:pt x="187" y="5"/>
                  </a:cubicBezTo>
                  <a:cubicBezTo>
                    <a:pt x="187" y="5"/>
                    <a:pt x="187" y="5"/>
                    <a:pt x="187" y="5"/>
                  </a:cubicBezTo>
                  <a:cubicBezTo>
                    <a:pt x="187" y="5"/>
                    <a:pt x="187" y="5"/>
                    <a:pt x="187" y="5"/>
                  </a:cubicBezTo>
                  <a:cubicBezTo>
                    <a:pt x="190" y="8"/>
                    <a:pt x="192" y="12"/>
                    <a:pt x="192" y="17"/>
                  </a:cubicBezTo>
                  <a:cubicBezTo>
                    <a:pt x="192" y="142"/>
                    <a:pt x="192" y="142"/>
                    <a:pt x="192" y="142"/>
                  </a:cubicBezTo>
                  <a:cubicBezTo>
                    <a:pt x="192" y="147"/>
                    <a:pt x="190" y="151"/>
                    <a:pt x="187" y="154"/>
                  </a:cubicBezTo>
                  <a:cubicBezTo>
                    <a:pt x="187" y="154"/>
                    <a:pt x="187" y="154"/>
                    <a:pt x="187" y="154"/>
                  </a:cubicBezTo>
                  <a:cubicBezTo>
                    <a:pt x="184" y="158"/>
                    <a:pt x="180" y="160"/>
                    <a:pt x="175" y="160"/>
                  </a:cubicBezTo>
                  <a:cubicBezTo>
                    <a:pt x="156" y="160"/>
                    <a:pt x="156" y="160"/>
                    <a:pt x="156" y="160"/>
                  </a:cubicBezTo>
                  <a:cubicBezTo>
                    <a:pt x="151" y="160"/>
                    <a:pt x="146" y="158"/>
                    <a:pt x="143" y="154"/>
                  </a:cubicBezTo>
                  <a:cubicBezTo>
                    <a:pt x="143" y="154"/>
                    <a:pt x="143" y="154"/>
                    <a:pt x="143" y="154"/>
                  </a:cubicBezTo>
                  <a:cubicBezTo>
                    <a:pt x="140" y="151"/>
                    <a:pt x="138" y="147"/>
                    <a:pt x="138" y="142"/>
                  </a:cubicBezTo>
                  <a:cubicBezTo>
                    <a:pt x="138" y="17"/>
                    <a:pt x="138" y="17"/>
                    <a:pt x="138" y="17"/>
                  </a:cubicBezTo>
                  <a:cubicBezTo>
                    <a:pt x="138" y="12"/>
                    <a:pt x="140" y="8"/>
                    <a:pt x="143" y="5"/>
                  </a:cubicBezTo>
                  <a:cubicBezTo>
                    <a:pt x="143" y="5"/>
                    <a:pt x="143" y="5"/>
                    <a:pt x="143" y="5"/>
                  </a:cubicBezTo>
                  <a:cubicBezTo>
                    <a:pt x="146" y="2"/>
                    <a:pt x="151" y="0"/>
                    <a:pt x="156" y="0"/>
                  </a:cubicBezTo>
                  <a:close/>
                  <a:moveTo>
                    <a:pt x="175" y="14"/>
                  </a:moveTo>
                  <a:cubicBezTo>
                    <a:pt x="175" y="14"/>
                    <a:pt x="175" y="14"/>
                    <a:pt x="175" y="14"/>
                  </a:cubicBezTo>
                  <a:cubicBezTo>
                    <a:pt x="156" y="14"/>
                    <a:pt x="156" y="14"/>
                    <a:pt x="156" y="14"/>
                  </a:cubicBezTo>
                  <a:cubicBezTo>
                    <a:pt x="155" y="14"/>
                    <a:pt x="154" y="14"/>
                    <a:pt x="153" y="15"/>
                  </a:cubicBezTo>
                  <a:cubicBezTo>
                    <a:pt x="153" y="15"/>
                    <a:pt x="153" y="15"/>
                    <a:pt x="153" y="15"/>
                  </a:cubicBezTo>
                  <a:cubicBezTo>
                    <a:pt x="153" y="15"/>
                    <a:pt x="153" y="15"/>
                    <a:pt x="153" y="15"/>
                  </a:cubicBezTo>
                  <a:cubicBezTo>
                    <a:pt x="153" y="15"/>
                    <a:pt x="152" y="16"/>
                    <a:pt x="152" y="17"/>
                  </a:cubicBezTo>
                  <a:cubicBezTo>
                    <a:pt x="152" y="142"/>
                    <a:pt x="152" y="142"/>
                    <a:pt x="152" y="142"/>
                  </a:cubicBezTo>
                  <a:cubicBezTo>
                    <a:pt x="152" y="143"/>
                    <a:pt x="153" y="144"/>
                    <a:pt x="153" y="144"/>
                  </a:cubicBezTo>
                  <a:cubicBezTo>
                    <a:pt x="153" y="144"/>
                    <a:pt x="153" y="144"/>
                    <a:pt x="153" y="144"/>
                  </a:cubicBezTo>
                  <a:cubicBezTo>
                    <a:pt x="154" y="145"/>
                    <a:pt x="155" y="145"/>
                    <a:pt x="156" y="145"/>
                  </a:cubicBezTo>
                  <a:cubicBezTo>
                    <a:pt x="175" y="145"/>
                    <a:pt x="175" y="145"/>
                    <a:pt x="175" y="145"/>
                  </a:cubicBezTo>
                  <a:cubicBezTo>
                    <a:pt x="176" y="145"/>
                    <a:pt x="177" y="145"/>
                    <a:pt x="177" y="144"/>
                  </a:cubicBezTo>
                  <a:cubicBezTo>
                    <a:pt x="177" y="144"/>
                    <a:pt x="177" y="144"/>
                    <a:pt x="177" y="144"/>
                  </a:cubicBezTo>
                  <a:cubicBezTo>
                    <a:pt x="177" y="144"/>
                    <a:pt x="177" y="144"/>
                    <a:pt x="177" y="144"/>
                  </a:cubicBezTo>
                  <a:cubicBezTo>
                    <a:pt x="178" y="144"/>
                    <a:pt x="178" y="143"/>
                    <a:pt x="178" y="142"/>
                  </a:cubicBezTo>
                  <a:cubicBezTo>
                    <a:pt x="178" y="17"/>
                    <a:pt x="178" y="17"/>
                    <a:pt x="178" y="17"/>
                  </a:cubicBezTo>
                  <a:cubicBezTo>
                    <a:pt x="178" y="16"/>
                    <a:pt x="178" y="15"/>
                    <a:pt x="177" y="15"/>
                  </a:cubicBezTo>
                  <a:cubicBezTo>
                    <a:pt x="177" y="15"/>
                    <a:pt x="177" y="15"/>
                    <a:pt x="177" y="15"/>
                  </a:cubicBezTo>
                  <a:cubicBezTo>
                    <a:pt x="177" y="14"/>
                    <a:pt x="176" y="14"/>
                    <a:pt x="175" y="14"/>
                  </a:cubicBezTo>
                  <a:close/>
                  <a:moveTo>
                    <a:pt x="51" y="17"/>
                  </a:moveTo>
                  <a:cubicBezTo>
                    <a:pt x="51" y="17"/>
                    <a:pt x="51" y="17"/>
                    <a:pt x="51" y="17"/>
                  </a:cubicBezTo>
                  <a:cubicBezTo>
                    <a:pt x="51" y="17"/>
                    <a:pt x="51" y="17"/>
                    <a:pt x="51" y="17"/>
                  </a:cubicBezTo>
                  <a:cubicBezTo>
                    <a:pt x="51" y="17"/>
                    <a:pt x="51" y="17"/>
                    <a:pt x="51" y="17"/>
                  </a:cubicBezTo>
                  <a:cubicBezTo>
                    <a:pt x="51" y="142"/>
                    <a:pt x="51" y="142"/>
                    <a:pt x="51" y="142"/>
                  </a:cubicBezTo>
                  <a:cubicBezTo>
                    <a:pt x="51" y="142"/>
                    <a:pt x="51" y="143"/>
                    <a:pt x="51" y="143"/>
                  </a:cubicBezTo>
                  <a:cubicBezTo>
                    <a:pt x="51" y="143"/>
                    <a:pt x="51" y="144"/>
                    <a:pt x="52" y="144"/>
                  </a:cubicBezTo>
                  <a:cubicBezTo>
                    <a:pt x="52" y="144"/>
                    <a:pt x="52" y="144"/>
                    <a:pt x="52" y="144"/>
                  </a:cubicBezTo>
                  <a:cubicBezTo>
                    <a:pt x="52" y="145"/>
                    <a:pt x="52" y="145"/>
                    <a:pt x="52" y="145"/>
                  </a:cubicBezTo>
                  <a:cubicBezTo>
                    <a:pt x="53" y="145"/>
                    <a:pt x="53" y="145"/>
                    <a:pt x="54" y="145"/>
                  </a:cubicBezTo>
                  <a:cubicBezTo>
                    <a:pt x="73" y="145"/>
                    <a:pt x="73" y="145"/>
                    <a:pt x="73" y="145"/>
                  </a:cubicBezTo>
                  <a:cubicBezTo>
                    <a:pt x="74" y="145"/>
                    <a:pt x="75" y="145"/>
                    <a:pt x="76" y="144"/>
                  </a:cubicBezTo>
                  <a:cubicBezTo>
                    <a:pt x="76" y="144"/>
                    <a:pt x="76" y="144"/>
                    <a:pt x="76" y="144"/>
                  </a:cubicBezTo>
                  <a:cubicBezTo>
                    <a:pt x="76" y="144"/>
                    <a:pt x="76" y="144"/>
                    <a:pt x="76" y="144"/>
                  </a:cubicBezTo>
                  <a:cubicBezTo>
                    <a:pt x="76" y="144"/>
                    <a:pt x="77" y="143"/>
                    <a:pt x="77" y="142"/>
                  </a:cubicBezTo>
                  <a:cubicBezTo>
                    <a:pt x="77" y="17"/>
                    <a:pt x="77" y="17"/>
                    <a:pt x="77" y="17"/>
                  </a:cubicBezTo>
                  <a:cubicBezTo>
                    <a:pt x="77" y="16"/>
                    <a:pt x="76" y="15"/>
                    <a:pt x="76" y="15"/>
                  </a:cubicBezTo>
                  <a:cubicBezTo>
                    <a:pt x="76" y="15"/>
                    <a:pt x="76" y="15"/>
                    <a:pt x="76" y="15"/>
                  </a:cubicBezTo>
                  <a:cubicBezTo>
                    <a:pt x="75" y="14"/>
                    <a:pt x="74" y="14"/>
                    <a:pt x="73" y="14"/>
                  </a:cubicBezTo>
                  <a:cubicBezTo>
                    <a:pt x="54" y="14"/>
                    <a:pt x="54" y="14"/>
                    <a:pt x="54" y="14"/>
                  </a:cubicBezTo>
                  <a:cubicBezTo>
                    <a:pt x="53" y="14"/>
                    <a:pt x="52" y="14"/>
                    <a:pt x="52" y="15"/>
                  </a:cubicBezTo>
                  <a:cubicBezTo>
                    <a:pt x="52" y="15"/>
                    <a:pt x="52" y="15"/>
                    <a:pt x="52" y="15"/>
                  </a:cubicBezTo>
                  <a:cubicBezTo>
                    <a:pt x="52" y="15"/>
                    <a:pt x="52" y="15"/>
                    <a:pt x="52" y="15"/>
                  </a:cubicBezTo>
                  <a:cubicBezTo>
                    <a:pt x="51" y="15"/>
                    <a:pt x="51" y="16"/>
                    <a:pt x="51" y="17"/>
                  </a:cubicBezTo>
                  <a:close/>
                </a:path>
              </a:pathLst>
            </a:custGeom>
            <a:solidFill>
              <a:schemeClr val="bg1"/>
            </a:solidFill>
            <a:ln>
              <a:noFill/>
            </a:ln>
          </p:spPr>
          <p:txBody>
            <a:bodyPr vert="horz" wrap="square" lIns="91281" tIns="45641" rIns="91281" bIns="45641" numCol="1" anchor="t" anchorCtr="0" compatLnSpc="1"/>
            <a:lstStyle/>
            <a:p>
              <a:endParaRPr lang="zh-CN" altLang="en-US" sz="2438">
                <a:cs typeface="+mn-ea"/>
                <a:sym typeface="+mn-lt"/>
              </a:endParaRPr>
            </a:p>
          </p:txBody>
        </p:sp>
        <p:grpSp>
          <p:nvGrpSpPr>
            <p:cNvPr id="31" name="组合 32"/>
            <p:cNvGrpSpPr/>
            <p:nvPr/>
          </p:nvGrpSpPr>
          <p:grpSpPr>
            <a:xfrm>
              <a:off x="9456092" y="3188651"/>
              <a:ext cx="1393371" cy="390120"/>
              <a:chOff x="1320800" y="2931886"/>
              <a:chExt cx="1393371" cy="391886"/>
            </a:xfrm>
          </p:grpSpPr>
          <p:cxnSp>
            <p:nvCxnSpPr>
              <p:cNvPr id="34" name="直接连接符 35"/>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6"/>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文本框 45"/>
            <p:cNvSpPr txBox="1"/>
            <p:nvPr/>
          </p:nvSpPr>
          <p:spPr>
            <a:xfrm>
              <a:off x="9422635" y="3196999"/>
              <a:ext cx="1549962" cy="342242"/>
            </a:xfrm>
            <a:prstGeom prst="rect">
              <a:avLst/>
            </a:prstGeom>
            <a:noFill/>
          </p:spPr>
          <p:txBody>
            <a:bodyPr wrap="square" lIns="91281" tIns="45641" rIns="91281" bIns="45641" rtlCol="0">
              <a:spAutoFit/>
            </a:bodyPr>
            <a:lstStyle/>
            <a:p>
              <a:pPr algn="ctr"/>
              <a:r>
                <a:rPr lang="en-US" altLang="zh-CN" sz="1625" b="1" dirty="0">
                  <a:solidFill>
                    <a:schemeClr val="bg1"/>
                  </a:solidFill>
                  <a:cs typeface="+mn-ea"/>
                  <a:sym typeface="+mn-lt"/>
                </a:rPr>
                <a:t>Add Title Text</a:t>
              </a:r>
              <a:endParaRPr lang="zh-CN" altLang="en-US" sz="1625" dirty="0">
                <a:solidFill>
                  <a:schemeClr val="bg1"/>
                </a:solidFill>
                <a:cs typeface="+mn-ea"/>
                <a:sym typeface="+mn-lt"/>
              </a:endParaRPr>
            </a:p>
          </p:txBody>
        </p:sp>
        <p:sp>
          <p:nvSpPr>
            <p:cNvPr id="33" name="矩形 32"/>
            <p:cNvSpPr/>
            <p:nvPr/>
          </p:nvSpPr>
          <p:spPr>
            <a:xfrm>
              <a:off x="9204810" y="3683525"/>
              <a:ext cx="1895935" cy="894573"/>
            </a:xfrm>
            <a:prstGeom prst="rect">
              <a:avLst/>
            </a:prstGeom>
          </p:spPr>
          <p:txBody>
            <a:bodyPr wrap="square" lIns="91281" tIns="45641" rIns="91281" bIns="45641">
              <a:spAutoFit/>
            </a:bodyPr>
            <a:lstStyle/>
            <a:p>
              <a:pPr algn="ctr">
                <a:lnSpc>
                  <a:spcPct val="150000"/>
                </a:lnSpc>
              </a:pPr>
              <a:r>
                <a:rPr lang="en-US" altLang="zh-CN" sz="1200" dirty="0">
                  <a:solidFill>
                    <a:schemeClr val="bg1"/>
                  </a:solidFill>
                  <a:cs typeface="+mn-ea"/>
                  <a:sym typeface="+mn-lt"/>
                </a:rPr>
                <a:t>Click here to add content, content to match the title. ……</a:t>
              </a:r>
            </a:p>
          </p:txBody>
        </p:sp>
      </p:grpSp>
    </p:spTree>
    <p:extLst>
      <p:ext uri="{BB962C8B-B14F-4D97-AF65-F5344CB8AC3E}">
        <p14:creationId xmlns:p14="http://schemas.microsoft.com/office/powerpoint/2010/main" val="16207449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902603" y="250561"/>
            <a:ext cx="2386807" cy="646331"/>
          </a:xfrm>
          <a:prstGeom prst="rect">
            <a:avLst/>
          </a:prstGeom>
          <a:noFill/>
        </p:spPr>
        <p:txBody>
          <a:bodyPr wrap="none" rtlCol="0">
            <a:spAutoFit/>
          </a:bodyPr>
          <a:lstStyle/>
          <a:p>
            <a:pPr algn="ctr"/>
            <a:r>
              <a:rPr lang="en-US" altLang="zh-CN" sz="3600" b="1" dirty="0">
                <a:solidFill>
                  <a:srgbClr val="C2191B"/>
                </a:solidFill>
                <a:cs typeface="+mn-ea"/>
                <a:sym typeface="+mn-lt"/>
              </a:rPr>
              <a:t>Future plan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pic>
        <p:nvPicPr>
          <p:cNvPr id="4" name="图片占位符 3">
            <a:extLst>
              <a:ext uri="{FF2B5EF4-FFF2-40B4-BE49-F238E27FC236}">
                <a16:creationId xmlns:a16="http://schemas.microsoft.com/office/drawing/2014/main" id="{132537DC-B8AD-437A-91D6-D8F768159F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812" y="2230527"/>
            <a:ext cx="4817889" cy="3208251"/>
          </a:xfrm>
          <a:custGeom>
            <a:avLst/>
            <a:gdLst>
              <a:gd name="connsiteX0" fmla="*/ 2942981 w 4817889"/>
              <a:gd name="connsiteY0" fmla="*/ 3813286 h 3867790"/>
              <a:gd name="connsiteX1" fmla="*/ 2942796 w 4817889"/>
              <a:gd name="connsiteY1" fmla="*/ 3813412 h 3867790"/>
              <a:gd name="connsiteX2" fmla="*/ 2942837 w 4817889"/>
              <a:gd name="connsiteY2" fmla="*/ 3813429 h 3867790"/>
              <a:gd name="connsiteX3" fmla="*/ 2893443 w 4817889"/>
              <a:gd name="connsiteY3" fmla="*/ 3718488 h 3867790"/>
              <a:gd name="connsiteX4" fmla="*/ 2893852 w 4817889"/>
              <a:gd name="connsiteY4" fmla="*/ 3719072 h 3867790"/>
              <a:gd name="connsiteX5" fmla="*/ 2893960 w 4817889"/>
              <a:gd name="connsiteY5" fmla="*/ 3718987 h 3867790"/>
              <a:gd name="connsiteX6" fmla="*/ 2754165 w 4817889"/>
              <a:gd name="connsiteY6" fmla="*/ 3667982 h 3867790"/>
              <a:gd name="connsiteX7" fmla="*/ 2753855 w 4817889"/>
              <a:gd name="connsiteY7" fmla="*/ 3668597 h 3867790"/>
              <a:gd name="connsiteX8" fmla="*/ 2754165 w 4817889"/>
              <a:gd name="connsiteY8" fmla="*/ 3668730 h 3867790"/>
              <a:gd name="connsiteX9" fmla="*/ 2791254 w 4817889"/>
              <a:gd name="connsiteY9" fmla="*/ 3666966 h 3867790"/>
              <a:gd name="connsiteX10" fmla="*/ 2791322 w 4817889"/>
              <a:gd name="connsiteY10" fmla="*/ 3667033 h 3867790"/>
              <a:gd name="connsiteX11" fmla="*/ 2791335 w 4817889"/>
              <a:gd name="connsiteY11" fmla="*/ 3667285 h 3867790"/>
              <a:gd name="connsiteX12" fmla="*/ 2791742 w 4817889"/>
              <a:gd name="connsiteY12" fmla="*/ 3667135 h 3867790"/>
              <a:gd name="connsiteX13" fmla="*/ 2791523 w 4817889"/>
              <a:gd name="connsiteY13" fmla="*/ 3666966 h 3867790"/>
              <a:gd name="connsiteX14" fmla="*/ 2807216 w 4817889"/>
              <a:gd name="connsiteY14" fmla="*/ 3632072 h 3867790"/>
              <a:gd name="connsiteX15" fmla="*/ 2805964 w 4817889"/>
              <a:gd name="connsiteY15" fmla="*/ 3632697 h 3867790"/>
              <a:gd name="connsiteX16" fmla="*/ 2806578 w 4817889"/>
              <a:gd name="connsiteY16" fmla="*/ 3633174 h 3867790"/>
              <a:gd name="connsiteX17" fmla="*/ 2806583 w 4817889"/>
              <a:gd name="connsiteY17" fmla="*/ 3633014 h 3867790"/>
              <a:gd name="connsiteX18" fmla="*/ 2807318 w 4817889"/>
              <a:gd name="connsiteY18" fmla="*/ 3632257 h 3867790"/>
              <a:gd name="connsiteX19" fmla="*/ 3069788 w 4817889"/>
              <a:gd name="connsiteY19" fmla="*/ 3583712 h 3867790"/>
              <a:gd name="connsiteX20" fmla="*/ 3070083 w 4817889"/>
              <a:gd name="connsiteY20" fmla="*/ 3584237 h 3867790"/>
              <a:gd name="connsiteX21" fmla="*/ 3069925 w 4817889"/>
              <a:gd name="connsiteY21" fmla="*/ 3584727 h 3867790"/>
              <a:gd name="connsiteX22" fmla="*/ 3070201 w 4817889"/>
              <a:gd name="connsiteY22" fmla="*/ 3584484 h 3867790"/>
              <a:gd name="connsiteX23" fmla="*/ 3071477 w 4817889"/>
              <a:gd name="connsiteY23" fmla="*/ 3584060 h 3867790"/>
              <a:gd name="connsiteX24" fmla="*/ 3070474 w 4817889"/>
              <a:gd name="connsiteY24" fmla="*/ 3583969 h 3867790"/>
              <a:gd name="connsiteX25" fmla="*/ 3169827 w 4817889"/>
              <a:gd name="connsiteY25" fmla="*/ 3579697 h 3867790"/>
              <a:gd name="connsiteX26" fmla="*/ 3169956 w 4817889"/>
              <a:gd name="connsiteY26" fmla="*/ 3579918 h 3867790"/>
              <a:gd name="connsiteX27" fmla="*/ 3170023 w 4817889"/>
              <a:gd name="connsiteY27" fmla="*/ 3579868 h 3867790"/>
              <a:gd name="connsiteX28" fmla="*/ 3064714 w 4817889"/>
              <a:gd name="connsiteY28" fmla="*/ 3540395 h 3867790"/>
              <a:gd name="connsiteX29" fmla="*/ 3064714 w 4817889"/>
              <a:gd name="connsiteY29" fmla="*/ 3541936 h 3867790"/>
              <a:gd name="connsiteX30" fmla="*/ 3064926 w 4817889"/>
              <a:gd name="connsiteY30" fmla="*/ 3541893 h 3867790"/>
              <a:gd name="connsiteX31" fmla="*/ 2443971 w 4817889"/>
              <a:gd name="connsiteY31" fmla="*/ 3521327 h 3867790"/>
              <a:gd name="connsiteX32" fmla="*/ 2443578 w 4817889"/>
              <a:gd name="connsiteY32" fmla="*/ 3521916 h 3867790"/>
              <a:gd name="connsiteX33" fmla="*/ 2444053 w 4817889"/>
              <a:gd name="connsiteY33" fmla="*/ 3521443 h 3867790"/>
              <a:gd name="connsiteX34" fmla="*/ 2332083 w 4817889"/>
              <a:gd name="connsiteY34" fmla="*/ 3520951 h 3867790"/>
              <a:gd name="connsiteX35" fmla="*/ 2332138 w 4817889"/>
              <a:gd name="connsiteY35" fmla="*/ 3521028 h 3867790"/>
              <a:gd name="connsiteX36" fmla="*/ 2332292 w 4817889"/>
              <a:gd name="connsiteY36" fmla="*/ 3521027 h 3867790"/>
              <a:gd name="connsiteX37" fmla="*/ 2772756 w 4817889"/>
              <a:gd name="connsiteY37" fmla="*/ 3520744 h 3867790"/>
              <a:gd name="connsiteX38" fmla="*/ 2772691 w 4817889"/>
              <a:gd name="connsiteY38" fmla="*/ 3520836 h 3867790"/>
              <a:gd name="connsiteX39" fmla="*/ 2772381 w 4817889"/>
              <a:gd name="connsiteY39" fmla="*/ 3520968 h 3867790"/>
              <a:gd name="connsiteX40" fmla="*/ 2772771 w 4817889"/>
              <a:gd name="connsiteY40" fmla="*/ 3521163 h 3867790"/>
              <a:gd name="connsiteX41" fmla="*/ 3036279 w 4817889"/>
              <a:gd name="connsiteY41" fmla="*/ 3496966 h 3867790"/>
              <a:gd name="connsiteX42" fmla="*/ 3034496 w 4817889"/>
              <a:gd name="connsiteY42" fmla="*/ 3497168 h 3867790"/>
              <a:gd name="connsiteX43" fmla="*/ 3033420 w 4817889"/>
              <a:gd name="connsiteY43" fmla="*/ 3497168 h 3867790"/>
              <a:gd name="connsiteX44" fmla="*/ 3034327 w 4817889"/>
              <a:gd name="connsiteY44" fmla="*/ 3497772 h 3867790"/>
              <a:gd name="connsiteX45" fmla="*/ 3035203 w 4817889"/>
              <a:gd name="connsiteY45" fmla="*/ 3498328 h 3867790"/>
              <a:gd name="connsiteX46" fmla="*/ 3170586 w 4817889"/>
              <a:gd name="connsiteY46" fmla="*/ 3485631 h 3867790"/>
              <a:gd name="connsiteX47" fmla="*/ 3170547 w 4817889"/>
              <a:gd name="connsiteY47" fmla="*/ 3485655 h 3867790"/>
              <a:gd name="connsiteX48" fmla="*/ 3170557 w 4817889"/>
              <a:gd name="connsiteY48" fmla="*/ 3485687 h 3867790"/>
              <a:gd name="connsiteX49" fmla="*/ 2805005 w 4817889"/>
              <a:gd name="connsiteY49" fmla="*/ 3480499 h 3867790"/>
              <a:gd name="connsiteX50" fmla="*/ 2806430 w 4817889"/>
              <a:gd name="connsiteY50" fmla="*/ 3480855 h 3867790"/>
              <a:gd name="connsiteX51" fmla="*/ 2806676 w 4817889"/>
              <a:gd name="connsiteY51" fmla="*/ 3481326 h 3867790"/>
              <a:gd name="connsiteX52" fmla="*/ 2807784 w 4817889"/>
              <a:gd name="connsiteY52" fmla="*/ 3480499 h 3867790"/>
              <a:gd name="connsiteX53" fmla="*/ 2806449 w 4817889"/>
              <a:gd name="connsiteY53" fmla="*/ 3480499 h 3867790"/>
              <a:gd name="connsiteX54" fmla="*/ 2199217 w 4817889"/>
              <a:gd name="connsiteY54" fmla="*/ 3478653 h 3867790"/>
              <a:gd name="connsiteX55" fmla="*/ 2199295 w 4817889"/>
              <a:gd name="connsiteY55" fmla="*/ 3478784 h 3867790"/>
              <a:gd name="connsiteX56" fmla="*/ 2199159 w 4817889"/>
              <a:gd name="connsiteY56" fmla="*/ 3479061 h 3867790"/>
              <a:gd name="connsiteX57" fmla="*/ 2199382 w 4817889"/>
              <a:gd name="connsiteY57" fmla="*/ 3479103 h 3867790"/>
              <a:gd name="connsiteX58" fmla="*/ 2199483 w 4817889"/>
              <a:gd name="connsiteY58" fmla="*/ 3479209 h 3867790"/>
              <a:gd name="connsiteX59" fmla="*/ 2200184 w 4817889"/>
              <a:gd name="connsiteY59" fmla="*/ 3479348 h 3867790"/>
              <a:gd name="connsiteX60" fmla="*/ 2199621 w 4817889"/>
              <a:gd name="connsiteY60" fmla="*/ 3478958 h 3867790"/>
              <a:gd name="connsiteX61" fmla="*/ 2151284 w 4817889"/>
              <a:gd name="connsiteY61" fmla="*/ 3449536 h 3867790"/>
              <a:gd name="connsiteX62" fmla="*/ 2151183 w 4817889"/>
              <a:gd name="connsiteY62" fmla="*/ 3449739 h 3867790"/>
              <a:gd name="connsiteX63" fmla="*/ 2153675 w 4817889"/>
              <a:gd name="connsiteY63" fmla="*/ 3451373 h 3867790"/>
              <a:gd name="connsiteX64" fmla="*/ 2153723 w 4817889"/>
              <a:gd name="connsiteY64" fmla="*/ 3451315 h 3867790"/>
              <a:gd name="connsiteX65" fmla="*/ 2090863 w 4817889"/>
              <a:gd name="connsiteY65" fmla="*/ 3444970 h 3867790"/>
              <a:gd name="connsiteX66" fmla="*/ 2090807 w 4817889"/>
              <a:gd name="connsiteY66" fmla="*/ 3445075 h 3867790"/>
              <a:gd name="connsiteX67" fmla="*/ 2092063 w 4817889"/>
              <a:gd name="connsiteY67" fmla="*/ 3445075 h 3867790"/>
              <a:gd name="connsiteX68" fmla="*/ 2092138 w 4817889"/>
              <a:gd name="connsiteY68" fmla="*/ 3444970 h 3867790"/>
              <a:gd name="connsiteX69" fmla="*/ 2607829 w 4817889"/>
              <a:gd name="connsiteY69" fmla="*/ 3437840 h 3867790"/>
              <a:gd name="connsiteX70" fmla="*/ 2609571 w 4817889"/>
              <a:gd name="connsiteY70" fmla="*/ 3441863 h 3867790"/>
              <a:gd name="connsiteX71" fmla="*/ 2610596 w 4817889"/>
              <a:gd name="connsiteY71" fmla="*/ 3441264 h 3867790"/>
              <a:gd name="connsiteX72" fmla="*/ 2611910 w 4817889"/>
              <a:gd name="connsiteY72" fmla="*/ 3441301 h 3867790"/>
              <a:gd name="connsiteX73" fmla="*/ 2125918 w 4817889"/>
              <a:gd name="connsiteY73" fmla="*/ 3431085 h 3867790"/>
              <a:gd name="connsiteX74" fmla="*/ 2127241 w 4817889"/>
              <a:gd name="connsiteY74" fmla="*/ 3433178 h 3867790"/>
              <a:gd name="connsiteX75" fmla="*/ 2128196 w 4817889"/>
              <a:gd name="connsiteY75" fmla="*/ 3433067 h 3867790"/>
              <a:gd name="connsiteX76" fmla="*/ 2128924 w 4817889"/>
              <a:gd name="connsiteY76" fmla="*/ 3433228 h 3867790"/>
              <a:gd name="connsiteX77" fmla="*/ 2128387 w 4817889"/>
              <a:gd name="connsiteY77" fmla="*/ 3432837 h 3867790"/>
              <a:gd name="connsiteX78" fmla="*/ 1898517 w 4817889"/>
              <a:gd name="connsiteY78" fmla="*/ 3429613 h 3867790"/>
              <a:gd name="connsiteX79" fmla="*/ 1899447 w 4817889"/>
              <a:gd name="connsiteY79" fmla="*/ 3432162 h 3867790"/>
              <a:gd name="connsiteX80" fmla="*/ 1899690 w 4817889"/>
              <a:gd name="connsiteY80" fmla="*/ 3431290 h 3867790"/>
              <a:gd name="connsiteX81" fmla="*/ 2022865 w 4817889"/>
              <a:gd name="connsiteY81" fmla="*/ 3427553 h 3867790"/>
              <a:gd name="connsiteX82" fmla="*/ 2022865 w 4817889"/>
              <a:gd name="connsiteY82" fmla="*/ 3427778 h 3867790"/>
              <a:gd name="connsiteX83" fmla="*/ 2023119 w 4817889"/>
              <a:gd name="connsiteY83" fmla="*/ 3427749 h 3867790"/>
              <a:gd name="connsiteX84" fmla="*/ 2022989 w 4817889"/>
              <a:gd name="connsiteY84" fmla="*/ 3427698 h 3867790"/>
              <a:gd name="connsiteX85" fmla="*/ 4553876 w 4817889"/>
              <a:gd name="connsiteY85" fmla="*/ 3427110 h 3867790"/>
              <a:gd name="connsiteX86" fmla="*/ 4552714 w 4817889"/>
              <a:gd name="connsiteY86" fmla="*/ 3432885 h 3867790"/>
              <a:gd name="connsiteX87" fmla="*/ 4554298 w 4817889"/>
              <a:gd name="connsiteY87" fmla="*/ 3432619 h 3867790"/>
              <a:gd name="connsiteX88" fmla="*/ 4554443 w 4817889"/>
              <a:gd name="connsiteY88" fmla="*/ 3432777 h 3867790"/>
              <a:gd name="connsiteX89" fmla="*/ 3065794 w 4817889"/>
              <a:gd name="connsiteY89" fmla="*/ 3417230 h 3867790"/>
              <a:gd name="connsiteX90" fmla="*/ 3064679 w 4817889"/>
              <a:gd name="connsiteY90" fmla="*/ 3417336 h 3867790"/>
              <a:gd name="connsiteX91" fmla="*/ 3064805 w 4817889"/>
              <a:gd name="connsiteY91" fmla="*/ 3417840 h 3867790"/>
              <a:gd name="connsiteX92" fmla="*/ 3064711 w 4817889"/>
              <a:gd name="connsiteY92" fmla="*/ 3418136 h 3867790"/>
              <a:gd name="connsiteX93" fmla="*/ 3064995 w 4817889"/>
              <a:gd name="connsiteY93" fmla="*/ 3417894 h 3867790"/>
              <a:gd name="connsiteX94" fmla="*/ 3303594 w 4817889"/>
              <a:gd name="connsiteY94" fmla="*/ 3397657 h 3867790"/>
              <a:gd name="connsiteX95" fmla="*/ 3304174 w 4817889"/>
              <a:gd name="connsiteY95" fmla="*/ 3398460 h 3867790"/>
              <a:gd name="connsiteX96" fmla="*/ 3304240 w 4817889"/>
              <a:gd name="connsiteY96" fmla="*/ 3398132 h 3867790"/>
              <a:gd name="connsiteX97" fmla="*/ 2900502 w 4817889"/>
              <a:gd name="connsiteY97" fmla="*/ 3375375 h 3867790"/>
              <a:gd name="connsiteX98" fmla="*/ 2900382 w 4817889"/>
              <a:gd name="connsiteY98" fmla="*/ 3375427 h 3867790"/>
              <a:gd name="connsiteX99" fmla="*/ 2900202 w 4817889"/>
              <a:gd name="connsiteY99" fmla="*/ 3375448 h 3867790"/>
              <a:gd name="connsiteX100" fmla="*/ 2900608 w 4817889"/>
              <a:gd name="connsiteY100" fmla="*/ 3375767 h 3867790"/>
              <a:gd name="connsiteX101" fmla="*/ 3334474 w 4817889"/>
              <a:gd name="connsiteY101" fmla="*/ 3357566 h 3867790"/>
              <a:gd name="connsiteX102" fmla="*/ 3333862 w 4817889"/>
              <a:gd name="connsiteY102" fmla="*/ 3358292 h 3867790"/>
              <a:gd name="connsiteX103" fmla="*/ 3335609 w 4817889"/>
              <a:gd name="connsiteY103" fmla="*/ 3359027 h 3867790"/>
              <a:gd name="connsiteX104" fmla="*/ 1730082 w 4817889"/>
              <a:gd name="connsiteY104" fmla="*/ 3305179 h 3867790"/>
              <a:gd name="connsiteX105" fmla="*/ 1730082 w 4817889"/>
              <a:gd name="connsiteY105" fmla="*/ 3308901 h 3867790"/>
              <a:gd name="connsiteX106" fmla="*/ 1730199 w 4817889"/>
              <a:gd name="connsiteY106" fmla="*/ 3308940 h 3867790"/>
              <a:gd name="connsiteX107" fmla="*/ 1730340 w 4817889"/>
              <a:gd name="connsiteY107" fmla="*/ 3309267 h 3867790"/>
              <a:gd name="connsiteX108" fmla="*/ 1730340 w 4817889"/>
              <a:gd name="connsiteY108" fmla="*/ 3305274 h 3867790"/>
              <a:gd name="connsiteX109" fmla="*/ 1775848 w 4817889"/>
              <a:gd name="connsiteY109" fmla="*/ 3299399 h 3867790"/>
              <a:gd name="connsiteX110" fmla="*/ 1775848 w 4817889"/>
              <a:gd name="connsiteY110" fmla="*/ 3303169 h 3867790"/>
              <a:gd name="connsiteX111" fmla="*/ 1777897 w 4817889"/>
              <a:gd name="connsiteY111" fmla="*/ 3307256 h 3867790"/>
              <a:gd name="connsiteX112" fmla="*/ 1777912 w 4817889"/>
              <a:gd name="connsiteY112" fmla="*/ 3307273 h 3867790"/>
              <a:gd name="connsiteX113" fmla="*/ 1776226 w 4817889"/>
              <a:gd name="connsiteY113" fmla="*/ 3302228 h 3867790"/>
              <a:gd name="connsiteX114" fmla="*/ 2404217 w 4817889"/>
              <a:gd name="connsiteY114" fmla="*/ 3299047 h 3867790"/>
              <a:gd name="connsiteX115" fmla="*/ 2404208 w 4817889"/>
              <a:gd name="connsiteY115" fmla="*/ 3299063 h 3867790"/>
              <a:gd name="connsiteX116" fmla="*/ 2404267 w 4817889"/>
              <a:gd name="connsiteY116" fmla="*/ 3299103 h 3867790"/>
              <a:gd name="connsiteX117" fmla="*/ 1612540 w 4817889"/>
              <a:gd name="connsiteY117" fmla="*/ 3290886 h 3867790"/>
              <a:gd name="connsiteX118" fmla="*/ 1612859 w 4817889"/>
              <a:gd name="connsiteY118" fmla="*/ 3292010 h 3867790"/>
              <a:gd name="connsiteX119" fmla="*/ 1613329 w 4817889"/>
              <a:gd name="connsiteY119" fmla="*/ 3292010 h 3867790"/>
              <a:gd name="connsiteX120" fmla="*/ 1788931 w 4817889"/>
              <a:gd name="connsiteY120" fmla="*/ 3286345 h 3867790"/>
              <a:gd name="connsiteX121" fmla="*/ 1788194 w 4817889"/>
              <a:gd name="connsiteY121" fmla="*/ 3287657 h 3867790"/>
              <a:gd name="connsiteX122" fmla="*/ 1789693 w 4817889"/>
              <a:gd name="connsiteY122" fmla="*/ 3286799 h 3867790"/>
              <a:gd name="connsiteX123" fmla="*/ 1676329 w 4817889"/>
              <a:gd name="connsiteY123" fmla="*/ 3252227 h 3867790"/>
              <a:gd name="connsiteX124" fmla="*/ 1675864 w 4817889"/>
              <a:gd name="connsiteY124" fmla="*/ 3253861 h 3867790"/>
              <a:gd name="connsiteX125" fmla="*/ 1677491 w 4817889"/>
              <a:gd name="connsiteY125" fmla="*/ 3252734 h 3867790"/>
              <a:gd name="connsiteX126" fmla="*/ 1677712 w 4817889"/>
              <a:gd name="connsiteY126" fmla="*/ 3252734 h 3867790"/>
              <a:gd name="connsiteX127" fmla="*/ 1679106 w 4817889"/>
              <a:gd name="connsiteY127" fmla="*/ 3252148 h 3867790"/>
              <a:gd name="connsiteX128" fmla="*/ 1677715 w 4817889"/>
              <a:gd name="connsiteY128" fmla="*/ 3252734 h 3867790"/>
              <a:gd name="connsiteX129" fmla="*/ 1678319 w 4817889"/>
              <a:gd name="connsiteY129" fmla="*/ 3252734 h 3867790"/>
              <a:gd name="connsiteX130" fmla="*/ 1943749 w 4817889"/>
              <a:gd name="connsiteY130" fmla="*/ 3242108 h 3867790"/>
              <a:gd name="connsiteX131" fmla="*/ 1944657 w 4817889"/>
              <a:gd name="connsiteY131" fmla="*/ 3243706 h 3867790"/>
              <a:gd name="connsiteX132" fmla="*/ 1946240 w 4817889"/>
              <a:gd name="connsiteY132" fmla="*/ 3243590 h 3867790"/>
              <a:gd name="connsiteX133" fmla="*/ 1911291 w 4817889"/>
              <a:gd name="connsiteY133" fmla="*/ 3219678 h 3867790"/>
              <a:gd name="connsiteX134" fmla="*/ 1911337 w 4817889"/>
              <a:gd name="connsiteY134" fmla="*/ 3219783 h 3867790"/>
              <a:gd name="connsiteX135" fmla="*/ 1911557 w 4817889"/>
              <a:gd name="connsiteY135" fmla="*/ 3219879 h 3867790"/>
              <a:gd name="connsiteX136" fmla="*/ 4388033 w 4817889"/>
              <a:gd name="connsiteY136" fmla="*/ 3210638 h 3867790"/>
              <a:gd name="connsiteX137" fmla="*/ 4386009 w 4817889"/>
              <a:gd name="connsiteY137" fmla="*/ 3210651 h 3867790"/>
              <a:gd name="connsiteX138" fmla="*/ 4387953 w 4817889"/>
              <a:gd name="connsiteY138" fmla="*/ 3212664 h 3867790"/>
              <a:gd name="connsiteX139" fmla="*/ 2437431 w 4817889"/>
              <a:gd name="connsiteY139" fmla="*/ 3205929 h 3867790"/>
              <a:gd name="connsiteX140" fmla="*/ 2437356 w 4817889"/>
              <a:gd name="connsiteY140" fmla="*/ 3208542 h 3867790"/>
              <a:gd name="connsiteX141" fmla="*/ 2438463 w 4817889"/>
              <a:gd name="connsiteY141" fmla="*/ 3206481 h 3867790"/>
              <a:gd name="connsiteX142" fmla="*/ 3269142 w 4817889"/>
              <a:gd name="connsiteY142" fmla="*/ 3205384 h 3867790"/>
              <a:gd name="connsiteX143" fmla="*/ 3269193 w 4817889"/>
              <a:gd name="connsiteY143" fmla="*/ 3205633 h 3867790"/>
              <a:gd name="connsiteX144" fmla="*/ 3269852 w 4817889"/>
              <a:gd name="connsiteY144" fmla="*/ 3205559 h 3867790"/>
              <a:gd name="connsiteX145" fmla="*/ 3299181 w 4817889"/>
              <a:gd name="connsiteY145" fmla="*/ 3200093 h 3867790"/>
              <a:gd name="connsiteX146" fmla="*/ 3299319 w 4817889"/>
              <a:gd name="connsiteY146" fmla="*/ 3200164 h 3867790"/>
              <a:gd name="connsiteX147" fmla="*/ 3299746 w 4817889"/>
              <a:gd name="connsiteY147" fmla="*/ 3200905 h 3867790"/>
              <a:gd name="connsiteX148" fmla="*/ 3299878 w 4817889"/>
              <a:gd name="connsiteY148" fmla="*/ 3200638 h 3867790"/>
              <a:gd name="connsiteX149" fmla="*/ 3301713 w 4817889"/>
              <a:gd name="connsiteY149" fmla="*/ 3200352 h 3867790"/>
              <a:gd name="connsiteX150" fmla="*/ 3299474 w 4817889"/>
              <a:gd name="connsiteY150" fmla="*/ 3200230 h 3867790"/>
              <a:gd name="connsiteX151" fmla="*/ 3299388 w 4817889"/>
              <a:gd name="connsiteY151" fmla="*/ 3200110 h 3867790"/>
              <a:gd name="connsiteX152" fmla="*/ 4494257 w 4817889"/>
              <a:gd name="connsiteY152" fmla="*/ 3199140 h 3867790"/>
              <a:gd name="connsiteX153" fmla="*/ 4494555 w 4817889"/>
              <a:gd name="connsiteY153" fmla="*/ 3200333 h 3867790"/>
              <a:gd name="connsiteX154" fmla="*/ 4494724 w 4817889"/>
              <a:gd name="connsiteY154" fmla="*/ 3200341 h 3867790"/>
              <a:gd name="connsiteX155" fmla="*/ 1431335 w 4817889"/>
              <a:gd name="connsiteY155" fmla="*/ 3179207 h 3867790"/>
              <a:gd name="connsiteX156" fmla="*/ 1431076 w 4817889"/>
              <a:gd name="connsiteY156" fmla="*/ 3179661 h 3867790"/>
              <a:gd name="connsiteX157" fmla="*/ 1428164 w 4817889"/>
              <a:gd name="connsiteY157" fmla="*/ 3180376 h 3867790"/>
              <a:gd name="connsiteX158" fmla="*/ 1432547 w 4817889"/>
              <a:gd name="connsiteY158" fmla="*/ 3183451 h 3867790"/>
              <a:gd name="connsiteX159" fmla="*/ 1320206 w 4817889"/>
              <a:gd name="connsiteY159" fmla="*/ 3176773 h 3867790"/>
              <a:gd name="connsiteX160" fmla="*/ 1320038 w 4817889"/>
              <a:gd name="connsiteY160" fmla="*/ 3177008 h 3867790"/>
              <a:gd name="connsiteX161" fmla="*/ 1320357 w 4817889"/>
              <a:gd name="connsiteY161" fmla="*/ 3176873 h 3867790"/>
              <a:gd name="connsiteX162" fmla="*/ 1384383 w 4817889"/>
              <a:gd name="connsiteY162" fmla="*/ 3170439 h 3867790"/>
              <a:gd name="connsiteX163" fmla="*/ 1382854 w 4817889"/>
              <a:gd name="connsiteY163" fmla="*/ 3171600 h 3867790"/>
              <a:gd name="connsiteX164" fmla="*/ 1385290 w 4817889"/>
              <a:gd name="connsiteY164" fmla="*/ 3171762 h 3867790"/>
              <a:gd name="connsiteX165" fmla="*/ 1385964 w 4817889"/>
              <a:gd name="connsiteY165" fmla="*/ 3171988 h 3867790"/>
              <a:gd name="connsiteX166" fmla="*/ 1385280 w 4817889"/>
              <a:gd name="connsiteY166" fmla="*/ 3171118 h 3867790"/>
              <a:gd name="connsiteX167" fmla="*/ 2359094 w 4817889"/>
              <a:gd name="connsiteY167" fmla="*/ 3150692 h 3867790"/>
              <a:gd name="connsiteX168" fmla="*/ 2355985 w 4817889"/>
              <a:gd name="connsiteY168" fmla="*/ 3152851 h 3867790"/>
              <a:gd name="connsiteX169" fmla="*/ 2355579 w 4817889"/>
              <a:gd name="connsiteY169" fmla="*/ 3152869 h 3867790"/>
              <a:gd name="connsiteX170" fmla="*/ 2355839 w 4817889"/>
              <a:gd name="connsiteY170" fmla="*/ 3152947 h 3867790"/>
              <a:gd name="connsiteX171" fmla="*/ 2358288 w 4817889"/>
              <a:gd name="connsiteY171" fmla="*/ 3153086 h 3867790"/>
              <a:gd name="connsiteX172" fmla="*/ 4399844 w 4817889"/>
              <a:gd name="connsiteY172" fmla="*/ 3141122 h 3867790"/>
              <a:gd name="connsiteX173" fmla="*/ 4399630 w 4817889"/>
              <a:gd name="connsiteY173" fmla="*/ 3141489 h 3867790"/>
              <a:gd name="connsiteX174" fmla="*/ 4400166 w 4817889"/>
              <a:gd name="connsiteY174" fmla="*/ 3141668 h 3867790"/>
              <a:gd name="connsiteX175" fmla="*/ 1478653 w 4817889"/>
              <a:gd name="connsiteY175" fmla="*/ 3140769 h 3867790"/>
              <a:gd name="connsiteX176" fmla="*/ 1478189 w 4817889"/>
              <a:gd name="connsiteY176" fmla="*/ 3141096 h 3867790"/>
              <a:gd name="connsiteX177" fmla="*/ 1478365 w 4817889"/>
              <a:gd name="connsiteY177" fmla="*/ 3141072 h 3867790"/>
              <a:gd name="connsiteX178" fmla="*/ 1479098 w 4817889"/>
              <a:gd name="connsiteY178" fmla="*/ 3141893 h 3867790"/>
              <a:gd name="connsiteX179" fmla="*/ 1481389 w 4817889"/>
              <a:gd name="connsiteY179" fmla="*/ 3141016 h 3867790"/>
              <a:gd name="connsiteX180" fmla="*/ 1332463 w 4817889"/>
              <a:gd name="connsiteY180" fmla="*/ 3136892 h 3867790"/>
              <a:gd name="connsiteX181" fmla="*/ 1331888 w 4817889"/>
              <a:gd name="connsiteY181" fmla="*/ 3137286 h 3867790"/>
              <a:gd name="connsiteX182" fmla="*/ 1330816 w 4817889"/>
              <a:gd name="connsiteY182" fmla="*/ 3142635 h 3867790"/>
              <a:gd name="connsiteX183" fmla="*/ 1332250 w 4817889"/>
              <a:gd name="connsiteY183" fmla="*/ 3142885 h 3867790"/>
              <a:gd name="connsiteX184" fmla="*/ 1333540 w 4817889"/>
              <a:gd name="connsiteY184" fmla="*/ 3143144 h 3867790"/>
              <a:gd name="connsiteX185" fmla="*/ 1332463 w 4817889"/>
              <a:gd name="connsiteY185" fmla="*/ 3142435 h 3867790"/>
              <a:gd name="connsiteX186" fmla="*/ 2145018 w 4817889"/>
              <a:gd name="connsiteY186" fmla="*/ 3118816 h 3867790"/>
              <a:gd name="connsiteX187" fmla="*/ 2145038 w 4817889"/>
              <a:gd name="connsiteY187" fmla="*/ 3118842 h 3867790"/>
              <a:gd name="connsiteX188" fmla="*/ 2145146 w 4817889"/>
              <a:gd name="connsiteY188" fmla="*/ 3118885 h 3867790"/>
              <a:gd name="connsiteX189" fmla="*/ 2146056 w 4817889"/>
              <a:gd name="connsiteY189" fmla="*/ 3117617 h 3867790"/>
              <a:gd name="connsiteX190" fmla="*/ 2145361 w 4817889"/>
              <a:gd name="connsiteY190" fmla="*/ 3118970 h 3867790"/>
              <a:gd name="connsiteX191" fmla="*/ 2147321 w 4817889"/>
              <a:gd name="connsiteY191" fmla="*/ 3119745 h 3867790"/>
              <a:gd name="connsiteX192" fmla="*/ 3398307 w 4817889"/>
              <a:gd name="connsiteY192" fmla="*/ 3111759 h 3867790"/>
              <a:gd name="connsiteX193" fmla="*/ 3397636 w 4817889"/>
              <a:gd name="connsiteY193" fmla="*/ 3112412 h 3867790"/>
              <a:gd name="connsiteX194" fmla="*/ 3398084 w 4817889"/>
              <a:gd name="connsiteY194" fmla="*/ 3112227 h 3867790"/>
              <a:gd name="connsiteX195" fmla="*/ 3398342 w 4817889"/>
              <a:gd name="connsiteY195" fmla="*/ 3112455 h 3867790"/>
              <a:gd name="connsiteX196" fmla="*/ 3398307 w 4817889"/>
              <a:gd name="connsiteY196" fmla="*/ 3112274 h 3867790"/>
              <a:gd name="connsiteX197" fmla="*/ 3270138 w 4817889"/>
              <a:gd name="connsiteY197" fmla="*/ 3099940 h 3867790"/>
              <a:gd name="connsiteX198" fmla="*/ 3270219 w 4817889"/>
              <a:gd name="connsiteY198" fmla="*/ 3100020 h 3867790"/>
              <a:gd name="connsiteX199" fmla="*/ 3270234 w 4817889"/>
              <a:gd name="connsiteY199" fmla="*/ 3099997 h 3867790"/>
              <a:gd name="connsiteX200" fmla="*/ 3135230 w 4817889"/>
              <a:gd name="connsiteY200" fmla="*/ 3083517 h 3867790"/>
              <a:gd name="connsiteX201" fmla="*/ 3135099 w 4817889"/>
              <a:gd name="connsiteY201" fmla="*/ 3083802 h 3867790"/>
              <a:gd name="connsiteX202" fmla="*/ 3135929 w 4817889"/>
              <a:gd name="connsiteY202" fmla="*/ 3084223 h 3867790"/>
              <a:gd name="connsiteX203" fmla="*/ 3223447 w 4817889"/>
              <a:gd name="connsiteY203" fmla="*/ 3083230 h 3867790"/>
              <a:gd name="connsiteX204" fmla="*/ 3223780 w 4817889"/>
              <a:gd name="connsiteY204" fmla="*/ 3083896 h 3867790"/>
              <a:gd name="connsiteX205" fmla="*/ 3224886 w 4817889"/>
              <a:gd name="connsiteY205" fmla="*/ 3083588 h 3867790"/>
              <a:gd name="connsiteX206" fmla="*/ 3225036 w 4817889"/>
              <a:gd name="connsiteY206" fmla="*/ 3083704 h 3867790"/>
              <a:gd name="connsiteX207" fmla="*/ 3224799 w 4817889"/>
              <a:gd name="connsiteY207" fmla="*/ 3083230 h 3867790"/>
              <a:gd name="connsiteX208" fmla="*/ 1619568 w 4817889"/>
              <a:gd name="connsiteY208" fmla="*/ 3081681 h 3867790"/>
              <a:gd name="connsiteX209" fmla="*/ 1627754 w 4817889"/>
              <a:gd name="connsiteY209" fmla="*/ 3087337 h 3867790"/>
              <a:gd name="connsiteX210" fmla="*/ 1625645 w 4817889"/>
              <a:gd name="connsiteY210" fmla="*/ 3084729 h 3867790"/>
              <a:gd name="connsiteX211" fmla="*/ 1619909 w 4817889"/>
              <a:gd name="connsiteY211" fmla="*/ 3081760 h 3867790"/>
              <a:gd name="connsiteX212" fmla="*/ 4189221 w 4817889"/>
              <a:gd name="connsiteY212" fmla="*/ 3076846 h 3867790"/>
              <a:gd name="connsiteX213" fmla="*/ 4189780 w 4817889"/>
              <a:gd name="connsiteY213" fmla="*/ 3077612 h 3867790"/>
              <a:gd name="connsiteX214" fmla="*/ 4190097 w 4817889"/>
              <a:gd name="connsiteY214" fmla="*/ 3077137 h 3867790"/>
              <a:gd name="connsiteX215" fmla="*/ 2711776 w 4817889"/>
              <a:gd name="connsiteY215" fmla="*/ 3070292 h 3867790"/>
              <a:gd name="connsiteX216" fmla="*/ 2711793 w 4817889"/>
              <a:gd name="connsiteY216" fmla="*/ 3070349 h 3867790"/>
              <a:gd name="connsiteX217" fmla="*/ 2712395 w 4817889"/>
              <a:gd name="connsiteY217" fmla="*/ 3070597 h 3867790"/>
              <a:gd name="connsiteX218" fmla="*/ 1789909 w 4817889"/>
              <a:gd name="connsiteY218" fmla="*/ 3055967 h 3867790"/>
              <a:gd name="connsiteX219" fmla="*/ 1789987 w 4817889"/>
              <a:gd name="connsiteY219" fmla="*/ 3056133 h 3867790"/>
              <a:gd name="connsiteX220" fmla="*/ 1790173 w 4817889"/>
              <a:gd name="connsiteY220" fmla="*/ 3056015 h 3867790"/>
              <a:gd name="connsiteX221" fmla="*/ 1708144 w 4817889"/>
              <a:gd name="connsiteY221" fmla="*/ 3055803 h 3867790"/>
              <a:gd name="connsiteX222" fmla="*/ 1707483 w 4817889"/>
              <a:gd name="connsiteY222" fmla="*/ 3055888 h 3867790"/>
              <a:gd name="connsiteX223" fmla="*/ 1708340 w 4817889"/>
              <a:gd name="connsiteY223" fmla="*/ 3055914 h 3867790"/>
              <a:gd name="connsiteX224" fmla="*/ 3503830 w 4817889"/>
              <a:gd name="connsiteY224" fmla="*/ 3054315 h 3867790"/>
              <a:gd name="connsiteX225" fmla="*/ 3504096 w 4817889"/>
              <a:gd name="connsiteY225" fmla="*/ 3054818 h 3867790"/>
              <a:gd name="connsiteX226" fmla="*/ 3504260 w 4817889"/>
              <a:gd name="connsiteY226" fmla="*/ 3054415 h 3867790"/>
              <a:gd name="connsiteX227" fmla="*/ 3503907 w 4817889"/>
              <a:gd name="connsiteY227" fmla="*/ 3054340 h 3867790"/>
              <a:gd name="connsiteX228" fmla="*/ 3370054 w 4817889"/>
              <a:gd name="connsiteY228" fmla="*/ 3050995 h 3867790"/>
              <a:gd name="connsiteX229" fmla="*/ 3369372 w 4817889"/>
              <a:gd name="connsiteY229" fmla="*/ 3051404 h 3867790"/>
              <a:gd name="connsiteX230" fmla="*/ 3369372 w 4817889"/>
              <a:gd name="connsiteY230" fmla="*/ 3054428 h 3867790"/>
              <a:gd name="connsiteX231" fmla="*/ 3369707 w 4817889"/>
              <a:gd name="connsiteY231" fmla="*/ 3058136 h 3867790"/>
              <a:gd name="connsiteX232" fmla="*/ 3369707 w 4817889"/>
              <a:gd name="connsiteY232" fmla="*/ 3054055 h 3867790"/>
              <a:gd name="connsiteX233" fmla="*/ 3370677 w 4817889"/>
              <a:gd name="connsiteY233" fmla="*/ 3054125 h 3867790"/>
              <a:gd name="connsiteX234" fmla="*/ 3744941 w 4817889"/>
              <a:gd name="connsiteY234" fmla="*/ 3047014 h 3867790"/>
              <a:gd name="connsiteX235" fmla="*/ 3743455 w 4817889"/>
              <a:gd name="connsiteY235" fmla="*/ 3047182 h 3867790"/>
              <a:gd name="connsiteX236" fmla="*/ 3743576 w 4817889"/>
              <a:gd name="connsiteY236" fmla="*/ 3047424 h 3867790"/>
              <a:gd name="connsiteX237" fmla="*/ 3743973 w 4817889"/>
              <a:gd name="connsiteY237" fmla="*/ 3048271 h 3867790"/>
              <a:gd name="connsiteX238" fmla="*/ 1133638 w 4817889"/>
              <a:gd name="connsiteY238" fmla="*/ 3038895 h 3867790"/>
              <a:gd name="connsiteX239" fmla="*/ 1133414 w 4817889"/>
              <a:gd name="connsiteY239" fmla="*/ 3039087 h 3867790"/>
              <a:gd name="connsiteX240" fmla="*/ 1133990 w 4817889"/>
              <a:gd name="connsiteY240" fmla="*/ 3038976 h 3867790"/>
              <a:gd name="connsiteX241" fmla="*/ 3451078 w 4817889"/>
              <a:gd name="connsiteY241" fmla="*/ 3018765 h 3867790"/>
              <a:gd name="connsiteX242" fmla="*/ 3451125 w 4817889"/>
              <a:gd name="connsiteY242" fmla="*/ 3018963 h 3867790"/>
              <a:gd name="connsiteX243" fmla="*/ 3451283 w 4817889"/>
              <a:gd name="connsiteY243" fmla="*/ 3018967 h 3867790"/>
              <a:gd name="connsiteX244" fmla="*/ 3081840 w 4817889"/>
              <a:gd name="connsiteY244" fmla="*/ 3013320 h 3867790"/>
              <a:gd name="connsiteX245" fmla="*/ 3081974 w 4817889"/>
              <a:gd name="connsiteY245" fmla="*/ 3013583 h 3867790"/>
              <a:gd name="connsiteX246" fmla="*/ 3082033 w 4817889"/>
              <a:gd name="connsiteY246" fmla="*/ 3013679 h 3867790"/>
              <a:gd name="connsiteX247" fmla="*/ 3082050 w 4817889"/>
              <a:gd name="connsiteY247" fmla="*/ 3013330 h 3867790"/>
              <a:gd name="connsiteX248" fmla="*/ 4364160 w 4817889"/>
              <a:gd name="connsiteY248" fmla="*/ 3003555 h 3867790"/>
              <a:gd name="connsiteX249" fmla="*/ 4364184 w 4817889"/>
              <a:gd name="connsiteY249" fmla="*/ 3003722 h 3867790"/>
              <a:gd name="connsiteX250" fmla="*/ 4364184 w 4817889"/>
              <a:gd name="connsiteY250" fmla="*/ 3003582 h 3867790"/>
              <a:gd name="connsiteX251" fmla="*/ 3728548 w 4817889"/>
              <a:gd name="connsiteY251" fmla="*/ 3002867 h 3867790"/>
              <a:gd name="connsiteX252" fmla="*/ 3730624 w 4817889"/>
              <a:gd name="connsiteY252" fmla="*/ 3003491 h 3867790"/>
              <a:gd name="connsiteX253" fmla="*/ 3731452 w 4817889"/>
              <a:gd name="connsiteY253" fmla="*/ 3003307 h 3867790"/>
              <a:gd name="connsiteX254" fmla="*/ 1509580 w 4817889"/>
              <a:gd name="connsiteY254" fmla="*/ 2999339 h 3867790"/>
              <a:gd name="connsiteX255" fmla="*/ 1507913 w 4817889"/>
              <a:gd name="connsiteY255" fmla="*/ 3000445 h 3867790"/>
              <a:gd name="connsiteX256" fmla="*/ 1511130 w 4817889"/>
              <a:gd name="connsiteY256" fmla="*/ 3002001 h 3867790"/>
              <a:gd name="connsiteX257" fmla="*/ 4128997 w 4817889"/>
              <a:gd name="connsiteY257" fmla="*/ 2989442 h 3867790"/>
              <a:gd name="connsiteX258" fmla="*/ 4128997 w 4817889"/>
              <a:gd name="connsiteY258" fmla="*/ 2989618 h 3867790"/>
              <a:gd name="connsiteX259" fmla="*/ 4129110 w 4817889"/>
              <a:gd name="connsiteY259" fmla="*/ 2989618 h 3867790"/>
              <a:gd name="connsiteX260" fmla="*/ 4129425 w 4817889"/>
              <a:gd name="connsiteY260" fmla="*/ 2989845 h 3867790"/>
              <a:gd name="connsiteX261" fmla="*/ 4129319 w 4817889"/>
              <a:gd name="connsiteY261" fmla="*/ 2989639 h 3867790"/>
              <a:gd name="connsiteX262" fmla="*/ 3373831 w 4817889"/>
              <a:gd name="connsiteY262" fmla="*/ 2982980 h 3867790"/>
              <a:gd name="connsiteX263" fmla="*/ 3373777 w 4817889"/>
              <a:gd name="connsiteY263" fmla="*/ 2982999 h 3867790"/>
              <a:gd name="connsiteX264" fmla="*/ 3374301 w 4817889"/>
              <a:gd name="connsiteY264" fmla="*/ 2983258 h 3867790"/>
              <a:gd name="connsiteX265" fmla="*/ 3374393 w 4817889"/>
              <a:gd name="connsiteY265" fmla="*/ 2983875 h 3867790"/>
              <a:gd name="connsiteX266" fmla="*/ 3375165 w 4817889"/>
              <a:gd name="connsiteY266" fmla="*/ 2983528 h 3867790"/>
              <a:gd name="connsiteX267" fmla="*/ 3374223 w 4817889"/>
              <a:gd name="connsiteY267" fmla="*/ 2983150 h 3867790"/>
              <a:gd name="connsiteX268" fmla="*/ 2708211 w 4817889"/>
              <a:gd name="connsiteY268" fmla="*/ 2982778 h 3867790"/>
              <a:gd name="connsiteX269" fmla="*/ 2707781 w 4817889"/>
              <a:gd name="connsiteY269" fmla="*/ 2983058 h 3867790"/>
              <a:gd name="connsiteX270" fmla="*/ 2708534 w 4817889"/>
              <a:gd name="connsiteY270" fmla="*/ 2983071 h 3867790"/>
              <a:gd name="connsiteX271" fmla="*/ 3498481 w 4817889"/>
              <a:gd name="connsiteY271" fmla="*/ 2982716 h 3867790"/>
              <a:gd name="connsiteX272" fmla="*/ 3498798 w 4817889"/>
              <a:gd name="connsiteY272" fmla="*/ 2982845 h 3867790"/>
              <a:gd name="connsiteX273" fmla="*/ 3498933 w 4817889"/>
              <a:gd name="connsiteY273" fmla="*/ 2982730 h 3867790"/>
              <a:gd name="connsiteX274" fmla="*/ 3492095 w 4817889"/>
              <a:gd name="connsiteY274" fmla="*/ 2982709 h 3867790"/>
              <a:gd name="connsiteX275" fmla="*/ 3492013 w 4817889"/>
              <a:gd name="connsiteY275" fmla="*/ 2983106 h 3867790"/>
              <a:gd name="connsiteX276" fmla="*/ 3492013 w 4817889"/>
              <a:gd name="connsiteY276" fmla="*/ 2983152 h 3867790"/>
              <a:gd name="connsiteX277" fmla="*/ 3492905 w 4817889"/>
              <a:gd name="connsiteY277" fmla="*/ 2982709 h 3867790"/>
              <a:gd name="connsiteX278" fmla="*/ 3016660 w 4817889"/>
              <a:gd name="connsiteY278" fmla="*/ 2982427 h 3867790"/>
              <a:gd name="connsiteX279" fmla="*/ 3016642 w 4817889"/>
              <a:gd name="connsiteY279" fmla="*/ 2982554 h 3867790"/>
              <a:gd name="connsiteX280" fmla="*/ 3016555 w 4817889"/>
              <a:gd name="connsiteY280" fmla="*/ 2982595 h 3867790"/>
              <a:gd name="connsiteX281" fmla="*/ 3017520 w 4817889"/>
              <a:gd name="connsiteY281" fmla="*/ 2983139 h 3867790"/>
              <a:gd name="connsiteX282" fmla="*/ 3017559 w 4817889"/>
              <a:gd name="connsiteY282" fmla="*/ 2983212 h 3867790"/>
              <a:gd name="connsiteX283" fmla="*/ 3017571 w 4817889"/>
              <a:gd name="connsiteY283" fmla="*/ 2983164 h 3867790"/>
              <a:gd name="connsiteX284" fmla="*/ 3017520 w 4817889"/>
              <a:gd name="connsiteY284" fmla="*/ 2983139 h 3867790"/>
              <a:gd name="connsiteX285" fmla="*/ 3087344 w 4817889"/>
              <a:gd name="connsiteY285" fmla="*/ 2970395 h 3867790"/>
              <a:gd name="connsiteX286" fmla="*/ 3087323 w 4817889"/>
              <a:gd name="connsiteY286" fmla="*/ 2971086 h 3867790"/>
              <a:gd name="connsiteX287" fmla="*/ 3088380 w 4817889"/>
              <a:gd name="connsiteY287" fmla="*/ 2970977 h 3867790"/>
              <a:gd name="connsiteX288" fmla="*/ 3129350 w 4817889"/>
              <a:gd name="connsiteY288" fmla="*/ 2960833 h 3867790"/>
              <a:gd name="connsiteX289" fmla="*/ 3129275 w 4817889"/>
              <a:gd name="connsiteY289" fmla="*/ 2960972 h 3867790"/>
              <a:gd name="connsiteX290" fmla="*/ 3129430 w 4817889"/>
              <a:gd name="connsiteY290" fmla="*/ 2960863 h 3867790"/>
              <a:gd name="connsiteX291" fmla="*/ 4246945 w 4817889"/>
              <a:gd name="connsiteY291" fmla="*/ 2959464 h 3867790"/>
              <a:gd name="connsiteX292" fmla="*/ 4246842 w 4817889"/>
              <a:gd name="connsiteY292" fmla="*/ 2959672 h 3867790"/>
              <a:gd name="connsiteX293" fmla="*/ 4246945 w 4817889"/>
              <a:gd name="connsiteY293" fmla="*/ 2959643 h 3867790"/>
              <a:gd name="connsiteX294" fmla="*/ 4053820 w 4817889"/>
              <a:gd name="connsiteY294" fmla="*/ 2953916 h 3867790"/>
              <a:gd name="connsiteX295" fmla="*/ 4053482 w 4817889"/>
              <a:gd name="connsiteY295" fmla="*/ 2954397 h 3867790"/>
              <a:gd name="connsiteX296" fmla="*/ 4054111 w 4817889"/>
              <a:gd name="connsiteY296" fmla="*/ 2954409 h 3867790"/>
              <a:gd name="connsiteX297" fmla="*/ 4054323 w 4817889"/>
              <a:gd name="connsiteY297" fmla="*/ 2954197 h 3867790"/>
              <a:gd name="connsiteX298" fmla="*/ 3356190 w 4817889"/>
              <a:gd name="connsiteY298" fmla="*/ 2949327 h 3867790"/>
              <a:gd name="connsiteX299" fmla="*/ 3356154 w 4817889"/>
              <a:gd name="connsiteY299" fmla="*/ 2949346 h 3867790"/>
              <a:gd name="connsiteX300" fmla="*/ 3356192 w 4817889"/>
              <a:gd name="connsiteY300" fmla="*/ 2949346 h 3867790"/>
              <a:gd name="connsiteX301" fmla="*/ 3498491 w 4817889"/>
              <a:gd name="connsiteY301" fmla="*/ 2949298 h 3867790"/>
              <a:gd name="connsiteX302" fmla="*/ 3498649 w 4817889"/>
              <a:gd name="connsiteY302" fmla="*/ 2949486 h 3867790"/>
              <a:gd name="connsiteX303" fmla="*/ 3498643 w 4817889"/>
              <a:gd name="connsiteY303" fmla="*/ 2949298 h 3867790"/>
              <a:gd name="connsiteX304" fmla="*/ 1045397 w 4817889"/>
              <a:gd name="connsiteY304" fmla="*/ 2949157 h 3867790"/>
              <a:gd name="connsiteX305" fmla="*/ 1045289 w 4817889"/>
              <a:gd name="connsiteY305" fmla="*/ 2949268 h 3867790"/>
              <a:gd name="connsiteX306" fmla="*/ 1045615 w 4817889"/>
              <a:gd name="connsiteY306" fmla="*/ 2949593 h 3867790"/>
              <a:gd name="connsiteX307" fmla="*/ 3497067 w 4817889"/>
              <a:gd name="connsiteY307" fmla="*/ 2947270 h 3867790"/>
              <a:gd name="connsiteX308" fmla="*/ 3496577 w 4817889"/>
              <a:gd name="connsiteY308" fmla="*/ 2947343 h 3867790"/>
              <a:gd name="connsiteX309" fmla="*/ 3498233 w 4817889"/>
              <a:gd name="connsiteY309" fmla="*/ 2948991 h 3867790"/>
              <a:gd name="connsiteX310" fmla="*/ 3498293 w 4817889"/>
              <a:gd name="connsiteY310" fmla="*/ 2949063 h 3867790"/>
              <a:gd name="connsiteX311" fmla="*/ 3498293 w 4817889"/>
              <a:gd name="connsiteY311" fmla="*/ 2947602 h 3867790"/>
              <a:gd name="connsiteX312" fmla="*/ 1596860 w 4817889"/>
              <a:gd name="connsiteY312" fmla="*/ 2939520 h 3867790"/>
              <a:gd name="connsiteX313" fmla="*/ 1595566 w 4817889"/>
              <a:gd name="connsiteY313" fmla="*/ 2941852 h 3867790"/>
              <a:gd name="connsiteX314" fmla="*/ 1596126 w 4817889"/>
              <a:gd name="connsiteY314" fmla="*/ 2941968 h 3867790"/>
              <a:gd name="connsiteX315" fmla="*/ 3724648 w 4817889"/>
              <a:gd name="connsiteY315" fmla="*/ 2934190 h 3867790"/>
              <a:gd name="connsiteX316" fmla="*/ 3722814 w 4817889"/>
              <a:gd name="connsiteY316" fmla="*/ 2935355 h 3867790"/>
              <a:gd name="connsiteX317" fmla="*/ 3723372 w 4817889"/>
              <a:gd name="connsiteY317" fmla="*/ 2935864 h 3867790"/>
              <a:gd name="connsiteX318" fmla="*/ 2794096 w 4817889"/>
              <a:gd name="connsiteY318" fmla="*/ 2928331 h 3867790"/>
              <a:gd name="connsiteX319" fmla="*/ 2794439 w 4817889"/>
              <a:gd name="connsiteY319" fmla="*/ 2930274 h 3867790"/>
              <a:gd name="connsiteX320" fmla="*/ 2794087 w 4817889"/>
              <a:gd name="connsiteY320" fmla="*/ 2931324 h 3867790"/>
              <a:gd name="connsiteX321" fmla="*/ 2794949 w 4817889"/>
              <a:gd name="connsiteY321" fmla="*/ 2930112 h 3867790"/>
              <a:gd name="connsiteX322" fmla="*/ 2795264 w 4817889"/>
              <a:gd name="connsiteY322" fmla="*/ 2929505 h 3867790"/>
              <a:gd name="connsiteX323" fmla="*/ 2468341 w 4817889"/>
              <a:gd name="connsiteY323" fmla="*/ 2925223 h 3867790"/>
              <a:gd name="connsiteX324" fmla="*/ 2468752 w 4817889"/>
              <a:gd name="connsiteY324" fmla="*/ 2925714 h 3867790"/>
              <a:gd name="connsiteX325" fmla="*/ 2468947 w 4817889"/>
              <a:gd name="connsiteY325" fmla="*/ 2925510 h 3867790"/>
              <a:gd name="connsiteX326" fmla="*/ 2729812 w 4817889"/>
              <a:gd name="connsiteY326" fmla="*/ 2920015 h 3867790"/>
              <a:gd name="connsiteX327" fmla="*/ 2730321 w 4817889"/>
              <a:gd name="connsiteY327" fmla="*/ 2921617 h 3867790"/>
              <a:gd name="connsiteX328" fmla="*/ 2730110 w 4817889"/>
              <a:gd name="connsiteY328" fmla="*/ 2922301 h 3867790"/>
              <a:gd name="connsiteX329" fmla="*/ 2734936 w 4817889"/>
              <a:gd name="connsiteY329" fmla="*/ 2921787 h 3867790"/>
              <a:gd name="connsiteX330" fmla="*/ 3580766 w 4817889"/>
              <a:gd name="connsiteY330" fmla="*/ 2917205 h 3867790"/>
              <a:gd name="connsiteX331" fmla="*/ 3579946 w 4817889"/>
              <a:gd name="connsiteY331" fmla="*/ 2918022 h 3867790"/>
              <a:gd name="connsiteX332" fmla="*/ 3578781 w 4817889"/>
              <a:gd name="connsiteY332" fmla="*/ 2917591 h 3867790"/>
              <a:gd name="connsiteX333" fmla="*/ 3579758 w 4817889"/>
              <a:gd name="connsiteY333" fmla="*/ 2918470 h 3867790"/>
              <a:gd name="connsiteX334" fmla="*/ 3579958 w 4817889"/>
              <a:gd name="connsiteY334" fmla="*/ 2918816 h 3867790"/>
              <a:gd name="connsiteX335" fmla="*/ 4413558 w 4817889"/>
              <a:gd name="connsiteY335" fmla="*/ 2914411 h 3867790"/>
              <a:gd name="connsiteX336" fmla="*/ 4413668 w 4817889"/>
              <a:gd name="connsiteY336" fmla="*/ 2915892 h 3867790"/>
              <a:gd name="connsiteX337" fmla="*/ 4415886 w 4817889"/>
              <a:gd name="connsiteY337" fmla="*/ 2919213 h 3867790"/>
              <a:gd name="connsiteX338" fmla="*/ 3585338 w 4817889"/>
              <a:gd name="connsiteY338" fmla="*/ 2911595 h 3867790"/>
              <a:gd name="connsiteX339" fmla="*/ 3585227 w 4817889"/>
              <a:gd name="connsiteY339" fmla="*/ 2912103 h 3867790"/>
              <a:gd name="connsiteX340" fmla="*/ 3585367 w 4817889"/>
              <a:gd name="connsiteY340" fmla="*/ 2912130 h 3867790"/>
              <a:gd name="connsiteX341" fmla="*/ 2870973 w 4817889"/>
              <a:gd name="connsiteY341" fmla="*/ 2889708 h 3867790"/>
              <a:gd name="connsiteX342" fmla="*/ 2870988 w 4817889"/>
              <a:gd name="connsiteY342" fmla="*/ 2889736 h 3867790"/>
              <a:gd name="connsiteX343" fmla="*/ 2871293 w 4817889"/>
              <a:gd name="connsiteY343" fmla="*/ 2890762 h 3867790"/>
              <a:gd name="connsiteX344" fmla="*/ 2871226 w 4817889"/>
              <a:gd name="connsiteY344" fmla="*/ 2889900 h 3867790"/>
              <a:gd name="connsiteX345" fmla="*/ 2871345 w 4817889"/>
              <a:gd name="connsiteY345" fmla="*/ 2889872 h 3867790"/>
              <a:gd name="connsiteX346" fmla="*/ 2871075 w 4817889"/>
              <a:gd name="connsiteY346" fmla="*/ 2889719 h 3867790"/>
              <a:gd name="connsiteX347" fmla="*/ 2871046 w 4817889"/>
              <a:gd name="connsiteY347" fmla="*/ 2889709 h 3867790"/>
              <a:gd name="connsiteX348" fmla="*/ 3626139 w 4817889"/>
              <a:gd name="connsiteY348" fmla="*/ 2888978 h 3867790"/>
              <a:gd name="connsiteX349" fmla="*/ 3626139 w 4817889"/>
              <a:gd name="connsiteY349" fmla="*/ 2889585 h 3867790"/>
              <a:gd name="connsiteX350" fmla="*/ 3626125 w 4817889"/>
              <a:gd name="connsiteY350" fmla="*/ 2889834 h 3867790"/>
              <a:gd name="connsiteX351" fmla="*/ 3626445 w 4817889"/>
              <a:gd name="connsiteY351" fmla="*/ 2889385 h 3867790"/>
              <a:gd name="connsiteX352" fmla="*/ 3626552 w 4817889"/>
              <a:gd name="connsiteY352" fmla="*/ 2884274 h 3867790"/>
              <a:gd name="connsiteX353" fmla="*/ 3626139 w 4817889"/>
              <a:gd name="connsiteY353" fmla="*/ 2884486 h 3867790"/>
              <a:gd name="connsiteX354" fmla="*/ 3626139 w 4817889"/>
              <a:gd name="connsiteY354" fmla="*/ 2884689 h 3867790"/>
              <a:gd name="connsiteX355" fmla="*/ 3626554 w 4817889"/>
              <a:gd name="connsiteY355" fmla="*/ 2884274 h 3867790"/>
              <a:gd name="connsiteX356" fmla="*/ 3504141 w 4817889"/>
              <a:gd name="connsiteY356" fmla="*/ 2880813 h 3867790"/>
              <a:gd name="connsiteX357" fmla="*/ 3504246 w 4817889"/>
              <a:gd name="connsiteY357" fmla="*/ 2880947 h 3867790"/>
              <a:gd name="connsiteX358" fmla="*/ 3520244 w 4817889"/>
              <a:gd name="connsiteY358" fmla="*/ 2896767 h 3867790"/>
              <a:gd name="connsiteX359" fmla="*/ 3520244 w 4817889"/>
              <a:gd name="connsiteY359" fmla="*/ 2898064 h 3867790"/>
              <a:gd name="connsiteX360" fmla="*/ 3521809 w 4817889"/>
              <a:gd name="connsiteY360" fmla="*/ 2896500 h 3867790"/>
              <a:gd name="connsiteX361" fmla="*/ 3520471 w 4817889"/>
              <a:gd name="connsiteY361" fmla="*/ 2896004 h 3867790"/>
              <a:gd name="connsiteX362" fmla="*/ 1127177 w 4817889"/>
              <a:gd name="connsiteY362" fmla="*/ 2865722 h 3867790"/>
              <a:gd name="connsiteX363" fmla="*/ 1127187 w 4817889"/>
              <a:gd name="connsiteY363" fmla="*/ 2865731 h 3867790"/>
              <a:gd name="connsiteX364" fmla="*/ 1126600 w 4817889"/>
              <a:gd name="connsiteY364" fmla="*/ 2866001 h 3867790"/>
              <a:gd name="connsiteX365" fmla="*/ 1126679 w 4817889"/>
              <a:gd name="connsiteY365" fmla="*/ 2866040 h 3867790"/>
              <a:gd name="connsiteX366" fmla="*/ 1127833 w 4817889"/>
              <a:gd name="connsiteY366" fmla="*/ 2869245 h 3867790"/>
              <a:gd name="connsiteX367" fmla="*/ 1128725 w 4817889"/>
              <a:gd name="connsiteY367" fmla="*/ 2865984 h 3867790"/>
              <a:gd name="connsiteX368" fmla="*/ 3765590 w 4817889"/>
              <a:gd name="connsiteY368" fmla="*/ 2865080 h 3867790"/>
              <a:gd name="connsiteX369" fmla="*/ 3766419 w 4817889"/>
              <a:gd name="connsiteY369" fmla="*/ 2865616 h 3867790"/>
              <a:gd name="connsiteX370" fmla="*/ 3766621 w 4817889"/>
              <a:gd name="connsiteY370" fmla="*/ 2865328 h 3867790"/>
              <a:gd name="connsiteX371" fmla="*/ 1017156 w 4817889"/>
              <a:gd name="connsiteY371" fmla="*/ 2857700 h 3867790"/>
              <a:gd name="connsiteX372" fmla="*/ 1022981 w 4817889"/>
              <a:gd name="connsiteY372" fmla="*/ 2860583 h 3867790"/>
              <a:gd name="connsiteX373" fmla="*/ 1023132 w 4817889"/>
              <a:gd name="connsiteY373" fmla="*/ 2860562 h 3867790"/>
              <a:gd name="connsiteX374" fmla="*/ 1020940 w 4817889"/>
              <a:gd name="connsiteY374" fmla="*/ 2858546 h 3867790"/>
              <a:gd name="connsiteX375" fmla="*/ 1118526 w 4817889"/>
              <a:gd name="connsiteY375" fmla="*/ 2857240 h 3867790"/>
              <a:gd name="connsiteX376" fmla="*/ 1119463 w 4817889"/>
              <a:gd name="connsiteY376" fmla="*/ 2860019 h 3867790"/>
              <a:gd name="connsiteX377" fmla="*/ 1121884 w 4817889"/>
              <a:gd name="connsiteY377" fmla="*/ 2860534 h 3867790"/>
              <a:gd name="connsiteX378" fmla="*/ 3474615 w 4817889"/>
              <a:gd name="connsiteY378" fmla="*/ 2843535 h 3867790"/>
              <a:gd name="connsiteX379" fmla="*/ 3474514 w 4817889"/>
              <a:gd name="connsiteY379" fmla="*/ 2843611 h 3867790"/>
              <a:gd name="connsiteX380" fmla="*/ 3474721 w 4817889"/>
              <a:gd name="connsiteY380" fmla="*/ 2843685 h 3867790"/>
              <a:gd name="connsiteX381" fmla="*/ 4253426 w 4817889"/>
              <a:gd name="connsiteY381" fmla="*/ 2802287 h 3867790"/>
              <a:gd name="connsiteX382" fmla="*/ 4253335 w 4817889"/>
              <a:gd name="connsiteY382" fmla="*/ 2802603 h 3867790"/>
              <a:gd name="connsiteX383" fmla="*/ 4253535 w 4817889"/>
              <a:gd name="connsiteY383" fmla="*/ 2802719 h 3867790"/>
              <a:gd name="connsiteX384" fmla="*/ 4311346 w 4817889"/>
              <a:gd name="connsiteY384" fmla="*/ 2766333 h 3867790"/>
              <a:gd name="connsiteX385" fmla="*/ 4311074 w 4817889"/>
              <a:gd name="connsiteY385" fmla="*/ 2767058 h 3867790"/>
              <a:gd name="connsiteX386" fmla="*/ 4310939 w 4817889"/>
              <a:gd name="connsiteY386" fmla="*/ 2767124 h 3867790"/>
              <a:gd name="connsiteX387" fmla="*/ 4311570 w 4817889"/>
              <a:gd name="connsiteY387" fmla="*/ 2767273 h 3867790"/>
              <a:gd name="connsiteX388" fmla="*/ 4311570 w 4817889"/>
              <a:gd name="connsiteY388" fmla="*/ 2767762 h 3867790"/>
              <a:gd name="connsiteX389" fmla="*/ 4312547 w 4817889"/>
              <a:gd name="connsiteY389" fmla="*/ 2768061 h 3867790"/>
              <a:gd name="connsiteX390" fmla="*/ 1133092 w 4817889"/>
              <a:gd name="connsiteY390" fmla="*/ 2762397 h 3867790"/>
              <a:gd name="connsiteX391" fmla="*/ 1132825 w 4817889"/>
              <a:gd name="connsiteY391" fmla="*/ 2762558 h 3867790"/>
              <a:gd name="connsiteX392" fmla="*/ 1132958 w 4817889"/>
              <a:gd name="connsiteY392" fmla="*/ 2762568 h 3867790"/>
              <a:gd name="connsiteX393" fmla="*/ 987770 w 4817889"/>
              <a:gd name="connsiteY393" fmla="*/ 2755808 h 3867790"/>
              <a:gd name="connsiteX394" fmla="*/ 987766 w 4817889"/>
              <a:gd name="connsiteY394" fmla="*/ 2756064 h 3867790"/>
              <a:gd name="connsiteX395" fmla="*/ 987847 w 4817889"/>
              <a:gd name="connsiteY395" fmla="*/ 2755883 h 3867790"/>
              <a:gd name="connsiteX396" fmla="*/ 987511 w 4817889"/>
              <a:gd name="connsiteY396" fmla="*/ 2752906 h 3867790"/>
              <a:gd name="connsiteX397" fmla="*/ 986236 w 4817889"/>
              <a:gd name="connsiteY397" fmla="*/ 2754641 h 3867790"/>
              <a:gd name="connsiteX398" fmla="*/ 987368 w 4817889"/>
              <a:gd name="connsiteY398" fmla="*/ 2754986 h 3867790"/>
              <a:gd name="connsiteX399" fmla="*/ 2759727 w 4817889"/>
              <a:gd name="connsiteY399" fmla="*/ 2750060 h 3867790"/>
              <a:gd name="connsiteX400" fmla="*/ 2758451 w 4817889"/>
              <a:gd name="connsiteY400" fmla="*/ 2753246 h 3867790"/>
              <a:gd name="connsiteX401" fmla="*/ 2758757 w 4817889"/>
              <a:gd name="connsiteY401" fmla="*/ 2753488 h 3867790"/>
              <a:gd name="connsiteX402" fmla="*/ 2760101 w 4817889"/>
              <a:gd name="connsiteY402" fmla="*/ 2751248 h 3867790"/>
              <a:gd name="connsiteX403" fmla="*/ 2760491 w 4817889"/>
              <a:gd name="connsiteY403" fmla="*/ 2750599 h 3867790"/>
              <a:gd name="connsiteX404" fmla="*/ 2760377 w 4817889"/>
              <a:gd name="connsiteY404" fmla="*/ 2750637 h 3867790"/>
              <a:gd name="connsiteX405" fmla="*/ 3738095 w 4817889"/>
              <a:gd name="connsiteY405" fmla="*/ 2743232 h 3867790"/>
              <a:gd name="connsiteX406" fmla="*/ 3738154 w 4817889"/>
              <a:gd name="connsiteY406" fmla="*/ 2743260 h 3867790"/>
              <a:gd name="connsiteX407" fmla="*/ 3738224 w 4817889"/>
              <a:gd name="connsiteY407" fmla="*/ 2744029 h 3867790"/>
              <a:gd name="connsiteX408" fmla="*/ 3741086 w 4817889"/>
              <a:gd name="connsiteY408" fmla="*/ 2744818 h 3867790"/>
              <a:gd name="connsiteX409" fmla="*/ 3738649 w 4817889"/>
              <a:gd name="connsiteY409" fmla="*/ 2743288 h 3867790"/>
              <a:gd name="connsiteX410" fmla="*/ 2344215 w 4817889"/>
              <a:gd name="connsiteY410" fmla="*/ 2738362 h 3867790"/>
              <a:gd name="connsiteX411" fmla="*/ 2344202 w 4817889"/>
              <a:gd name="connsiteY411" fmla="*/ 2738396 h 3867790"/>
              <a:gd name="connsiteX412" fmla="*/ 2345453 w 4817889"/>
              <a:gd name="connsiteY412" fmla="*/ 2739110 h 3867790"/>
              <a:gd name="connsiteX413" fmla="*/ 2345769 w 4817889"/>
              <a:gd name="connsiteY413" fmla="*/ 2738427 h 3867790"/>
              <a:gd name="connsiteX414" fmla="*/ 870192 w 4817889"/>
              <a:gd name="connsiteY414" fmla="*/ 2737711 h 3867790"/>
              <a:gd name="connsiteX415" fmla="*/ 869999 w 4817889"/>
              <a:gd name="connsiteY415" fmla="*/ 2738102 h 3867790"/>
              <a:gd name="connsiteX416" fmla="*/ 870186 w 4817889"/>
              <a:gd name="connsiteY416" fmla="*/ 2738285 h 3867790"/>
              <a:gd name="connsiteX417" fmla="*/ 3702802 w 4817889"/>
              <a:gd name="connsiteY417" fmla="*/ 2726229 h 3867790"/>
              <a:gd name="connsiteX418" fmla="*/ 3702785 w 4817889"/>
              <a:gd name="connsiteY418" fmla="*/ 2726454 h 3867790"/>
              <a:gd name="connsiteX419" fmla="*/ 3703302 w 4817889"/>
              <a:gd name="connsiteY419" fmla="*/ 2726699 h 3867790"/>
              <a:gd name="connsiteX420" fmla="*/ 3702932 w 4817889"/>
              <a:gd name="connsiteY420" fmla="*/ 2726326 h 3867790"/>
              <a:gd name="connsiteX421" fmla="*/ 3437365 w 4817889"/>
              <a:gd name="connsiteY421" fmla="*/ 2723535 h 3867790"/>
              <a:gd name="connsiteX422" fmla="*/ 3437819 w 4817889"/>
              <a:gd name="connsiteY422" fmla="*/ 2724765 h 3867790"/>
              <a:gd name="connsiteX423" fmla="*/ 3438550 w 4817889"/>
              <a:gd name="connsiteY423" fmla="*/ 2731685 h 3867790"/>
              <a:gd name="connsiteX424" fmla="*/ 3454321 w 4817889"/>
              <a:gd name="connsiteY424" fmla="*/ 2727984 h 3867790"/>
              <a:gd name="connsiteX425" fmla="*/ 1498697 w 4817889"/>
              <a:gd name="connsiteY425" fmla="*/ 2702675 h 3867790"/>
              <a:gd name="connsiteX426" fmla="*/ 1498233 w 4817889"/>
              <a:gd name="connsiteY426" fmla="*/ 2703024 h 3867790"/>
              <a:gd name="connsiteX427" fmla="*/ 1498759 w 4817889"/>
              <a:gd name="connsiteY427" fmla="*/ 2703032 h 3867790"/>
              <a:gd name="connsiteX428" fmla="*/ 1976736 w 4817889"/>
              <a:gd name="connsiteY428" fmla="*/ 2698322 h 3867790"/>
              <a:gd name="connsiteX429" fmla="*/ 1975462 w 4817889"/>
              <a:gd name="connsiteY429" fmla="*/ 2699092 h 3867790"/>
              <a:gd name="connsiteX430" fmla="*/ 1977843 w 4817889"/>
              <a:gd name="connsiteY430" fmla="*/ 2699251 h 3867790"/>
              <a:gd name="connsiteX431" fmla="*/ 1977592 w 4817889"/>
              <a:gd name="connsiteY431" fmla="*/ 2698902 h 3867790"/>
              <a:gd name="connsiteX432" fmla="*/ 1976762 w 4817889"/>
              <a:gd name="connsiteY432" fmla="*/ 2698428 h 3867790"/>
              <a:gd name="connsiteX433" fmla="*/ 817377 w 4817889"/>
              <a:gd name="connsiteY433" fmla="*/ 2689463 h 3867790"/>
              <a:gd name="connsiteX434" fmla="*/ 816728 w 4817889"/>
              <a:gd name="connsiteY434" fmla="*/ 2690750 h 3867790"/>
              <a:gd name="connsiteX435" fmla="*/ 817377 w 4817889"/>
              <a:gd name="connsiteY435" fmla="*/ 2690952 h 3867790"/>
              <a:gd name="connsiteX436" fmla="*/ 4298968 w 4817889"/>
              <a:gd name="connsiteY436" fmla="*/ 2679308 h 3867790"/>
              <a:gd name="connsiteX437" fmla="*/ 4298968 w 4817889"/>
              <a:gd name="connsiteY437" fmla="*/ 2679705 h 3867790"/>
              <a:gd name="connsiteX438" fmla="*/ 4299269 w 4817889"/>
              <a:gd name="connsiteY438" fmla="*/ 2679345 h 3867790"/>
              <a:gd name="connsiteX439" fmla="*/ 1986513 w 4817889"/>
              <a:gd name="connsiteY439" fmla="*/ 2674191 h 3867790"/>
              <a:gd name="connsiteX440" fmla="*/ 1986363 w 4817889"/>
              <a:gd name="connsiteY440" fmla="*/ 2674211 h 3867790"/>
              <a:gd name="connsiteX441" fmla="*/ 1986419 w 4817889"/>
              <a:gd name="connsiteY441" fmla="*/ 2674349 h 3867790"/>
              <a:gd name="connsiteX442" fmla="*/ 3129793 w 4817889"/>
              <a:gd name="connsiteY442" fmla="*/ 2670610 h 3867790"/>
              <a:gd name="connsiteX443" fmla="*/ 3131468 w 4817889"/>
              <a:gd name="connsiteY443" fmla="*/ 2672423 h 3867790"/>
              <a:gd name="connsiteX444" fmla="*/ 3132636 w 4817889"/>
              <a:gd name="connsiteY444" fmla="*/ 2672612 h 3867790"/>
              <a:gd name="connsiteX445" fmla="*/ 4253710 w 4817889"/>
              <a:gd name="connsiteY445" fmla="*/ 2597596 h 3867790"/>
              <a:gd name="connsiteX446" fmla="*/ 4253489 w 4817889"/>
              <a:gd name="connsiteY446" fmla="*/ 2597708 h 3867790"/>
              <a:gd name="connsiteX447" fmla="*/ 4253610 w 4817889"/>
              <a:gd name="connsiteY447" fmla="*/ 2598113 h 3867790"/>
              <a:gd name="connsiteX448" fmla="*/ 2140451 w 4817889"/>
              <a:gd name="connsiteY448" fmla="*/ 2597544 h 3867790"/>
              <a:gd name="connsiteX449" fmla="*/ 2140795 w 4817889"/>
              <a:gd name="connsiteY449" fmla="*/ 2598060 h 3867790"/>
              <a:gd name="connsiteX450" fmla="*/ 2141925 w 4817889"/>
              <a:gd name="connsiteY450" fmla="*/ 2597693 h 3867790"/>
              <a:gd name="connsiteX451" fmla="*/ 4493170 w 4817889"/>
              <a:gd name="connsiteY451" fmla="*/ 2596800 h 3867790"/>
              <a:gd name="connsiteX452" fmla="*/ 4493213 w 4817889"/>
              <a:gd name="connsiteY452" fmla="*/ 2597211 h 3867790"/>
              <a:gd name="connsiteX453" fmla="*/ 4491500 w 4817889"/>
              <a:gd name="connsiteY453" fmla="*/ 2598882 h 3867790"/>
              <a:gd name="connsiteX454" fmla="*/ 4491183 w 4817889"/>
              <a:gd name="connsiteY454" fmla="*/ 2598984 h 3867790"/>
              <a:gd name="connsiteX455" fmla="*/ 4491357 w 4817889"/>
              <a:gd name="connsiteY455" fmla="*/ 2599061 h 3867790"/>
              <a:gd name="connsiteX456" fmla="*/ 4491366 w 4817889"/>
              <a:gd name="connsiteY456" fmla="*/ 2599116 h 3867790"/>
              <a:gd name="connsiteX457" fmla="*/ 4493665 w 4817889"/>
              <a:gd name="connsiteY457" fmla="*/ 2597592 h 3867790"/>
              <a:gd name="connsiteX458" fmla="*/ 4493505 w 4817889"/>
              <a:gd name="connsiteY458" fmla="*/ 2597467 h 3867790"/>
              <a:gd name="connsiteX459" fmla="*/ 1864707 w 4817889"/>
              <a:gd name="connsiteY459" fmla="*/ 2592335 h 3867790"/>
              <a:gd name="connsiteX460" fmla="*/ 1864557 w 4817889"/>
              <a:gd name="connsiteY460" fmla="*/ 2592502 h 3867790"/>
              <a:gd name="connsiteX461" fmla="*/ 1865030 w 4817889"/>
              <a:gd name="connsiteY461" fmla="*/ 2592534 h 3867790"/>
              <a:gd name="connsiteX462" fmla="*/ 1865344 w 4817889"/>
              <a:gd name="connsiteY462" fmla="*/ 2592468 h 3867790"/>
              <a:gd name="connsiteX463" fmla="*/ 2409270 w 4817889"/>
              <a:gd name="connsiteY463" fmla="*/ 2580247 h 3867790"/>
              <a:gd name="connsiteX464" fmla="*/ 2408804 w 4817889"/>
              <a:gd name="connsiteY464" fmla="*/ 2580297 h 3867790"/>
              <a:gd name="connsiteX465" fmla="*/ 2408801 w 4817889"/>
              <a:gd name="connsiteY465" fmla="*/ 2580501 h 3867790"/>
              <a:gd name="connsiteX466" fmla="*/ 2409838 w 4817889"/>
              <a:gd name="connsiteY466" fmla="*/ 2581343 h 3867790"/>
              <a:gd name="connsiteX467" fmla="*/ 982149 w 4817889"/>
              <a:gd name="connsiteY467" fmla="*/ 2575154 h 3867790"/>
              <a:gd name="connsiteX468" fmla="*/ 982411 w 4817889"/>
              <a:gd name="connsiteY468" fmla="*/ 2575606 h 3867790"/>
              <a:gd name="connsiteX469" fmla="*/ 982466 w 4817889"/>
              <a:gd name="connsiteY469" fmla="*/ 2575445 h 3867790"/>
              <a:gd name="connsiteX470" fmla="*/ 3337481 w 4817889"/>
              <a:gd name="connsiteY470" fmla="*/ 2553551 h 3867790"/>
              <a:gd name="connsiteX471" fmla="*/ 3340586 w 4817889"/>
              <a:gd name="connsiteY471" fmla="*/ 2555662 h 3867790"/>
              <a:gd name="connsiteX472" fmla="*/ 3341899 w 4817889"/>
              <a:gd name="connsiteY472" fmla="*/ 2555620 h 3867790"/>
              <a:gd name="connsiteX473" fmla="*/ 4152673 w 4817889"/>
              <a:gd name="connsiteY473" fmla="*/ 2545678 h 3867790"/>
              <a:gd name="connsiteX474" fmla="*/ 4152509 w 4817889"/>
              <a:gd name="connsiteY474" fmla="*/ 2545841 h 3867790"/>
              <a:gd name="connsiteX475" fmla="*/ 4152919 w 4817889"/>
              <a:gd name="connsiteY475" fmla="*/ 2546158 h 3867790"/>
              <a:gd name="connsiteX476" fmla="*/ 4152919 w 4817889"/>
              <a:gd name="connsiteY476" fmla="*/ 2546035 h 3867790"/>
              <a:gd name="connsiteX477" fmla="*/ 2633020 w 4817889"/>
              <a:gd name="connsiteY477" fmla="*/ 2509229 h 3867790"/>
              <a:gd name="connsiteX478" fmla="*/ 2634906 w 4817889"/>
              <a:gd name="connsiteY478" fmla="*/ 2512993 h 3867790"/>
              <a:gd name="connsiteX479" fmla="*/ 2641867 w 4817889"/>
              <a:gd name="connsiteY479" fmla="*/ 2515229 h 3867790"/>
              <a:gd name="connsiteX480" fmla="*/ 2642092 w 4817889"/>
              <a:gd name="connsiteY480" fmla="*/ 2514774 h 3867790"/>
              <a:gd name="connsiteX481" fmla="*/ 2257568 w 4817889"/>
              <a:gd name="connsiteY481" fmla="*/ 2498233 h 3867790"/>
              <a:gd name="connsiteX482" fmla="*/ 2256521 w 4817889"/>
              <a:gd name="connsiteY482" fmla="*/ 2498556 h 3867790"/>
              <a:gd name="connsiteX483" fmla="*/ 2257425 w 4817889"/>
              <a:gd name="connsiteY483" fmla="*/ 2498886 h 3867790"/>
              <a:gd name="connsiteX484" fmla="*/ 2257749 w 4817889"/>
              <a:gd name="connsiteY484" fmla="*/ 2498935 h 3867790"/>
              <a:gd name="connsiteX485" fmla="*/ 1635122 w 4817889"/>
              <a:gd name="connsiteY485" fmla="*/ 2492047 h 3867790"/>
              <a:gd name="connsiteX486" fmla="*/ 1635028 w 4817889"/>
              <a:gd name="connsiteY486" fmla="*/ 2492132 h 3867790"/>
              <a:gd name="connsiteX487" fmla="*/ 1635184 w 4817889"/>
              <a:gd name="connsiteY487" fmla="*/ 2492159 h 3867790"/>
              <a:gd name="connsiteX488" fmla="*/ 887035 w 4817889"/>
              <a:gd name="connsiteY488" fmla="*/ 2480066 h 3867790"/>
              <a:gd name="connsiteX489" fmla="*/ 886978 w 4817889"/>
              <a:gd name="connsiteY489" fmla="*/ 2480092 h 3867790"/>
              <a:gd name="connsiteX490" fmla="*/ 886734 w 4817889"/>
              <a:gd name="connsiteY490" fmla="*/ 2480410 h 3867790"/>
              <a:gd name="connsiteX491" fmla="*/ 887191 w 4817889"/>
              <a:gd name="connsiteY491" fmla="*/ 2480606 h 3867790"/>
              <a:gd name="connsiteX492" fmla="*/ 887168 w 4817889"/>
              <a:gd name="connsiteY492" fmla="*/ 2480511 h 3867790"/>
              <a:gd name="connsiteX493" fmla="*/ 4082543 w 4817889"/>
              <a:gd name="connsiteY493" fmla="*/ 2478922 h 3867790"/>
              <a:gd name="connsiteX494" fmla="*/ 4083135 w 4817889"/>
              <a:gd name="connsiteY494" fmla="*/ 2479994 h 3867790"/>
              <a:gd name="connsiteX495" fmla="*/ 4083389 w 4817889"/>
              <a:gd name="connsiteY495" fmla="*/ 2479930 h 3867790"/>
              <a:gd name="connsiteX496" fmla="*/ 3613631 w 4817889"/>
              <a:gd name="connsiteY496" fmla="*/ 2476298 h 3867790"/>
              <a:gd name="connsiteX497" fmla="*/ 3612699 w 4817889"/>
              <a:gd name="connsiteY497" fmla="*/ 2476576 h 3867790"/>
              <a:gd name="connsiteX498" fmla="*/ 3613692 w 4817889"/>
              <a:gd name="connsiteY498" fmla="*/ 2477669 h 3867790"/>
              <a:gd name="connsiteX499" fmla="*/ 2338444 w 4817889"/>
              <a:gd name="connsiteY499" fmla="*/ 2463219 h 3867790"/>
              <a:gd name="connsiteX500" fmla="*/ 2337345 w 4817889"/>
              <a:gd name="connsiteY500" fmla="*/ 2463523 h 3867790"/>
              <a:gd name="connsiteX501" fmla="*/ 2338538 w 4817889"/>
              <a:gd name="connsiteY501" fmla="*/ 2463289 h 3867790"/>
              <a:gd name="connsiteX502" fmla="*/ 4364548 w 4817889"/>
              <a:gd name="connsiteY502" fmla="*/ 2451142 h 3867790"/>
              <a:gd name="connsiteX503" fmla="*/ 4364219 w 4817889"/>
              <a:gd name="connsiteY503" fmla="*/ 2451396 h 3867790"/>
              <a:gd name="connsiteX504" fmla="*/ 4364312 w 4817889"/>
              <a:gd name="connsiteY504" fmla="*/ 2451524 h 3867790"/>
              <a:gd name="connsiteX505" fmla="*/ 1016241 w 4817889"/>
              <a:gd name="connsiteY505" fmla="*/ 2435310 h 3867790"/>
              <a:gd name="connsiteX506" fmla="*/ 1016457 w 4817889"/>
              <a:gd name="connsiteY506" fmla="*/ 2436247 h 3867790"/>
              <a:gd name="connsiteX507" fmla="*/ 1018128 w 4817889"/>
              <a:gd name="connsiteY507" fmla="*/ 2435993 h 3867790"/>
              <a:gd name="connsiteX508" fmla="*/ 2472995 w 4817889"/>
              <a:gd name="connsiteY508" fmla="*/ 2434536 h 3867790"/>
              <a:gd name="connsiteX509" fmla="*/ 2472718 w 4817889"/>
              <a:gd name="connsiteY509" fmla="*/ 2434766 h 3867790"/>
              <a:gd name="connsiteX510" fmla="*/ 2473200 w 4817889"/>
              <a:gd name="connsiteY510" fmla="*/ 2434820 h 3867790"/>
              <a:gd name="connsiteX511" fmla="*/ 2473247 w 4817889"/>
              <a:gd name="connsiteY511" fmla="*/ 2434734 h 3867790"/>
              <a:gd name="connsiteX512" fmla="*/ 939857 w 4817889"/>
              <a:gd name="connsiteY512" fmla="*/ 2415624 h 3867790"/>
              <a:gd name="connsiteX513" fmla="*/ 939604 w 4817889"/>
              <a:gd name="connsiteY513" fmla="*/ 2416495 h 3867790"/>
              <a:gd name="connsiteX514" fmla="*/ 939922 w 4817889"/>
              <a:gd name="connsiteY514" fmla="*/ 2416092 h 3867790"/>
              <a:gd name="connsiteX515" fmla="*/ 941029 w 4817889"/>
              <a:gd name="connsiteY515" fmla="*/ 2415801 h 3867790"/>
              <a:gd name="connsiteX516" fmla="*/ 2127949 w 4817889"/>
              <a:gd name="connsiteY516" fmla="*/ 2402906 h 3867790"/>
              <a:gd name="connsiteX517" fmla="*/ 2127704 w 4817889"/>
              <a:gd name="connsiteY517" fmla="*/ 2403605 h 3867790"/>
              <a:gd name="connsiteX518" fmla="*/ 2128461 w 4817889"/>
              <a:gd name="connsiteY518" fmla="*/ 2403707 h 3867790"/>
              <a:gd name="connsiteX519" fmla="*/ 2128597 w 4817889"/>
              <a:gd name="connsiteY519" fmla="*/ 2403770 h 3867790"/>
              <a:gd name="connsiteX520" fmla="*/ 2128504 w 4817889"/>
              <a:gd name="connsiteY520" fmla="*/ 2403668 h 3867790"/>
              <a:gd name="connsiteX521" fmla="*/ 4183336 w 4817889"/>
              <a:gd name="connsiteY521" fmla="*/ 2386935 h 3867790"/>
              <a:gd name="connsiteX522" fmla="*/ 4183403 w 4817889"/>
              <a:gd name="connsiteY522" fmla="*/ 2387297 h 3867790"/>
              <a:gd name="connsiteX523" fmla="*/ 4183248 w 4817889"/>
              <a:gd name="connsiteY523" fmla="*/ 2387467 h 3867790"/>
              <a:gd name="connsiteX524" fmla="*/ 4183583 w 4817889"/>
              <a:gd name="connsiteY524" fmla="*/ 2387705 h 3867790"/>
              <a:gd name="connsiteX525" fmla="*/ 4183538 w 4817889"/>
              <a:gd name="connsiteY525" fmla="*/ 2387196 h 3867790"/>
              <a:gd name="connsiteX526" fmla="*/ 2336191 w 4817889"/>
              <a:gd name="connsiteY526" fmla="*/ 2386556 h 3867790"/>
              <a:gd name="connsiteX527" fmla="*/ 2338266 w 4817889"/>
              <a:gd name="connsiteY527" fmla="*/ 2390699 h 3867790"/>
              <a:gd name="connsiteX528" fmla="*/ 2345921 w 4817889"/>
              <a:gd name="connsiteY528" fmla="*/ 2390698 h 3867790"/>
              <a:gd name="connsiteX529" fmla="*/ 2346757 w 4817889"/>
              <a:gd name="connsiteY529" fmla="*/ 2390813 h 3867790"/>
              <a:gd name="connsiteX530" fmla="*/ 2338302 w 4817889"/>
              <a:gd name="connsiteY530" fmla="*/ 2387622 h 3867790"/>
              <a:gd name="connsiteX531" fmla="*/ 2058708 w 4817889"/>
              <a:gd name="connsiteY531" fmla="*/ 2374786 h 3867790"/>
              <a:gd name="connsiteX532" fmla="*/ 2059223 w 4817889"/>
              <a:gd name="connsiteY532" fmla="*/ 2375092 h 3867790"/>
              <a:gd name="connsiteX533" fmla="*/ 2059983 w 4817889"/>
              <a:gd name="connsiteY533" fmla="*/ 2374786 h 3867790"/>
              <a:gd name="connsiteX534" fmla="*/ 2057556 w 4817889"/>
              <a:gd name="connsiteY534" fmla="*/ 2374230 h 3867790"/>
              <a:gd name="connsiteX535" fmla="*/ 2057276 w 4817889"/>
              <a:gd name="connsiteY535" fmla="*/ 2374786 h 3867790"/>
              <a:gd name="connsiteX536" fmla="*/ 2058291 w 4817889"/>
              <a:gd name="connsiteY536" fmla="*/ 2374786 h 3867790"/>
              <a:gd name="connsiteX537" fmla="*/ 3894233 w 4817889"/>
              <a:gd name="connsiteY537" fmla="*/ 2369506 h 3867790"/>
              <a:gd name="connsiteX538" fmla="*/ 3894333 w 4817889"/>
              <a:gd name="connsiteY538" fmla="*/ 2370741 h 3867790"/>
              <a:gd name="connsiteX539" fmla="*/ 3895198 w 4817889"/>
              <a:gd name="connsiteY539" fmla="*/ 2371004 h 3867790"/>
              <a:gd name="connsiteX540" fmla="*/ 4598396 w 4817889"/>
              <a:gd name="connsiteY540" fmla="*/ 2351315 h 3867790"/>
              <a:gd name="connsiteX541" fmla="*/ 4598661 w 4817889"/>
              <a:gd name="connsiteY541" fmla="*/ 2351617 h 3867790"/>
              <a:gd name="connsiteX542" fmla="*/ 4598563 w 4817889"/>
              <a:gd name="connsiteY542" fmla="*/ 2352426 h 3867790"/>
              <a:gd name="connsiteX543" fmla="*/ 4600170 w 4817889"/>
              <a:gd name="connsiteY543" fmla="*/ 2353274 h 3867790"/>
              <a:gd name="connsiteX544" fmla="*/ 4598555 w 4817889"/>
              <a:gd name="connsiteY544" fmla="*/ 2351348 h 3867790"/>
              <a:gd name="connsiteX545" fmla="*/ 2853848 w 4817889"/>
              <a:gd name="connsiteY545" fmla="*/ 2344542 h 3867790"/>
              <a:gd name="connsiteX546" fmla="*/ 2852807 w 4817889"/>
              <a:gd name="connsiteY546" fmla="*/ 2344582 h 3867790"/>
              <a:gd name="connsiteX547" fmla="*/ 2855791 w 4817889"/>
              <a:gd name="connsiteY547" fmla="*/ 2345731 h 3867790"/>
              <a:gd name="connsiteX548" fmla="*/ 2855719 w 4817889"/>
              <a:gd name="connsiteY548" fmla="*/ 2345643 h 3867790"/>
              <a:gd name="connsiteX549" fmla="*/ 717099 w 4817889"/>
              <a:gd name="connsiteY549" fmla="*/ 2339084 h 3867790"/>
              <a:gd name="connsiteX550" fmla="*/ 716486 w 4817889"/>
              <a:gd name="connsiteY550" fmla="*/ 2339286 h 3867790"/>
              <a:gd name="connsiteX551" fmla="*/ 717822 w 4817889"/>
              <a:gd name="connsiteY551" fmla="*/ 2339286 h 3867790"/>
              <a:gd name="connsiteX552" fmla="*/ 718101 w 4817889"/>
              <a:gd name="connsiteY552" fmla="*/ 2339084 h 3867790"/>
              <a:gd name="connsiteX553" fmla="*/ 3003211 w 4817889"/>
              <a:gd name="connsiteY553" fmla="*/ 2336277 h 3867790"/>
              <a:gd name="connsiteX554" fmla="*/ 3008575 w 4817889"/>
              <a:gd name="connsiteY554" fmla="*/ 2342436 h 3867790"/>
              <a:gd name="connsiteX555" fmla="*/ 3012106 w 4817889"/>
              <a:gd name="connsiteY555" fmla="*/ 2343917 h 3867790"/>
              <a:gd name="connsiteX556" fmla="*/ 2789208 w 4817889"/>
              <a:gd name="connsiteY556" fmla="*/ 2334436 h 3867790"/>
              <a:gd name="connsiteX557" fmla="*/ 2789422 w 4817889"/>
              <a:gd name="connsiteY557" fmla="*/ 2334637 h 3867790"/>
              <a:gd name="connsiteX558" fmla="*/ 2789435 w 4817889"/>
              <a:gd name="connsiteY558" fmla="*/ 2334669 h 3867790"/>
              <a:gd name="connsiteX559" fmla="*/ 2789924 w 4817889"/>
              <a:gd name="connsiteY559" fmla="*/ 2334713 h 3867790"/>
              <a:gd name="connsiteX560" fmla="*/ 2789535 w 4817889"/>
              <a:gd name="connsiteY560" fmla="*/ 2334501 h 3867790"/>
              <a:gd name="connsiteX561" fmla="*/ 4170485 w 4817889"/>
              <a:gd name="connsiteY561" fmla="*/ 2324044 h 3867790"/>
              <a:gd name="connsiteX562" fmla="*/ 4170421 w 4817889"/>
              <a:gd name="connsiteY562" fmla="*/ 2324052 h 3867790"/>
              <a:gd name="connsiteX563" fmla="*/ 4170057 w 4817889"/>
              <a:gd name="connsiteY563" fmla="*/ 2324120 h 3867790"/>
              <a:gd name="connsiteX564" fmla="*/ 4170702 w 4817889"/>
              <a:gd name="connsiteY564" fmla="*/ 2324539 h 3867790"/>
              <a:gd name="connsiteX565" fmla="*/ 640005 w 4817889"/>
              <a:gd name="connsiteY565" fmla="*/ 2318038 h 3867790"/>
              <a:gd name="connsiteX566" fmla="*/ 639825 w 4817889"/>
              <a:gd name="connsiteY566" fmla="*/ 2318354 h 3867790"/>
              <a:gd name="connsiteX567" fmla="*/ 640112 w 4817889"/>
              <a:gd name="connsiteY567" fmla="*/ 2318069 h 3867790"/>
              <a:gd name="connsiteX568" fmla="*/ 4083480 w 4817889"/>
              <a:gd name="connsiteY568" fmla="*/ 2317410 h 3867790"/>
              <a:gd name="connsiteX569" fmla="*/ 4083301 w 4817889"/>
              <a:gd name="connsiteY569" fmla="*/ 2317514 h 3867790"/>
              <a:gd name="connsiteX570" fmla="*/ 4083097 w 4817889"/>
              <a:gd name="connsiteY570" fmla="*/ 2318732 h 3867790"/>
              <a:gd name="connsiteX571" fmla="*/ 4084548 w 4817889"/>
              <a:gd name="connsiteY571" fmla="*/ 2317486 h 3867790"/>
              <a:gd name="connsiteX572" fmla="*/ 4058075 w 4817889"/>
              <a:gd name="connsiteY572" fmla="*/ 2307020 h 3867790"/>
              <a:gd name="connsiteX573" fmla="*/ 4056160 w 4817889"/>
              <a:gd name="connsiteY573" fmla="*/ 2309128 h 3867790"/>
              <a:gd name="connsiteX574" fmla="*/ 4053708 w 4817889"/>
              <a:gd name="connsiteY574" fmla="*/ 2312689 h 3867790"/>
              <a:gd name="connsiteX575" fmla="*/ 4054177 w 4817889"/>
              <a:gd name="connsiteY575" fmla="*/ 2312653 h 3867790"/>
              <a:gd name="connsiteX576" fmla="*/ 4054375 w 4817889"/>
              <a:gd name="connsiteY576" fmla="*/ 2312338 h 3867790"/>
              <a:gd name="connsiteX577" fmla="*/ 4061519 w 4817889"/>
              <a:gd name="connsiteY577" fmla="*/ 2308644 h 3867790"/>
              <a:gd name="connsiteX578" fmla="*/ 3539098 w 4817889"/>
              <a:gd name="connsiteY578" fmla="*/ 2293185 h 3867790"/>
              <a:gd name="connsiteX579" fmla="*/ 3539114 w 4817889"/>
              <a:gd name="connsiteY579" fmla="*/ 2293254 h 3867790"/>
              <a:gd name="connsiteX580" fmla="*/ 3539216 w 4817889"/>
              <a:gd name="connsiteY580" fmla="*/ 2293290 h 3867790"/>
              <a:gd name="connsiteX581" fmla="*/ 3316207 w 4817889"/>
              <a:gd name="connsiteY581" fmla="*/ 2257439 h 3867790"/>
              <a:gd name="connsiteX582" fmla="*/ 3316545 w 4817889"/>
              <a:gd name="connsiteY582" fmla="*/ 2257790 h 3867790"/>
              <a:gd name="connsiteX583" fmla="*/ 3316730 w 4817889"/>
              <a:gd name="connsiteY583" fmla="*/ 2258256 h 3867790"/>
              <a:gd name="connsiteX584" fmla="*/ 3316886 w 4817889"/>
              <a:gd name="connsiteY584" fmla="*/ 2257825 h 3867790"/>
              <a:gd name="connsiteX585" fmla="*/ 3316905 w 4817889"/>
              <a:gd name="connsiteY585" fmla="*/ 2257818 h 3867790"/>
              <a:gd name="connsiteX586" fmla="*/ 3316496 w 4817889"/>
              <a:gd name="connsiteY586" fmla="*/ 2257570 h 3867790"/>
              <a:gd name="connsiteX587" fmla="*/ 4503945 w 4817889"/>
              <a:gd name="connsiteY587" fmla="*/ 2253146 h 3867790"/>
              <a:gd name="connsiteX588" fmla="*/ 4503933 w 4817889"/>
              <a:gd name="connsiteY588" fmla="*/ 2253148 h 3867790"/>
              <a:gd name="connsiteX589" fmla="*/ 4503959 w 4817889"/>
              <a:gd name="connsiteY589" fmla="*/ 2253168 h 3867790"/>
              <a:gd name="connsiteX590" fmla="*/ 3936961 w 4817889"/>
              <a:gd name="connsiteY590" fmla="*/ 2240769 h 3867790"/>
              <a:gd name="connsiteX591" fmla="*/ 3936924 w 4817889"/>
              <a:gd name="connsiteY591" fmla="*/ 2240784 h 3867790"/>
              <a:gd name="connsiteX592" fmla="*/ 3936986 w 4817889"/>
              <a:gd name="connsiteY592" fmla="*/ 2240779 h 3867790"/>
              <a:gd name="connsiteX593" fmla="*/ 2366049 w 4817889"/>
              <a:gd name="connsiteY593" fmla="*/ 2239778 h 3867790"/>
              <a:gd name="connsiteX594" fmla="*/ 2366386 w 4817889"/>
              <a:gd name="connsiteY594" fmla="*/ 2240085 h 3867790"/>
              <a:gd name="connsiteX595" fmla="*/ 2366490 w 4817889"/>
              <a:gd name="connsiteY595" fmla="*/ 2240001 h 3867790"/>
              <a:gd name="connsiteX596" fmla="*/ 3293485 w 4817889"/>
              <a:gd name="connsiteY596" fmla="*/ 2235604 h 3867790"/>
              <a:gd name="connsiteX597" fmla="*/ 3292999 w 4817889"/>
              <a:gd name="connsiteY597" fmla="*/ 2235934 h 3867790"/>
              <a:gd name="connsiteX598" fmla="*/ 3294022 w 4817889"/>
              <a:gd name="connsiteY598" fmla="*/ 2236783 h 3867790"/>
              <a:gd name="connsiteX599" fmla="*/ 1045081 w 4817889"/>
              <a:gd name="connsiteY599" fmla="*/ 2223483 h 3867790"/>
              <a:gd name="connsiteX600" fmla="*/ 1045066 w 4817889"/>
              <a:gd name="connsiteY600" fmla="*/ 2223539 h 3867790"/>
              <a:gd name="connsiteX601" fmla="*/ 1039875 w 4817889"/>
              <a:gd name="connsiteY601" fmla="*/ 2223539 h 3867790"/>
              <a:gd name="connsiteX602" fmla="*/ 1039838 w 4817889"/>
              <a:gd name="connsiteY602" fmla="*/ 2223539 h 3867790"/>
              <a:gd name="connsiteX603" fmla="*/ 1040156 w 4817889"/>
              <a:gd name="connsiteY603" fmla="*/ 2224328 h 3867790"/>
              <a:gd name="connsiteX604" fmla="*/ 1045194 w 4817889"/>
              <a:gd name="connsiteY604" fmla="*/ 2224328 h 3867790"/>
              <a:gd name="connsiteX605" fmla="*/ 1045778 w 4817889"/>
              <a:gd name="connsiteY605" fmla="*/ 2224328 h 3867790"/>
              <a:gd name="connsiteX606" fmla="*/ 1046006 w 4817889"/>
              <a:gd name="connsiteY606" fmla="*/ 2223903 h 3867790"/>
              <a:gd name="connsiteX607" fmla="*/ 1045111 w 4817889"/>
              <a:gd name="connsiteY607" fmla="*/ 2223903 h 3867790"/>
              <a:gd name="connsiteX608" fmla="*/ 994932 w 4817889"/>
              <a:gd name="connsiteY608" fmla="*/ 2218277 h 3867790"/>
              <a:gd name="connsiteX609" fmla="*/ 993970 w 4817889"/>
              <a:gd name="connsiteY609" fmla="*/ 2219161 h 3867790"/>
              <a:gd name="connsiteX610" fmla="*/ 996025 w 4817889"/>
              <a:gd name="connsiteY610" fmla="*/ 2219029 h 3867790"/>
              <a:gd name="connsiteX611" fmla="*/ 2274583 w 4817889"/>
              <a:gd name="connsiteY611" fmla="*/ 2203769 h 3867790"/>
              <a:gd name="connsiteX612" fmla="*/ 2273928 w 4817889"/>
              <a:gd name="connsiteY612" fmla="*/ 2205336 h 3867790"/>
              <a:gd name="connsiteX613" fmla="*/ 2274229 w 4817889"/>
              <a:gd name="connsiteY613" fmla="*/ 2205395 h 3867790"/>
              <a:gd name="connsiteX614" fmla="*/ 2276134 w 4817889"/>
              <a:gd name="connsiteY614" fmla="*/ 2205630 h 3867790"/>
              <a:gd name="connsiteX615" fmla="*/ 2274817 w 4817889"/>
              <a:gd name="connsiteY615" fmla="*/ 2205101 h 3867790"/>
              <a:gd name="connsiteX616" fmla="*/ 879416 w 4817889"/>
              <a:gd name="connsiteY616" fmla="*/ 2201300 h 3867790"/>
              <a:gd name="connsiteX617" fmla="*/ 878780 w 4817889"/>
              <a:gd name="connsiteY617" fmla="*/ 2202238 h 3867790"/>
              <a:gd name="connsiteX618" fmla="*/ 878780 w 4817889"/>
              <a:gd name="connsiteY618" fmla="*/ 2203141 h 3867790"/>
              <a:gd name="connsiteX619" fmla="*/ 879719 w 4817889"/>
              <a:gd name="connsiteY619" fmla="*/ 2202083 h 3867790"/>
              <a:gd name="connsiteX620" fmla="*/ 1125121 w 4817889"/>
              <a:gd name="connsiteY620" fmla="*/ 2200321 h 3867790"/>
              <a:gd name="connsiteX621" fmla="*/ 1122857 w 4817889"/>
              <a:gd name="connsiteY621" fmla="*/ 2200821 h 3867790"/>
              <a:gd name="connsiteX622" fmla="*/ 1125822 w 4817889"/>
              <a:gd name="connsiteY622" fmla="*/ 2201557 h 3867790"/>
              <a:gd name="connsiteX623" fmla="*/ 1126397 w 4817889"/>
              <a:gd name="connsiteY623" fmla="*/ 2201174 h 3867790"/>
              <a:gd name="connsiteX624" fmla="*/ 1125121 w 4817889"/>
              <a:gd name="connsiteY624" fmla="*/ 2200321 h 3867790"/>
              <a:gd name="connsiteX625" fmla="*/ 4334663 w 4817889"/>
              <a:gd name="connsiteY625" fmla="*/ 2199876 h 3867790"/>
              <a:gd name="connsiteX626" fmla="*/ 4335212 w 4817889"/>
              <a:gd name="connsiteY626" fmla="*/ 2200553 h 3867790"/>
              <a:gd name="connsiteX627" fmla="*/ 4336694 w 4817889"/>
              <a:gd name="connsiteY627" fmla="*/ 2203032 h 3867790"/>
              <a:gd name="connsiteX628" fmla="*/ 4337356 w 4817889"/>
              <a:gd name="connsiteY628" fmla="*/ 2200816 h 3867790"/>
              <a:gd name="connsiteX629" fmla="*/ 4335201 w 4817889"/>
              <a:gd name="connsiteY629" fmla="*/ 2200143 h 3867790"/>
              <a:gd name="connsiteX630" fmla="*/ 3767220 w 4817889"/>
              <a:gd name="connsiteY630" fmla="*/ 2197446 h 3867790"/>
              <a:gd name="connsiteX631" fmla="*/ 3766498 w 4817889"/>
              <a:gd name="connsiteY631" fmla="*/ 2197926 h 3867790"/>
              <a:gd name="connsiteX632" fmla="*/ 3767220 w 4817889"/>
              <a:gd name="connsiteY632" fmla="*/ 2200087 h 3867790"/>
              <a:gd name="connsiteX633" fmla="*/ 3767220 w 4817889"/>
              <a:gd name="connsiteY633" fmla="*/ 2198392 h 3867790"/>
              <a:gd name="connsiteX634" fmla="*/ 3767980 w 4817889"/>
              <a:gd name="connsiteY634" fmla="*/ 2199876 h 3867790"/>
              <a:gd name="connsiteX635" fmla="*/ 3768563 w 4817889"/>
              <a:gd name="connsiteY635" fmla="*/ 2198708 h 3867790"/>
              <a:gd name="connsiteX636" fmla="*/ 3767220 w 4817889"/>
              <a:gd name="connsiteY636" fmla="*/ 2198392 h 3867790"/>
              <a:gd name="connsiteX637" fmla="*/ 3668523 w 4817889"/>
              <a:gd name="connsiteY637" fmla="*/ 2192800 h 3867790"/>
              <a:gd name="connsiteX638" fmla="*/ 3668422 w 4817889"/>
              <a:gd name="connsiteY638" fmla="*/ 2193103 h 3867790"/>
              <a:gd name="connsiteX639" fmla="*/ 3667274 w 4817889"/>
              <a:gd name="connsiteY639" fmla="*/ 2193818 h 3867790"/>
              <a:gd name="connsiteX640" fmla="*/ 3668302 w 4817889"/>
              <a:gd name="connsiteY640" fmla="*/ 2195158 h 3867790"/>
              <a:gd name="connsiteX641" fmla="*/ 3668422 w 4817889"/>
              <a:gd name="connsiteY641" fmla="*/ 2194799 h 3867790"/>
              <a:gd name="connsiteX642" fmla="*/ 3669058 w 4817889"/>
              <a:gd name="connsiteY642" fmla="*/ 2193531 h 3867790"/>
              <a:gd name="connsiteX643" fmla="*/ 2468534 w 4817889"/>
              <a:gd name="connsiteY643" fmla="*/ 2191819 h 3867790"/>
              <a:gd name="connsiteX644" fmla="*/ 2467555 w 4817889"/>
              <a:gd name="connsiteY644" fmla="*/ 2194453 h 3867790"/>
              <a:gd name="connsiteX645" fmla="*/ 2469493 w 4817889"/>
              <a:gd name="connsiteY645" fmla="*/ 2200842 h 3867790"/>
              <a:gd name="connsiteX646" fmla="*/ 2472824 w 4817889"/>
              <a:gd name="connsiteY646" fmla="*/ 2201421 h 3867790"/>
              <a:gd name="connsiteX647" fmla="*/ 2469794 w 4817889"/>
              <a:gd name="connsiteY647" fmla="*/ 2195431 h 3867790"/>
              <a:gd name="connsiteX648" fmla="*/ 2069923 w 4817889"/>
              <a:gd name="connsiteY648" fmla="*/ 2182737 h 3867790"/>
              <a:gd name="connsiteX649" fmla="*/ 2070023 w 4817889"/>
              <a:gd name="connsiteY649" fmla="*/ 2183036 h 3867790"/>
              <a:gd name="connsiteX650" fmla="*/ 2069525 w 4817889"/>
              <a:gd name="connsiteY650" fmla="*/ 2183555 h 3867790"/>
              <a:gd name="connsiteX651" fmla="*/ 2070422 w 4817889"/>
              <a:gd name="connsiteY651" fmla="*/ 2183245 h 3867790"/>
              <a:gd name="connsiteX652" fmla="*/ 2070763 w 4817889"/>
              <a:gd name="connsiteY652" fmla="*/ 2183716 h 3867790"/>
              <a:gd name="connsiteX653" fmla="*/ 2070512 w 4817889"/>
              <a:gd name="connsiteY653" fmla="*/ 2183141 h 3867790"/>
              <a:gd name="connsiteX654" fmla="*/ 3709038 w 4817889"/>
              <a:gd name="connsiteY654" fmla="*/ 2170888 h 3867790"/>
              <a:gd name="connsiteX655" fmla="*/ 3709249 w 4817889"/>
              <a:gd name="connsiteY655" fmla="*/ 2171053 h 3867790"/>
              <a:gd name="connsiteX656" fmla="*/ 3709525 w 4817889"/>
              <a:gd name="connsiteY656" fmla="*/ 2170921 h 3867790"/>
              <a:gd name="connsiteX657" fmla="*/ 771394 w 4817889"/>
              <a:gd name="connsiteY657" fmla="*/ 2141277 h 3867790"/>
              <a:gd name="connsiteX658" fmla="*/ 770912 w 4817889"/>
              <a:gd name="connsiteY658" fmla="*/ 2141666 h 3867790"/>
              <a:gd name="connsiteX659" fmla="*/ 770962 w 4817889"/>
              <a:gd name="connsiteY659" fmla="*/ 2142449 h 3867790"/>
              <a:gd name="connsiteX660" fmla="*/ 2320579 w 4817889"/>
              <a:gd name="connsiteY660" fmla="*/ 2134972 h 3867790"/>
              <a:gd name="connsiteX661" fmla="*/ 2321448 w 4817889"/>
              <a:gd name="connsiteY661" fmla="*/ 2137735 h 3867790"/>
              <a:gd name="connsiteX662" fmla="*/ 2327068 w 4817889"/>
              <a:gd name="connsiteY662" fmla="*/ 2137524 h 3867790"/>
              <a:gd name="connsiteX663" fmla="*/ 3794821 w 4817889"/>
              <a:gd name="connsiteY663" fmla="*/ 2120084 h 3867790"/>
              <a:gd name="connsiteX664" fmla="*/ 3796779 w 4817889"/>
              <a:gd name="connsiteY664" fmla="*/ 2122788 h 3867790"/>
              <a:gd name="connsiteX665" fmla="*/ 3800807 w 4817889"/>
              <a:gd name="connsiteY665" fmla="*/ 2125074 h 3867790"/>
              <a:gd name="connsiteX666" fmla="*/ 3799905 w 4817889"/>
              <a:gd name="connsiteY666" fmla="*/ 2124223 h 3867790"/>
              <a:gd name="connsiteX667" fmla="*/ 2321808 w 4817889"/>
              <a:gd name="connsiteY667" fmla="*/ 2118389 h 3867790"/>
              <a:gd name="connsiteX668" fmla="*/ 2321808 w 4817889"/>
              <a:gd name="connsiteY668" fmla="*/ 2118433 h 3867790"/>
              <a:gd name="connsiteX669" fmla="*/ 2319261 w 4817889"/>
              <a:gd name="connsiteY669" fmla="*/ 2118517 h 3867790"/>
              <a:gd name="connsiteX670" fmla="*/ 2321961 w 4817889"/>
              <a:gd name="connsiteY670" fmla="*/ 2118930 h 3867790"/>
              <a:gd name="connsiteX671" fmla="*/ 2322248 w 4817889"/>
              <a:gd name="connsiteY671" fmla="*/ 2118628 h 3867790"/>
              <a:gd name="connsiteX672" fmla="*/ 2321878 w 4817889"/>
              <a:gd name="connsiteY672" fmla="*/ 2118501 h 3867790"/>
              <a:gd name="connsiteX673" fmla="*/ 3411912 w 4817889"/>
              <a:gd name="connsiteY673" fmla="*/ 2106535 h 3867790"/>
              <a:gd name="connsiteX674" fmla="*/ 3411930 w 4817889"/>
              <a:gd name="connsiteY674" fmla="*/ 2106810 h 3867790"/>
              <a:gd name="connsiteX675" fmla="*/ 3412288 w 4817889"/>
              <a:gd name="connsiteY675" fmla="*/ 2106840 h 3867790"/>
              <a:gd name="connsiteX676" fmla="*/ 3593357 w 4817889"/>
              <a:gd name="connsiteY676" fmla="*/ 2106209 h 3867790"/>
              <a:gd name="connsiteX677" fmla="*/ 3586605 w 4817889"/>
              <a:gd name="connsiteY677" fmla="*/ 2109335 h 3867790"/>
              <a:gd name="connsiteX678" fmla="*/ 3591232 w 4817889"/>
              <a:gd name="connsiteY678" fmla="*/ 2108719 h 3867790"/>
              <a:gd name="connsiteX679" fmla="*/ 727110 w 4817889"/>
              <a:gd name="connsiteY679" fmla="*/ 2101685 h 3867790"/>
              <a:gd name="connsiteX680" fmla="*/ 727228 w 4817889"/>
              <a:gd name="connsiteY680" fmla="*/ 2101788 h 3867790"/>
              <a:gd name="connsiteX681" fmla="*/ 727251 w 4817889"/>
              <a:gd name="connsiteY681" fmla="*/ 2101716 h 3867790"/>
              <a:gd name="connsiteX682" fmla="*/ 2017492 w 4817889"/>
              <a:gd name="connsiteY682" fmla="*/ 2093373 h 3867790"/>
              <a:gd name="connsiteX683" fmla="*/ 2015457 w 4817889"/>
              <a:gd name="connsiteY683" fmla="*/ 2094228 h 3867790"/>
              <a:gd name="connsiteX684" fmla="*/ 2016073 w 4817889"/>
              <a:gd name="connsiteY684" fmla="*/ 2094538 h 3867790"/>
              <a:gd name="connsiteX685" fmla="*/ 2016516 w 4817889"/>
              <a:gd name="connsiteY685" fmla="*/ 2095268 h 3867790"/>
              <a:gd name="connsiteX686" fmla="*/ 706501 w 4817889"/>
              <a:gd name="connsiteY686" fmla="*/ 2088950 h 3867790"/>
              <a:gd name="connsiteX687" fmla="*/ 706081 w 4817889"/>
              <a:gd name="connsiteY687" fmla="*/ 2089328 h 3867790"/>
              <a:gd name="connsiteX688" fmla="*/ 706445 w 4817889"/>
              <a:gd name="connsiteY688" fmla="*/ 2089549 h 3867790"/>
              <a:gd name="connsiteX689" fmla="*/ 987413 w 4817889"/>
              <a:gd name="connsiteY689" fmla="*/ 2072656 h 3867790"/>
              <a:gd name="connsiteX690" fmla="*/ 987530 w 4817889"/>
              <a:gd name="connsiteY690" fmla="*/ 2072909 h 3867790"/>
              <a:gd name="connsiteX691" fmla="*/ 987650 w 4817889"/>
              <a:gd name="connsiteY691" fmla="*/ 2072890 h 3867790"/>
              <a:gd name="connsiteX692" fmla="*/ 1085995 w 4817889"/>
              <a:gd name="connsiteY692" fmla="*/ 2065844 h 3867790"/>
              <a:gd name="connsiteX693" fmla="*/ 1085995 w 4817889"/>
              <a:gd name="connsiteY693" fmla="*/ 2066312 h 3867790"/>
              <a:gd name="connsiteX694" fmla="*/ 1085866 w 4817889"/>
              <a:gd name="connsiteY694" fmla="*/ 2066386 h 3867790"/>
              <a:gd name="connsiteX695" fmla="*/ 1086122 w 4817889"/>
              <a:gd name="connsiteY695" fmla="*/ 2066346 h 3867790"/>
              <a:gd name="connsiteX696" fmla="*/ 1086277 w 4817889"/>
              <a:gd name="connsiteY696" fmla="*/ 2066268 h 3867790"/>
              <a:gd name="connsiteX697" fmla="*/ 3666883 w 4817889"/>
              <a:gd name="connsiteY697" fmla="*/ 2037942 h 3867790"/>
              <a:gd name="connsiteX698" fmla="*/ 3667084 w 4817889"/>
              <a:gd name="connsiteY698" fmla="*/ 2038531 h 3867790"/>
              <a:gd name="connsiteX699" fmla="*/ 3675576 w 4817889"/>
              <a:gd name="connsiteY699" fmla="*/ 2043624 h 3867790"/>
              <a:gd name="connsiteX700" fmla="*/ 3676096 w 4817889"/>
              <a:gd name="connsiteY700" fmla="*/ 2043629 h 3867790"/>
              <a:gd name="connsiteX701" fmla="*/ 3670073 w 4817889"/>
              <a:gd name="connsiteY701" fmla="*/ 2040370 h 3867790"/>
              <a:gd name="connsiteX702" fmla="*/ 788525 w 4817889"/>
              <a:gd name="connsiteY702" fmla="*/ 2025044 h 3867790"/>
              <a:gd name="connsiteX703" fmla="*/ 788527 w 4817889"/>
              <a:gd name="connsiteY703" fmla="*/ 2025046 h 3867790"/>
              <a:gd name="connsiteX704" fmla="*/ 788529 w 4817889"/>
              <a:gd name="connsiteY704" fmla="*/ 2025045 h 3867790"/>
              <a:gd name="connsiteX705" fmla="*/ 3274455 w 4817889"/>
              <a:gd name="connsiteY705" fmla="*/ 2020837 h 3867790"/>
              <a:gd name="connsiteX706" fmla="*/ 3274149 w 4817889"/>
              <a:gd name="connsiteY706" fmla="*/ 2021529 h 3867790"/>
              <a:gd name="connsiteX707" fmla="*/ 3275267 w 4817889"/>
              <a:gd name="connsiteY707" fmla="*/ 2022175 h 3867790"/>
              <a:gd name="connsiteX708" fmla="*/ 4227771 w 4817889"/>
              <a:gd name="connsiteY708" fmla="*/ 2015232 h 3867790"/>
              <a:gd name="connsiteX709" fmla="*/ 4239174 w 4817889"/>
              <a:gd name="connsiteY709" fmla="*/ 2037289 h 3867790"/>
              <a:gd name="connsiteX710" fmla="*/ 4263789 w 4817889"/>
              <a:gd name="connsiteY710" fmla="*/ 2072508 h 3867790"/>
              <a:gd name="connsiteX711" fmla="*/ 4267221 w 4817889"/>
              <a:gd name="connsiteY711" fmla="*/ 2076155 h 3867790"/>
              <a:gd name="connsiteX712" fmla="*/ 4278262 w 4817889"/>
              <a:gd name="connsiteY712" fmla="*/ 2077796 h 3867790"/>
              <a:gd name="connsiteX713" fmla="*/ 4291199 w 4817889"/>
              <a:gd name="connsiteY713" fmla="*/ 2081072 h 3867790"/>
              <a:gd name="connsiteX714" fmla="*/ 4284372 w 4817889"/>
              <a:gd name="connsiteY714" fmla="*/ 2074152 h 3867790"/>
              <a:gd name="connsiteX715" fmla="*/ 4268881 w 4817889"/>
              <a:gd name="connsiteY715" fmla="*/ 2050443 h 3867790"/>
              <a:gd name="connsiteX716" fmla="*/ 4268757 w 4817889"/>
              <a:gd name="connsiteY716" fmla="*/ 2046721 h 3867790"/>
              <a:gd name="connsiteX717" fmla="*/ 4252590 w 4817889"/>
              <a:gd name="connsiteY717" fmla="*/ 2041506 h 3867790"/>
              <a:gd name="connsiteX718" fmla="*/ 4238967 w 4817889"/>
              <a:gd name="connsiteY718" fmla="*/ 2030688 h 3867790"/>
              <a:gd name="connsiteX719" fmla="*/ 3086430 w 4817889"/>
              <a:gd name="connsiteY719" fmla="*/ 2012282 h 3867790"/>
              <a:gd name="connsiteX720" fmla="*/ 3090270 w 4817889"/>
              <a:gd name="connsiteY720" fmla="*/ 2016303 h 3867790"/>
              <a:gd name="connsiteX721" fmla="*/ 3101187 w 4817889"/>
              <a:gd name="connsiteY721" fmla="*/ 2020009 h 3867790"/>
              <a:gd name="connsiteX722" fmla="*/ 3105617 w 4817889"/>
              <a:gd name="connsiteY722" fmla="*/ 2018542 h 3867790"/>
              <a:gd name="connsiteX723" fmla="*/ 3330881 w 4817889"/>
              <a:gd name="connsiteY723" fmla="*/ 1985455 h 3867790"/>
              <a:gd name="connsiteX724" fmla="*/ 3330684 w 4817889"/>
              <a:gd name="connsiteY724" fmla="*/ 1988126 h 3867790"/>
              <a:gd name="connsiteX725" fmla="*/ 3332286 w 4817889"/>
              <a:gd name="connsiteY725" fmla="*/ 1986442 h 3867790"/>
              <a:gd name="connsiteX726" fmla="*/ 3022992 w 4817889"/>
              <a:gd name="connsiteY726" fmla="*/ 1981828 h 3867790"/>
              <a:gd name="connsiteX727" fmla="*/ 3024232 w 4817889"/>
              <a:gd name="connsiteY727" fmla="*/ 1982842 h 3867790"/>
              <a:gd name="connsiteX728" fmla="*/ 3034670 w 4817889"/>
              <a:gd name="connsiteY728" fmla="*/ 1988772 h 3867790"/>
              <a:gd name="connsiteX729" fmla="*/ 3035305 w 4817889"/>
              <a:gd name="connsiteY729" fmla="*/ 1988818 h 3867790"/>
              <a:gd name="connsiteX730" fmla="*/ 1009547 w 4817889"/>
              <a:gd name="connsiteY730" fmla="*/ 1960393 h 3867790"/>
              <a:gd name="connsiteX731" fmla="*/ 1009501 w 4817889"/>
              <a:gd name="connsiteY731" fmla="*/ 1960491 h 3867790"/>
              <a:gd name="connsiteX732" fmla="*/ 1009631 w 4817889"/>
              <a:gd name="connsiteY732" fmla="*/ 1960452 h 3867790"/>
              <a:gd name="connsiteX733" fmla="*/ 2289851 w 4817889"/>
              <a:gd name="connsiteY733" fmla="*/ 1955561 h 3867790"/>
              <a:gd name="connsiteX734" fmla="*/ 2284425 w 4817889"/>
              <a:gd name="connsiteY734" fmla="*/ 1957167 h 3867790"/>
              <a:gd name="connsiteX735" fmla="*/ 2289639 w 4817889"/>
              <a:gd name="connsiteY735" fmla="*/ 1964676 h 3867790"/>
              <a:gd name="connsiteX736" fmla="*/ 2292129 w 4817889"/>
              <a:gd name="connsiteY736" fmla="*/ 1964797 h 3867790"/>
              <a:gd name="connsiteX737" fmla="*/ 2290013 w 4817889"/>
              <a:gd name="connsiteY737" fmla="*/ 1959326 h 3867790"/>
              <a:gd name="connsiteX738" fmla="*/ 1325308 w 4817889"/>
              <a:gd name="connsiteY738" fmla="*/ 1953999 h 3867790"/>
              <a:gd name="connsiteX739" fmla="*/ 1325226 w 4817889"/>
              <a:gd name="connsiteY739" fmla="*/ 1954034 h 3867790"/>
              <a:gd name="connsiteX740" fmla="*/ 1325203 w 4817889"/>
              <a:gd name="connsiteY740" fmla="*/ 1954096 h 3867790"/>
              <a:gd name="connsiteX741" fmla="*/ 2678832 w 4817889"/>
              <a:gd name="connsiteY741" fmla="*/ 1923394 h 3867790"/>
              <a:gd name="connsiteX742" fmla="*/ 2675218 w 4817889"/>
              <a:gd name="connsiteY742" fmla="*/ 1925059 h 3867790"/>
              <a:gd name="connsiteX743" fmla="*/ 2683331 w 4817889"/>
              <a:gd name="connsiteY743" fmla="*/ 1928207 h 3867790"/>
              <a:gd name="connsiteX744" fmla="*/ 2682235 w 4817889"/>
              <a:gd name="connsiteY744" fmla="*/ 1926788 h 3867790"/>
              <a:gd name="connsiteX745" fmla="*/ 2678832 w 4817889"/>
              <a:gd name="connsiteY745" fmla="*/ 1923394 h 3867790"/>
              <a:gd name="connsiteX746" fmla="*/ 853431 w 4817889"/>
              <a:gd name="connsiteY746" fmla="*/ 1895513 h 3867790"/>
              <a:gd name="connsiteX747" fmla="*/ 852908 w 4817889"/>
              <a:gd name="connsiteY747" fmla="*/ 1896014 h 3867790"/>
              <a:gd name="connsiteX748" fmla="*/ 851990 w 4817889"/>
              <a:gd name="connsiteY748" fmla="*/ 1896014 h 3867790"/>
              <a:gd name="connsiteX749" fmla="*/ 852887 w 4817889"/>
              <a:gd name="connsiteY749" fmla="*/ 1899497 h 3867790"/>
              <a:gd name="connsiteX750" fmla="*/ 853358 w 4817889"/>
              <a:gd name="connsiteY750" fmla="*/ 1899044 h 3867790"/>
              <a:gd name="connsiteX751" fmla="*/ 853358 w 4817889"/>
              <a:gd name="connsiteY751" fmla="*/ 1896223 h 3867790"/>
              <a:gd name="connsiteX752" fmla="*/ 823530 w 4817889"/>
              <a:gd name="connsiteY752" fmla="*/ 1876816 h 3867790"/>
              <a:gd name="connsiteX753" fmla="*/ 822313 w 4817889"/>
              <a:gd name="connsiteY753" fmla="*/ 1877322 h 3867790"/>
              <a:gd name="connsiteX754" fmla="*/ 822189 w 4817889"/>
              <a:gd name="connsiteY754" fmla="*/ 1877362 h 3867790"/>
              <a:gd name="connsiteX755" fmla="*/ 822197 w 4817889"/>
              <a:gd name="connsiteY755" fmla="*/ 1877841 h 3867790"/>
              <a:gd name="connsiteX756" fmla="*/ 822846 w 4817889"/>
              <a:gd name="connsiteY756" fmla="*/ 1877910 h 3867790"/>
              <a:gd name="connsiteX757" fmla="*/ 822837 w 4817889"/>
              <a:gd name="connsiteY757" fmla="*/ 1877728 h 3867790"/>
              <a:gd name="connsiteX758" fmla="*/ 874603 w 4817889"/>
              <a:gd name="connsiteY758" fmla="*/ 1871978 h 3867790"/>
              <a:gd name="connsiteX759" fmla="*/ 874832 w 4817889"/>
              <a:gd name="connsiteY759" fmla="*/ 1872591 h 3867790"/>
              <a:gd name="connsiteX760" fmla="*/ 872329 w 4817889"/>
              <a:gd name="connsiteY760" fmla="*/ 1873055 h 3867790"/>
              <a:gd name="connsiteX761" fmla="*/ 874828 w 4817889"/>
              <a:gd name="connsiteY761" fmla="*/ 1873569 h 3867790"/>
              <a:gd name="connsiteX762" fmla="*/ 875298 w 4817889"/>
              <a:gd name="connsiteY762" fmla="*/ 1872328 h 3867790"/>
              <a:gd name="connsiteX763" fmla="*/ 2946491 w 4817889"/>
              <a:gd name="connsiteY763" fmla="*/ 1848697 h 3867790"/>
              <a:gd name="connsiteX764" fmla="*/ 2943622 w 4817889"/>
              <a:gd name="connsiteY764" fmla="*/ 1849970 h 3867790"/>
              <a:gd name="connsiteX765" fmla="*/ 2945369 w 4817889"/>
              <a:gd name="connsiteY765" fmla="*/ 1849620 h 3867790"/>
              <a:gd name="connsiteX766" fmla="*/ 1358382 w 4817889"/>
              <a:gd name="connsiteY766" fmla="*/ 1835008 h 3867790"/>
              <a:gd name="connsiteX767" fmla="*/ 1359139 w 4817889"/>
              <a:gd name="connsiteY767" fmla="*/ 1835834 h 3867790"/>
              <a:gd name="connsiteX768" fmla="*/ 1359143 w 4817889"/>
              <a:gd name="connsiteY768" fmla="*/ 1835737 h 3867790"/>
              <a:gd name="connsiteX769" fmla="*/ 2179990 w 4817889"/>
              <a:gd name="connsiteY769" fmla="*/ 1832106 h 3867790"/>
              <a:gd name="connsiteX770" fmla="*/ 2181345 w 4817889"/>
              <a:gd name="connsiteY770" fmla="*/ 1832930 h 3867790"/>
              <a:gd name="connsiteX771" fmla="*/ 2186612 w 4817889"/>
              <a:gd name="connsiteY771" fmla="*/ 1833452 h 3867790"/>
              <a:gd name="connsiteX772" fmla="*/ 2181926 w 4817889"/>
              <a:gd name="connsiteY772" fmla="*/ 1832302 h 3867790"/>
              <a:gd name="connsiteX773" fmla="*/ 2132990 w 4817889"/>
              <a:gd name="connsiteY773" fmla="*/ 1826299 h 3867790"/>
              <a:gd name="connsiteX774" fmla="*/ 2133069 w 4817889"/>
              <a:gd name="connsiteY774" fmla="*/ 1826615 h 3867790"/>
              <a:gd name="connsiteX775" fmla="*/ 2132715 w 4817889"/>
              <a:gd name="connsiteY775" fmla="*/ 1826931 h 3867790"/>
              <a:gd name="connsiteX776" fmla="*/ 2133003 w 4817889"/>
              <a:gd name="connsiteY776" fmla="*/ 1826993 h 3867790"/>
              <a:gd name="connsiteX777" fmla="*/ 2135801 w 4817889"/>
              <a:gd name="connsiteY777" fmla="*/ 1826993 h 3867790"/>
              <a:gd name="connsiteX778" fmla="*/ 2133267 w 4817889"/>
              <a:gd name="connsiteY778" fmla="*/ 1826360 h 3867790"/>
              <a:gd name="connsiteX779" fmla="*/ 2724402 w 4817889"/>
              <a:gd name="connsiteY779" fmla="*/ 1807727 h 3867790"/>
              <a:gd name="connsiteX780" fmla="*/ 2724326 w 4817889"/>
              <a:gd name="connsiteY780" fmla="*/ 1807965 h 3867790"/>
              <a:gd name="connsiteX781" fmla="*/ 2724715 w 4817889"/>
              <a:gd name="connsiteY781" fmla="*/ 1807986 h 3867790"/>
              <a:gd name="connsiteX782" fmla="*/ 2056421 w 4817889"/>
              <a:gd name="connsiteY782" fmla="*/ 1783848 h 3867790"/>
              <a:gd name="connsiteX783" fmla="*/ 2056397 w 4817889"/>
              <a:gd name="connsiteY783" fmla="*/ 1786060 h 3867790"/>
              <a:gd name="connsiteX784" fmla="*/ 2058420 w 4817889"/>
              <a:gd name="connsiteY784" fmla="*/ 1785655 h 3867790"/>
              <a:gd name="connsiteX785" fmla="*/ 2058263 w 4817889"/>
              <a:gd name="connsiteY785" fmla="*/ 1785589 h 3867790"/>
              <a:gd name="connsiteX786" fmla="*/ 3194482 w 4817889"/>
              <a:gd name="connsiteY786" fmla="*/ 1755016 h 3867790"/>
              <a:gd name="connsiteX787" fmla="*/ 3194482 w 4817889"/>
              <a:gd name="connsiteY787" fmla="*/ 1757917 h 3867790"/>
              <a:gd name="connsiteX788" fmla="*/ 3194645 w 4817889"/>
              <a:gd name="connsiteY788" fmla="*/ 1758019 h 3867790"/>
              <a:gd name="connsiteX789" fmla="*/ 3194645 w 4817889"/>
              <a:gd name="connsiteY789" fmla="*/ 1755574 h 3867790"/>
              <a:gd name="connsiteX790" fmla="*/ 3195329 w 4817889"/>
              <a:gd name="connsiteY790" fmla="*/ 1755636 h 3867790"/>
              <a:gd name="connsiteX791" fmla="*/ 3194506 w 4817889"/>
              <a:gd name="connsiteY791" fmla="*/ 1755035 h 3867790"/>
              <a:gd name="connsiteX792" fmla="*/ 1641317 w 4817889"/>
              <a:gd name="connsiteY792" fmla="*/ 1754907 h 3867790"/>
              <a:gd name="connsiteX793" fmla="*/ 1641232 w 4817889"/>
              <a:gd name="connsiteY793" fmla="*/ 1755201 h 3867790"/>
              <a:gd name="connsiteX794" fmla="*/ 1641502 w 4817889"/>
              <a:gd name="connsiteY794" fmla="*/ 1755201 h 3867790"/>
              <a:gd name="connsiteX795" fmla="*/ 740378 w 4817889"/>
              <a:gd name="connsiteY795" fmla="*/ 1750007 h 3867790"/>
              <a:gd name="connsiteX796" fmla="*/ 740676 w 4817889"/>
              <a:gd name="connsiteY796" fmla="*/ 1750260 h 3867790"/>
              <a:gd name="connsiteX797" fmla="*/ 740626 w 4817889"/>
              <a:gd name="connsiteY797" fmla="*/ 1750339 h 3867790"/>
              <a:gd name="connsiteX798" fmla="*/ 741035 w 4817889"/>
              <a:gd name="connsiteY798" fmla="*/ 1750165 h 3867790"/>
              <a:gd name="connsiteX799" fmla="*/ 740833 w 4817889"/>
              <a:gd name="connsiteY799" fmla="*/ 1750165 h 3867790"/>
              <a:gd name="connsiteX800" fmla="*/ 740821 w 4817889"/>
              <a:gd name="connsiteY800" fmla="*/ 1750188 h 3867790"/>
              <a:gd name="connsiteX801" fmla="*/ 740765 w 4817889"/>
              <a:gd name="connsiteY801" fmla="*/ 1750165 h 3867790"/>
              <a:gd name="connsiteX802" fmla="*/ 740720 w 4817889"/>
              <a:gd name="connsiteY802" fmla="*/ 1750165 h 3867790"/>
              <a:gd name="connsiteX803" fmla="*/ 740709 w 4817889"/>
              <a:gd name="connsiteY803" fmla="*/ 1750142 h 3867790"/>
              <a:gd name="connsiteX804" fmla="*/ 747755 w 4817889"/>
              <a:gd name="connsiteY804" fmla="*/ 1749954 h 3867790"/>
              <a:gd name="connsiteX805" fmla="*/ 747592 w 4817889"/>
              <a:gd name="connsiteY805" fmla="*/ 1750114 h 3867790"/>
              <a:gd name="connsiteX806" fmla="*/ 747701 w 4817889"/>
              <a:gd name="connsiteY806" fmla="*/ 1750114 h 3867790"/>
              <a:gd name="connsiteX807" fmla="*/ 3954084 w 4817889"/>
              <a:gd name="connsiteY807" fmla="*/ 1743705 h 3867790"/>
              <a:gd name="connsiteX808" fmla="*/ 3950928 w 4817889"/>
              <a:gd name="connsiteY808" fmla="*/ 1744390 h 3867790"/>
              <a:gd name="connsiteX809" fmla="*/ 3954385 w 4817889"/>
              <a:gd name="connsiteY809" fmla="*/ 1748310 h 3867790"/>
              <a:gd name="connsiteX810" fmla="*/ 4185502 w 4817889"/>
              <a:gd name="connsiteY810" fmla="*/ 1740288 h 3867790"/>
              <a:gd name="connsiteX811" fmla="*/ 4186310 w 4817889"/>
              <a:gd name="connsiteY811" fmla="*/ 1743768 h 3867790"/>
              <a:gd name="connsiteX812" fmla="*/ 4188923 w 4817889"/>
              <a:gd name="connsiteY812" fmla="*/ 1743768 h 3867790"/>
              <a:gd name="connsiteX813" fmla="*/ 4189488 w 4817889"/>
              <a:gd name="connsiteY813" fmla="*/ 1743918 h 3867790"/>
              <a:gd name="connsiteX814" fmla="*/ 4188725 w 4817889"/>
              <a:gd name="connsiteY814" fmla="*/ 1743403 h 3867790"/>
              <a:gd name="connsiteX815" fmla="*/ 1638128 w 4817889"/>
              <a:gd name="connsiteY815" fmla="*/ 1727283 h 3867790"/>
              <a:gd name="connsiteX816" fmla="*/ 1638144 w 4817889"/>
              <a:gd name="connsiteY816" fmla="*/ 1727343 h 3867790"/>
              <a:gd name="connsiteX817" fmla="*/ 1638238 w 4817889"/>
              <a:gd name="connsiteY817" fmla="*/ 1727375 h 3867790"/>
              <a:gd name="connsiteX818" fmla="*/ 4083336 w 4817889"/>
              <a:gd name="connsiteY818" fmla="*/ 1725493 h 3867790"/>
              <a:gd name="connsiteX819" fmla="*/ 4082673 w 4817889"/>
              <a:gd name="connsiteY819" fmla="*/ 1726037 h 3867790"/>
              <a:gd name="connsiteX820" fmla="*/ 4083692 w 4817889"/>
              <a:gd name="connsiteY820" fmla="*/ 1726449 h 3867790"/>
              <a:gd name="connsiteX821" fmla="*/ 4083643 w 4817889"/>
              <a:gd name="connsiteY821" fmla="*/ 1726213 h 3867790"/>
              <a:gd name="connsiteX822" fmla="*/ 1728937 w 4817889"/>
              <a:gd name="connsiteY822" fmla="*/ 1682895 h 3867790"/>
              <a:gd name="connsiteX823" fmla="*/ 1727298 w 4817889"/>
              <a:gd name="connsiteY823" fmla="*/ 1683723 h 3867790"/>
              <a:gd name="connsiteX824" fmla="*/ 1729202 w 4817889"/>
              <a:gd name="connsiteY824" fmla="*/ 1683983 h 3867790"/>
              <a:gd name="connsiteX825" fmla="*/ 2538945 w 4817889"/>
              <a:gd name="connsiteY825" fmla="*/ 1681289 h 3867790"/>
              <a:gd name="connsiteX826" fmla="*/ 2538697 w 4817889"/>
              <a:gd name="connsiteY826" fmla="*/ 1681562 h 3867790"/>
              <a:gd name="connsiteX827" fmla="*/ 2541087 w 4817889"/>
              <a:gd name="connsiteY827" fmla="*/ 1683068 h 3867790"/>
              <a:gd name="connsiteX828" fmla="*/ 4192743 w 4817889"/>
              <a:gd name="connsiteY828" fmla="*/ 1677313 h 3867790"/>
              <a:gd name="connsiteX829" fmla="*/ 4192660 w 4817889"/>
              <a:gd name="connsiteY829" fmla="*/ 1677773 h 3867790"/>
              <a:gd name="connsiteX830" fmla="*/ 4193714 w 4817889"/>
              <a:gd name="connsiteY830" fmla="*/ 1678165 h 3867790"/>
              <a:gd name="connsiteX831" fmla="*/ 3995464 w 4817889"/>
              <a:gd name="connsiteY831" fmla="*/ 1667380 h 3867790"/>
              <a:gd name="connsiteX832" fmla="*/ 3994706 w 4817889"/>
              <a:gd name="connsiteY832" fmla="*/ 1668388 h 3867790"/>
              <a:gd name="connsiteX833" fmla="*/ 3995323 w 4817889"/>
              <a:gd name="connsiteY833" fmla="*/ 1668742 h 3867790"/>
              <a:gd name="connsiteX834" fmla="*/ 3996415 w 4817889"/>
              <a:gd name="connsiteY834" fmla="*/ 1669145 h 3867790"/>
              <a:gd name="connsiteX835" fmla="*/ 3995464 w 4817889"/>
              <a:gd name="connsiteY835" fmla="*/ 1668437 h 3867790"/>
              <a:gd name="connsiteX836" fmla="*/ 3767602 w 4817889"/>
              <a:gd name="connsiteY836" fmla="*/ 1654911 h 3867790"/>
              <a:gd name="connsiteX837" fmla="*/ 3768464 w 4817889"/>
              <a:gd name="connsiteY837" fmla="*/ 1656120 h 3867790"/>
              <a:gd name="connsiteX838" fmla="*/ 3769221 w 4817889"/>
              <a:gd name="connsiteY838" fmla="*/ 1655679 h 3867790"/>
              <a:gd name="connsiteX839" fmla="*/ 1583242 w 4817889"/>
              <a:gd name="connsiteY839" fmla="*/ 1650367 h 3867790"/>
              <a:gd name="connsiteX840" fmla="*/ 1581229 w 4817889"/>
              <a:gd name="connsiteY840" fmla="*/ 1652377 h 3867790"/>
              <a:gd name="connsiteX841" fmla="*/ 1585905 w 4817889"/>
              <a:gd name="connsiteY841" fmla="*/ 1651529 h 3867790"/>
              <a:gd name="connsiteX842" fmla="*/ 1587574 w 4817889"/>
              <a:gd name="connsiteY842" fmla="*/ 1650888 h 3867790"/>
              <a:gd name="connsiteX843" fmla="*/ 1586891 w 4817889"/>
              <a:gd name="connsiteY843" fmla="*/ 1650580 h 3867790"/>
              <a:gd name="connsiteX844" fmla="*/ 3978784 w 4817889"/>
              <a:gd name="connsiteY844" fmla="*/ 1645366 h 3867790"/>
              <a:gd name="connsiteX845" fmla="*/ 3978571 w 4817889"/>
              <a:gd name="connsiteY845" fmla="*/ 1645522 h 3867790"/>
              <a:gd name="connsiteX846" fmla="*/ 3979053 w 4817889"/>
              <a:gd name="connsiteY846" fmla="*/ 1645755 h 3867790"/>
              <a:gd name="connsiteX847" fmla="*/ 4209794 w 4817889"/>
              <a:gd name="connsiteY847" fmla="*/ 1644722 h 3867790"/>
              <a:gd name="connsiteX848" fmla="*/ 4205602 w 4817889"/>
              <a:gd name="connsiteY848" fmla="*/ 1644836 h 3867790"/>
              <a:gd name="connsiteX849" fmla="*/ 4205566 w 4817889"/>
              <a:gd name="connsiteY849" fmla="*/ 1644765 h 3867790"/>
              <a:gd name="connsiteX850" fmla="*/ 4205248 w 4817889"/>
              <a:gd name="connsiteY850" fmla="*/ 1644755 h 3867790"/>
              <a:gd name="connsiteX851" fmla="*/ 4205429 w 4817889"/>
              <a:gd name="connsiteY851" fmla="*/ 1644872 h 3867790"/>
              <a:gd name="connsiteX852" fmla="*/ 4208075 w 4817889"/>
              <a:gd name="connsiteY852" fmla="*/ 1649871 h 3867790"/>
              <a:gd name="connsiteX853" fmla="*/ 3701927 w 4817889"/>
              <a:gd name="connsiteY853" fmla="*/ 1644264 h 3867790"/>
              <a:gd name="connsiteX854" fmla="*/ 3702643 w 4817889"/>
              <a:gd name="connsiteY854" fmla="*/ 1645065 h 3867790"/>
              <a:gd name="connsiteX855" fmla="*/ 3703255 w 4817889"/>
              <a:gd name="connsiteY855" fmla="*/ 1646563 h 3867790"/>
              <a:gd name="connsiteX856" fmla="*/ 3703740 w 4817889"/>
              <a:gd name="connsiteY856" fmla="*/ 1644986 h 3867790"/>
              <a:gd name="connsiteX857" fmla="*/ 3702976 w 4817889"/>
              <a:gd name="connsiteY857" fmla="*/ 1644744 h 3867790"/>
              <a:gd name="connsiteX858" fmla="*/ 3188446 w 4817889"/>
              <a:gd name="connsiteY858" fmla="*/ 1637030 h 3867790"/>
              <a:gd name="connsiteX859" fmla="*/ 3180864 w 4817889"/>
              <a:gd name="connsiteY859" fmla="*/ 1641520 h 3867790"/>
              <a:gd name="connsiteX860" fmla="*/ 3188089 w 4817889"/>
              <a:gd name="connsiteY860" fmla="*/ 1645016 h 3867790"/>
              <a:gd name="connsiteX861" fmla="*/ 1086155 w 4817889"/>
              <a:gd name="connsiteY861" fmla="*/ 1632418 h 3867790"/>
              <a:gd name="connsiteX862" fmla="*/ 1088641 w 4817889"/>
              <a:gd name="connsiteY862" fmla="*/ 1634284 h 3867790"/>
              <a:gd name="connsiteX863" fmla="*/ 1088071 w 4817889"/>
              <a:gd name="connsiteY863" fmla="*/ 1633855 h 3867790"/>
              <a:gd name="connsiteX864" fmla="*/ 1476892 w 4817889"/>
              <a:gd name="connsiteY864" fmla="*/ 1624303 h 3867790"/>
              <a:gd name="connsiteX865" fmla="*/ 1480255 w 4817889"/>
              <a:gd name="connsiteY865" fmla="*/ 1626227 h 3867790"/>
              <a:gd name="connsiteX866" fmla="*/ 1480490 w 4817889"/>
              <a:gd name="connsiteY866" fmla="*/ 1624354 h 3867790"/>
              <a:gd name="connsiteX867" fmla="*/ 3693764 w 4817889"/>
              <a:gd name="connsiteY867" fmla="*/ 1602020 h 3867790"/>
              <a:gd name="connsiteX868" fmla="*/ 3696173 w 4817889"/>
              <a:gd name="connsiteY868" fmla="*/ 1604074 h 3867790"/>
              <a:gd name="connsiteX869" fmla="*/ 3696565 w 4817889"/>
              <a:gd name="connsiteY869" fmla="*/ 1602361 h 3867790"/>
              <a:gd name="connsiteX870" fmla="*/ 1054499 w 4817889"/>
              <a:gd name="connsiteY870" fmla="*/ 1598883 h 3867790"/>
              <a:gd name="connsiteX871" fmla="*/ 1058852 w 4817889"/>
              <a:gd name="connsiteY871" fmla="*/ 1600759 h 3867790"/>
              <a:gd name="connsiteX872" fmla="*/ 1057913 w 4817889"/>
              <a:gd name="connsiteY872" fmla="*/ 1598883 h 3867790"/>
              <a:gd name="connsiteX873" fmla="*/ 3280990 w 4817889"/>
              <a:gd name="connsiteY873" fmla="*/ 1592125 h 3867790"/>
              <a:gd name="connsiteX874" fmla="*/ 3281042 w 4817889"/>
              <a:gd name="connsiteY874" fmla="*/ 1592177 h 3867790"/>
              <a:gd name="connsiteX875" fmla="*/ 3281219 w 4817889"/>
              <a:gd name="connsiteY875" fmla="*/ 1592429 h 3867790"/>
              <a:gd name="connsiteX876" fmla="*/ 3282024 w 4817889"/>
              <a:gd name="connsiteY876" fmla="*/ 1592273 h 3867790"/>
              <a:gd name="connsiteX877" fmla="*/ 545236 w 4817889"/>
              <a:gd name="connsiteY877" fmla="*/ 1591079 h 3867790"/>
              <a:gd name="connsiteX878" fmla="*/ 545714 w 4817889"/>
              <a:gd name="connsiteY878" fmla="*/ 1592203 h 3867790"/>
              <a:gd name="connsiteX879" fmla="*/ 546294 w 4817889"/>
              <a:gd name="connsiteY879" fmla="*/ 1591465 h 3867790"/>
              <a:gd name="connsiteX880" fmla="*/ 1601559 w 4817889"/>
              <a:gd name="connsiteY880" fmla="*/ 1586287 h 3867790"/>
              <a:gd name="connsiteX881" fmla="*/ 1601647 w 4817889"/>
              <a:gd name="connsiteY881" fmla="*/ 1587350 h 3867790"/>
              <a:gd name="connsiteX882" fmla="*/ 1602603 w 4817889"/>
              <a:gd name="connsiteY882" fmla="*/ 1586594 h 3867790"/>
              <a:gd name="connsiteX883" fmla="*/ 3170325 w 4817889"/>
              <a:gd name="connsiteY883" fmla="*/ 1580280 h 3867790"/>
              <a:gd name="connsiteX884" fmla="*/ 3170633 w 4817889"/>
              <a:gd name="connsiteY884" fmla="*/ 1580526 h 3867790"/>
              <a:gd name="connsiteX885" fmla="*/ 3170547 w 4817889"/>
              <a:gd name="connsiteY885" fmla="*/ 1580889 h 3867790"/>
              <a:gd name="connsiteX886" fmla="*/ 3174276 w 4817889"/>
              <a:gd name="connsiteY886" fmla="*/ 1580889 h 3867790"/>
              <a:gd name="connsiteX887" fmla="*/ 3173904 w 4817889"/>
              <a:gd name="connsiteY887" fmla="*/ 1580288 h 3867790"/>
              <a:gd name="connsiteX888" fmla="*/ 3170621 w 4817889"/>
              <a:gd name="connsiteY888" fmla="*/ 1580288 h 3867790"/>
              <a:gd name="connsiteX889" fmla="*/ 2516108 w 4817889"/>
              <a:gd name="connsiteY889" fmla="*/ 1574036 h 3867790"/>
              <a:gd name="connsiteX890" fmla="*/ 2516604 w 4817889"/>
              <a:gd name="connsiteY890" fmla="*/ 1576849 h 3867790"/>
              <a:gd name="connsiteX891" fmla="*/ 2517984 w 4817889"/>
              <a:gd name="connsiteY891" fmla="*/ 1575871 h 3867790"/>
              <a:gd name="connsiteX892" fmla="*/ 525122 w 4817889"/>
              <a:gd name="connsiteY892" fmla="*/ 1574009 h 3867790"/>
              <a:gd name="connsiteX893" fmla="*/ 524839 w 4817889"/>
              <a:gd name="connsiteY893" fmla="*/ 1574951 h 3867790"/>
              <a:gd name="connsiteX894" fmla="*/ 525039 w 4817889"/>
              <a:gd name="connsiteY894" fmla="*/ 1575079 h 3867790"/>
              <a:gd name="connsiteX895" fmla="*/ 599695 w 4817889"/>
              <a:gd name="connsiteY895" fmla="*/ 1573743 h 3867790"/>
              <a:gd name="connsiteX896" fmla="*/ 599923 w 4817889"/>
              <a:gd name="connsiteY896" fmla="*/ 1574794 h 3867790"/>
              <a:gd name="connsiteX897" fmla="*/ 601616 w 4817889"/>
              <a:gd name="connsiteY897" fmla="*/ 1574563 h 3867790"/>
              <a:gd name="connsiteX898" fmla="*/ 4138097 w 4817889"/>
              <a:gd name="connsiteY898" fmla="*/ 1568010 h 3867790"/>
              <a:gd name="connsiteX899" fmla="*/ 4136067 w 4817889"/>
              <a:gd name="connsiteY899" fmla="*/ 1568882 h 3867790"/>
              <a:gd name="connsiteX900" fmla="*/ 4136333 w 4817889"/>
              <a:gd name="connsiteY900" fmla="*/ 1569313 h 3867790"/>
              <a:gd name="connsiteX901" fmla="*/ 4005445 w 4817889"/>
              <a:gd name="connsiteY901" fmla="*/ 1566356 h 3867790"/>
              <a:gd name="connsiteX902" fmla="*/ 4005074 w 4817889"/>
              <a:gd name="connsiteY902" fmla="*/ 1566454 h 3867790"/>
              <a:gd name="connsiteX903" fmla="*/ 4007001 w 4817889"/>
              <a:gd name="connsiteY903" fmla="*/ 1567737 h 3867790"/>
              <a:gd name="connsiteX904" fmla="*/ 2519065 w 4817889"/>
              <a:gd name="connsiteY904" fmla="*/ 1558558 h 3867790"/>
              <a:gd name="connsiteX905" fmla="*/ 2519929 w 4817889"/>
              <a:gd name="connsiteY905" fmla="*/ 1562070 h 3867790"/>
              <a:gd name="connsiteX906" fmla="*/ 2526310 w 4817889"/>
              <a:gd name="connsiteY906" fmla="*/ 1562149 h 3867790"/>
              <a:gd name="connsiteX907" fmla="*/ 1849139 w 4817889"/>
              <a:gd name="connsiteY907" fmla="*/ 1554442 h 3867790"/>
              <a:gd name="connsiteX908" fmla="*/ 1848495 w 4817889"/>
              <a:gd name="connsiteY908" fmla="*/ 1555147 h 3867790"/>
              <a:gd name="connsiteX909" fmla="*/ 1850817 w 4817889"/>
              <a:gd name="connsiteY909" fmla="*/ 1556066 h 3867790"/>
              <a:gd name="connsiteX910" fmla="*/ 1857257 w 4817889"/>
              <a:gd name="connsiteY910" fmla="*/ 1557221 h 3867790"/>
              <a:gd name="connsiteX911" fmla="*/ 1855751 w 4817889"/>
              <a:gd name="connsiteY911" fmla="*/ 1555563 h 3867790"/>
              <a:gd name="connsiteX912" fmla="*/ 1849139 w 4817889"/>
              <a:gd name="connsiteY912" fmla="*/ 1554442 h 3867790"/>
              <a:gd name="connsiteX913" fmla="*/ 790119 w 4817889"/>
              <a:gd name="connsiteY913" fmla="*/ 1541070 h 3867790"/>
              <a:gd name="connsiteX914" fmla="*/ 785027 w 4817889"/>
              <a:gd name="connsiteY914" fmla="*/ 1543136 h 3867790"/>
              <a:gd name="connsiteX915" fmla="*/ 794791 w 4817889"/>
              <a:gd name="connsiteY915" fmla="*/ 1546509 h 3867790"/>
              <a:gd name="connsiteX916" fmla="*/ 793519 w 4817889"/>
              <a:gd name="connsiteY916" fmla="*/ 1544682 h 3867790"/>
              <a:gd name="connsiteX917" fmla="*/ 790119 w 4817889"/>
              <a:gd name="connsiteY917" fmla="*/ 1541070 h 3867790"/>
              <a:gd name="connsiteX918" fmla="*/ 4164956 w 4817889"/>
              <a:gd name="connsiteY918" fmla="*/ 1539482 h 3867790"/>
              <a:gd name="connsiteX919" fmla="*/ 4164951 w 4817889"/>
              <a:gd name="connsiteY919" fmla="*/ 1539543 h 3867790"/>
              <a:gd name="connsiteX920" fmla="*/ 4165002 w 4817889"/>
              <a:gd name="connsiteY920" fmla="*/ 1539495 h 3867790"/>
              <a:gd name="connsiteX921" fmla="*/ 1658735 w 4817889"/>
              <a:gd name="connsiteY921" fmla="*/ 1538530 h 3867790"/>
              <a:gd name="connsiteX922" fmla="*/ 1657023 w 4817889"/>
              <a:gd name="connsiteY922" fmla="*/ 1539281 h 3867790"/>
              <a:gd name="connsiteX923" fmla="*/ 1659821 w 4817889"/>
              <a:gd name="connsiteY923" fmla="*/ 1539541 h 3867790"/>
              <a:gd name="connsiteX924" fmla="*/ 3321862 w 4817889"/>
              <a:gd name="connsiteY924" fmla="*/ 1527655 h 3867790"/>
              <a:gd name="connsiteX925" fmla="*/ 3321928 w 4817889"/>
              <a:gd name="connsiteY925" fmla="*/ 1527898 h 3867790"/>
              <a:gd name="connsiteX926" fmla="*/ 3322626 w 4817889"/>
              <a:gd name="connsiteY926" fmla="*/ 1529121 h 3867790"/>
              <a:gd name="connsiteX927" fmla="*/ 3322778 w 4817889"/>
              <a:gd name="connsiteY927" fmla="*/ 1528157 h 3867790"/>
              <a:gd name="connsiteX928" fmla="*/ 4235407 w 4817889"/>
              <a:gd name="connsiteY928" fmla="*/ 1497433 h 3867790"/>
              <a:gd name="connsiteX929" fmla="*/ 4234697 w 4817889"/>
              <a:gd name="connsiteY929" fmla="*/ 1499490 h 3867790"/>
              <a:gd name="connsiteX930" fmla="*/ 4236304 w 4817889"/>
              <a:gd name="connsiteY930" fmla="*/ 1499154 h 3867790"/>
              <a:gd name="connsiteX931" fmla="*/ 4270383 w 4817889"/>
              <a:gd name="connsiteY931" fmla="*/ 1491538 h 3867790"/>
              <a:gd name="connsiteX932" fmla="*/ 4270384 w 4817889"/>
              <a:gd name="connsiteY932" fmla="*/ 1491911 h 3867790"/>
              <a:gd name="connsiteX933" fmla="*/ 4270625 w 4817889"/>
              <a:gd name="connsiteY933" fmla="*/ 1491851 h 3867790"/>
              <a:gd name="connsiteX934" fmla="*/ 2894637 w 4817889"/>
              <a:gd name="connsiteY934" fmla="*/ 1487249 h 3867790"/>
              <a:gd name="connsiteX935" fmla="*/ 2890976 w 4817889"/>
              <a:gd name="connsiteY935" fmla="*/ 1487612 h 3867790"/>
              <a:gd name="connsiteX936" fmla="*/ 2894800 w 4817889"/>
              <a:gd name="connsiteY936" fmla="*/ 1488627 h 3867790"/>
              <a:gd name="connsiteX937" fmla="*/ 3592468 w 4817889"/>
              <a:gd name="connsiteY937" fmla="*/ 1463314 h 3867790"/>
              <a:gd name="connsiteX938" fmla="*/ 3592462 w 4817889"/>
              <a:gd name="connsiteY938" fmla="*/ 1463321 h 3867790"/>
              <a:gd name="connsiteX939" fmla="*/ 3592340 w 4817889"/>
              <a:gd name="connsiteY939" fmla="*/ 1463370 h 3867790"/>
              <a:gd name="connsiteX940" fmla="*/ 3593381 w 4817889"/>
              <a:gd name="connsiteY940" fmla="*/ 1463889 h 3867790"/>
              <a:gd name="connsiteX941" fmla="*/ 3593661 w 4817889"/>
              <a:gd name="connsiteY941" fmla="*/ 1463923 h 3867790"/>
              <a:gd name="connsiteX942" fmla="*/ 500719 w 4817889"/>
              <a:gd name="connsiteY942" fmla="*/ 1457039 h 3867790"/>
              <a:gd name="connsiteX943" fmla="*/ 500719 w 4817889"/>
              <a:gd name="connsiteY943" fmla="*/ 1457933 h 3867790"/>
              <a:gd name="connsiteX944" fmla="*/ 500032 w 4817889"/>
              <a:gd name="connsiteY944" fmla="*/ 1459314 h 3867790"/>
              <a:gd name="connsiteX945" fmla="*/ 501262 w 4817889"/>
              <a:gd name="connsiteY945" fmla="*/ 1458392 h 3867790"/>
              <a:gd name="connsiteX946" fmla="*/ 501487 w 4817889"/>
              <a:gd name="connsiteY946" fmla="*/ 1458663 h 3867790"/>
              <a:gd name="connsiteX947" fmla="*/ 501417 w 4817889"/>
              <a:gd name="connsiteY947" fmla="*/ 1458218 h 3867790"/>
              <a:gd name="connsiteX948" fmla="*/ 501688 w 4817889"/>
              <a:gd name="connsiteY948" fmla="*/ 1458198 h 3867790"/>
              <a:gd name="connsiteX949" fmla="*/ 501523 w 4817889"/>
              <a:gd name="connsiteY949" fmla="*/ 1458057 h 3867790"/>
              <a:gd name="connsiteX950" fmla="*/ 501523 w 4817889"/>
              <a:gd name="connsiteY950" fmla="*/ 1457247 h 3867790"/>
              <a:gd name="connsiteX951" fmla="*/ 2434124 w 4817889"/>
              <a:gd name="connsiteY951" fmla="*/ 1456329 h 3867790"/>
              <a:gd name="connsiteX952" fmla="*/ 2433132 w 4817889"/>
              <a:gd name="connsiteY952" fmla="*/ 1456382 h 3867790"/>
              <a:gd name="connsiteX953" fmla="*/ 2436149 w 4817889"/>
              <a:gd name="connsiteY953" fmla="*/ 1457509 h 3867790"/>
              <a:gd name="connsiteX954" fmla="*/ 2047418 w 4817889"/>
              <a:gd name="connsiteY954" fmla="*/ 1437960 h 3867790"/>
              <a:gd name="connsiteX955" fmla="*/ 2050976 w 4817889"/>
              <a:gd name="connsiteY955" fmla="*/ 1439624 h 3867790"/>
              <a:gd name="connsiteX956" fmla="*/ 2051750 w 4817889"/>
              <a:gd name="connsiteY956" fmla="*/ 1439208 h 3867790"/>
              <a:gd name="connsiteX957" fmla="*/ 2356907 w 4817889"/>
              <a:gd name="connsiteY957" fmla="*/ 1427997 h 3867790"/>
              <a:gd name="connsiteX958" fmla="*/ 2356933 w 4817889"/>
              <a:gd name="connsiteY958" fmla="*/ 1428074 h 3867790"/>
              <a:gd name="connsiteX959" fmla="*/ 2357088 w 4817889"/>
              <a:gd name="connsiteY959" fmla="*/ 1428098 h 3867790"/>
              <a:gd name="connsiteX960" fmla="*/ 962357 w 4817889"/>
              <a:gd name="connsiteY960" fmla="*/ 1415449 h 3867790"/>
              <a:gd name="connsiteX961" fmla="*/ 963723 w 4817889"/>
              <a:gd name="connsiteY961" fmla="*/ 1415969 h 3867790"/>
              <a:gd name="connsiteX962" fmla="*/ 963637 w 4817889"/>
              <a:gd name="connsiteY962" fmla="*/ 1415461 h 3867790"/>
              <a:gd name="connsiteX963" fmla="*/ 412479 w 4817889"/>
              <a:gd name="connsiteY963" fmla="*/ 1410825 h 3867790"/>
              <a:gd name="connsiteX964" fmla="*/ 412465 w 4817889"/>
              <a:gd name="connsiteY964" fmla="*/ 1410999 h 3867790"/>
              <a:gd name="connsiteX965" fmla="*/ 412620 w 4817889"/>
              <a:gd name="connsiteY965" fmla="*/ 1410999 h 3867790"/>
              <a:gd name="connsiteX966" fmla="*/ 412521 w 4817889"/>
              <a:gd name="connsiteY966" fmla="*/ 1410845 h 3867790"/>
              <a:gd name="connsiteX967" fmla="*/ 1863929 w 4817889"/>
              <a:gd name="connsiteY967" fmla="*/ 1410423 h 3867790"/>
              <a:gd name="connsiteX968" fmla="*/ 1864300 w 4817889"/>
              <a:gd name="connsiteY968" fmla="*/ 1411985 h 3867790"/>
              <a:gd name="connsiteX969" fmla="*/ 1864958 w 4817889"/>
              <a:gd name="connsiteY969" fmla="*/ 1410918 h 3867790"/>
              <a:gd name="connsiteX970" fmla="*/ 1865545 w 4817889"/>
              <a:gd name="connsiteY970" fmla="*/ 1410842 h 3867790"/>
              <a:gd name="connsiteX971" fmla="*/ 1864751 w 4817889"/>
              <a:gd name="connsiteY971" fmla="*/ 1410588 h 3867790"/>
              <a:gd name="connsiteX972" fmla="*/ 283170 w 4817889"/>
              <a:gd name="connsiteY972" fmla="*/ 1393791 h 3867790"/>
              <a:gd name="connsiteX973" fmla="*/ 283499 w 4817889"/>
              <a:gd name="connsiteY973" fmla="*/ 1394005 h 3867790"/>
              <a:gd name="connsiteX974" fmla="*/ 283499 w 4817889"/>
              <a:gd name="connsiteY974" fmla="*/ 1394027 h 3867790"/>
              <a:gd name="connsiteX975" fmla="*/ 283603 w 4817889"/>
              <a:gd name="connsiteY975" fmla="*/ 1394027 h 3867790"/>
              <a:gd name="connsiteX976" fmla="*/ 283377 w 4817889"/>
              <a:gd name="connsiteY976" fmla="*/ 1393791 h 3867790"/>
              <a:gd name="connsiteX977" fmla="*/ 2670195 w 4817889"/>
              <a:gd name="connsiteY977" fmla="*/ 1393359 h 3867790"/>
              <a:gd name="connsiteX978" fmla="*/ 2673051 w 4817889"/>
              <a:gd name="connsiteY978" fmla="*/ 1404647 h 3867790"/>
              <a:gd name="connsiteX979" fmla="*/ 2675740 w 4817889"/>
              <a:gd name="connsiteY979" fmla="*/ 1415740 h 3867790"/>
              <a:gd name="connsiteX980" fmla="*/ 2680058 w 4817889"/>
              <a:gd name="connsiteY980" fmla="*/ 1408889 h 3867790"/>
              <a:gd name="connsiteX981" fmla="*/ 272755 w 4817889"/>
              <a:gd name="connsiteY981" fmla="*/ 1385427 h 3867790"/>
              <a:gd name="connsiteX982" fmla="*/ 271559 w 4817889"/>
              <a:gd name="connsiteY982" fmla="*/ 1386257 h 3867790"/>
              <a:gd name="connsiteX983" fmla="*/ 276656 w 4817889"/>
              <a:gd name="connsiteY983" fmla="*/ 1389562 h 3867790"/>
              <a:gd name="connsiteX984" fmla="*/ 275632 w 4817889"/>
              <a:gd name="connsiteY984" fmla="*/ 1387449 h 3867790"/>
              <a:gd name="connsiteX985" fmla="*/ 272755 w 4817889"/>
              <a:gd name="connsiteY985" fmla="*/ 1385427 h 3867790"/>
              <a:gd name="connsiteX986" fmla="*/ 2390664 w 4817889"/>
              <a:gd name="connsiteY986" fmla="*/ 1370372 h 3867790"/>
              <a:gd name="connsiteX987" fmla="*/ 2392503 w 4817889"/>
              <a:gd name="connsiteY987" fmla="*/ 1371168 h 3867790"/>
              <a:gd name="connsiteX988" fmla="*/ 2392919 w 4817889"/>
              <a:gd name="connsiteY988" fmla="*/ 1371242 h 3867790"/>
              <a:gd name="connsiteX989" fmla="*/ 2400001 w 4817889"/>
              <a:gd name="connsiteY989" fmla="*/ 1371453 h 3867790"/>
              <a:gd name="connsiteX990" fmla="*/ 2400725 w 4817889"/>
              <a:gd name="connsiteY990" fmla="*/ 1370985 h 3867790"/>
              <a:gd name="connsiteX991" fmla="*/ 2386629 w 4817889"/>
              <a:gd name="connsiteY991" fmla="*/ 1370126 h 3867790"/>
              <a:gd name="connsiteX992" fmla="*/ 2386947 w 4817889"/>
              <a:gd name="connsiteY992" fmla="*/ 1370182 h 3867790"/>
              <a:gd name="connsiteX993" fmla="*/ 2387555 w 4817889"/>
              <a:gd name="connsiteY993" fmla="*/ 1370182 h 3867790"/>
              <a:gd name="connsiteX994" fmla="*/ 2384465 w 4817889"/>
              <a:gd name="connsiteY994" fmla="*/ 1369948 h 3867790"/>
              <a:gd name="connsiteX995" fmla="*/ 2384551 w 4817889"/>
              <a:gd name="connsiteY995" fmla="*/ 1370042 h 3867790"/>
              <a:gd name="connsiteX996" fmla="*/ 2384441 w 4817889"/>
              <a:gd name="connsiteY996" fmla="*/ 1370052 h 3867790"/>
              <a:gd name="connsiteX997" fmla="*/ 2385134 w 4817889"/>
              <a:gd name="connsiteY997" fmla="*/ 1370182 h 3867790"/>
              <a:gd name="connsiteX998" fmla="*/ 2384914 w 4817889"/>
              <a:gd name="connsiteY998" fmla="*/ 1370022 h 3867790"/>
              <a:gd name="connsiteX999" fmla="*/ 2384550 w 4817889"/>
              <a:gd name="connsiteY999" fmla="*/ 1370000 h 3867790"/>
              <a:gd name="connsiteX1000" fmla="*/ 3256721 w 4817889"/>
              <a:gd name="connsiteY1000" fmla="*/ 1369244 h 3867790"/>
              <a:gd name="connsiteX1001" fmla="*/ 3256918 w 4817889"/>
              <a:gd name="connsiteY1001" fmla="*/ 1369608 h 3867790"/>
              <a:gd name="connsiteX1002" fmla="*/ 3257486 w 4817889"/>
              <a:gd name="connsiteY1002" fmla="*/ 1369608 h 3867790"/>
              <a:gd name="connsiteX1003" fmla="*/ 3257919 w 4817889"/>
              <a:gd name="connsiteY1003" fmla="*/ 1370628 h 3867790"/>
              <a:gd name="connsiteX1004" fmla="*/ 3258878 w 4817889"/>
              <a:gd name="connsiteY1004" fmla="*/ 1369862 h 3867790"/>
              <a:gd name="connsiteX1005" fmla="*/ 3257273 w 4817889"/>
              <a:gd name="connsiteY1005" fmla="*/ 1369519 h 3867790"/>
              <a:gd name="connsiteX1006" fmla="*/ 2578753 w 4817889"/>
              <a:gd name="connsiteY1006" fmla="*/ 1364937 h 3867790"/>
              <a:gd name="connsiteX1007" fmla="*/ 2578468 w 4817889"/>
              <a:gd name="connsiteY1007" fmla="*/ 1365052 h 3867790"/>
              <a:gd name="connsiteX1008" fmla="*/ 2578702 w 4817889"/>
              <a:gd name="connsiteY1008" fmla="*/ 1365085 h 3867790"/>
              <a:gd name="connsiteX1009" fmla="*/ 2578911 w 4817889"/>
              <a:gd name="connsiteY1009" fmla="*/ 1365254 h 3867790"/>
              <a:gd name="connsiteX1010" fmla="*/ 1801728 w 4817889"/>
              <a:gd name="connsiteY1010" fmla="*/ 1339000 h 3867790"/>
              <a:gd name="connsiteX1011" fmla="*/ 1800027 w 4817889"/>
              <a:gd name="connsiteY1011" fmla="*/ 1340700 h 3867790"/>
              <a:gd name="connsiteX1012" fmla="*/ 1801728 w 4817889"/>
              <a:gd name="connsiteY1012" fmla="*/ 1339000 h 3867790"/>
              <a:gd name="connsiteX1013" fmla="*/ 1807094 w 4817889"/>
              <a:gd name="connsiteY1013" fmla="*/ 1340943 h 3867790"/>
              <a:gd name="connsiteX1014" fmla="*/ 1806373 w 4817889"/>
              <a:gd name="connsiteY1014" fmla="*/ 1340592 h 3867790"/>
              <a:gd name="connsiteX1015" fmla="*/ 646909 w 4817889"/>
              <a:gd name="connsiteY1015" fmla="*/ 1317189 h 3867790"/>
              <a:gd name="connsiteX1016" fmla="*/ 646779 w 4817889"/>
              <a:gd name="connsiteY1016" fmla="*/ 1317660 h 3867790"/>
              <a:gd name="connsiteX1017" fmla="*/ 647161 w 4817889"/>
              <a:gd name="connsiteY1017" fmla="*/ 1317626 h 3867790"/>
              <a:gd name="connsiteX1018" fmla="*/ 733823 w 4817889"/>
              <a:gd name="connsiteY1018" fmla="*/ 1304686 h 3867790"/>
              <a:gd name="connsiteX1019" fmla="*/ 733819 w 4817889"/>
              <a:gd name="connsiteY1019" fmla="*/ 1305064 h 3867790"/>
              <a:gd name="connsiteX1020" fmla="*/ 734083 w 4817889"/>
              <a:gd name="connsiteY1020" fmla="*/ 1305039 h 3867790"/>
              <a:gd name="connsiteX1021" fmla="*/ 669304 w 4817889"/>
              <a:gd name="connsiteY1021" fmla="*/ 1299963 h 3867790"/>
              <a:gd name="connsiteX1022" fmla="*/ 669914 w 4817889"/>
              <a:gd name="connsiteY1022" fmla="*/ 1300206 h 3867790"/>
              <a:gd name="connsiteX1023" fmla="*/ 669832 w 4817889"/>
              <a:gd name="connsiteY1023" fmla="*/ 1299963 h 3867790"/>
              <a:gd name="connsiteX1024" fmla="*/ 635852 w 4817889"/>
              <a:gd name="connsiteY1024" fmla="*/ 1294630 h 3867790"/>
              <a:gd name="connsiteX1025" fmla="*/ 635153 w 4817889"/>
              <a:gd name="connsiteY1025" fmla="*/ 1294986 h 3867790"/>
              <a:gd name="connsiteX1026" fmla="*/ 635161 w 4817889"/>
              <a:gd name="connsiteY1026" fmla="*/ 1294991 h 3867790"/>
              <a:gd name="connsiteX1027" fmla="*/ 635161 w 4817889"/>
              <a:gd name="connsiteY1027" fmla="*/ 1297679 h 3867790"/>
              <a:gd name="connsiteX1028" fmla="*/ 635852 w 4817889"/>
              <a:gd name="connsiteY1028" fmla="*/ 1297889 h 3867790"/>
              <a:gd name="connsiteX1029" fmla="*/ 635852 w 4817889"/>
              <a:gd name="connsiteY1029" fmla="*/ 1295198 h 3867790"/>
              <a:gd name="connsiteX1030" fmla="*/ 927590 w 4817889"/>
              <a:gd name="connsiteY1030" fmla="*/ 1293655 h 3867790"/>
              <a:gd name="connsiteX1031" fmla="*/ 927619 w 4817889"/>
              <a:gd name="connsiteY1031" fmla="*/ 1293680 h 3867790"/>
              <a:gd name="connsiteX1032" fmla="*/ 927619 w 4817889"/>
              <a:gd name="connsiteY1032" fmla="*/ 1294374 h 3867790"/>
              <a:gd name="connsiteX1033" fmla="*/ 928305 w 4817889"/>
              <a:gd name="connsiteY1033" fmla="*/ 1293773 h 3867790"/>
              <a:gd name="connsiteX1034" fmla="*/ 927952 w 4817889"/>
              <a:gd name="connsiteY1034" fmla="*/ 1293773 h 3867790"/>
              <a:gd name="connsiteX1035" fmla="*/ 1291525 w 4817889"/>
              <a:gd name="connsiteY1035" fmla="*/ 1280732 h 3867790"/>
              <a:gd name="connsiteX1036" fmla="*/ 1291801 w 4817889"/>
              <a:gd name="connsiteY1036" fmla="*/ 1281693 h 3867790"/>
              <a:gd name="connsiteX1037" fmla="*/ 1291860 w 4817889"/>
              <a:gd name="connsiteY1037" fmla="*/ 1281655 h 3867790"/>
              <a:gd name="connsiteX1038" fmla="*/ 1292001 w 4817889"/>
              <a:gd name="connsiteY1038" fmla="*/ 1281514 h 3867790"/>
              <a:gd name="connsiteX1039" fmla="*/ 1292307 w 4817889"/>
              <a:gd name="connsiteY1039" fmla="*/ 1281105 h 3867790"/>
              <a:gd name="connsiteX1040" fmla="*/ 1292124 w 4817889"/>
              <a:gd name="connsiteY1040" fmla="*/ 1281206 h 3867790"/>
              <a:gd name="connsiteX1041" fmla="*/ 1701720 w 4817889"/>
              <a:gd name="connsiteY1041" fmla="*/ 1274635 h 3867790"/>
              <a:gd name="connsiteX1042" fmla="*/ 1704327 w 4817889"/>
              <a:gd name="connsiteY1042" fmla="*/ 1275916 h 3867790"/>
              <a:gd name="connsiteX1043" fmla="*/ 1705154 w 4817889"/>
              <a:gd name="connsiteY1043" fmla="*/ 1275737 h 3867790"/>
              <a:gd name="connsiteX1044" fmla="*/ 1984831 w 4817889"/>
              <a:gd name="connsiteY1044" fmla="*/ 1269534 h 3867790"/>
              <a:gd name="connsiteX1045" fmla="*/ 1986660 w 4817889"/>
              <a:gd name="connsiteY1045" fmla="*/ 1271742 h 3867790"/>
              <a:gd name="connsiteX1046" fmla="*/ 1986693 w 4817889"/>
              <a:gd name="connsiteY1046" fmla="*/ 1271825 h 3867790"/>
              <a:gd name="connsiteX1047" fmla="*/ 1986795 w 4817889"/>
              <a:gd name="connsiteY1047" fmla="*/ 1270804 h 3867790"/>
              <a:gd name="connsiteX1048" fmla="*/ 4141082 w 4817889"/>
              <a:gd name="connsiteY1048" fmla="*/ 1263066 h 3867790"/>
              <a:gd name="connsiteX1049" fmla="*/ 4139905 w 4817889"/>
              <a:gd name="connsiteY1049" fmla="*/ 1264241 h 3867790"/>
              <a:gd name="connsiteX1050" fmla="*/ 4141123 w 4817889"/>
              <a:gd name="connsiteY1050" fmla="*/ 1264939 h 3867790"/>
              <a:gd name="connsiteX1051" fmla="*/ 4141661 w 4817889"/>
              <a:gd name="connsiteY1051" fmla="*/ 1265380 h 3867790"/>
              <a:gd name="connsiteX1052" fmla="*/ 4141570 w 4817889"/>
              <a:gd name="connsiteY1052" fmla="*/ 1265018 h 3867790"/>
              <a:gd name="connsiteX1053" fmla="*/ 4141340 w 4817889"/>
              <a:gd name="connsiteY1053" fmla="*/ 1265113 h 3867790"/>
              <a:gd name="connsiteX1054" fmla="*/ 4141469 w 4817889"/>
              <a:gd name="connsiteY1054" fmla="*/ 1264614 h 3867790"/>
              <a:gd name="connsiteX1055" fmla="*/ 2215741 w 4817889"/>
              <a:gd name="connsiteY1055" fmla="*/ 1257946 h 3867790"/>
              <a:gd name="connsiteX1056" fmla="*/ 2216300 w 4817889"/>
              <a:gd name="connsiteY1056" fmla="*/ 1259359 h 3867790"/>
              <a:gd name="connsiteX1057" fmla="*/ 2215185 w 4817889"/>
              <a:gd name="connsiteY1057" fmla="*/ 1259966 h 3867790"/>
              <a:gd name="connsiteX1058" fmla="*/ 2216210 w 4817889"/>
              <a:gd name="connsiteY1058" fmla="*/ 1259687 h 3867790"/>
              <a:gd name="connsiteX1059" fmla="*/ 2217637 w 4817889"/>
              <a:gd name="connsiteY1059" fmla="*/ 1260115 h 3867790"/>
              <a:gd name="connsiteX1060" fmla="*/ 2216924 w 4817889"/>
              <a:gd name="connsiteY1060" fmla="*/ 1259404 h 3867790"/>
              <a:gd name="connsiteX1061" fmla="*/ 1558691 w 4817889"/>
              <a:gd name="connsiteY1061" fmla="*/ 1240581 h 3867790"/>
              <a:gd name="connsiteX1062" fmla="*/ 1558702 w 4817889"/>
              <a:gd name="connsiteY1062" fmla="*/ 1240931 h 3867790"/>
              <a:gd name="connsiteX1063" fmla="*/ 1559516 w 4817889"/>
              <a:gd name="connsiteY1063" fmla="*/ 1240931 h 3867790"/>
              <a:gd name="connsiteX1064" fmla="*/ 2960404 w 4817889"/>
              <a:gd name="connsiteY1064" fmla="*/ 1239802 h 3867790"/>
              <a:gd name="connsiteX1065" fmla="*/ 2953086 w 4817889"/>
              <a:gd name="connsiteY1065" fmla="*/ 1240467 h 3867790"/>
              <a:gd name="connsiteX1066" fmla="*/ 2952968 w 4817889"/>
              <a:gd name="connsiteY1066" fmla="*/ 1241021 h 3867790"/>
              <a:gd name="connsiteX1067" fmla="*/ 2953969 w 4817889"/>
              <a:gd name="connsiteY1067" fmla="*/ 1242169 h 3867790"/>
              <a:gd name="connsiteX1068" fmla="*/ 1446086 w 4817889"/>
              <a:gd name="connsiteY1068" fmla="*/ 1234579 h 3867790"/>
              <a:gd name="connsiteX1069" fmla="*/ 1443213 w 4817889"/>
              <a:gd name="connsiteY1069" fmla="*/ 1235565 h 3867790"/>
              <a:gd name="connsiteX1070" fmla="*/ 1442578 w 4817889"/>
              <a:gd name="connsiteY1070" fmla="*/ 1235373 h 3867790"/>
              <a:gd name="connsiteX1071" fmla="*/ 1442842 w 4817889"/>
              <a:gd name="connsiteY1071" fmla="*/ 1235508 h 3867790"/>
              <a:gd name="connsiteX1072" fmla="*/ 1443666 w 4817889"/>
              <a:gd name="connsiteY1072" fmla="*/ 1235824 h 3867790"/>
              <a:gd name="connsiteX1073" fmla="*/ 360439 w 4817889"/>
              <a:gd name="connsiteY1073" fmla="*/ 1224188 h 3867790"/>
              <a:gd name="connsiteX1074" fmla="*/ 360639 w 4817889"/>
              <a:gd name="connsiteY1074" fmla="*/ 1224275 h 3867790"/>
              <a:gd name="connsiteX1075" fmla="*/ 360525 w 4817889"/>
              <a:gd name="connsiteY1075" fmla="*/ 1224195 h 3867790"/>
              <a:gd name="connsiteX1076" fmla="*/ 331216 w 4817889"/>
              <a:gd name="connsiteY1076" fmla="*/ 1222774 h 3867790"/>
              <a:gd name="connsiteX1077" fmla="*/ 328075 w 4817889"/>
              <a:gd name="connsiteY1077" fmla="*/ 1224215 h 3867790"/>
              <a:gd name="connsiteX1078" fmla="*/ 330479 w 4817889"/>
              <a:gd name="connsiteY1078" fmla="*/ 1225092 h 3867790"/>
              <a:gd name="connsiteX1079" fmla="*/ 566588 w 4817889"/>
              <a:gd name="connsiteY1079" fmla="*/ 1218210 h 3867790"/>
              <a:gd name="connsiteX1080" fmla="*/ 566565 w 4817889"/>
              <a:gd name="connsiteY1080" fmla="*/ 1218219 h 3867790"/>
              <a:gd name="connsiteX1081" fmla="*/ 566569 w 4817889"/>
              <a:gd name="connsiteY1081" fmla="*/ 1218234 h 3867790"/>
              <a:gd name="connsiteX1082" fmla="*/ 1529524 w 4817889"/>
              <a:gd name="connsiteY1082" fmla="*/ 1211415 h 3867790"/>
              <a:gd name="connsiteX1083" fmla="*/ 1531168 w 4817889"/>
              <a:gd name="connsiteY1083" fmla="*/ 1212266 h 3867790"/>
              <a:gd name="connsiteX1084" fmla="*/ 1531720 w 4817889"/>
              <a:gd name="connsiteY1084" fmla="*/ 1212533 h 3867790"/>
              <a:gd name="connsiteX1085" fmla="*/ 1531635 w 4817889"/>
              <a:gd name="connsiteY1085" fmla="*/ 1211859 h 3867790"/>
              <a:gd name="connsiteX1086" fmla="*/ 1531536 w 4817889"/>
              <a:gd name="connsiteY1086" fmla="*/ 1211862 h 3867790"/>
              <a:gd name="connsiteX1087" fmla="*/ 1657810 w 4817889"/>
              <a:gd name="connsiteY1087" fmla="*/ 1206326 h 3867790"/>
              <a:gd name="connsiteX1088" fmla="*/ 1658702 w 4817889"/>
              <a:gd name="connsiteY1088" fmla="*/ 1207123 h 3867790"/>
              <a:gd name="connsiteX1089" fmla="*/ 1659270 w 4817889"/>
              <a:gd name="connsiteY1089" fmla="*/ 1206560 h 3867790"/>
              <a:gd name="connsiteX1090" fmla="*/ 962195 w 4817889"/>
              <a:gd name="connsiteY1090" fmla="*/ 1183746 h 3867790"/>
              <a:gd name="connsiteX1091" fmla="*/ 960198 w 4817889"/>
              <a:gd name="connsiteY1091" fmla="*/ 1183973 h 3867790"/>
              <a:gd name="connsiteX1092" fmla="*/ 960198 w 4817889"/>
              <a:gd name="connsiteY1092" fmla="*/ 1184744 h 3867790"/>
              <a:gd name="connsiteX1093" fmla="*/ 3880862 w 4817889"/>
              <a:gd name="connsiteY1093" fmla="*/ 1177743 h 3867790"/>
              <a:gd name="connsiteX1094" fmla="*/ 3882521 w 4817889"/>
              <a:gd name="connsiteY1094" fmla="*/ 1179986 h 3867790"/>
              <a:gd name="connsiteX1095" fmla="*/ 3885363 w 4817889"/>
              <a:gd name="connsiteY1095" fmla="*/ 1180470 h 3867790"/>
              <a:gd name="connsiteX1096" fmla="*/ 3883087 w 4817889"/>
              <a:gd name="connsiteY1096" fmla="*/ 1179061 h 3867790"/>
              <a:gd name="connsiteX1097" fmla="*/ 1607945 w 4817889"/>
              <a:gd name="connsiteY1097" fmla="*/ 1173342 h 3867790"/>
              <a:gd name="connsiteX1098" fmla="*/ 1607012 w 4817889"/>
              <a:gd name="connsiteY1098" fmla="*/ 1173475 h 3867790"/>
              <a:gd name="connsiteX1099" fmla="*/ 1607043 w 4817889"/>
              <a:gd name="connsiteY1099" fmla="*/ 1173490 h 3867790"/>
              <a:gd name="connsiteX1100" fmla="*/ 4157375 w 4817889"/>
              <a:gd name="connsiteY1100" fmla="*/ 1164166 h 3867790"/>
              <a:gd name="connsiteX1101" fmla="*/ 4157091 w 4817889"/>
              <a:gd name="connsiteY1101" fmla="*/ 1164554 h 3867790"/>
              <a:gd name="connsiteX1102" fmla="*/ 4159780 w 4817889"/>
              <a:gd name="connsiteY1102" fmla="*/ 1166281 h 3867790"/>
              <a:gd name="connsiteX1103" fmla="*/ 4160198 w 4817889"/>
              <a:gd name="connsiteY1103" fmla="*/ 1166501 h 3867790"/>
              <a:gd name="connsiteX1104" fmla="*/ 4160135 w 4817889"/>
              <a:gd name="connsiteY1104" fmla="*/ 1166403 h 3867790"/>
              <a:gd name="connsiteX1105" fmla="*/ 4160509 w 4817889"/>
              <a:gd name="connsiteY1105" fmla="*/ 1166187 h 3867790"/>
              <a:gd name="connsiteX1106" fmla="*/ 4159780 w 4817889"/>
              <a:gd name="connsiteY1106" fmla="*/ 1166281 h 3867790"/>
              <a:gd name="connsiteX1107" fmla="*/ 4157443 w 4817889"/>
              <a:gd name="connsiteY1107" fmla="*/ 1164371 h 3867790"/>
              <a:gd name="connsiteX1108" fmla="*/ 570214 w 4817889"/>
              <a:gd name="connsiteY1108" fmla="*/ 1146590 h 3867790"/>
              <a:gd name="connsiteX1109" fmla="*/ 570856 w 4817889"/>
              <a:gd name="connsiteY1109" fmla="*/ 1147857 h 3867790"/>
              <a:gd name="connsiteX1110" fmla="*/ 572279 w 4817889"/>
              <a:gd name="connsiteY1110" fmla="*/ 1148001 h 3867790"/>
              <a:gd name="connsiteX1111" fmla="*/ 571044 w 4817889"/>
              <a:gd name="connsiteY1111" fmla="*/ 1147371 h 3867790"/>
              <a:gd name="connsiteX1112" fmla="*/ 570265 w 4817889"/>
              <a:gd name="connsiteY1112" fmla="*/ 1146597 h 3867790"/>
              <a:gd name="connsiteX1113" fmla="*/ 3404401 w 4817889"/>
              <a:gd name="connsiteY1113" fmla="*/ 1142190 h 3867790"/>
              <a:gd name="connsiteX1114" fmla="*/ 3403288 w 4817889"/>
              <a:gd name="connsiteY1114" fmla="*/ 1142411 h 3867790"/>
              <a:gd name="connsiteX1115" fmla="*/ 3402783 w 4817889"/>
              <a:gd name="connsiteY1115" fmla="*/ 1143637 h 3867790"/>
              <a:gd name="connsiteX1116" fmla="*/ 3403840 w 4817889"/>
              <a:gd name="connsiteY1116" fmla="*/ 1143124 h 3867790"/>
              <a:gd name="connsiteX1117" fmla="*/ 1724350 w 4817889"/>
              <a:gd name="connsiteY1117" fmla="*/ 1133764 h 3867790"/>
              <a:gd name="connsiteX1118" fmla="*/ 1723733 w 4817889"/>
              <a:gd name="connsiteY1118" fmla="*/ 1134804 h 3867790"/>
              <a:gd name="connsiteX1119" fmla="*/ 1725183 w 4817889"/>
              <a:gd name="connsiteY1119" fmla="*/ 1135305 h 3867790"/>
              <a:gd name="connsiteX1120" fmla="*/ 1092969 w 4817889"/>
              <a:gd name="connsiteY1120" fmla="*/ 1132421 h 3867790"/>
              <a:gd name="connsiteX1121" fmla="*/ 1092965 w 4817889"/>
              <a:gd name="connsiteY1121" fmla="*/ 1132465 h 3867790"/>
              <a:gd name="connsiteX1122" fmla="*/ 1093022 w 4817889"/>
              <a:gd name="connsiteY1122" fmla="*/ 1132434 h 3867790"/>
              <a:gd name="connsiteX1123" fmla="*/ 2531229 w 4817889"/>
              <a:gd name="connsiteY1123" fmla="*/ 1132267 h 3867790"/>
              <a:gd name="connsiteX1124" fmla="*/ 2535437 w 4817889"/>
              <a:gd name="connsiteY1124" fmla="*/ 1134683 h 3867790"/>
              <a:gd name="connsiteX1125" fmla="*/ 2534674 w 4817889"/>
              <a:gd name="connsiteY1125" fmla="*/ 1133575 h 3867790"/>
              <a:gd name="connsiteX1126" fmla="*/ 2650774 w 4817889"/>
              <a:gd name="connsiteY1126" fmla="*/ 1090007 h 3867790"/>
              <a:gd name="connsiteX1127" fmla="*/ 2649971 w 4817889"/>
              <a:gd name="connsiteY1127" fmla="*/ 1090601 h 3867790"/>
              <a:gd name="connsiteX1128" fmla="*/ 2651542 w 4817889"/>
              <a:gd name="connsiteY1128" fmla="*/ 1091545 h 3867790"/>
              <a:gd name="connsiteX1129" fmla="*/ 2403695 w 4817889"/>
              <a:gd name="connsiteY1129" fmla="*/ 1089916 h 3867790"/>
              <a:gd name="connsiteX1130" fmla="*/ 2403847 w 4817889"/>
              <a:gd name="connsiteY1130" fmla="*/ 1090006 h 3867790"/>
              <a:gd name="connsiteX1131" fmla="*/ 2405211 w 4817889"/>
              <a:gd name="connsiteY1131" fmla="*/ 1091148 h 3867790"/>
              <a:gd name="connsiteX1132" fmla="*/ 2405151 w 4817889"/>
              <a:gd name="connsiteY1132" fmla="*/ 1089916 h 3867790"/>
              <a:gd name="connsiteX1133" fmla="*/ 409526 w 4817889"/>
              <a:gd name="connsiteY1133" fmla="*/ 1083902 h 3867790"/>
              <a:gd name="connsiteX1134" fmla="*/ 409526 w 4817889"/>
              <a:gd name="connsiteY1134" fmla="*/ 1084099 h 3867790"/>
              <a:gd name="connsiteX1135" fmla="*/ 410108 w 4817889"/>
              <a:gd name="connsiteY1135" fmla="*/ 1084274 h 3867790"/>
              <a:gd name="connsiteX1136" fmla="*/ 1548726 w 4817889"/>
              <a:gd name="connsiteY1136" fmla="*/ 1082988 h 3867790"/>
              <a:gd name="connsiteX1137" fmla="*/ 1548755 w 4817889"/>
              <a:gd name="connsiteY1137" fmla="*/ 1083116 h 3867790"/>
              <a:gd name="connsiteX1138" fmla="*/ 1548025 w 4817889"/>
              <a:gd name="connsiteY1138" fmla="*/ 1083273 h 3867790"/>
              <a:gd name="connsiteX1139" fmla="*/ 1548277 w 4817889"/>
              <a:gd name="connsiteY1139" fmla="*/ 1083305 h 3867790"/>
              <a:gd name="connsiteX1140" fmla="*/ 1548827 w 4817889"/>
              <a:gd name="connsiteY1140" fmla="*/ 1083580 h 3867790"/>
              <a:gd name="connsiteX1141" fmla="*/ 1548665 w 4817889"/>
              <a:gd name="connsiteY1141" fmla="*/ 1083400 h 3867790"/>
              <a:gd name="connsiteX1142" fmla="*/ 1549789 w 4817889"/>
              <a:gd name="connsiteY1142" fmla="*/ 1083574 h 3867790"/>
              <a:gd name="connsiteX1143" fmla="*/ 407744 w 4817889"/>
              <a:gd name="connsiteY1143" fmla="*/ 1059155 h 3867790"/>
              <a:gd name="connsiteX1144" fmla="*/ 407437 w 4817889"/>
              <a:gd name="connsiteY1144" fmla="*/ 1059689 h 3867790"/>
              <a:gd name="connsiteX1145" fmla="*/ 408523 w 4817889"/>
              <a:gd name="connsiteY1145" fmla="*/ 1060064 h 3867790"/>
              <a:gd name="connsiteX1146" fmla="*/ 927998 w 4817889"/>
              <a:gd name="connsiteY1146" fmla="*/ 1048975 h 3867790"/>
              <a:gd name="connsiteX1147" fmla="*/ 928101 w 4817889"/>
              <a:gd name="connsiteY1147" fmla="*/ 1049349 h 3867790"/>
              <a:gd name="connsiteX1148" fmla="*/ 928449 w 4817889"/>
              <a:gd name="connsiteY1148" fmla="*/ 1049004 h 3867790"/>
              <a:gd name="connsiteX1149" fmla="*/ 1126699 w 4817889"/>
              <a:gd name="connsiteY1149" fmla="*/ 1033315 h 3867790"/>
              <a:gd name="connsiteX1150" fmla="*/ 1125853 w 4817889"/>
              <a:gd name="connsiteY1150" fmla="*/ 1034218 h 3867790"/>
              <a:gd name="connsiteX1151" fmla="*/ 1127029 w 4817889"/>
              <a:gd name="connsiteY1151" fmla="*/ 1034086 h 3867790"/>
              <a:gd name="connsiteX1152" fmla="*/ 412344 w 4817889"/>
              <a:gd name="connsiteY1152" fmla="*/ 1031326 h 3867790"/>
              <a:gd name="connsiteX1153" fmla="*/ 411660 w 4817889"/>
              <a:gd name="connsiteY1153" fmla="*/ 1031718 h 3867790"/>
              <a:gd name="connsiteX1154" fmla="*/ 412396 w 4817889"/>
              <a:gd name="connsiteY1154" fmla="*/ 1031891 h 3867790"/>
              <a:gd name="connsiteX1155" fmla="*/ 412412 w 4817889"/>
              <a:gd name="connsiteY1155" fmla="*/ 1031986 h 3867790"/>
              <a:gd name="connsiteX1156" fmla="*/ 412444 w 4817889"/>
              <a:gd name="connsiteY1156" fmla="*/ 1031791 h 3867790"/>
              <a:gd name="connsiteX1157" fmla="*/ 3374970 w 4817889"/>
              <a:gd name="connsiteY1157" fmla="*/ 996444 h 3867790"/>
              <a:gd name="connsiteX1158" fmla="*/ 3374828 w 4817889"/>
              <a:gd name="connsiteY1158" fmla="*/ 996486 h 3867790"/>
              <a:gd name="connsiteX1159" fmla="*/ 3374937 w 4817889"/>
              <a:gd name="connsiteY1159" fmla="*/ 996637 h 3867790"/>
              <a:gd name="connsiteX1160" fmla="*/ 1047120 w 4817889"/>
              <a:gd name="connsiteY1160" fmla="*/ 972740 h 3867790"/>
              <a:gd name="connsiteX1161" fmla="*/ 1048664 w 4817889"/>
              <a:gd name="connsiteY1161" fmla="*/ 976010 h 3867790"/>
              <a:gd name="connsiteX1162" fmla="*/ 1049907 w 4817889"/>
              <a:gd name="connsiteY1162" fmla="*/ 972847 h 3867790"/>
              <a:gd name="connsiteX1163" fmla="*/ 1431416 w 4817889"/>
              <a:gd name="connsiteY1163" fmla="*/ 972403 h 3867790"/>
              <a:gd name="connsiteX1164" fmla="*/ 1431427 w 4817889"/>
              <a:gd name="connsiteY1164" fmla="*/ 972426 h 3867790"/>
              <a:gd name="connsiteX1165" fmla="*/ 1432092 w 4817889"/>
              <a:gd name="connsiteY1165" fmla="*/ 973022 h 3867790"/>
              <a:gd name="connsiteX1166" fmla="*/ 1432180 w 4817889"/>
              <a:gd name="connsiteY1166" fmla="*/ 972611 h 3867790"/>
              <a:gd name="connsiteX1167" fmla="*/ 3942169 w 4817889"/>
              <a:gd name="connsiteY1167" fmla="*/ 966664 h 3867790"/>
              <a:gd name="connsiteX1168" fmla="*/ 3941995 w 4817889"/>
              <a:gd name="connsiteY1168" fmla="*/ 967009 h 3867790"/>
              <a:gd name="connsiteX1169" fmla="*/ 3942569 w 4817889"/>
              <a:gd name="connsiteY1169" fmla="*/ 967322 h 3867790"/>
              <a:gd name="connsiteX1170" fmla="*/ 3942569 w 4817889"/>
              <a:gd name="connsiteY1170" fmla="*/ 966923 h 3867790"/>
              <a:gd name="connsiteX1171" fmla="*/ 1463404 w 4817889"/>
              <a:gd name="connsiteY1171" fmla="*/ 938372 h 3867790"/>
              <a:gd name="connsiteX1172" fmla="*/ 1466253 w 4817889"/>
              <a:gd name="connsiteY1172" fmla="*/ 940881 h 3867790"/>
              <a:gd name="connsiteX1173" fmla="*/ 1468849 w 4817889"/>
              <a:gd name="connsiteY1173" fmla="*/ 938719 h 3867790"/>
              <a:gd name="connsiteX1174" fmla="*/ 214082 w 4817889"/>
              <a:gd name="connsiteY1174" fmla="*/ 936714 h 3867790"/>
              <a:gd name="connsiteX1175" fmla="*/ 213743 w 4817889"/>
              <a:gd name="connsiteY1175" fmla="*/ 936781 h 3867790"/>
              <a:gd name="connsiteX1176" fmla="*/ 212963 w 4817889"/>
              <a:gd name="connsiteY1176" fmla="*/ 936719 h 3867790"/>
              <a:gd name="connsiteX1177" fmla="*/ 214019 w 4817889"/>
              <a:gd name="connsiteY1177" fmla="*/ 937260 h 3867790"/>
              <a:gd name="connsiteX1178" fmla="*/ 214038 w 4817889"/>
              <a:gd name="connsiteY1178" fmla="*/ 936902 h 3867790"/>
              <a:gd name="connsiteX1179" fmla="*/ 1401476 w 4817889"/>
              <a:gd name="connsiteY1179" fmla="*/ 933414 h 3867790"/>
              <a:gd name="connsiteX1180" fmla="*/ 1397303 w 4817889"/>
              <a:gd name="connsiteY1180" fmla="*/ 933420 h 3867790"/>
              <a:gd name="connsiteX1181" fmla="*/ 1400120 w 4817889"/>
              <a:gd name="connsiteY1181" fmla="*/ 936616 h 3867790"/>
              <a:gd name="connsiteX1182" fmla="*/ 1399774 w 4817889"/>
              <a:gd name="connsiteY1182" fmla="*/ 934815 h 3867790"/>
              <a:gd name="connsiteX1183" fmla="*/ 313332 w 4817889"/>
              <a:gd name="connsiteY1183" fmla="*/ 920954 h 3867790"/>
              <a:gd name="connsiteX1184" fmla="*/ 314243 w 4817889"/>
              <a:gd name="connsiteY1184" fmla="*/ 921968 h 3867790"/>
              <a:gd name="connsiteX1185" fmla="*/ 314849 w 4817889"/>
              <a:gd name="connsiteY1185" fmla="*/ 921301 h 3867790"/>
              <a:gd name="connsiteX1186" fmla="*/ 1811857 w 4817889"/>
              <a:gd name="connsiteY1186" fmla="*/ 920222 h 3867790"/>
              <a:gd name="connsiteX1187" fmla="*/ 1813210 w 4817889"/>
              <a:gd name="connsiteY1187" fmla="*/ 920971 h 3867790"/>
              <a:gd name="connsiteX1188" fmla="*/ 1813254 w 4817889"/>
              <a:gd name="connsiteY1188" fmla="*/ 920409 h 3867790"/>
              <a:gd name="connsiteX1189" fmla="*/ 1811945 w 4817889"/>
              <a:gd name="connsiteY1189" fmla="*/ 920264 h 3867790"/>
              <a:gd name="connsiteX1190" fmla="*/ 3503153 w 4817889"/>
              <a:gd name="connsiteY1190" fmla="*/ 912666 h 3867790"/>
              <a:gd name="connsiteX1191" fmla="*/ 3503740 w 4817889"/>
              <a:gd name="connsiteY1191" fmla="*/ 913205 h 3867790"/>
              <a:gd name="connsiteX1192" fmla="*/ 3504285 w 4817889"/>
              <a:gd name="connsiteY1192" fmla="*/ 913101 h 3867790"/>
              <a:gd name="connsiteX1193" fmla="*/ 2063489 w 4817889"/>
              <a:gd name="connsiteY1193" fmla="*/ 896006 h 3867790"/>
              <a:gd name="connsiteX1194" fmla="*/ 2062800 w 4817889"/>
              <a:gd name="connsiteY1194" fmla="*/ 896691 h 3867790"/>
              <a:gd name="connsiteX1195" fmla="*/ 2063614 w 4817889"/>
              <a:gd name="connsiteY1195" fmla="*/ 896331 h 3867790"/>
              <a:gd name="connsiteX1196" fmla="*/ 2063836 w 4817889"/>
              <a:gd name="connsiteY1196" fmla="*/ 896459 h 3867790"/>
              <a:gd name="connsiteX1197" fmla="*/ 2063754 w 4817889"/>
              <a:gd name="connsiteY1197" fmla="*/ 896328 h 3867790"/>
              <a:gd name="connsiteX1198" fmla="*/ 3792848 w 4817889"/>
              <a:gd name="connsiteY1198" fmla="*/ 879629 h 3867790"/>
              <a:gd name="connsiteX1199" fmla="*/ 3793230 w 4817889"/>
              <a:gd name="connsiteY1199" fmla="*/ 880101 h 3867790"/>
              <a:gd name="connsiteX1200" fmla="*/ 3793148 w 4817889"/>
              <a:gd name="connsiteY1200" fmla="*/ 879869 h 3867790"/>
              <a:gd name="connsiteX1201" fmla="*/ 2076050 w 4817889"/>
              <a:gd name="connsiteY1201" fmla="*/ 863426 h 3867790"/>
              <a:gd name="connsiteX1202" fmla="*/ 2079631 w 4817889"/>
              <a:gd name="connsiteY1202" fmla="*/ 867048 h 3867790"/>
              <a:gd name="connsiteX1203" fmla="*/ 2081132 w 4817889"/>
              <a:gd name="connsiteY1203" fmla="*/ 867856 h 3867790"/>
              <a:gd name="connsiteX1204" fmla="*/ 2083871 w 4817889"/>
              <a:gd name="connsiteY1204" fmla="*/ 868375 h 3867790"/>
              <a:gd name="connsiteX1205" fmla="*/ 2082423 w 4817889"/>
              <a:gd name="connsiteY1205" fmla="*/ 867507 h 3867790"/>
              <a:gd name="connsiteX1206" fmla="*/ 324330 w 4817889"/>
              <a:gd name="connsiteY1206" fmla="*/ 849913 h 3867790"/>
              <a:gd name="connsiteX1207" fmla="*/ 323954 w 4817889"/>
              <a:gd name="connsiteY1207" fmla="*/ 850872 h 3867790"/>
              <a:gd name="connsiteX1208" fmla="*/ 324433 w 4817889"/>
              <a:gd name="connsiteY1208" fmla="*/ 850741 h 3867790"/>
              <a:gd name="connsiteX1209" fmla="*/ 324941 w 4817889"/>
              <a:gd name="connsiteY1209" fmla="*/ 851082 h 3867790"/>
              <a:gd name="connsiteX1210" fmla="*/ 324432 w 4817889"/>
              <a:gd name="connsiteY1210" fmla="*/ 850492 h 3867790"/>
              <a:gd name="connsiteX1211" fmla="*/ 324963 w 4817889"/>
              <a:gd name="connsiteY1211" fmla="*/ 850258 h 3867790"/>
              <a:gd name="connsiteX1212" fmla="*/ 324429 w 4817889"/>
              <a:gd name="connsiteY1212" fmla="*/ 850004 h 3867790"/>
              <a:gd name="connsiteX1213" fmla="*/ 1220424 w 4817889"/>
              <a:gd name="connsiteY1213" fmla="*/ 814461 h 3867790"/>
              <a:gd name="connsiteX1214" fmla="*/ 1219994 w 4817889"/>
              <a:gd name="connsiteY1214" fmla="*/ 815284 h 3867790"/>
              <a:gd name="connsiteX1215" fmla="*/ 1220753 w 4817889"/>
              <a:gd name="connsiteY1215" fmla="*/ 815028 h 3867790"/>
              <a:gd name="connsiteX1216" fmla="*/ 1221502 w 4817889"/>
              <a:gd name="connsiteY1216" fmla="*/ 814615 h 3867790"/>
              <a:gd name="connsiteX1217" fmla="*/ 3281668 w 4817889"/>
              <a:gd name="connsiteY1217" fmla="*/ 808817 h 3867790"/>
              <a:gd name="connsiteX1218" fmla="*/ 3281745 w 4817889"/>
              <a:gd name="connsiteY1218" fmla="*/ 810085 h 3867790"/>
              <a:gd name="connsiteX1219" fmla="*/ 3283139 w 4817889"/>
              <a:gd name="connsiteY1219" fmla="*/ 810275 h 3867790"/>
              <a:gd name="connsiteX1220" fmla="*/ 3282890 w 4817889"/>
              <a:gd name="connsiteY1220" fmla="*/ 810059 h 3867790"/>
              <a:gd name="connsiteX1221" fmla="*/ 1814425 w 4817889"/>
              <a:gd name="connsiteY1221" fmla="*/ 784069 h 3867790"/>
              <a:gd name="connsiteX1222" fmla="*/ 1817009 w 4817889"/>
              <a:gd name="connsiteY1222" fmla="*/ 785993 h 3867790"/>
              <a:gd name="connsiteX1223" fmla="*/ 1817464 w 4817889"/>
              <a:gd name="connsiteY1223" fmla="*/ 786336 h 3867790"/>
              <a:gd name="connsiteX1224" fmla="*/ 1816983 w 4817889"/>
              <a:gd name="connsiteY1224" fmla="*/ 785708 h 3867790"/>
              <a:gd name="connsiteX1225" fmla="*/ 1817025 w 4817889"/>
              <a:gd name="connsiteY1225" fmla="*/ 784878 h 3867790"/>
              <a:gd name="connsiteX1226" fmla="*/ 2421380 w 4817889"/>
              <a:gd name="connsiteY1226" fmla="*/ 779448 h 3867790"/>
              <a:gd name="connsiteX1227" fmla="*/ 2421212 w 4817889"/>
              <a:gd name="connsiteY1227" fmla="*/ 779515 h 3867790"/>
              <a:gd name="connsiteX1228" fmla="*/ 2421757 w 4817889"/>
              <a:gd name="connsiteY1228" fmla="*/ 779738 h 3867790"/>
              <a:gd name="connsiteX1229" fmla="*/ 3639899 w 4817889"/>
              <a:gd name="connsiteY1229" fmla="*/ 761860 h 3867790"/>
              <a:gd name="connsiteX1230" fmla="*/ 3635511 w 4817889"/>
              <a:gd name="connsiteY1230" fmla="*/ 763700 h 3867790"/>
              <a:gd name="connsiteX1231" fmla="*/ 3639246 w 4817889"/>
              <a:gd name="connsiteY1231" fmla="*/ 765739 h 3867790"/>
              <a:gd name="connsiteX1232" fmla="*/ 1092776 w 4817889"/>
              <a:gd name="connsiteY1232" fmla="*/ 755581 h 3867790"/>
              <a:gd name="connsiteX1233" fmla="*/ 1093394 w 4817889"/>
              <a:gd name="connsiteY1233" fmla="*/ 756612 h 3867790"/>
              <a:gd name="connsiteX1234" fmla="*/ 1094394 w 4817889"/>
              <a:gd name="connsiteY1234" fmla="*/ 756149 h 3867790"/>
              <a:gd name="connsiteX1235" fmla="*/ 1378748 w 4817889"/>
              <a:gd name="connsiteY1235" fmla="*/ 745203 h 3867790"/>
              <a:gd name="connsiteX1236" fmla="*/ 1378159 w 4817889"/>
              <a:gd name="connsiteY1236" fmla="*/ 747213 h 3867790"/>
              <a:gd name="connsiteX1237" fmla="*/ 1379273 w 4817889"/>
              <a:gd name="connsiteY1237" fmla="*/ 746218 h 3867790"/>
              <a:gd name="connsiteX1238" fmla="*/ 1378758 w 4817889"/>
              <a:gd name="connsiteY1238" fmla="*/ 745229 h 3867790"/>
              <a:gd name="connsiteX1239" fmla="*/ 2366999 w 4817889"/>
              <a:gd name="connsiteY1239" fmla="*/ 744564 h 3867790"/>
              <a:gd name="connsiteX1240" fmla="*/ 2366470 w 4817889"/>
              <a:gd name="connsiteY1240" fmla="*/ 745245 h 3867790"/>
              <a:gd name="connsiteX1241" fmla="*/ 2367433 w 4817889"/>
              <a:gd name="connsiteY1241" fmla="*/ 745002 h 3867790"/>
              <a:gd name="connsiteX1242" fmla="*/ 482346 w 4817889"/>
              <a:gd name="connsiteY1242" fmla="*/ 744247 h 3867790"/>
              <a:gd name="connsiteX1243" fmla="*/ 481646 w 4817889"/>
              <a:gd name="connsiteY1243" fmla="*/ 744844 h 3867790"/>
              <a:gd name="connsiteX1244" fmla="*/ 482611 w 4817889"/>
              <a:gd name="connsiteY1244" fmla="*/ 744878 h 3867790"/>
              <a:gd name="connsiteX1245" fmla="*/ 482601 w 4817889"/>
              <a:gd name="connsiteY1245" fmla="*/ 744875 h 3867790"/>
              <a:gd name="connsiteX1246" fmla="*/ 1259981 w 4817889"/>
              <a:gd name="connsiteY1246" fmla="*/ 738266 h 3867790"/>
              <a:gd name="connsiteX1247" fmla="*/ 1260287 w 4817889"/>
              <a:gd name="connsiteY1247" fmla="*/ 738856 h 3867790"/>
              <a:gd name="connsiteX1248" fmla="*/ 1260880 w 4817889"/>
              <a:gd name="connsiteY1248" fmla="*/ 738266 h 3867790"/>
              <a:gd name="connsiteX1249" fmla="*/ 2057806 w 4817889"/>
              <a:gd name="connsiteY1249" fmla="*/ 737661 h 3867790"/>
              <a:gd name="connsiteX1250" fmla="*/ 2056974 w 4817889"/>
              <a:gd name="connsiteY1250" fmla="*/ 738831 h 3867790"/>
              <a:gd name="connsiteX1251" fmla="*/ 2058526 w 4817889"/>
              <a:gd name="connsiteY1251" fmla="*/ 738506 h 3867790"/>
              <a:gd name="connsiteX1252" fmla="*/ 2058915 w 4817889"/>
              <a:gd name="connsiteY1252" fmla="*/ 738506 h 3867790"/>
              <a:gd name="connsiteX1253" fmla="*/ 2058437 w 4817889"/>
              <a:gd name="connsiteY1253" fmla="*/ 738349 h 3867790"/>
              <a:gd name="connsiteX1254" fmla="*/ 3022326 w 4817889"/>
              <a:gd name="connsiteY1254" fmla="*/ 721387 h 3867790"/>
              <a:gd name="connsiteX1255" fmla="*/ 3016074 w 4817889"/>
              <a:gd name="connsiteY1255" fmla="*/ 723128 h 3867790"/>
              <a:gd name="connsiteX1256" fmla="*/ 3020005 w 4817889"/>
              <a:gd name="connsiteY1256" fmla="*/ 725251 h 3867790"/>
              <a:gd name="connsiteX1257" fmla="*/ 905212 w 4817889"/>
              <a:gd name="connsiteY1257" fmla="*/ 720285 h 3867790"/>
              <a:gd name="connsiteX1258" fmla="*/ 905657 w 4817889"/>
              <a:gd name="connsiteY1258" fmla="*/ 721954 h 3867790"/>
              <a:gd name="connsiteX1259" fmla="*/ 905966 w 4817889"/>
              <a:gd name="connsiteY1259" fmla="*/ 722013 h 3867790"/>
              <a:gd name="connsiteX1260" fmla="*/ 906122 w 4817889"/>
              <a:gd name="connsiteY1260" fmla="*/ 720623 h 3867790"/>
              <a:gd name="connsiteX1261" fmla="*/ 554149 w 4817889"/>
              <a:gd name="connsiteY1261" fmla="*/ 709482 h 3867790"/>
              <a:gd name="connsiteX1262" fmla="*/ 553810 w 4817889"/>
              <a:gd name="connsiteY1262" fmla="*/ 709616 h 3867790"/>
              <a:gd name="connsiteX1263" fmla="*/ 553972 w 4817889"/>
              <a:gd name="connsiteY1263" fmla="*/ 709616 h 3867790"/>
              <a:gd name="connsiteX1264" fmla="*/ 556141 w 4817889"/>
              <a:gd name="connsiteY1264" fmla="*/ 712218 h 3867790"/>
              <a:gd name="connsiteX1265" fmla="*/ 555820 w 4817889"/>
              <a:gd name="connsiteY1265" fmla="*/ 709763 h 3867790"/>
              <a:gd name="connsiteX1266" fmla="*/ 863396 w 4817889"/>
              <a:gd name="connsiteY1266" fmla="*/ 699997 h 3867790"/>
              <a:gd name="connsiteX1267" fmla="*/ 863396 w 4817889"/>
              <a:gd name="connsiteY1267" fmla="*/ 702232 h 3867790"/>
              <a:gd name="connsiteX1268" fmla="*/ 866631 w 4817889"/>
              <a:gd name="connsiteY1268" fmla="*/ 702735 h 3867790"/>
              <a:gd name="connsiteX1269" fmla="*/ 448848 w 4817889"/>
              <a:gd name="connsiteY1269" fmla="*/ 697947 h 3867790"/>
              <a:gd name="connsiteX1270" fmla="*/ 448046 w 4817889"/>
              <a:gd name="connsiteY1270" fmla="*/ 698180 h 3867790"/>
              <a:gd name="connsiteX1271" fmla="*/ 448046 w 4817889"/>
              <a:gd name="connsiteY1271" fmla="*/ 700014 h 3867790"/>
              <a:gd name="connsiteX1272" fmla="*/ 448848 w 4817889"/>
              <a:gd name="connsiteY1272" fmla="*/ 699850 h 3867790"/>
              <a:gd name="connsiteX1273" fmla="*/ 1652908 w 4817889"/>
              <a:gd name="connsiteY1273" fmla="*/ 679595 h 3867790"/>
              <a:gd name="connsiteX1274" fmla="*/ 1652700 w 4817889"/>
              <a:gd name="connsiteY1274" fmla="*/ 680140 h 3867790"/>
              <a:gd name="connsiteX1275" fmla="*/ 1653574 w 4817889"/>
              <a:gd name="connsiteY1275" fmla="*/ 680355 h 3867790"/>
              <a:gd name="connsiteX1276" fmla="*/ 1653586 w 4817889"/>
              <a:gd name="connsiteY1276" fmla="*/ 680355 h 3867790"/>
              <a:gd name="connsiteX1277" fmla="*/ 610440 w 4817889"/>
              <a:gd name="connsiteY1277" fmla="*/ 668530 h 3867790"/>
              <a:gd name="connsiteX1278" fmla="*/ 609790 w 4817889"/>
              <a:gd name="connsiteY1278" fmla="*/ 668998 h 3867790"/>
              <a:gd name="connsiteX1279" fmla="*/ 611050 w 4817889"/>
              <a:gd name="connsiteY1279" fmla="*/ 668853 h 3867790"/>
              <a:gd name="connsiteX1280" fmla="*/ 472854 w 4817889"/>
              <a:gd name="connsiteY1280" fmla="*/ 666970 h 3867790"/>
              <a:gd name="connsiteX1281" fmla="*/ 472777 w 4817889"/>
              <a:gd name="connsiteY1281" fmla="*/ 667070 h 3867790"/>
              <a:gd name="connsiteX1282" fmla="*/ 473004 w 4817889"/>
              <a:gd name="connsiteY1282" fmla="*/ 667093 h 3867790"/>
              <a:gd name="connsiteX1283" fmla="*/ 1337250 w 4817889"/>
              <a:gd name="connsiteY1283" fmla="*/ 662051 h 3867790"/>
              <a:gd name="connsiteX1284" fmla="*/ 1337227 w 4817889"/>
              <a:gd name="connsiteY1284" fmla="*/ 662073 h 3867790"/>
              <a:gd name="connsiteX1285" fmla="*/ 1337348 w 4817889"/>
              <a:gd name="connsiteY1285" fmla="*/ 663838 h 3867790"/>
              <a:gd name="connsiteX1286" fmla="*/ 1340117 w 4817889"/>
              <a:gd name="connsiteY1286" fmla="*/ 664313 h 3867790"/>
              <a:gd name="connsiteX1287" fmla="*/ 1835475 w 4817889"/>
              <a:gd name="connsiteY1287" fmla="*/ 660973 h 3867790"/>
              <a:gd name="connsiteX1288" fmla="*/ 1835430 w 4817889"/>
              <a:gd name="connsiteY1288" fmla="*/ 661403 h 3867790"/>
              <a:gd name="connsiteX1289" fmla="*/ 1835923 w 4817889"/>
              <a:gd name="connsiteY1289" fmla="*/ 661907 h 3867790"/>
              <a:gd name="connsiteX1290" fmla="*/ 586757 w 4817889"/>
              <a:gd name="connsiteY1290" fmla="*/ 655952 h 3867790"/>
              <a:gd name="connsiteX1291" fmla="*/ 586662 w 4817889"/>
              <a:gd name="connsiteY1291" fmla="*/ 656095 h 3867790"/>
              <a:gd name="connsiteX1292" fmla="*/ 586895 w 4817889"/>
              <a:gd name="connsiteY1292" fmla="*/ 656025 h 3867790"/>
              <a:gd name="connsiteX1293" fmla="*/ 1823033 w 4817889"/>
              <a:gd name="connsiteY1293" fmla="*/ 639815 h 3867790"/>
              <a:gd name="connsiteX1294" fmla="*/ 1823399 w 4817889"/>
              <a:gd name="connsiteY1294" fmla="*/ 640309 h 3867790"/>
              <a:gd name="connsiteX1295" fmla="*/ 1823504 w 4817889"/>
              <a:gd name="connsiteY1295" fmla="*/ 639829 h 3867790"/>
              <a:gd name="connsiteX1296" fmla="*/ 2618231 w 4817889"/>
              <a:gd name="connsiteY1296" fmla="*/ 638730 h 3867790"/>
              <a:gd name="connsiteX1297" fmla="*/ 2618236 w 4817889"/>
              <a:gd name="connsiteY1297" fmla="*/ 638738 h 3867790"/>
              <a:gd name="connsiteX1298" fmla="*/ 2618238 w 4817889"/>
              <a:gd name="connsiteY1298" fmla="*/ 638737 h 3867790"/>
              <a:gd name="connsiteX1299" fmla="*/ 558071 w 4817889"/>
              <a:gd name="connsiteY1299" fmla="*/ 632529 h 3867790"/>
              <a:gd name="connsiteX1300" fmla="*/ 558730 w 4817889"/>
              <a:gd name="connsiteY1300" fmla="*/ 633526 h 3867790"/>
              <a:gd name="connsiteX1301" fmla="*/ 559213 w 4817889"/>
              <a:gd name="connsiteY1301" fmla="*/ 633289 h 3867790"/>
              <a:gd name="connsiteX1302" fmla="*/ 559791 w 4817889"/>
              <a:gd name="connsiteY1302" fmla="*/ 633289 h 3867790"/>
              <a:gd name="connsiteX1303" fmla="*/ 558925 w 4817889"/>
              <a:gd name="connsiteY1303" fmla="*/ 632794 h 3867790"/>
              <a:gd name="connsiteX1304" fmla="*/ 1859162 w 4817889"/>
              <a:gd name="connsiteY1304" fmla="*/ 632148 h 3867790"/>
              <a:gd name="connsiteX1305" fmla="*/ 1858647 w 4817889"/>
              <a:gd name="connsiteY1305" fmla="*/ 633168 h 3867790"/>
              <a:gd name="connsiteX1306" fmla="*/ 1859657 w 4817889"/>
              <a:gd name="connsiteY1306" fmla="*/ 633168 h 3867790"/>
              <a:gd name="connsiteX1307" fmla="*/ 1859647 w 4817889"/>
              <a:gd name="connsiteY1307" fmla="*/ 633160 h 3867790"/>
              <a:gd name="connsiteX1308" fmla="*/ 1864289 w 4817889"/>
              <a:gd name="connsiteY1308" fmla="*/ 609233 h 3867790"/>
              <a:gd name="connsiteX1309" fmla="*/ 1864478 w 4817889"/>
              <a:gd name="connsiteY1309" fmla="*/ 609850 h 3867790"/>
              <a:gd name="connsiteX1310" fmla="*/ 1864718 w 4817889"/>
              <a:gd name="connsiteY1310" fmla="*/ 609466 h 3867790"/>
              <a:gd name="connsiteX1311" fmla="*/ 1864519 w 4817889"/>
              <a:gd name="connsiteY1311" fmla="*/ 609321 h 3867790"/>
              <a:gd name="connsiteX1312" fmla="*/ 3402300 w 4817889"/>
              <a:gd name="connsiteY1312" fmla="*/ 602882 h 3867790"/>
              <a:gd name="connsiteX1313" fmla="*/ 3403547 w 4817889"/>
              <a:gd name="connsiteY1313" fmla="*/ 603559 h 3867790"/>
              <a:gd name="connsiteX1314" fmla="*/ 3403621 w 4817889"/>
              <a:gd name="connsiteY1314" fmla="*/ 603300 h 3867790"/>
              <a:gd name="connsiteX1315" fmla="*/ 1186844 w 4817889"/>
              <a:gd name="connsiteY1315" fmla="*/ 599392 h 3867790"/>
              <a:gd name="connsiteX1316" fmla="*/ 1186629 w 4817889"/>
              <a:gd name="connsiteY1316" fmla="*/ 599404 h 3867790"/>
              <a:gd name="connsiteX1317" fmla="*/ 1186882 w 4817889"/>
              <a:gd name="connsiteY1317" fmla="*/ 599619 h 3867790"/>
              <a:gd name="connsiteX1318" fmla="*/ 2555112 w 4817889"/>
              <a:gd name="connsiteY1318" fmla="*/ 586860 h 3867790"/>
              <a:gd name="connsiteX1319" fmla="*/ 2555088 w 4817889"/>
              <a:gd name="connsiteY1319" fmla="*/ 586876 h 3867790"/>
              <a:gd name="connsiteX1320" fmla="*/ 2555095 w 4817889"/>
              <a:gd name="connsiteY1320" fmla="*/ 586896 h 3867790"/>
              <a:gd name="connsiteX1321" fmla="*/ 2555450 w 4817889"/>
              <a:gd name="connsiteY1321" fmla="*/ 586648 h 3867790"/>
              <a:gd name="connsiteX1322" fmla="*/ 2555347 w 4817889"/>
              <a:gd name="connsiteY1322" fmla="*/ 586713 h 3867790"/>
              <a:gd name="connsiteX1323" fmla="*/ 2555514 w 4817889"/>
              <a:gd name="connsiteY1323" fmla="*/ 586730 h 3867790"/>
              <a:gd name="connsiteX1324" fmla="*/ 1028866 w 4817889"/>
              <a:gd name="connsiteY1324" fmla="*/ 568231 h 3867790"/>
              <a:gd name="connsiteX1325" fmla="*/ 1028346 w 4817889"/>
              <a:gd name="connsiteY1325" fmla="*/ 568258 h 3867790"/>
              <a:gd name="connsiteX1326" fmla="*/ 1028008 w 4817889"/>
              <a:gd name="connsiteY1326" fmla="*/ 568729 h 3867790"/>
              <a:gd name="connsiteX1327" fmla="*/ 1028319 w 4817889"/>
              <a:gd name="connsiteY1327" fmla="*/ 569107 h 3867790"/>
              <a:gd name="connsiteX1328" fmla="*/ 1028241 w 4817889"/>
              <a:gd name="connsiteY1328" fmla="*/ 568762 h 3867790"/>
              <a:gd name="connsiteX1329" fmla="*/ 2432468 w 4817889"/>
              <a:gd name="connsiteY1329" fmla="*/ 551198 h 3867790"/>
              <a:gd name="connsiteX1330" fmla="*/ 2433241 w 4817889"/>
              <a:gd name="connsiteY1330" fmla="*/ 552875 h 3867790"/>
              <a:gd name="connsiteX1331" fmla="*/ 2433430 w 4817889"/>
              <a:gd name="connsiteY1331" fmla="*/ 551313 h 3867790"/>
              <a:gd name="connsiteX1332" fmla="*/ 2432596 w 4817889"/>
              <a:gd name="connsiteY1332" fmla="*/ 551225 h 3867790"/>
              <a:gd name="connsiteX1333" fmla="*/ 1463891 w 4817889"/>
              <a:gd name="connsiteY1333" fmla="*/ 538786 h 3867790"/>
              <a:gd name="connsiteX1334" fmla="*/ 1464956 w 4817889"/>
              <a:gd name="connsiteY1334" fmla="*/ 539215 h 3867790"/>
              <a:gd name="connsiteX1335" fmla="*/ 1464956 w 4817889"/>
              <a:gd name="connsiteY1335" fmla="*/ 538946 h 3867790"/>
              <a:gd name="connsiteX1336" fmla="*/ 1162686 w 4817889"/>
              <a:gd name="connsiteY1336" fmla="*/ 536233 h 3867790"/>
              <a:gd name="connsiteX1337" fmla="*/ 1162549 w 4817889"/>
              <a:gd name="connsiteY1337" fmla="*/ 536267 h 3867790"/>
              <a:gd name="connsiteX1338" fmla="*/ 1162549 w 4817889"/>
              <a:gd name="connsiteY1338" fmla="*/ 537319 h 3867790"/>
              <a:gd name="connsiteX1339" fmla="*/ 1168173 w 4817889"/>
              <a:gd name="connsiteY1339" fmla="*/ 533193 h 3867790"/>
              <a:gd name="connsiteX1340" fmla="*/ 1167931 w 4817889"/>
              <a:gd name="connsiteY1340" fmla="*/ 534833 h 3867790"/>
              <a:gd name="connsiteX1341" fmla="*/ 1167966 w 4817889"/>
              <a:gd name="connsiteY1341" fmla="*/ 534833 h 3867790"/>
              <a:gd name="connsiteX1342" fmla="*/ 1169819 w 4817889"/>
              <a:gd name="connsiteY1342" fmla="*/ 534833 h 3867790"/>
              <a:gd name="connsiteX1343" fmla="*/ 1250678 w 4817889"/>
              <a:gd name="connsiteY1343" fmla="*/ 503937 h 3867790"/>
              <a:gd name="connsiteX1344" fmla="*/ 1249003 w 4817889"/>
              <a:gd name="connsiteY1344" fmla="*/ 505636 h 3867790"/>
              <a:gd name="connsiteX1345" fmla="*/ 1249355 w 4817889"/>
              <a:gd name="connsiteY1345" fmla="*/ 505697 h 3867790"/>
              <a:gd name="connsiteX1346" fmla="*/ 1250751 w 4817889"/>
              <a:gd name="connsiteY1346" fmla="*/ 506393 h 3867790"/>
              <a:gd name="connsiteX1347" fmla="*/ 1250751 w 4817889"/>
              <a:gd name="connsiteY1347" fmla="*/ 504405 h 3867790"/>
              <a:gd name="connsiteX1348" fmla="*/ 1251332 w 4817889"/>
              <a:gd name="connsiteY1348" fmla="*/ 504405 h 3867790"/>
              <a:gd name="connsiteX1349" fmla="*/ 1297280 w 4817889"/>
              <a:gd name="connsiteY1349" fmla="*/ 503466 h 3867790"/>
              <a:gd name="connsiteX1350" fmla="*/ 1297242 w 4817889"/>
              <a:gd name="connsiteY1350" fmla="*/ 503516 h 3867790"/>
              <a:gd name="connsiteX1351" fmla="*/ 1297280 w 4817889"/>
              <a:gd name="connsiteY1351" fmla="*/ 503511 h 3867790"/>
              <a:gd name="connsiteX1352" fmla="*/ 3228972 w 4817889"/>
              <a:gd name="connsiteY1352" fmla="*/ 503188 h 3867790"/>
              <a:gd name="connsiteX1353" fmla="*/ 3228165 w 4817889"/>
              <a:gd name="connsiteY1353" fmla="*/ 504245 h 3867790"/>
              <a:gd name="connsiteX1354" fmla="*/ 3228165 w 4817889"/>
              <a:gd name="connsiteY1354" fmla="*/ 505360 h 3867790"/>
              <a:gd name="connsiteX1355" fmla="*/ 3228266 w 4817889"/>
              <a:gd name="connsiteY1355" fmla="*/ 505298 h 3867790"/>
              <a:gd name="connsiteX1356" fmla="*/ 3228490 w 4817889"/>
              <a:gd name="connsiteY1356" fmla="*/ 505431 h 3867790"/>
              <a:gd name="connsiteX1357" fmla="*/ 3228490 w 4817889"/>
              <a:gd name="connsiteY1357" fmla="*/ 504242 h 3867790"/>
              <a:gd name="connsiteX1358" fmla="*/ 3229437 w 4817889"/>
              <a:gd name="connsiteY1358" fmla="*/ 504277 h 3867790"/>
              <a:gd name="connsiteX1359" fmla="*/ 1953183 w 4817889"/>
              <a:gd name="connsiteY1359" fmla="*/ 498280 h 3867790"/>
              <a:gd name="connsiteX1360" fmla="*/ 1952888 w 4817889"/>
              <a:gd name="connsiteY1360" fmla="*/ 498673 h 3867790"/>
              <a:gd name="connsiteX1361" fmla="*/ 1953104 w 4817889"/>
              <a:gd name="connsiteY1361" fmla="*/ 498713 h 3867790"/>
              <a:gd name="connsiteX1362" fmla="*/ 1953739 w 4817889"/>
              <a:gd name="connsiteY1362" fmla="*/ 498918 h 3867790"/>
              <a:gd name="connsiteX1363" fmla="*/ 1953183 w 4817889"/>
              <a:gd name="connsiteY1363" fmla="*/ 498568 h 3867790"/>
              <a:gd name="connsiteX1364" fmla="*/ 1349091 w 4817889"/>
              <a:gd name="connsiteY1364" fmla="*/ 481625 h 3867790"/>
              <a:gd name="connsiteX1365" fmla="*/ 1349091 w 4817889"/>
              <a:gd name="connsiteY1365" fmla="*/ 481984 h 3867790"/>
              <a:gd name="connsiteX1366" fmla="*/ 1348884 w 4817889"/>
              <a:gd name="connsiteY1366" fmla="*/ 482154 h 3867790"/>
              <a:gd name="connsiteX1367" fmla="*/ 1349461 w 4817889"/>
              <a:gd name="connsiteY1367" fmla="*/ 482057 h 3867790"/>
              <a:gd name="connsiteX1368" fmla="*/ 2355650 w 4817889"/>
              <a:gd name="connsiteY1368" fmla="*/ 481599 h 3867790"/>
              <a:gd name="connsiteX1369" fmla="*/ 2355620 w 4817889"/>
              <a:gd name="connsiteY1369" fmla="*/ 481636 h 3867790"/>
              <a:gd name="connsiteX1370" fmla="*/ 2355720 w 4817889"/>
              <a:gd name="connsiteY1370" fmla="*/ 481664 h 3867790"/>
              <a:gd name="connsiteX1371" fmla="*/ 1349602 w 4817889"/>
              <a:gd name="connsiteY1371" fmla="*/ 475265 h 3867790"/>
              <a:gd name="connsiteX1372" fmla="*/ 1349091 w 4817889"/>
              <a:gd name="connsiteY1372" fmla="*/ 475464 h 3867790"/>
              <a:gd name="connsiteX1373" fmla="*/ 1349091 w 4817889"/>
              <a:gd name="connsiteY1373" fmla="*/ 476657 h 3867790"/>
              <a:gd name="connsiteX1374" fmla="*/ 1349760 w 4817889"/>
              <a:gd name="connsiteY1374" fmla="*/ 475318 h 3867790"/>
              <a:gd name="connsiteX1375" fmla="*/ 1325473 w 4817889"/>
              <a:gd name="connsiteY1375" fmla="*/ 429180 h 3867790"/>
              <a:gd name="connsiteX1376" fmla="*/ 1325445 w 4817889"/>
              <a:gd name="connsiteY1376" fmla="*/ 429234 h 3867790"/>
              <a:gd name="connsiteX1377" fmla="*/ 1325496 w 4817889"/>
              <a:gd name="connsiteY1377" fmla="*/ 429239 h 3867790"/>
              <a:gd name="connsiteX1378" fmla="*/ 2885519 w 4817889"/>
              <a:gd name="connsiteY1378" fmla="*/ 357637 h 3867790"/>
              <a:gd name="connsiteX1379" fmla="*/ 2885383 w 4817889"/>
              <a:gd name="connsiteY1379" fmla="*/ 357989 h 3867790"/>
              <a:gd name="connsiteX1380" fmla="*/ 2886472 w 4817889"/>
              <a:gd name="connsiteY1380" fmla="*/ 357989 h 3867790"/>
              <a:gd name="connsiteX1381" fmla="*/ 2886246 w 4817889"/>
              <a:gd name="connsiteY1381" fmla="*/ 357637 h 3867790"/>
              <a:gd name="connsiteX1382" fmla="*/ 1760220 w 4817889"/>
              <a:gd name="connsiteY1382" fmla="*/ 305348 h 3867790"/>
              <a:gd name="connsiteX1383" fmla="*/ 1759382 w 4817889"/>
              <a:gd name="connsiteY1383" fmla="*/ 305745 h 3867790"/>
              <a:gd name="connsiteX1384" fmla="*/ 1762002 w 4817889"/>
              <a:gd name="connsiteY1384" fmla="*/ 306282 h 3867790"/>
              <a:gd name="connsiteX1385" fmla="*/ 1753401 w 4817889"/>
              <a:gd name="connsiteY1385" fmla="*/ 304796 h 3867790"/>
              <a:gd name="connsiteX1386" fmla="*/ 1753976 w 4817889"/>
              <a:gd name="connsiteY1386" fmla="*/ 305297 h 3867790"/>
              <a:gd name="connsiteX1387" fmla="*/ 1754204 w 4817889"/>
              <a:gd name="connsiteY1387" fmla="*/ 306155 h 3867790"/>
              <a:gd name="connsiteX1388" fmla="*/ 1754274 w 4817889"/>
              <a:gd name="connsiteY1388" fmla="*/ 305736 h 3867790"/>
              <a:gd name="connsiteX1389" fmla="*/ 1755083 w 4817889"/>
              <a:gd name="connsiteY1389" fmla="*/ 305736 h 3867790"/>
              <a:gd name="connsiteX1390" fmla="*/ 1754082 w 4817889"/>
              <a:gd name="connsiteY1390" fmla="*/ 305042 h 3867790"/>
              <a:gd name="connsiteX1391" fmla="*/ 1811400 w 4817889"/>
              <a:gd name="connsiteY1391" fmla="*/ 124836 h 3867790"/>
              <a:gd name="connsiteX1392" fmla="*/ 1811907 w 4817889"/>
              <a:gd name="connsiteY1392" fmla="*/ 125337 h 3867790"/>
              <a:gd name="connsiteX1393" fmla="*/ 1812368 w 4817889"/>
              <a:gd name="connsiteY1393" fmla="*/ 125528 h 3867790"/>
              <a:gd name="connsiteX1394" fmla="*/ 1812284 w 4817889"/>
              <a:gd name="connsiteY1394" fmla="*/ 125207 h 3867790"/>
              <a:gd name="connsiteX1395" fmla="*/ 1812021 w 4817889"/>
              <a:gd name="connsiteY1395" fmla="*/ 125286 h 3867790"/>
              <a:gd name="connsiteX1396" fmla="*/ 1811736 w 4817889"/>
              <a:gd name="connsiteY1396" fmla="*/ 124925 h 3867790"/>
              <a:gd name="connsiteX1397" fmla="*/ 1594707 w 4817889"/>
              <a:gd name="connsiteY1397" fmla="*/ 96948 h 3867790"/>
              <a:gd name="connsiteX1398" fmla="*/ 1591153 w 4817889"/>
              <a:gd name="connsiteY1398" fmla="*/ 99959 h 3867790"/>
              <a:gd name="connsiteX1399" fmla="*/ 1595114 w 4817889"/>
              <a:gd name="connsiteY1399" fmla="*/ 97215 h 3867790"/>
              <a:gd name="connsiteX1400" fmla="*/ 1729767 w 4817889"/>
              <a:gd name="connsiteY1400" fmla="*/ 84729 h 3867790"/>
              <a:gd name="connsiteX1401" fmla="*/ 1730028 w 4817889"/>
              <a:gd name="connsiteY1401" fmla="*/ 85068 h 3867790"/>
              <a:gd name="connsiteX1402" fmla="*/ 1730060 w 4817889"/>
              <a:gd name="connsiteY1402" fmla="*/ 84729 h 3867790"/>
              <a:gd name="connsiteX1403" fmla="*/ 1969229 w 4817889"/>
              <a:gd name="connsiteY1403" fmla="*/ 72933 h 3867790"/>
              <a:gd name="connsiteX1404" fmla="*/ 1968994 w 4817889"/>
              <a:gd name="connsiteY1404" fmla="*/ 73054 h 3867790"/>
              <a:gd name="connsiteX1405" fmla="*/ 1969161 w 4817889"/>
              <a:gd name="connsiteY1405" fmla="*/ 73054 h 3867790"/>
              <a:gd name="connsiteX1406" fmla="*/ 1477043 w 4817889"/>
              <a:gd name="connsiteY1406" fmla="*/ 37145 h 3867790"/>
              <a:gd name="connsiteX1407" fmla="*/ 1478957 w 4817889"/>
              <a:gd name="connsiteY1407" fmla="*/ 38063 h 3867790"/>
              <a:gd name="connsiteX1408" fmla="*/ 1478749 w 4817889"/>
              <a:gd name="connsiteY1408" fmla="*/ 37145 h 3867790"/>
              <a:gd name="connsiteX1409" fmla="*/ 1773797 w 4817889"/>
              <a:gd name="connsiteY1409" fmla="*/ 418 h 3867790"/>
              <a:gd name="connsiteX1410" fmla="*/ 1784380 w 4817889"/>
              <a:gd name="connsiteY1410" fmla="*/ 631 h 3867790"/>
              <a:gd name="connsiteX1411" fmla="*/ 1800038 w 4817889"/>
              <a:gd name="connsiteY1411" fmla="*/ 7831 h 3867790"/>
              <a:gd name="connsiteX1412" fmla="*/ 1837469 w 4817889"/>
              <a:gd name="connsiteY1412" fmla="*/ 9531 h 3867790"/>
              <a:gd name="connsiteX1413" fmla="*/ 1849378 w 4817889"/>
              <a:gd name="connsiteY1413" fmla="*/ 9531 h 3867790"/>
              <a:gd name="connsiteX1414" fmla="*/ 1987192 w 4817889"/>
              <a:gd name="connsiteY1414" fmla="*/ 53741 h 3867790"/>
              <a:gd name="connsiteX1415" fmla="*/ 1986970 w 4817889"/>
              <a:gd name="connsiteY1415" fmla="*/ 54098 h 3867790"/>
              <a:gd name="connsiteX1416" fmla="*/ 1987096 w 4817889"/>
              <a:gd name="connsiteY1416" fmla="*/ 54010 h 3867790"/>
              <a:gd name="connsiteX1417" fmla="*/ 2005793 w 4817889"/>
              <a:gd name="connsiteY1417" fmla="*/ 48909 h 3867790"/>
              <a:gd name="connsiteX1418" fmla="*/ 2006255 w 4817889"/>
              <a:gd name="connsiteY1418" fmla="*/ 49148 h 3867790"/>
              <a:gd name="connsiteX1419" fmla="*/ 2005986 w 4817889"/>
              <a:gd name="connsiteY1419" fmla="*/ 48900 h 3867790"/>
              <a:gd name="connsiteX1420" fmla="*/ 2051629 w 4817889"/>
              <a:gd name="connsiteY1420" fmla="*/ 72484 h 3867790"/>
              <a:gd name="connsiteX1421" fmla="*/ 2051250 w 4817889"/>
              <a:gd name="connsiteY1421" fmla="*/ 72487 h 3867790"/>
              <a:gd name="connsiteX1422" fmla="*/ 2051688 w 4817889"/>
              <a:gd name="connsiteY1422" fmla="*/ 72714 h 3867790"/>
              <a:gd name="connsiteX1423" fmla="*/ 2052551 w 4817889"/>
              <a:gd name="connsiteY1423" fmla="*/ 72844 h 3867790"/>
              <a:gd name="connsiteX1424" fmla="*/ 2051628 w 4817889"/>
              <a:gd name="connsiteY1424" fmla="*/ 72439 h 3867790"/>
              <a:gd name="connsiteX1425" fmla="*/ 2145598 w 4817889"/>
              <a:gd name="connsiteY1425" fmla="*/ 94544 h 3867790"/>
              <a:gd name="connsiteX1426" fmla="*/ 2144053 w 4817889"/>
              <a:gd name="connsiteY1426" fmla="*/ 94330 h 3867790"/>
              <a:gd name="connsiteX1427" fmla="*/ 2145178 w 4817889"/>
              <a:gd name="connsiteY1427" fmla="*/ 94819 h 3867790"/>
              <a:gd name="connsiteX1428" fmla="*/ 2151977 w 4817889"/>
              <a:gd name="connsiteY1428" fmla="*/ 94819 h 3867790"/>
              <a:gd name="connsiteX1429" fmla="*/ 2152770 w 4817889"/>
              <a:gd name="connsiteY1429" fmla="*/ 95032 h 3867790"/>
              <a:gd name="connsiteX1430" fmla="*/ 2151863 w 4817889"/>
              <a:gd name="connsiteY1430" fmla="*/ 94711 h 3867790"/>
              <a:gd name="connsiteX1431" fmla="*/ 2240174 w 4817889"/>
              <a:gd name="connsiteY1431" fmla="*/ 115094 h 3867790"/>
              <a:gd name="connsiteX1432" fmla="*/ 2333580 w 4817889"/>
              <a:gd name="connsiteY1432" fmla="*/ 138874 h 3867790"/>
              <a:gd name="connsiteX1433" fmla="*/ 2367546 w 4817889"/>
              <a:gd name="connsiteY1433" fmla="*/ 159256 h 3867790"/>
              <a:gd name="connsiteX1434" fmla="*/ 2367360 w 4817889"/>
              <a:gd name="connsiteY1434" fmla="*/ 159255 h 3867790"/>
              <a:gd name="connsiteX1435" fmla="*/ 2367852 w 4817889"/>
              <a:gd name="connsiteY1435" fmla="*/ 159432 h 3867790"/>
              <a:gd name="connsiteX1436" fmla="*/ 2585428 w 4817889"/>
              <a:gd name="connsiteY1436" fmla="*/ 230848 h 3867790"/>
              <a:gd name="connsiteX1437" fmla="*/ 2589599 w 4817889"/>
              <a:gd name="connsiteY1437" fmla="*/ 232238 h 3867790"/>
              <a:gd name="connsiteX1438" fmla="*/ 2585915 w 4817889"/>
              <a:gd name="connsiteY1438" fmla="*/ 230331 h 3867790"/>
              <a:gd name="connsiteX1439" fmla="*/ 2636927 w 4817889"/>
              <a:gd name="connsiteY1439" fmla="*/ 247634 h 3867790"/>
              <a:gd name="connsiteX1440" fmla="*/ 2635539 w 4817889"/>
              <a:gd name="connsiteY1440" fmla="*/ 247557 h 3867790"/>
              <a:gd name="connsiteX1441" fmla="*/ 2636422 w 4817889"/>
              <a:gd name="connsiteY1441" fmla="*/ 247851 h 3867790"/>
              <a:gd name="connsiteX1442" fmla="*/ 2637726 w 4817889"/>
              <a:gd name="connsiteY1442" fmla="*/ 248362 h 3867790"/>
              <a:gd name="connsiteX1443" fmla="*/ 2636927 w 4817889"/>
              <a:gd name="connsiteY1443" fmla="*/ 247492 h 3867790"/>
              <a:gd name="connsiteX1444" fmla="*/ 2671830 w 4817889"/>
              <a:gd name="connsiteY1444" fmla="*/ 264578 h 3867790"/>
              <a:gd name="connsiteX1445" fmla="*/ 2671471 w 4817889"/>
              <a:gd name="connsiteY1445" fmla="*/ 264488 h 3867790"/>
              <a:gd name="connsiteX1446" fmla="*/ 2672119 w 4817889"/>
              <a:gd name="connsiteY1446" fmla="*/ 264855 h 3867790"/>
              <a:gd name="connsiteX1447" fmla="*/ 2695915 w 4817889"/>
              <a:gd name="connsiteY1447" fmla="*/ 271657 h 3867790"/>
              <a:gd name="connsiteX1448" fmla="*/ 2696366 w 4817889"/>
              <a:gd name="connsiteY1448" fmla="*/ 271825 h 3867790"/>
              <a:gd name="connsiteX1449" fmla="*/ 2695994 w 4817889"/>
              <a:gd name="connsiteY1449" fmla="*/ 271537 h 3867790"/>
              <a:gd name="connsiteX1450" fmla="*/ 2720157 w 4817889"/>
              <a:gd name="connsiteY1450" fmla="*/ 283370 h 3867790"/>
              <a:gd name="connsiteX1451" fmla="*/ 2718823 w 4817889"/>
              <a:gd name="connsiteY1451" fmla="*/ 282988 h 3867790"/>
              <a:gd name="connsiteX1452" fmla="*/ 2719713 w 4817889"/>
              <a:gd name="connsiteY1452" fmla="*/ 283559 h 3867790"/>
              <a:gd name="connsiteX1453" fmla="*/ 2720691 w 4817889"/>
              <a:gd name="connsiteY1453" fmla="*/ 284387 h 3867790"/>
              <a:gd name="connsiteX1454" fmla="*/ 2720157 w 4817889"/>
              <a:gd name="connsiteY1454" fmla="*/ 283290 h 3867790"/>
              <a:gd name="connsiteX1455" fmla="*/ 2740725 w 4817889"/>
              <a:gd name="connsiteY1455" fmla="*/ 289536 h 3867790"/>
              <a:gd name="connsiteX1456" fmla="*/ 2741725 w 4817889"/>
              <a:gd name="connsiteY1456" fmla="*/ 299968 h 3867790"/>
              <a:gd name="connsiteX1457" fmla="*/ 2742141 w 4817889"/>
              <a:gd name="connsiteY1457" fmla="*/ 300382 h 3867790"/>
              <a:gd name="connsiteX1458" fmla="*/ 2754028 w 4817889"/>
              <a:gd name="connsiteY1458" fmla="*/ 305453 h 3867790"/>
              <a:gd name="connsiteX1459" fmla="*/ 2755837 w 4817889"/>
              <a:gd name="connsiteY1459" fmla="*/ 305805 h 3867790"/>
              <a:gd name="connsiteX1460" fmla="*/ 2754165 w 4817889"/>
              <a:gd name="connsiteY1460" fmla="*/ 305037 h 3867790"/>
              <a:gd name="connsiteX1461" fmla="*/ 2772468 w 4817889"/>
              <a:gd name="connsiteY1461" fmla="*/ 293261 h 3867790"/>
              <a:gd name="connsiteX1462" fmla="*/ 2765800 w 4817889"/>
              <a:gd name="connsiteY1462" fmla="*/ 288243 h 3867790"/>
              <a:gd name="connsiteX1463" fmla="*/ 2765920 w 4817889"/>
              <a:gd name="connsiteY1463" fmla="*/ 288179 h 3867790"/>
              <a:gd name="connsiteX1464" fmla="*/ 2765595 w 4817889"/>
              <a:gd name="connsiteY1464" fmla="*/ 288170 h 3867790"/>
              <a:gd name="connsiteX1465" fmla="*/ 2712998 w 4817889"/>
              <a:gd name="connsiteY1465" fmla="*/ 259568 h 3867790"/>
              <a:gd name="connsiteX1466" fmla="*/ 2713190 w 4817889"/>
              <a:gd name="connsiteY1466" fmla="*/ 259462 h 3867790"/>
              <a:gd name="connsiteX1467" fmla="*/ 2712829 w 4817889"/>
              <a:gd name="connsiteY1467" fmla="*/ 259395 h 3867790"/>
              <a:gd name="connsiteX1468" fmla="*/ 2639612 w 4817889"/>
              <a:gd name="connsiteY1468" fmla="*/ 213486 h 3867790"/>
              <a:gd name="connsiteX1469" fmla="*/ 2647699 w 4817889"/>
              <a:gd name="connsiteY1469" fmla="*/ 212848 h 3867790"/>
              <a:gd name="connsiteX1470" fmla="*/ 2653233 w 4817889"/>
              <a:gd name="connsiteY1470" fmla="*/ 213486 h 3867790"/>
              <a:gd name="connsiteX1471" fmla="*/ 2816696 w 4817889"/>
              <a:gd name="connsiteY1471" fmla="*/ 276399 h 3867790"/>
              <a:gd name="connsiteX1472" fmla="*/ 3015916 w 4817889"/>
              <a:gd name="connsiteY1472" fmla="*/ 354616 h 3867790"/>
              <a:gd name="connsiteX1473" fmla="*/ 3027835 w 4817889"/>
              <a:gd name="connsiteY1473" fmla="*/ 359717 h 3867790"/>
              <a:gd name="connsiteX1474" fmla="*/ 3164053 w 4817889"/>
              <a:gd name="connsiteY1474" fmla="*/ 434533 h 3867790"/>
              <a:gd name="connsiteX1475" fmla="*/ 3163853 w 4817889"/>
              <a:gd name="connsiteY1475" fmla="*/ 434677 h 3867790"/>
              <a:gd name="connsiteX1476" fmla="*/ 3194181 w 4817889"/>
              <a:gd name="connsiteY1476" fmla="*/ 446558 h 3867790"/>
              <a:gd name="connsiteX1477" fmla="*/ 3276017 w 4817889"/>
              <a:gd name="connsiteY1477" fmla="*/ 497298 h 3867790"/>
              <a:gd name="connsiteX1478" fmla="*/ 3378112 w 4817889"/>
              <a:gd name="connsiteY1478" fmla="*/ 553199 h 3867790"/>
              <a:gd name="connsiteX1479" fmla="*/ 3398531 w 4817889"/>
              <a:gd name="connsiteY1479" fmla="*/ 575221 h 3867790"/>
              <a:gd name="connsiteX1480" fmla="*/ 3397155 w 4817889"/>
              <a:gd name="connsiteY1480" fmla="*/ 575162 h 3867790"/>
              <a:gd name="connsiteX1481" fmla="*/ 3398366 w 4817889"/>
              <a:gd name="connsiteY1481" fmla="*/ 575593 h 3867790"/>
              <a:gd name="connsiteX1482" fmla="*/ 3406222 w 4817889"/>
              <a:gd name="connsiteY1482" fmla="*/ 582814 h 3867790"/>
              <a:gd name="connsiteX1483" fmla="*/ 3409957 w 4817889"/>
              <a:gd name="connsiteY1483" fmla="*/ 591858 h 3867790"/>
              <a:gd name="connsiteX1484" fmla="*/ 3410165 w 4817889"/>
              <a:gd name="connsiteY1484" fmla="*/ 591910 h 3867790"/>
              <a:gd name="connsiteX1485" fmla="*/ 3410070 w 4817889"/>
              <a:gd name="connsiteY1485" fmla="*/ 592131 h 3867790"/>
              <a:gd name="connsiteX1486" fmla="*/ 3410153 w 4817889"/>
              <a:gd name="connsiteY1486" fmla="*/ 592332 h 3867790"/>
              <a:gd name="connsiteX1487" fmla="*/ 3468030 w 4817889"/>
              <a:gd name="connsiteY1487" fmla="*/ 620540 h 3867790"/>
              <a:gd name="connsiteX1488" fmla="*/ 3629705 w 4817889"/>
              <a:gd name="connsiteY1488" fmla="*/ 728198 h 3867790"/>
              <a:gd name="connsiteX1489" fmla="*/ 3702385 w 4817889"/>
              <a:gd name="connsiteY1489" fmla="*/ 773827 h 3867790"/>
              <a:gd name="connsiteX1490" fmla="*/ 3702968 w 4817889"/>
              <a:gd name="connsiteY1490" fmla="*/ 773827 h 3867790"/>
              <a:gd name="connsiteX1491" fmla="*/ 3884582 w 4817889"/>
              <a:gd name="connsiteY1491" fmla="*/ 907825 h 3867790"/>
              <a:gd name="connsiteX1492" fmla="*/ 3884582 w 4817889"/>
              <a:gd name="connsiteY1492" fmla="*/ 908084 h 3867790"/>
              <a:gd name="connsiteX1493" fmla="*/ 3894983 w 4817889"/>
              <a:gd name="connsiteY1493" fmla="*/ 910807 h 3867790"/>
              <a:gd name="connsiteX1494" fmla="*/ 3901541 w 4817889"/>
              <a:gd name="connsiteY1494" fmla="*/ 919785 h 3867790"/>
              <a:gd name="connsiteX1495" fmla="*/ 3923619 w 4817889"/>
              <a:gd name="connsiteY1495" fmla="*/ 927873 h 3867790"/>
              <a:gd name="connsiteX1496" fmla="*/ 3981276 w 4817889"/>
              <a:gd name="connsiteY1496" fmla="*/ 968938 h 3867790"/>
              <a:gd name="connsiteX1497" fmla="*/ 4173519 w 4817889"/>
              <a:gd name="connsiteY1497" fmla="*/ 1114935 h 3867790"/>
              <a:gd name="connsiteX1498" fmla="*/ 4250076 w 4817889"/>
              <a:gd name="connsiteY1498" fmla="*/ 1181131 h 3867790"/>
              <a:gd name="connsiteX1499" fmla="*/ 4294309 w 4817889"/>
              <a:gd name="connsiteY1499" fmla="*/ 1211662 h 3867790"/>
              <a:gd name="connsiteX1500" fmla="*/ 4295601 w 4817889"/>
              <a:gd name="connsiteY1500" fmla="*/ 1213053 h 3867790"/>
              <a:gd name="connsiteX1501" fmla="*/ 4305430 w 4817889"/>
              <a:gd name="connsiteY1501" fmla="*/ 1218934 h 3867790"/>
              <a:gd name="connsiteX1502" fmla="*/ 4310620 w 4817889"/>
              <a:gd name="connsiteY1502" fmla="*/ 1228033 h 3867790"/>
              <a:gd name="connsiteX1503" fmla="*/ 4311322 w 4817889"/>
              <a:gd name="connsiteY1503" fmla="*/ 1228674 h 3867790"/>
              <a:gd name="connsiteX1504" fmla="*/ 4318127 w 4817889"/>
              <a:gd name="connsiteY1504" fmla="*/ 1235464 h 3867790"/>
              <a:gd name="connsiteX1505" fmla="*/ 4318965 w 4817889"/>
              <a:gd name="connsiteY1505" fmla="*/ 1236052 h 3867790"/>
              <a:gd name="connsiteX1506" fmla="*/ 4336973 w 4817889"/>
              <a:gd name="connsiteY1506" fmla="*/ 1241870 h 3867790"/>
              <a:gd name="connsiteX1507" fmla="*/ 4343787 w 4817889"/>
              <a:gd name="connsiteY1507" fmla="*/ 1248464 h 3867790"/>
              <a:gd name="connsiteX1508" fmla="*/ 4346997 w 4817889"/>
              <a:gd name="connsiteY1508" fmla="*/ 1259166 h 3867790"/>
              <a:gd name="connsiteX1509" fmla="*/ 4347049 w 4817889"/>
              <a:gd name="connsiteY1509" fmla="*/ 1259217 h 3867790"/>
              <a:gd name="connsiteX1510" fmla="*/ 4375970 w 4817889"/>
              <a:gd name="connsiteY1510" fmla="*/ 1288101 h 3867790"/>
              <a:gd name="connsiteX1511" fmla="*/ 4376665 w 4817889"/>
              <a:gd name="connsiteY1511" fmla="*/ 1288499 h 3867790"/>
              <a:gd name="connsiteX1512" fmla="*/ 4385905 w 4817889"/>
              <a:gd name="connsiteY1512" fmla="*/ 1289867 h 3867790"/>
              <a:gd name="connsiteX1513" fmla="*/ 4391784 w 4817889"/>
              <a:gd name="connsiteY1513" fmla="*/ 1295885 h 3867790"/>
              <a:gd name="connsiteX1514" fmla="*/ 4399415 w 4817889"/>
              <a:gd name="connsiteY1514" fmla="*/ 1311392 h 3867790"/>
              <a:gd name="connsiteX1515" fmla="*/ 4399788 w 4817889"/>
              <a:gd name="connsiteY1515" fmla="*/ 1311803 h 3867790"/>
              <a:gd name="connsiteX1516" fmla="*/ 4411697 w 4817889"/>
              <a:gd name="connsiteY1516" fmla="*/ 1322008 h 3867790"/>
              <a:gd name="connsiteX1517" fmla="*/ 4412369 w 4817889"/>
              <a:gd name="connsiteY1517" fmla="*/ 1322736 h 3867790"/>
              <a:gd name="connsiteX1518" fmla="*/ 4423945 w 4817889"/>
              <a:gd name="connsiteY1518" fmla="*/ 1327973 h 3867790"/>
              <a:gd name="connsiteX1519" fmla="*/ 4428266 w 4817889"/>
              <a:gd name="connsiteY1519" fmla="*/ 1340169 h 3867790"/>
              <a:gd name="connsiteX1520" fmla="*/ 4428709 w 4817889"/>
              <a:gd name="connsiteY1520" fmla="*/ 1340655 h 3867790"/>
              <a:gd name="connsiteX1521" fmla="*/ 4429216 w 4817889"/>
              <a:gd name="connsiteY1521" fmla="*/ 1341666 h 3867790"/>
              <a:gd name="connsiteX1522" fmla="*/ 4457576 w 4817889"/>
              <a:gd name="connsiteY1522" fmla="*/ 1365047 h 3867790"/>
              <a:gd name="connsiteX1523" fmla="*/ 4470777 w 4817889"/>
              <a:gd name="connsiteY1523" fmla="*/ 1378101 h 3867790"/>
              <a:gd name="connsiteX1524" fmla="*/ 4481217 w 4817889"/>
              <a:gd name="connsiteY1524" fmla="*/ 1393726 h 3867790"/>
              <a:gd name="connsiteX1525" fmla="*/ 4481308 w 4817889"/>
              <a:gd name="connsiteY1525" fmla="*/ 1393767 h 3867790"/>
              <a:gd name="connsiteX1526" fmla="*/ 4486402 w 4817889"/>
              <a:gd name="connsiteY1526" fmla="*/ 1398871 h 3867790"/>
              <a:gd name="connsiteX1527" fmla="*/ 4488667 w 4817889"/>
              <a:gd name="connsiteY1527" fmla="*/ 1400954 h 3867790"/>
              <a:gd name="connsiteX1528" fmla="*/ 4486793 w 4817889"/>
              <a:gd name="connsiteY1528" fmla="*/ 1398518 h 3867790"/>
              <a:gd name="connsiteX1529" fmla="*/ 4570154 w 4817889"/>
              <a:gd name="connsiteY1529" fmla="*/ 1468980 h 3867790"/>
              <a:gd name="connsiteX1530" fmla="*/ 4591167 w 4817889"/>
              <a:gd name="connsiteY1530" fmla="*/ 1498229 h 3867790"/>
              <a:gd name="connsiteX1531" fmla="*/ 4592041 w 4817889"/>
              <a:gd name="connsiteY1531" fmla="*/ 1498883 h 3867790"/>
              <a:gd name="connsiteX1532" fmla="*/ 4598815 w 4817889"/>
              <a:gd name="connsiteY1532" fmla="*/ 1503981 h 3867790"/>
              <a:gd name="connsiteX1533" fmla="*/ 4599230 w 4817889"/>
              <a:gd name="connsiteY1533" fmla="*/ 1504397 h 3867790"/>
              <a:gd name="connsiteX1534" fmla="*/ 4624391 w 4817889"/>
              <a:gd name="connsiteY1534" fmla="*/ 1519511 h 3867790"/>
              <a:gd name="connsiteX1535" fmla="*/ 4639829 w 4817889"/>
              <a:gd name="connsiteY1535" fmla="*/ 1545261 h 3867790"/>
              <a:gd name="connsiteX1536" fmla="*/ 4639741 w 4817889"/>
              <a:gd name="connsiteY1536" fmla="*/ 1545187 h 3867790"/>
              <a:gd name="connsiteX1537" fmla="*/ 4667409 w 4817889"/>
              <a:gd name="connsiteY1537" fmla="*/ 1578658 h 3867790"/>
              <a:gd name="connsiteX1538" fmla="*/ 4700435 w 4817889"/>
              <a:gd name="connsiteY1538" fmla="*/ 1606096 h 3867790"/>
              <a:gd name="connsiteX1539" fmla="*/ 4710598 w 4817889"/>
              <a:gd name="connsiteY1539" fmla="*/ 1640131 h 3867790"/>
              <a:gd name="connsiteX1540" fmla="*/ 4710144 w 4817889"/>
              <a:gd name="connsiteY1540" fmla="*/ 1639698 h 3867790"/>
              <a:gd name="connsiteX1541" fmla="*/ 4710531 w 4817889"/>
              <a:gd name="connsiteY1541" fmla="*/ 1640283 h 3867790"/>
              <a:gd name="connsiteX1542" fmla="*/ 4708949 w 4817889"/>
              <a:gd name="connsiteY1542" fmla="*/ 1645246 h 3867790"/>
              <a:gd name="connsiteX1543" fmla="*/ 4708996 w 4817889"/>
              <a:gd name="connsiteY1543" fmla="*/ 1645292 h 3867790"/>
              <a:gd name="connsiteX1544" fmla="*/ 4727982 w 4817889"/>
              <a:gd name="connsiteY1544" fmla="*/ 1714410 h 3867790"/>
              <a:gd name="connsiteX1545" fmla="*/ 4726783 w 4817889"/>
              <a:gd name="connsiteY1545" fmla="*/ 1713627 h 3867790"/>
              <a:gd name="connsiteX1546" fmla="*/ 4727603 w 4817889"/>
              <a:gd name="connsiteY1546" fmla="*/ 1714620 h 3867790"/>
              <a:gd name="connsiteX1547" fmla="*/ 4727534 w 4817889"/>
              <a:gd name="connsiteY1547" fmla="*/ 1714408 h 3867790"/>
              <a:gd name="connsiteX1548" fmla="*/ 4761841 w 4817889"/>
              <a:gd name="connsiteY1548" fmla="*/ 1778834 h 3867790"/>
              <a:gd name="connsiteX1549" fmla="*/ 4760968 w 4817889"/>
              <a:gd name="connsiteY1549" fmla="*/ 1777731 h 3867790"/>
              <a:gd name="connsiteX1550" fmla="*/ 4761806 w 4817889"/>
              <a:gd name="connsiteY1550" fmla="*/ 1779416 h 3867790"/>
              <a:gd name="connsiteX1551" fmla="*/ 4761812 w 4817889"/>
              <a:gd name="connsiteY1551" fmla="*/ 1779424 h 3867790"/>
              <a:gd name="connsiteX1552" fmla="*/ 4761543 w 4817889"/>
              <a:gd name="connsiteY1552" fmla="*/ 1778831 h 3867790"/>
              <a:gd name="connsiteX1553" fmla="*/ 4785706 w 4817889"/>
              <a:gd name="connsiteY1553" fmla="*/ 1802985 h 3867790"/>
              <a:gd name="connsiteX1554" fmla="*/ 4784875 w 4817889"/>
              <a:gd name="connsiteY1554" fmla="*/ 1802608 h 3867790"/>
              <a:gd name="connsiteX1555" fmla="*/ 4785425 w 4817889"/>
              <a:gd name="connsiteY1555" fmla="*/ 1803050 h 3867790"/>
              <a:gd name="connsiteX1556" fmla="*/ 4785420 w 4817889"/>
              <a:gd name="connsiteY1556" fmla="*/ 1802986 h 3867790"/>
              <a:gd name="connsiteX1557" fmla="*/ 4812913 w 4817889"/>
              <a:gd name="connsiteY1557" fmla="*/ 1826463 h 3867790"/>
              <a:gd name="connsiteX1558" fmla="*/ 4809476 w 4817889"/>
              <a:gd name="connsiteY1558" fmla="*/ 1843254 h 3867790"/>
              <a:gd name="connsiteX1559" fmla="*/ 4809294 w 4817889"/>
              <a:gd name="connsiteY1559" fmla="*/ 1842830 h 3867790"/>
              <a:gd name="connsiteX1560" fmla="*/ 4809344 w 4817889"/>
              <a:gd name="connsiteY1560" fmla="*/ 1843914 h 3867790"/>
              <a:gd name="connsiteX1561" fmla="*/ 4797460 w 4817889"/>
              <a:gd name="connsiteY1561" fmla="*/ 1855786 h 3867790"/>
              <a:gd name="connsiteX1562" fmla="*/ 4797256 w 4817889"/>
              <a:gd name="connsiteY1562" fmla="*/ 1855557 h 3867790"/>
              <a:gd name="connsiteX1563" fmla="*/ 4790568 w 4817889"/>
              <a:gd name="connsiteY1563" fmla="*/ 1866959 h 3867790"/>
              <a:gd name="connsiteX1564" fmla="*/ 4778716 w 4817889"/>
              <a:gd name="connsiteY1564" fmla="*/ 1862130 h 3867790"/>
              <a:gd name="connsiteX1565" fmla="*/ 4765594 w 4817889"/>
              <a:gd name="connsiteY1565" fmla="*/ 1851634 h 3867790"/>
              <a:gd name="connsiteX1566" fmla="*/ 4755145 w 4817889"/>
              <a:gd name="connsiteY1566" fmla="*/ 1838769 h 3867790"/>
              <a:gd name="connsiteX1567" fmla="*/ 4755138 w 4817889"/>
              <a:gd name="connsiteY1567" fmla="*/ 1838779 h 3867790"/>
              <a:gd name="connsiteX1568" fmla="*/ 4732321 w 4817889"/>
              <a:gd name="connsiteY1568" fmla="*/ 1821228 h 3867790"/>
              <a:gd name="connsiteX1569" fmla="*/ 4716485 w 4817889"/>
              <a:gd name="connsiteY1569" fmla="*/ 1796858 h 3867790"/>
              <a:gd name="connsiteX1570" fmla="*/ 4715856 w 4817889"/>
              <a:gd name="connsiteY1570" fmla="*/ 1796402 h 3867790"/>
              <a:gd name="connsiteX1571" fmla="*/ 4680560 w 4817889"/>
              <a:gd name="connsiteY1571" fmla="*/ 1762242 h 3867790"/>
              <a:gd name="connsiteX1572" fmla="*/ 4680916 w 4817889"/>
              <a:gd name="connsiteY1572" fmla="*/ 1761091 h 3867790"/>
              <a:gd name="connsiteX1573" fmla="*/ 4680083 w 4817889"/>
              <a:gd name="connsiteY1573" fmla="*/ 1761841 h 3867790"/>
              <a:gd name="connsiteX1574" fmla="*/ 4540490 w 4817889"/>
              <a:gd name="connsiteY1574" fmla="*/ 1616305 h 3867790"/>
              <a:gd name="connsiteX1575" fmla="*/ 4541783 w 4817889"/>
              <a:gd name="connsiteY1575" fmla="*/ 1616516 h 3867790"/>
              <a:gd name="connsiteX1576" fmla="*/ 4541069 w 4817889"/>
              <a:gd name="connsiteY1576" fmla="*/ 1616182 h 3867790"/>
              <a:gd name="connsiteX1577" fmla="*/ 4540921 w 4817889"/>
              <a:gd name="connsiteY1577" fmla="*/ 1615897 h 3867790"/>
              <a:gd name="connsiteX1578" fmla="*/ 4540888 w 4817889"/>
              <a:gd name="connsiteY1578" fmla="*/ 1615957 h 3867790"/>
              <a:gd name="connsiteX1579" fmla="*/ 4512572 w 4817889"/>
              <a:gd name="connsiteY1579" fmla="*/ 1590830 h 3867790"/>
              <a:gd name="connsiteX1580" fmla="*/ 4487967 w 4817889"/>
              <a:gd name="connsiteY1580" fmla="*/ 1564419 h 3867790"/>
              <a:gd name="connsiteX1581" fmla="*/ 4486612 w 4817889"/>
              <a:gd name="connsiteY1581" fmla="*/ 1563518 h 3867790"/>
              <a:gd name="connsiteX1582" fmla="*/ 4394714 w 4817889"/>
              <a:gd name="connsiteY1582" fmla="*/ 1480249 h 3867790"/>
              <a:gd name="connsiteX1583" fmla="*/ 4393871 w 4817889"/>
              <a:gd name="connsiteY1583" fmla="*/ 1480023 h 3867790"/>
              <a:gd name="connsiteX1584" fmla="*/ 4394331 w 4817889"/>
              <a:gd name="connsiteY1584" fmla="*/ 1480440 h 3867790"/>
              <a:gd name="connsiteX1585" fmla="*/ 4382417 w 4817889"/>
              <a:gd name="connsiteY1585" fmla="*/ 1495703 h 3867790"/>
              <a:gd name="connsiteX1586" fmla="*/ 4382417 w 4817889"/>
              <a:gd name="connsiteY1586" fmla="*/ 1536489 h 3867790"/>
              <a:gd name="connsiteX1587" fmla="*/ 4382417 w 4817889"/>
              <a:gd name="connsiteY1587" fmla="*/ 1601020 h 3867790"/>
              <a:gd name="connsiteX1588" fmla="*/ 4380715 w 4817889"/>
              <a:gd name="connsiteY1588" fmla="*/ 1624801 h 3867790"/>
              <a:gd name="connsiteX1589" fmla="*/ 4380715 w 4817889"/>
              <a:gd name="connsiteY1589" fmla="*/ 1636693 h 3867790"/>
              <a:gd name="connsiteX1590" fmla="*/ 4351777 w 4817889"/>
              <a:gd name="connsiteY1590" fmla="*/ 1665567 h 3867790"/>
              <a:gd name="connsiteX1591" fmla="*/ 4338160 w 4817889"/>
              <a:gd name="connsiteY1591" fmla="*/ 1663870 h 3867790"/>
              <a:gd name="connsiteX1592" fmla="*/ 4321139 w 4817889"/>
              <a:gd name="connsiteY1592" fmla="*/ 1655376 h 3867790"/>
              <a:gd name="connsiteX1593" fmla="*/ 4316032 w 4817889"/>
              <a:gd name="connsiteY1593" fmla="*/ 1672356 h 3867790"/>
              <a:gd name="connsiteX1594" fmla="*/ 4300713 w 4817889"/>
              <a:gd name="connsiteY1594" fmla="*/ 1730097 h 3867790"/>
              <a:gd name="connsiteX1595" fmla="*/ 4300713 w 4817889"/>
              <a:gd name="connsiteY1595" fmla="*/ 1753870 h 3867790"/>
              <a:gd name="connsiteX1596" fmla="*/ 4339863 w 4817889"/>
              <a:gd name="connsiteY1596" fmla="*/ 1823481 h 3867790"/>
              <a:gd name="connsiteX1597" fmla="*/ 4341565 w 4817889"/>
              <a:gd name="connsiteY1597" fmla="*/ 1859143 h 3867790"/>
              <a:gd name="connsiteX1598" fmla="*/ 4350075 w 4817889"/>
              <a:gd name="connsiteY1598" fmla="*/ 1908362 h 3867790"/>
              <a:gd name="connsiteX1599" fmla="*/ 4380502 w 4817889"/>
              <a:gd name="connsiteY1599" fmla="*/ 1935499 h 3867790"/>
              <a:gd name="connsiteX1600" fmla="*/ 4404332 w 4817889"/>
              <a:gd name="connsiteY1600" fmla="*/ 1967480 h 3867790"/>
              <a:gd name="connsiteX1601" fmla="*/ 4404598 w 4817889"/>
              <a:gd name="connsiteY1601" fmla="*/ 1967519 h 3867790"/>
              <a:gd name="connsiteX1602" fmla="*/ 4422996 w 4817889"/>
              <a:gd name="connsiteY1602" fmla="*/ 1989651 h 3867790"/>
              <a:gd name="connsiteX1603" fmla="*/ 4423212 w 4817889"/>
              <a:gd name="connsiteY1603" fmla="*/ 1989757 h 3867790"/>
              <a:gd name="connsiteX1604" fmla="*/ 4474574 w 4817889"/>
              <a:gd name="connsiteY1604" fmla="*/ 2030329 h 3867790"/>
              <a:gd name="connsiteX1605" fmla="*/ 4474580 w 4817889"/>
              <a:gd name="connsiteY1605" fmla="*/ 2030374 h 3867790"/>
              <a:gd name="connsiteX1606" fmla="*/ 4474756 w 4817889"/>
              <a:gd name="connsiteY1606" fmla="*/ 2030374 h 3867790"/>
              <a:gd name="connsiteX1607" fmla="*/ 4534225 w 4817889"/>
              <a:gd name="connsiteY1607" fmla="*/ 2083176 h 3867790"/>
              <a:gd name="connsiteX1608" fmla="*/ 4534148 w 4817889"/>
              <a:gd name="connsiteY1608" fmla="*/ 2083242 h 3867790"/>
              <a:gd name="connsiteX1609" fmla="*/ 4559283 w 4817889"/>
              <a:gd name="connsiteY1609" fmla="*/ 2103218 h 3867790"/>
              <a:gd name="connsiteX1610" fmla="*/ 4486112 w 4817889"/>
              <a:gd name="connsiteY1610" fmla="*/ 2082932 h 3867790"/>
              <a:gd name="connsiteX1611" fmla="*/ 4450377 w 4817889"/>
              <a:gd name="connsiteY1611" fmla="*/ 2069408 h 3867790"/>
              <a:gd name="connsiteX1612" fmla="*/ 4440167 w 4817889"/>
              <a:gd name="connsiteY1612" fmla="*/ 2076171 h 3867790"/>
              <a:gd name="connsiteX1613" fmla="*/ 4445271 w 4817889"/>
              <a:gd name="connsiteY1613" fmla="*/ 2089694 h 3867790"/>
              <a:gd name="connsiteX1614" fmla="*/ 4509935 w 4817889"/>
              <a:gd name="connsiteY1614" fmla="*/ 2147170 h 3867790"/>
              <a:gd name="connsiteX1615" fmla="*/ 4509055 w 4817889"/>
              <a:gd name="connsiteY1615" fmla="*/ 2147735 h 3867790"/>
              <a:gd name="connsiteX1616" fmla="*/ 4510061 w 4817889"/>
              <a:gd name="connsiteY1616" fmla="*/ 2147754 h 3867790"/>
              <a:gd name="connsiteX1617" fmla="*/ 4510061 w 4817889"/>
              <a:gd name="connsiteY1617" fmla="*/ 2159647 h 3867790"/>
              <a:gd name="connsiteX1618" fmla="*/ 4509978 w 4817889"/>
              <a:gd name="connsiteY1618" fmla="*/ 2159695 h 3867790"/>
              <a:gd name="connsiteX1619" fmla="*/ 4514905 w 4817889"/>
              <a:gd name="connsiteY1619" fmla="*/ 2174458 h 3867790"/>
              <a:gd name="connsiteX1620" fmla="*/ 4514796 w 4817889"/>
              <a:gd name="connsiteY1620" fmla="*/ 2175521 h 3867790"/>
              <a:gd name="connsiteX1621" fmla="*/ 4515073 w 4817889"/>
              <a:gd name="connsiteY1621" fmla="*/ 2174316 h 3867790"/>
              <a:gd name="connsiteX1622" fmla="*/ 4545680 w 4817889"/>
              <a:gd name="connsiteY1622" fmla="*/ 2216889 h 3867790"/>
              <a:gd name="connsiteX1623" fmla="*/ 4546134 w 4817889"/>
              <a:gd name="connsiteY1623" fmla="*/ 2217785 h 3867790"/>
              <a:gd name="connsiteX1624" fmla="*/ 4546267 w 4817889"/>
              <a:gd name="connsiteY1624" fmla="*/ 2217274 h 3867790"/>
              <a:gd name="connsiteX1625" fmla="*/ 4639351 w 4817889"/>
              <a:gd name="connsiteY1625" fmla="*/ 2308917 h 3867790"/>
              <a:gd name="connsiteX1626" fmla="*/ 4676584 w 4817889"/>
              <a:gd name="connsiteY1626" fmla="*/ 2341162 h 3867790"/>
              <a:gd name="connsiteX1627" fmla="*/ 4678277 w 4817889"/>
              <a:gd name="connsiteY1627" fmla="*/ 2383590 h 3867790"/>
              <a:gd name="connsiteX1628" fmla="*/ 4676584 w 4817889"/>
              <a:gd name="connsiteY1628" fmla="*/ 2402258 h 3867790"/>
              <a:gd name="connsiteX1629" fmla="*/ 4688432 w 4817889"/>
              <a:gd name="connsiteY1629" fmla="*/ 2397166 h 3867790"/>
              <a:gd name="connsiteX1630" fmla="*/ 4703664 w 4817889"/>
              <a:gd name="connsiteY1630" fmla="*/ 2402258 h 3867790"/>
              <a:gd name="connsiteX1631" fmla="*/ 4696893 w 4817889"/>
              <a:gd name="connsiteY1631" fmla="*/ 2414137 h 3867790"/>
              <a:gd name="connsiteX1632" fmla="*/ 4651358 w 4817889"/>
              <a:gd name="connsiteY1632" fmla="*/ 2446269 h 3867790"/>
              <a:gd name="connsiteX1633" fmla="*/ 4651438 w 4817889"/>
              <a:gd name="connsiteY1633" fmla="*/ 2446420 h 3867790"/>
              <a:gd name="connsiteX1634" fmla="*/ 4642027 w 4817889"/>
              <a:gd name="connsiteY1634" fmla="*/ 2458084 h 3867790"/>
              <a:gd name="connsiteX1635" fmla="*/ 4627574 w 4817889"/>
              <a:gd name="connsiteY1635" fmla="*/ 2463354 h 3867790"/>
              <a:gd name="connsiteX1636" fmla="*/ 4624879 w 4817889"/>
              <a:gd name="connsiteY1636" fmla="*/ 2471601 h 3867790"/>
              <a:gd name="connsiteX1637" fmla="*/ 4615740 w 4817889"/>
              <a:gd name="connsiteY1637" fmla="*/ 2474983 h 3867790"/>
              <a:gd name="connsiteX1638" fmla="*/ 4615752 w 4817889"/>
              <a:gd name="connsiteY1638" fmla="*/ 2475379 h 3867790"/>
              <a:gd name="connsiteX1639" fmla="*/ 4598713 w 4817889"/>
              <a:gd name="connsiteY1639" fmla="*/ 2492383 h 3867790"/>
              <a:gd name="connsiteX1640" fmla="*/ 4598362 w 4817889"/>
              <a:gd name="connsiteY1640" fmla="*/ 2492632 h 3867790"/>
              <a:gd name="connsiteX1641" fmla="*/ 4592462 w 4817889"/>
              <a:gd name="connsiteY1641" fmla="*/ 2507470 h 3867790"/>
              <a:gd name="connsiteX1642" fmla="*/ 4552877 w 4817889"/>
              <a:gd name="connsiteY1642" fmla="*/ 2531379 h 3867790"/>
              <a:gd name="connsiteX1643" fmla="*/ 4534225 w 4817889"/>
              <a:gd name="connsiteY1643" fmla="*/ 2551987 h 3867790"/>
              <a:gd name="connsiteX1644" fmla="*/ 4534225 w 4817889"/>
              <a:gd name="connsiteY1644" fmla="*/ 2561831 h 3867790"/>
              <a:gd name="connsiteX1645" fmla="*/ 4533330 w 4817889"/>
              <a:gd name="connsiteY1645" fmla="*/ 2561016 h 3867790"/>
              <a:gd name="connsiteX1646" fmla="*/ 4534385 w 4817889"/>
              <a:gd name="connsiteY1646" fmla="*/ 2562213 h 3867790"/>
              <a:gd name="connsiteX1647" fmla="*/ 4546299 w 4817889"/>
              <a:gd name="connsiteY1647" fmla="*/ 2579210 h 3867790"/>
              <a:gd name="connsiteX1648" fmla="*/ 4546425 w 4817889"/>
              <a:gd name="connsiteY1648" fmla="*/ 2579631 h 3867790"/>
              <a:gd name="connsiteX1649" fmla="*/ 4585109 w 4817889"/>
              <a:gd name="connsiteY1649" fmla="*/ 2638499 h 3867790"/>
              <a:gd name="connsiteX1650" fmla="*/ 4574881 w 4817889"/>
              <a:gd name="connsiteY1650" fmla="*/ 2681115 h 3867790"/>
              <a:gd name="connsiteX1651" fmla="*/ 4572977 w 4817889"/>
              <a:gd name="connsiteY1651" fmla="*/ 2681425 h 3867790"/>
              <a:gd name="connsiteX1652" fmla="*/ 4567812 w 4817889"/>
              <a:gd name="connsiteY1652" fmla="*/ 2684598 h 3867790"/>
              <a:gd name="connsiteX1653" fmla="*/ 4560647 w 4817889"/>
              <a:gd name="connsiteY1653" fmla="*/ 2685545 h 3867790"/>
              <a:gd name="connsiteX1654" fmla="*/ 4546244 w 4817889"/>
              <a:gd name="connsiteY1654" fmla="*/ 2685545 h 3867790"/>
              <a:gd name="connsiteX1655" fmla="*/ 4546217 w 4817889"/>
              <a:gd name="connsiteY1655" fmla="*/ 2685657 h 3867790"/>
              <a:gd name="connsiteX1656" fmla="*/ 4532614 w 4817889"/>
              <a:gd name="connsiteY1656" fmla="*/ 2677172 h 3867790"/>
              <a:gd name="connsiteX1657" fmla="*/ 4483302 w 4817889"/>
              <a:gd name="connsiteY1657" fmla="*/ 2639839 h 3867790"/>
              <a:gd name="connsiteX1658" fmla="*/ 4479901 w 4817889"/>
              <a:gd name="connsiteY1658" fmla="*/ 2638142 h 3867790"/>
              <a:gd name="connsiteX1659" fmla="*/ 4297957 w 4817889"/>
              <a:gd name="connsiteY1659" fmla="*/ 2566868 h 3867790"/>
              <a:gd name="connsiteX1660" fmla="*/ 4286055 w 4817889"/>
              <a:gd name="connsiteY1660" fmla="*/ 2563474 h 3867790"/>
              <a:gd name="connsiteX1661" fmla="*/ 4272452 w 4817889"/>
              <a:gd name="connsiteY1661" fmla="*/ 2568565 h 3867790"/>
              <a:gd name="connsiteX1662" fmla="*/ 4318363 w 4817889"/>
              <a:gd name="connsiteY1662" fmla="*/ 2646627 h 3867790"/>
              <a:gd name="connsiteX1663" fmla="*/ 4360873 w 4817889"/>
              <a:gd name="connsiteY1663" fmla="*/ 2702627 h 3867790"/>
              <a:gd name="connsiteX1664" fmla="*/ 4362573 w 4817889"/>
              <a:gd name="connsiteY1664" fmla="*/ 2755234 h 3867790"/>
              <a:gd name="connsiteX1665" fmla="*/ 4362367 w 4817889"/>
              <a:gd name="connsiteY1665" fmla="*/ 2755191 h 3867790"/>
              <a:gd name="connsiteX1666" fmla="*/ 4375819 w 4817889"/>
              <a:gd name="connsiteY1666" fmla="*/ 2790939 h 3867790"/>
              <a:gd name="connsiteX1667" fmla="*/ 4375182 w 4817889"/>
              <a:gd name="connsiteY1667" fmla="*/ 2790400 h 3867790"/>
              <a:gd name="connsiteX1668" fmla="*/ 4375659 w 4817889"/>
              <a:gd name="connsiteY1668" fmla="*/ 2791106 h 3867790"/>
              <a:gd name="connsiteX1669" fmla="*/ 4404457 w 4817889"/>
              <a:gd name="connsiteY1669" fmla="*/ 2832051 h 3867790"/>
              <a:gd name="connsiteX1670" fmla="*/ 4404310 w 4817889"/>
              <a:gd name="connsiteY1670" fmla="*/ 2832437 h 3867790"/>
              <a:gd name="connsiteX1671" fmla="*/ 4404834 w 4817889"/>
              <a:gd name="connsiteY1671" fmla="*/ 2832107 h 3867790"/>
              <a:gd name="connsiteX1672" fmla="*/ 4417034 w 4817889"/>
              <a:gd name="connsiteY1672" fmla="*/ 2855972 h 3867790"/>
              <a:gd name="connsiteX1673" fmla="*/ 4417005 w 4817889"/>
              <a:gd name="connsiteY1673" fmla="*/ 2855991 h 3867790"/>
              <a:gd name="connsiteX1674" fmla="*/ 4417009 w 4817889"/>
              <a:gd name="connsiteY1674" fmla="*/ 2855993 h 3867790"/>
              <a:gd name="connsiteX1675" fmla="*/ 4454342 w 4817889"/>
              <a:gd name="connsiteY1675" fmla="*/ 2901820 h 3867790"/>
              <a:gd name="connsiteX1676" fmla="*/ 4483190 w 4817889"/>
              <a:gd name="connsiteY1676" fmla="*/ 2954437 h 3867790"/>
              <a:gd name="connsiteX1677" fmla="*/ 4576520 w 4817889"/>
              <a:gd name="connsiteY1677" fmla="*/ 3073250 h 3867790"/>
              <a:gd name="connsiteX1678" fmla="*/ 4617246 w 4817889"/>
              <a:gd name="connsiteY1678" fmla="*/ 3134353 h 3867790"/>
              <a:gd name="connsiteX1679" fmla="*/ 4608762 w 4817889"/>
              <a:gd name="connsiteY1679" fmla="*/ 3169997 h 3867790"/>
              <a:gd name="connsiteX1680" fmla="*/ 4603671 w 4817889"/>
              <a:gd name="connsiteY1680" fmla="*/ 3197154 h 3867790"/>
              <a:gd name="connsiteX1681" fmla="*/ 4625731 w 4817889"/>
              <a:gd name="connsiteY1681" fmla="*/ 3236192 h 3867790"/>
              <a:gd name="connsiteX1682" fmla="*/ 4639306 w 4817889"/>
              <a:gd name="connsiteY1682" fmla="*/ 3298994 h 3867790"/>
              <a:gd name="connsiteX1683" fmla="*/ 4620640 w 4817889"/>
              <a:gd name="connsiteY1683" fmla="*/ 3334637 h 3867790"/>
              <a:gd name="connsiteX1684" fmla="*/ 4578217 w 4817889"/>
              <a:gd name="connsiteY1684" fmla="*/ 3332940 h 3867790"/>
              <a:gd name="connsiteX1685" fmla="*/ 4495068 w 4817889"/>
              <a:gd name="connsiteY1685" fmla="*/ 3282020 h 3867790"/>
              <a:gd name="connsiteX1686" fmla="*/ 4476402 w 4817889"/>
              <a:gd name="connsiteY1686" fmla="*/ 3276928 h 3867790"/>
              <a:gd name="connsiteX1687" fmla="*/ 4473857 w 4817889"/>
              <a:gd name="connsiteY1687" fmla="*/ 3287961 h 3867790"/>
              <a:gd name="connsiteX1688" fmla="*/ 4476338 w 4817889"/>
              <a:gd name="connsiteY1688" fmla="*/ 3298718 h 3867790"/>
              <a:gd name="connsiteX1689" fmla="*/ 4505147 w 4817889"/>
              <a:gd name="connsiteY1689" fmla="*/ 3319668 h 3867790"/>
              <a:gd name="connsiteX1690" fmla="*/ 4516445 w 4817889"/>
              <a:gd name="connsiteY1690" fmla="*/ 3332868 h 3867790"/>
              <a:gd name="connsiteX1691" fmla="*/ 4521425 w 4817889"/>
              <a:gd name="connsiteY1691" fmla="*/ 3350235 h 3867790"/>
              <a:gd name="connsiteX1692" fmla="*/ 4522255 w 4817889"/>
              <a:gd name="connsiteY1692" fmla="*/ 3351268 h 3867790"/>
              <a:gd name="connsiteX1693" fmla="*/ 4529079 w 4817889"/>
              <a:gd name="connsiteY1693" fmla="*/ 3358070 h 3867790"/>
              <a:gd name="connsiteX1694" fmla="*/ 4529229 w 4817889"/>
              <a:gd name="connsiteY1694" fmla="*/ 3358367 h 3867790"/>
              <a:gd name="connsiteX1695" fmla="*/ 4529245 w 4817889"/>
              <a:gd name="connsiteY1695" fmla="*/ 3358338 h 3867790"/>
              <a:gd name="connsiteX1696" fmla="*/ 4601866 w 4817889"/>
              <a:gd name="connsiteY1696" fmla="*/ 3441171 h 3867790"/>
              <a:gd name="connsiteX1697" fmla="*/ 4618491 w 4817889"/>
              <a:gd name="connsiteY1697" fmla="*/ 3467559 h 3867790"/>
              <a:gd name="connsiteX1698" fmla="*/ 4615410 w 4817889"/>
              <a:gd name="connsiteY1698" fmla="*/ 3479920 h 3867790"/>
              <a:gd name="connsiteX1699" fmla="*/ 4615666 w 4817889"/>
              <a:gd name="connsiteY1699" fmla="*/ 3480393 h 3867790"/>
              <a:gd name="connsiteX1700" fmla="*/ 4605713 w 4817889"/>
              <a:gd name="connsiteY1700" fmla="*/ 3487107 h 3867790"/>
              <a:gd name="connsiteX1701" fmla="*/ 4596387 w 4817889"/>
              <a:gd name="connsiteY1701" fmla="*/ 3495253 h 3867790"/>
              <a:gd name="connsiteX1702" fmla="*/ 4586953 w 4817889"/>
              <a:gd name="connsiteY1702" fmla="*/ 3487012 h 3867790"/>
              <a:gd name="connsiteX1703" fmla="*/ 4586953 w 4817889"/>
              <a:gd name="connsiteY1703" fmla="*/ 3486971 h 3867790"/>
              <a:gd name="connsiteX1704" fmla="*/ 4586759 w 4817889"/>
              <a:gd name="connsiteY1704" fmla="*/ 3487211 h 3867790"/>
              <a:gd name="connsiteX1705" fmla="*/ 4574856 w 4817889"/>
              <a:gd name="connsiteY1705" fmla="*/ 3473623 h 3867790"/>
              <a:gd name="connsiteX1706" fmla="*/ 4574776 w 4817889"/>
              <a:gd name="connsiteY1706" fmla="*/ 3473341 h 3867790"/>
              <a:gd name="connsiteX1707" fmla="*/ 4574754 w 4817889"/>
              <a:gd name="connsiteY1707" fmla="*/ 3473787 h 3867790"/>
              <a:gd name="connsiteX1708" fmla="*/ 4544204 w 4817889"/>
              <a:gd name="connsiteY1708" fmla="*/ 3434506 h 3867790"/>
              <a:gd name="connsiteX1709" fmla="*/ 4543877 w 4817889"/>
              <a:gd name="connsiteY1709" fmla="*/ 3434506 h 3867790"/>
              <a:gd name="connsiteX1710" fmla="*/ 4533664 w 4817889"/>
              <a:gd name="connsiteY1710" fmla="*/ 3422661 h 3867790"/>
              <a:gd name="connsiteX1711" fmla="*/ 4533272 w 4817889"/>
              <a:gd name="connsiteY1711" fmla="*/ 3422088 h 3867790"/>
              <a:gd name="connsiteX1712" fmla="*/ 4523811 w 4817889"/>
              <a:gd name="connsiteY1712" fmla="*/ 3415270 h 3867790"/>
              <a:gd name="connsiteX1713" fmla="*/ 4517902 w 4817889"/>
              <a:gd name="connsiteY1713" fmla="*/ 3405080 h 3867790"/>
              <a:gd name="connsiteX1714" fmla="*/ 4516642 w 4817889"/>
              <a:gd name="connsiteY1714" fmla="*/ 3404046 h 3867790"/>
              <a:gd name="connsiteX1715" fmla="*/ 4474088 w 4817889"/>
              <a:gd name="connsiteY1715" fmla="*/ 3365124 h 3867790"/>
              <a:gd name="connsiteX1716" fmla="*/ 4474189 w 4817889"/>
              <a:gd name="connsiteY1716" fmla="*/ 3364549 h 3867790"/>
              <a:gd name="connsiteX1717" fmla="*/ 4474136 w 4817889"/>
              <a:gd name="connsiteY1717" fmla="*/ 3364603 h 3867790"/>
              <a:gd name="connsiteX1718" fmla="*/ 4440255 w 4817889"/>
              <a:gd name="connsiteY1718" fmla="*/ 3334318 h 3867790"/>
              <a:gd name="connsiteX1719" fmla="*/ 4440570 w 4817889"/>
              <a:gd name="connsiteY1719" fmla="*/ 3334006 h 3867790"/>
              <a:gd name="connsiteX1720" fmla="*/ 4342330 w 4817889"/>
              <a:gd name="connsiteY1720" fmla="*/ 3246377 h 3867790"/>
              <a:gd name="connsiteX1721" fmla="*/ 4342023 w 4817889"/>
              <a:gd name="connsiteY1721" fmla="*/ 3246470 h 3867790"/>
              <a:gd name="connsiteX1722" fmla="*/ 4328386 w 4817889"/>
              <a:gd name="connsiteY1722" fmla="*/ 3236114 h 3867790"/>
              <a:gd name="connsiteX1723" fmla="*/ 4329571 w 4817889"/>
              <a:gd name="connsiteY1723" fmla="*/ 3235350 h 3867790"/>
              <a:gd name="connsiteX1724" fmla="*/ 4328425 w 4817889"/>
              <a:gd name="connsiteY1724" fmla="*/ 3235730 h 3867790"/>
              <a:gd name="connsiteX1725" fmla="*/ 4270852 w 4817889"/>
              <a:gd name="connsiteY1725" fmla="*/ 3188579 h 3867790"/>
              <a:gd name="connsiteX1726" fmla="*/ 4270035 w 4817889"/>
              <a:gd name="connsiteY1726" fmla="*/ 3188496 h 3867790"/>
              <a:gd name="connsiteX1727" fmla="*/ 4198618 w 4817889"/>
              <a:gd name="connsiteY1727" fmla="*/ 3136092 h 3867790"/>
              <a:gd name="connsiteX1728" fmla="*/ 4199185 w 4817889"/>
              <a:gd name="connsiteY1728" fmla="*/ 3135709 h 3867790"/>
              <a:gd name="connsiteX1729" fmla="*/ 4198717 w 4817889"/>
              <a:gd name="connsiteY1729" fmla="*/ 3135678 h 3867790"/>
              <a:gd name="connsiteX1730" fmla="*/ 4095599 w 4817889"/>
              <a:gd name="connsiteY1730" fmla="*/ 3071132 h 3867790"/>
              <a:gd name="connsiteX1731" fmla="*/ 4094894 w 4817889"/>
              <a:gd name="connsiteY1731" fmla="*/ 3069006 h 3867790"/>
              <a:gd name="connsiteX1732" fmla="*/ 4094894 w 4817889"/>
              <a:gd name="connsiteY1732" fmla="*/ 3071256 h 3867790"/>
              <a:gd name="connsiteX1733" fmla="*/ 4086395 w 4817889"/>
              <a:gd name="connsiteY1733" fmla="*/ 3081449 h 3867790"/>
              <a:gd name="connsiteX1734" fmla="*/ 4060900 w 4817889"/>
              <a:gd name="connsiteY1734" fmla="*/ 3095040 h 3867790"/>
              <a:gd name="connsiteX1735" fmla="*/ 4071098 w 4817889"/>
              <a:gd name="connsiteY1735" fmla="*/ 3147706 h 3867790"/>
              <a:gd name="connsiteX1736" fmla="*/ 4081296 w 4817889"/>
              <a:gd name="connsiteY1736" fmla="*/ 3176587 h 3867790"/>
              <a:gd name="connsiteX1737" fmla="*/ 4043902 w 4817889"/>
              <a:gd name="connsiteY1737" fmla="*/ 3186781 h 3867790"/>
              <a:gd name="connsiteX1738" fmla="*/ 3877330 w 4817889"/>
              <a:gd name="connsiteY1738" fmla="*/ 3129019 h 3867790"/>
              <a:gd name="connsiteX1739" fmla="*/ 3877668 w 4817889"/>
              <a:gd name="connsiteY1739" fmla="*/ 3128854 h 3867790"/>
              <a:gd name="connsiteX1740" fmla="*/ 3862047 w 4817889"/>
              <a:gd name="connsiteY1740" fmla="*/ 3123205 h 3867790"/>
              <a:gd name="connsiteX1741" fmla="*/ 3813484 w 4817889"/>
              <a:gd name="connsiteY1741" fmla="*/ 3107024 h 3867790"/>
              <a:gd name="connsiteX1742" fmla="*/ 3770954 w 4817889"/>
              <a:gd name="connsiteY1742" fmla="*/ 3108717 h 3867790"/>
              <a:gd name="connsiteX1743" fmla="*/ 3747138 w 4817889"/>
              <a:gd name="connsiteY1743" fmla="*/ 3135789 h 3867790"/>
              <a:gd name="connsiteX1744" fmla="*/ 3728425 w 4817889"/>
              <a:gd name="connsiteY1744" fmla="*/ 3142557 h 3867790"/>
              <a:gd name="connsiteX1745" fmla="*/ 3650170 w 4817889"/>
              <a:gd name="connsiteY1745" fmla="*/ 3113793 h 3867790"/>
              <a:gd name="connsiteX1746" fmla="*/ 3617848 w 4817889"/>
              <a:gd name="connsiteY1746" fmla="*/ 3107024 h 3867790"/>
              <a:gd name="connsiteX1747" fmla="*/ 3616147 w 4817889"/>
              <a:gd name="connsiteY1747" fmla="*/ 3144249 h 3867790"/>
              <a:gd name="connsiteX1748" fmla="*/ 3634860 w 4817889"/>
              <a:gd name="connsiteY1748" fmla="*/ 3154401 h 3867790"/>
              <a:gd name="connsiteX1749" fmla="*/ 3643366 w 4817889"/>
              <a:gd name="connsiteY1749" fmla="*/ 3159477 h 3867790"/>
              <a:gd name="connsiteX1750" fmla="*/ 3626354 w 4817889"/>
              <a:gd name="connsiteY1750" fmla="*/ 3245770 h 3867790"/>
              <a:gd name="connsiteX1751" fmla="*/ 3625429 w 4817889"/>
              <a:gd name="connsiteY1751" fmla="*/ 3245658 h 3867790"/>
              <a:gd name="connsiteX1752" fmla="*/ 3625849 w 4817889"/>
              <a:gd name="connsiteY1752" fmla="*/ 3246078 h 3867790"/>
              <a:gd name="connsiteX1753" fmla="*/ 3615763 w 4817889"/>
              <a:gd name="connsiteY1753" fmla="*/ 3271291 h 3867790"/>
              <a:gd name="connsiteX1754" fmla="*/ 3616004 w 4817889"/>
              <a:gd name="connsiteY1754" fmla="*/ 3271621 h 3867790"/>
              <a:gd name="connsiteX1755" fmla="*/ 3585352 w 4817889"/>
              <a:gd name="connsiteY1755" fmla="*/ 3281833 h 3867790"/>
              <a:gd name="connsiteX1756" fmla="*/ 3585258 w 4817889"/>
              <a:gd name="connsiteY1756" fmla="*/ 3281803 h 3867790"/>
              <a:gd name="connsiteX1757" fmla="*/ 3585576 w 4817889"/>
              <a:gd name="connsiteY1757" fmla="*/ 3282138 h 3867790"/>
              <a:gd name="connsiteX1758" fmla="*/ 3527800 w 4817889"/>
              <a:gd name="connsiteY1758" fmla="*/ 3322917 h 3867790"/>
              <a:gd name="connsiteX1759" fmla="*/ 3527424 w 4817889"/>
              <a:gd name="connsiteY1759" fmla="*/ 3323010 h 3867790"/>
              <a:gd name="connsiteX1760" fmla="*/ 3531172 w 4817889"/>
              <a:gd name="connsiteY1760" fmla="*/ 3330305 h 3867790"/>
              <a:gd name="connsiteX1761" fmla="*/ 3532444 w 4817889"/>
              <a:gd name="connsiteY1761" fmla="*/ 3336458 h 3867790"/>
              <a:gd name="connsiteX1762" fmla="*/ 3557879 w 4817889"/>
              <a:gd name="connsiteY1762" fmla="*/ 3392470 h 3867790"/>
              <a:gd name="connsiteX1763" fmla="*/ 3562966 w 4817889"/>
              <a:gd name="connsiteY1763" fmla="*/ 3397562 h 3867790"/>
              <a:gd name="connsiteX1764" fmla="*/ 3571445 w 4817889"/>
              <a:gd name="connsiteY1764" fmla="*/ 3414535 h 3867790"/>
              <a:gd name="connsiteX1765" fmla="*/ 3552792 w 4817889"/>
              <a:gd name="connsiteY1765" fmla="*/ 3414535 h 3867790"/>
              <a:gd name="connsiteX1766" fmla="*/ 3539226 w 4817889"/>
              <a:gd name="connsiteY1766" fmla="*/ 3411140 h 3867790"/>
              <a:gd name="connsiteX1767" fmla="*/ 3529052 w 4817889"/>
              <a:gd name="connsiteY1767" fmla="*/ 3453574 h 3867790"/>
              <a:gd name="connsiteX1768" fmla="*/ 3535835 w 4817889"/>
              <a:gd name="connsiteY1768" fmla="*/ 3485822 h 3867790"/>
              <a:gd name="connsiteX1769" fmla="*/ 3573140 w 4817889"/>
              <a:gd name="connsiteY1769" fmla="*/ 3535045 h 3867790"/>
              <a:gd name="connsiteX1770" fmla="*/ 3601968 w 4817889"/>
              <a:gd name="connsiteY1770" fmla="*/ 3572386 h 3867790"/>
              <a:gd name="connsiteX1771" fmla="*/ 3600272 w 4817889"/>
              <a:gd name="connsiteY1771" fmla="*/ 3599543 h 3867790"/>
              <a:gd name="connsiteX1772" fmla="*/ 3578228 w 4817889"/>
              <a:gd name="connsiteY1772" fmla="*/ 3596149 h 3867790"/>
              <a:gd name="connsiteX1773" fmla="*/ 3517183 w 4817889"/>
              <a:gd name="connsiteY1773" fmla="*/ 3582570 h 3867790"/>
              <a:gd name="connsiteX1774" fmla="*/ 3445963 w 4817889"/>
              <a:gd name="connsiteY1774" fmla="*/ 3528256 h 3867790"/>
              <a:gd name="connsiteX1775" fmla="*/ 3446632 w 4817889"/>
              <a:gd name="connsiteY1775" fmla="*/ 3527418 h 3867790"/>
              <a:gd name="connsiteX1776" fmla="*/ 3445595 w 4817889"/>
              <a:gd name="connsiteY1776" fmla="*/ 3527986 h 3867790"/>
              <a:gd name="connsiteX1777" fmla="*/ 3432977 w 4817889"/>
              <a:gd name="connsiteY1777" fmla="*/ 3523320 h 3867790"/>
              <a:gd name="connsiteX1778" fmla="*/ 3421917 w 4817889"/>
              <a:gd name="connsiteY1778" fmla="*/ 3516283 h 3867790"/>
              <a:gd name="connsiteX1779" fmla="*/ 3421881 w 4817889"/>
              <a:gd name="connsiteY1779" fmla="*/ 3516321 h 3867790"/>
              <a:gd name="connsiteX1780" fmla="*/ 3386002 w 4817889"/>
              <a:gd name="connsiteY1780" fmla="*/ 3492581 h 3867790"/>
              <a:gd name="connsiteX1781" fmla="*/ 3386112 w 4817889"/>
              <a:gd name="connsiteY1781" fmla="*/ 3492418 h 3867790"/>
              <a:gd name="connsiteX1782" fmla="*/ 3357044 w 4817889"/>
              <a:gd name="connsiteY1782" fmla="*/ 3464871 h 3867790"/>
              <a:gd name="connsiteX1783" fmla="*/ 3340903 w 4817889"/>
              <a:gd name="connsiteY1783" fmla="*/ 3452774 h 3867790"/>
              <a:gd name="connsiteX1784" fmla="*/ 3321943 w 4817889"/>
              <a:gd name="connsiteY1784" fmla="*/ 3445055 h 3867790"/>
              <a:gd name="connsiteX1785" fmla="*/ 3321912 w 4817889"/>
              <a:gd name="connsiteY1785" fmla="*/ 3445110 h 3867790"/>
              <a:gd name="connsiteX1786" fmla="*/ 3304879 w 4817889"/>
              <a:gd name="connsiteY1786" fmla="*/ 3463943 h 3867790"/>
              <a:gd name="connsiteX1787" fmla="*/ 3304371 w 4817889"/>
              <a:gd name="connsiteY1787" fmla="*/ 3463753 h 3867790"/>
              <a:gd name="connsiteX1788" fmla="*/ 3294625 w 4817889"/>
              <a:gd name="connsiteY1788" fmla="*/ 3475432 h 3867790"/>
              <a:gd name="connsiteX1789" fmla="*/ 3294716 w 4817889"/>
              <a:gd name="connsiteY1789" fmla="*/ 3475705 h 3867790"/>
              <a:gd name="connsiteX1790" fmla="*/ 3283079 w 4817889"/>
              <a:gd name="connsiteY1790" fmla="*/ 3492172 h 3867790"/>
              <a:gd name="connsiteX1791" fmla="*/ 3283082 w 4817889"/>
              <a:gd name="connsiteY1791" fmla="*/ 3492175 h 3867790"/>
              <a:gd name="connsiteX1792" fmla="*/ 3283048 w 4817889"/>
              <a:gd name="connsiteY1792" fmla="*/ 3492216 h 3867790"/>
              <a:gd name="connsiteX1793" fmla="*/ 3282669 w 4817889"/>
              <a:gd name="connsiteY1793" fmla="*/ 3492752 h 3867790"/>
              <a:gd name="connsiteX1794" fmla="*/ 3282594 w 4817889"/>
              <a:gd name="connsiteY1794" fmla="*/ 3492762 h 3867790"/>
              <a:gd name="connsiteX1795" fmla="*/ 3274540 w 4817889"/>
              <a:gd name="connsiteY1795" fmla="*/ 3502426 h 3867790"/>
              <a:gd name="connsiteX1796" fmla="*/ 3274166 w 4817889"/>
              <a:gd name="connsiteY1796" fmla="*/ 3502052 h 3867790"/>
              <a:gd name="connsiteX1797" fmla="*/ 3274221 w 4817889"/>
              <a:gd name="connsiteY1797" fmla="*/ 3502751 h 3867790"/>
              <a:gd name="connsiteX1798" fmla="*/ 3246986 w 4817889"/>
              <a:gd name="connsiteY1798" fmla="*/ 3516419 h 3867790"/>
              <a:gd name="connsiteX1799" fmla="*/ 3246936 w 4817889"/>
              <a:gd name="connsiteY1799" fmla="*/ 3516391 h 3867790"/>
              <a:gd name="connsiteX1800" fmla="*/ 3241758 w 4817889"/>
              <a:gd name="connsiteY1800" fmla="*/ 3521474 h 3867790"/>
              <a:gd name="connsiteX1801" fmla="*/ 3245584 w 4817889"/>
              <a:gd name="connsiteY1801" fmla="*/ 3539994 h 3867790"/>
              <a:gd name="connsiteX1802" fmla="*/ 3245494 w 4817889"/>
              <a:gd name="connsiteY1802" fmla="*/ 3540029 h 3867790"/>
              <a:gd name="connsiteX1803" fmla="*/ 3245494 w 4817889"/>
              <a:gd name="connsiteY1803" fmla="*/ 3556754 h 3867790"/>
              <a:gd name="connsiteX1804" fmla="*/ 3245227 w 4817889"/>
              <a:gd name="connsiteY1804" fmla="*/ 3556981 h 3867790"/>
              <a:gd name="connsiteX1805" fmla="*/ 3248577 w 4817889"/>
              <a:gd name="connsiteY1805" fmla="*/ 3573766 h 3867790"/>
              <a:gd name="connsiteX1806" fmla="*/ 3231672 w 4817889"/>
              <a:gd name="connsiteY1806" fmla="*/ 3597482 h 3867790"/>
              <a:gd name="connsiteX1807" fmla="*/ 3182649 w 4817889"/>
              <a:gd name="connsiteY1807" fmla="*/ 3595788 h 3867790"/>
              <a:gd name="connsiteX1808" fmla="*/ 3181756 w 4817889"/>
              <a:gd name="connsiteY1808" fmla="*/ 3595501 h 3867790"/>
              <a:gd name="connsiteX1809" fmla="*/ 3124634 w 4817889"/>
              <a:gd name="connsiteY1809" fmla="*/ 3595501 h 3867790"/>
              <a:gd name="connsiteX1810" fmla="*/ 3124452 w 4817889"/>
              <a:gd name="connsiteY1810" fmla="*/ 3595134 h 3867790"/>
              <a:gd name="connsiteX1811" fmla="*/ 3124761 w 4817889"/>
              <a:gd name="connsiteY1811" fmla="*/ 3596365 h 3867790"/>
              <a:gd name="connsiteX1812" fmla="*/ 3095776 w 4817889"/>
              <a:gd name="connsiteY1812" fmla="*/ 3655771 h 3867790"/>
              <a:gd name="connsiteX1813" fmla="*/ 3065086 w 4817889"/>
              <a:gd name="connsiteY1813" fmla="*/ 3747426 h 3867790"/>
              <a:gd name="connsiteX1814" fmla="*/ 3051446 w 4817889"/>
              <a:gd name="connsiteY1814" fmla="*/ 3755913 h 3867790"/>
              <a:gd name="connsiteX1815" fmla="*/ 3022462 w 4817889"/>
              <a:gd name="connsiteY1815" fmla="*/ 3730453 h 3867790"/>
              <a:gd name="connsiteX1816" fmla="*/ 2978132 w 4817889"/>
              <a:gd name="connsiteY1816" fmla="*/ 3710085 h 3867790"/>
              <a:gd name="connsiteX1817" fmla="*/ 2964492 w 4817889"/>
              <a:gd name="connsiteY1817" fmla="*/ 3727059 h 3867790"/>
              <a:gd name="connsiteX1818" fmla="*/ 2973017 w 4817889"/>
              <a:gd name="connsiteY1818" fmla="*/ 3745729 h 3867790"/>
              <a:gd name="connsiteX1819" fmla="*/ 3014496 w 4817889"/>
              <a:gd name="connsiteY1819" fmla="*/ 3792034 h 3867790"/>
              <a:gd name="connsiteX1820" fmla="*/ 3017294 w 4817889"/>
              <a:gd name="connsiteY1820" fmla="*/ 3813224 h 3867790"/>
              <a:gd name="connsiteX1821" fmla="*/ 3034777 w 4817889"/>
              <a:gd name="connsiteY1821" fmla="*/ 3826500 h 3867790"/>
              <a:gd name="connsiteX1822" fmla="*/ 3039362 w 4817889"/>
              <a:gd name="connsiteY1822" fmla="*/ 3835329 h 3867790"/>
              <a:gd name="connsiteX1823" fmla="*/ 3035872 w 4817889"/>
              <a:gd name="connsiteY1823" fmla="*/ 3848637 h 3867790"/>
              <a:gd name="connsiteX1824" fmla="*/ 3036076 w 4817889"/>
              <a:gd name="connsiteY1824" fmla="*/ 3848743 h 3867790"/>
              <a:gd name="connsiteX1825" fmla="*/ 3030974 w 4817889"/>
              <a:gd name="connsiteY1825" fmla="*/ 3855557 h 3867790"/>
              <a:gd name="connsiteX1826" fmla="*/ 3030692 w 4817889"/>
              <a:gd name="connsiteY1826" fmla="*/ 3855821 h 3867790"/>
              <a:gd name="connsiteX1827" fmla="*/ 3030705 w 4817889"/>
              <a:gd name="connsiteY1827" fmla="*/ 3855820 h 3867790"/>
              <a:gd name="connsiteX1828" fmla="*/ 3007884 w 4817889"/>
              <a:gd name="connsiteY1828" fmla="*/ 3860775 h 3867790"/>
              <a:gd name="connsiteX1829" fmla="*/ 3000522 w 4817889"/>
              <a:gd name="connsiteY1829" fmla="*/ 3855980 h 3867790"/>
              <a:gd name="connsiteX1830" fmla="*/ 2990485 w 4817889"/>
              <a:gd name="connsiteY1830" fmla="*/ 3854261 h 3867790"/>
              <a:gd name="connsiteX1831" fmla="*/ 2990380 w 4817889"/>
              <a:gd name="connsiteY1831" fmla="*/ 3854167 h 3867790"/>
              <a:gd name="connsiteX1832" fmla="*/ 2964263 w 4817889"/>
              <a:gd name="connsiteY1832" fmla="*/ 3862091 h 3867790"/>
              <a:gd name="connsiteX1833" fmla="*/ 2895017 w 4817889"/>
              <a:gd name="connsiteY1833" fmla="*/ 3826958 h 3867790"/>
              <a:gd name="connsiteX1834" fmla="*/ 2849013 w 4817889"/>
              <a:gd name="connsiteY1834" fmla="*/ 3813362 h 3867790"/>
              <a:gd name="connsiteX1835" fmla="*/ 2763820 w 4817889"/>
              <a:gd name="connsiteY1835" fmla="*/ 3798067 h 3867790"/>
              <a:gd name="connsiteX1836" fmla="*/ 2724632 w 4817889"/>
              <a:gd name="connsiteY1836" fmla="*/ 3779372 h 3867790"/>
              <a:gd name="connsiteX1837" fmla="*/ 2725001 w 4817889"/>
              <a:gd name="connsiteY1837" fmla="*/ 3778948 h 3867790"/>
              <a:gd name="connsiteX1838" fmla="*/ 2684386 w 4817889"/>
              <a:gd name="connsiteY1838" fmla="*/ 3755257 h 3867790"/>
              <a:gd name="connsiteX1839" fmla="*/ 2684158 w 4817889"/>
              <a:gd name="connsiteY1839" fmla="*/ 3755016 h 3867790"/>
              <a:gd name="connsiteX1840" fmla="*/ 2684419 w 4817889"/>
              <a:gd name="connsiteY1840" fmla="*/ 3755697 h 3867790"/>
              <a:gd name="connsiteX1841" fmla="*/ 2671009 w 4817889"/>
              <a:gd name="connsiteY1841" fmla="*/ 3749050 h 3867790"/>
              <a:gd name="connsiteX1842" fmla="*/ 2660363 w 4817889"/>
              <a:gd name="connsiteY1842" fmla="*/ 3738707 h 3867790"/>
              <a:gd name="connsiteX1843" fmla="*/ 2643278 w 4817889"/>
              <a:gd name="connsiteY1843" fmla="*/ 3732000 h 3867790"/>
              <a:gd name="connsiteX1844" fmla="*/ 2595922 w 4817889"/>
              <a:gd name="connsiteY1844" fmla="*/ 3703039 h 3867790"/>
              <a:gd name="connsiteX1845" fmla="*/ 2595647 w 4817889"/>
              <a:gd name="connsiteY1845" fmla="*/ 3702878 h 3867790"/>
              <a:gd name="connsiteX1846" fmla="*/ 2581337 w 4817889"/>
              <a:gd name="connsiteY1846" fmla="*/ 3700633 h 3867790"/>
              <a:gd name="connsiteX1847" fmla="*/ 2543162 w 4817889"/>
              <a:gd name="connsiteY1847" fmla="*/ 3680752 h 3867790"/>
              <a:gd name="connsiteX1848" fmla="*/ 2529376 w 4817889"/>
              <a:gd name="connsiteY1848" fmla="*/ 3672662 h 3867790"/>
              <a:gd name="connsiteX1849" fmla="*/ 2514572 w 4817889"/>
              <a:gd name="connsiteY1849" fmla="*/ 3667219 h 3867790"/>
              <a:gd name="connsiteX1850" fmla="*/ 2514283 w 4817889"/>
              <a:gd name="connsiteY1850" fmla="*/ 3667297 h 3867790"/>
              <a:gd name="connsiteX1851" fmla="*/ 2456456 w 4817889"/>
              <a:gd name="connsiteY1851" fmla="*/ 3674105 h 3867790"/>
              <a:gd name="connsiteX1852" fmla="*/ 2456115 w 4817889"/>
              <a:gd name="connsiteY1852" fmla="*/ 3673714 h 3867790"/>
              <a:gd name="connsiteX1853" fmla="*/ 2456147 w 4817889"/>
              <a:gd name="connsiteY1853" fmla="*/ 3674369 h 3867790"/>
              <a:gd name="connsiteX1854" fmla="*/ 2439155 w 4817889"/>
              <a:gd name="connsiteY1854" fmla="*/ 3674369 h 3867790"/>
              <a:gd name="connsiteX1855" fmla="*/ 2335507 w 4817889"/>
              <a:gd name="connsiteY1855" fmla="*/ 3601297 h 3867790"/>
              <a:gd name="connsiteX1856" fmla="*/ 2279434 w 4817889"/>
              <a:gd name="connsiteY1856" fmla="*/ 3586003 h 3867790"/>
              <a:gd name="connsiteX1857" fmla="*/ 2221663 w 4817889"/>
              <a:gd name="connsiteY1857" fmla="*/ 3558813 h 3867790"/>
              <a:gd name="connsiteX1858" fmla="*/ 2141803 w 4817889"/>
              <a:gd name="connsiteY1858" fmla="*/ 3526526 h 3867790"/>
              <a:gd name="connsiteX1859" fmla="*/ 2325311 w 4817889"/>
              <a:gd name="connsiteY1859" fmla="*/ 3710055 h 3867790"/>
              <a:gd name="connsiteX1860" fmla="*/ 2258646 w 4817889"/>
              <a:gd name="connsiteY1860" fmla="*/ 3672298 h 3867790"/>
              <a:gd name="connsiteX1861" fmla="*/ 2245509 w 4817889"/>
              <a:gd name="connsiteY1861" fmla="*/ 3655749 h 3867790"/>
              <a:gd name="connsiteX1862" fmla="*/ 2233179 w 4817889"/>
              <a:gd name="connsiteY1862" fmla="*/ 3656422 h 3867790"/>
              <a:gd name="connsiteX1863" fmla="*/ 2204828 w 4817889"/>
              <a:gd name="connsiteY1863" fmla="*/ 3638727 h 3867790"/>
              <a:gd name="connsiteX1864" fmla="*/ 2204819 w 4817889"/>
              <a:gd name="connsiteY1864" fmla="*/ 3638329 h 3867790"/>
              <a:gd name="connsiteX1865" fmla="*/ 2204329 w 4817889"/>
              <a:gd name="connsiteY1865" fmla="*/ 3638552 h 3867790"/>
              <a:gd name="connsiteX1866" fmla="*/ 2122888 w 4817889"/>
              <a:gd name="connsiteY1866" fmla="*/ 3585986 h 3867790"/>
              <a:gd name="connsiteX1867" fmla="*/ 2121237 w 4817889"/>
              <a:gd name="connsiteY1867" fmla="*/ 3584685 h 3867790"/>
              <a:gd name="connsiteX1868" fmla="*/ 2080115 w 4817889"/>
              <a:gd name="connsiteY1868" fmla="*/ 3564592 h 3867790"/>
              <a:gd name="connsiteX1869" fmla="*/ 2039942 w 4817889"/>
              <a:gd name="connsiteY1869" fmla="*/ 3539928 h 3867790"/>
              <a:gd name="connsiteX1870" fmla="*/ 2039776 w 4817889"/>
              <a:gd name="connsiteY1870" fmla="*/ 3540014 h 3867790"/>
              <a:gd name="connsiteX1871" fmla="*/ 1994061 w 4817889"/>
              <a:gd name="connsiteY1871" fmla="*/ 3509306 h 3867790"/>
              <a:gd name="connsiteX1872" fmla="*/ 1993738 w 4817889"/>
              <a:gd name="connsiteY1872" fmla="*/ 3508438 h 3867790"/>
              <a:gd name="connsiteX1873" fmla="*/ 1993650 w 4817889"/>
              <a:gd name="connsiteY1873" fmla="*/ 3509585 h 3867790"/>
              <a:gd name="connsiteX1874" fmla="*/ 1942855 w 4817889"/>
              <a:gd name="connsiteY1874" fmla="*/ 3485823 h 3867790"/>
              <a:gd name="connsiteX1875" fmla="*/ 1942408 w 4817889"/>
              <a:gd name="connsiteY1875" fmla="*/ 3485285 h 3867790"/>
              <a:gd name="connsiteX1876" fmla="*/ 1942444 w 4817889"/>
              <a:gd name="connsiteY1876" fmla="*/ 3485422 h 3867790"/>
              <a:gd name="connsiteX1877" fmla="*/ 1828712 w 4817889"/>
              <a:gd name="connsiteY1877" fmla="*/ 3436313 h 3867790"/>
              <a:gd name="connsiteX1878" fmla="*/ 1679333 w 4817889"/>
              <a:gd name="connsiteY1878" fmla="*/ 3349950 h 3867790"/>
              <a:gd name="connsiteX1879" fmla="*/ 1630106 w 4817889"/>
              <a:gd name="connsiteY1879" fmla="*/ 3329629 h 3867790"/>
              <a:gd name="connsiteX1880" fmla="*/ 1630530 w 4817889"/>
              <a:gd name="connsiteY1880" fmla="*/ 3329128 h 3867790"/>
              <a:gd name="connsiteX1881" fmla="*/ 1630134 w 4817889"/>
              <a:gd name="connsiteY1881" fmla="*/ 3329137 h 3867790"/>
              <a:gd name="connsiteX1882" fmla="*/ 1606250 w 4817889"/>
              <a:gd name="connsiteY1882" fmla="*/ 3295385 h 3867790"/>
              <a:gd name="connsiteX1883" fmla="*/ 1609558 w 4817889"/>
              <a:gd name="connsiteY1883" fmla="*/ 3292112 h 3867790"/>
              <a:gd name="connsiteX1884" fmla="*/ 1607810 w 4817889"/>
              <a:gd name="connsiteY1884" fmla="*/ 3292112 h 3867790"/>
              <a:gd name="connsiteX1885" fmla="*/ 1607474 w 4817889"/>
              <a:gd name="connsiteY1885" fmla="*/ 3291929 h 3867790"/>
              <a:gd name="connsiteX1886" fmla="*/ 1607732 w 4817889"/>
              <a:gd name="connsiteY1886" fmla="*/ 3292356 h 3867790"/>
              <a:gd name="connsiteX1887" fmla="*/ 1606024 w 4817889"/>
              <a:gd name="connsiteY1887" fmla="*/ 3295773 h 3867790"/>
              <a:gd name="connsiteX1888" fmla="*/ 1588938 w 4817889"/>
              <a:gd name="connsiteY1888" fmla="*/ 3294065 h 3867790"/>
              <a:gd name="connsiteX1889" fmla="*/ 1588938 w 4817889"/>
              <a:gd name="connsiteY1889" fmla="*/ 3293810 h 3867790"/>
              <a:gd name="connsiteX1890" fmla="*/ 1578074 w 4817889"/>
              <a:gd name="connsiteY1890" fmla="*/ 3296850 h 3867790"/>
              <a:gd name="connsiteX1891" fmla="*/ 1510837 w 4817889"/>
              <a:gd name="connsiteY1891" fmla="*/ 3273412 h 3867790"/>
              <a:gd name="connsiteX1892" fmla="*/ 1471699 w 4817889"/>
              <a:gd name="connsiteY1892" fmla="*/ 3253064 h 3867790"/>
              <a:gd name="connsiteX1893" fmla="*/ 1472130 w 4817889"/>
              <a:gd name="connsiteY1893" fmla="*/ 3252468 h 3867790"/>
              <a:gd name="connsiteX1894" fmla="*/ 1471953 w 4817889"/>
              <a:gd name="connsiteY1894" fmla="*/ 3252202 h 3867790"/>
              <a:gd name="connsiteX1895" fmla="*/ 1471789 w 4817889"/>
              <a:gd name="connsiteY1895" fmla="*/ 3252692 h 3867790"/>
              <a:gd name="connsiteX1896" fmla="*/ 1444596 w 4817889"/>
              <a:gd name="connsiteY1896" fmla="*/ 3254387 h 3867790"/>
              <a:gd name="connsiteX1897" fmla="*/ 1363016 w 4817889"/>
              <a:gd name="connsiteY1897" fmla="*/ 3256083 h 3867790"/>
              <a:gd name="connsiteX1898" fmla="*/ 1133708 w 4817889"/>
              <a:gd name="connsiteY1898" fmla="*/ 3173020 h 3867790"/>
              <a:gd name="connsiteX1899" fmla="*/ 1115011 w 4817889"/>
              <a:gd name="connsiteY1899" fmla="*/ 3123861 h 3867790"/>
              <a:gd name="connsiteX1900" fmla="*/ 1115427 w 4817889"/>
              <a:gd name="connsiteY1900" fmla="*/ 3123973 h 3867790"/>
              <a:gd name="connsiteX1901" fmla="*/ 1114655 w 4817889"/>
              <a:gd name="connsiteY1901" fmla="*/ 3123617 h 3867790"/>
              <a:gd name="connsiteX1902" fmla="*/ 1117846 w 4817889"/>
              <a:gd name="connsiteY1902" fmla="*/ 3111657 h 3867790"/>
              <a:gd name="connsiteX1903" fmla="*/ 1114697 w 4817889"/>
              <a:gd name="connsiteY1903" fmla="*/ 3099851 h 3867790"/>
              <a:gd name="connsiteX1904" fmla="*/ 1109958 w 4817889"/>
              <a:gd name="connsiteY1904" fmla="*/ 3099851 h 3867790"/>
              <a:gd name="connsiteX1905" fmla="*/ 1109054 w 4817889"/>
              <a:gd name="connsiteY1905" fmla="*/ 3099612 h 3867790"/>
              <a:gd name="connsiteX1906" fmla="*/ 1110260 w 4817889"/>
              <a:gd name="connsiteY1906" fmla="*/ 3100164 h 3867790"/>
              <a:gd name="connsiteX1907" fmla="*/ 1048932 w 4817889"/>
              <a:gd name="connsiteY1907" fmla="*/ 3084755 h 3867790"/>
              <a:gd name="connsiteX1908" fmla="*/ 1021666 w 4817889"/>
              <a:gd name="connsiteY1908" fmla="*/ 3071058 h 3867790"/>
              <a:gd name="connsiteX1909" fmla="*/ 1022021 w 4817889"/>
              <a:gd name="connsiteY1909" fmla="*/ 3071098 h 3867790"/>
              <a:gd name="connsiteX1910" fmla="*/ 1021638 w 4817889"/>
              <a:gd name="connsiteY1910" fmla="*/ 3070997 h 3867790"/>
              <a:gd name="connsiteX1911" fmla="*/ 987661 w 4817889"/>
              <a:gd name="connsiteY1911" fmla="*/ 3040445 h 3867790"/>
              <a:gd name="connsiteX1912" fmla="*/ 987692 w 4817889"/>
              <a:gd name="connsiteY1912" fmla="*/ 3040434 h 3867790"/>
              <a:gd name="connsiteX1913" fmla="*/ 987653 w 4817889"/>
              <a:gd name="connsiteY1913" fmla="*/ 3040428 h 3867790"/>
              <a:gd name="connsiteX1914" fmla="*/ 1000144 w 4817889"/>
              <a:gd name="connsiteY1914" fmla="*/ 3019563 h 3867790"/>
              <a:gd name="connsiteX1915" fmla="*/ 1016297 w 4817889"/>
              <a:gd name="connsiteY1915" fmla="*/ 3001426 h 3867790"/>
              <a:gd name="connsiteX1916" fmla="*/ 1016297 w 4817889"/>
              <a:gd name="connsiteY1916" fmla="*/ 2994988 h 3867790"/>
              <a:gd name="connsiteX1917" fmla="*/ 1016021 w 4817889"/>
              <a:gd name="connsiteY1917" fmla="*/ 2994988 h 3867790"/>
              <a:gd name="connsiteX1918" fmla="*/ 1021127 w 4817889"/>
              <a:gd name="connsiteY1918" fmla="*/ 2959190 h 3867790"/>
              <a:gd name="connsiteX1919" fmla="*/ 1022824 w 4817889"/>
              <a:gd name="connsiteY1919" fmla="*/ 2960894 h 3867790"/>
              <a:gd name="connsiteX1920" fmla="*/ 1023428 w 4817889"/>
              <a:gd name="connsiteY1920" fmla="*/ 2962304 h 3867790"/>
              <a:gd name="connsiteX1921" fmla="*/ 1023428 w 4817889"/>
              <a:gd name="connsiteY1921" fmla="*/ 2960920 h 3867790"/>
              <a:gd name="connsiteX1922" fmla="*/ 1023985 w 4817889"/>
              <a:gd name="connsiteY1922" fmla="*/ 2960440 h 3867790"/>
              <a:gd name="connsiteX1923" fmla="*/ 1021670 w 4817889"/>
              <a:gd name="connsiteY1923" fmla="*/ 2959282 h 3867790"/>
              <a:gd name="connsiteX1924" fmla="*/ 1021670 w 4817889"/>
              <a:gd name="connsiteY1924" fmla="*/ 2867627 h 3867790"/>
              <a:gd name="connsiteX1925" fmla="*/ 1021825 w 4817889"/>
              <a:gd name="connsiteY1925" fmla="*/ 2867591 h 3867790"/>
              <a:gd name="connsiteX1926" fmla="*/ 1021288 w 4817889"/>
              <a:gd name="connsiteY1926" fmla="*/ 2867417 h 3867790"/>
              <a:gd name="connsiteX1927" fmla="*/ 957403 w 4817889"/>
              <a:gd name="connsiteY1927" fmla="*/ 2836663 h 3867790"/>
              <a:gd name="connsiteX1928" fmla="*/ 941797 w 4817889"/>
              <a:gd name="connsiteY1928" fmla="*/ 2821145 h 3867790"/>
              <a:gd name="connsiteX1929" fmla="*/ 940005 w 4817889"/>
              <a:gd name="connsiteY1929" fmla="*/ 2820013 h 3867790"/>
              <a:gd name="connsiteX1930" fmla="*/ 921432 w 4817889"/>
              <a:gd name="connsiteY1930" fmla="*/ 2808161 h 3867790"/>
              <a:gd name="connsiteX1931" fmla="*/ 921516 w 4817889"/>
              <a:gd name="connsiteY1931" fmla="*/ 2807906 h 3867790"/>
              <a:gd name="connsiteX1932" fmla="*/ 891284 w 4817889"/>
              <a:gd name="connsiteY1932" fmla="*/ 2796024 h 3867790"/>
              <a:gd name="connsiteX1933" fmla="*/ 805750 w 4817889"/>
              <a:gd name="connsiteY1933" fmla="*/ 2748482 h 3867790"/>
              <a:gd name="connsiteX1934" fmla="*/ 769977 w 4817889"/>
              <a:gd name="connsiteY1934" fmla="*/ 2731492 h 3867790"/>
              <a:gd name="connsiteX1935" fmla="*/ 758052 w 4817889"/>
              <a:gd name="connsiteY1935" fmla="*/ 2707708 h 3867790"/>
              <a:gd name="connsiteX1936" fmla="*/ 758366 w 4817889"/>
              <a:gd name="connsiteY1936" fmla="*/ 2707795 h 3867790"/>
              <a:gd name="connsiteX1937" fmla="*/ 758571 w 4817889"/>
              <a:gd name="connsiteY1937" fmla="*/ 2696369 h 3867790"/>
              <a:gd name="connsiteX1938" fmla="*/ 760021 w 4817889"/>
              <a:gd name="connsiteY1938" fmla="*/ 2690576 h 3867790"/>
              <a:gd name="connsiteX1939" fmla="*/ 764949 w 4817889"/>
              <a:gd name="connsiteY1939" fmla="*/ 2686051 h 3867790"/>
              <a:gd name="connsiteX1940" fmla="*/ 764826 w 4817889"/>
              <a:gd name="connsiteY1940" fmla="*/ 2686031 h 3867790"/>
              <a:gd name="connsiteX1941" fmla="*/ 776658 w 4817889"/>
              <a:gd name="connsiteY1941" fmla="*/ 2667654 h 3867790"/>
              <a:gd name="connsiteX1942" fmla="*/ 776463 w 4817889"/>
              <a:gd name="connsiteY1942" fmla="*/ 2667054 h 3867790"/>
              <a:gd name="connsiteX1943" fmla="*/ 798392 w 4817889"/>
              <a:gd name="connsiteY1943" fmla="*/ 2591529 h 3867790"/>
              <a:gd name="connsiteX1944" fmla="*/ 798408 w 4817889"/>
              <a:gd name="connsiteY1944" fmla="*/ 2590827 h 3867790"/>
              <a:gd name="connsiteX1945" fmla="*/ 805230 w 4817889"/>
              <a:gd name="connsiteY1945" fmla="*/ 2568722 h 3867790"/>
              <a:gd name="connsiteX1946" fmla="*/ 806900 w 4817889"/>
              <a:gd name="connsiteY1946" fmla="*/ 2566511 h 3867790"/>
              <a:gd name="connsiteX1947" fmla="*/ 829698 w 4817889"/>
              <a:gd name="connsiteY1947" fmla="*/ 2504554 h 3867790"/>
              <a:gd name="connsiteX1948" fmla="*/ 829250 w 4817889"/>
              <a:gd name="connsiteY1948" fmla="*/ 2504554 h 3867790"/>
              <a:gd name="connsiteX1949" fmla="*/ 851622 w 4817889"/>
              <a:gd name="connsiteY1949" fmla="*/ 2499184 h 3867790"/>
              <a:gd name="connsiteX1950" fmla="*/ 851622 w 4817889"/>
              <a:gd name="connsiteY1950" fmla="*/ 2502322 h 3867790"/>
              <a:gd name="connsiteX1951" fmla="*/ 851825 w 4817889"/>
              <a:gd name="connsiteY1951" fmla="*/ 2502349 h 3867790"/>
              <a:gd name="connsiteX1952" fmla="*/ 851825 w 4817889"/>
              <a:gd name="connsiteY1952" fmla="*/ 2499092 h 3867790"/>
              <a:gd name="connsiteX1953" fmla="*/ 840422 w 4817889"/>
              <a:gd name="connsiteY1953" fmla="*/ 2482438 h 3867790"/>
              <a:gd name="connsiteX1954" fmla="*/ 839724 w 4817889"/>
              <a:gd name="connsiteY1954" fmla="*/ 2482351 h 3867790"/>
              <a:gd name="connsiteX1955" fmla="*/ 834623 w 4817889"/>
              <a:gd name="connsiteY1955" fmla="*/ 2475532 h 3867790"/>
              <a:gd name="connsiteX1956" fmla="*/ 835187 w 4817889"/>
              <a:gd name="connsiteY1956" fmla="*/ 2474740 h 3867790"/>
              <a:gd name="connsiteX1957" fmla="*/ 834705 w 4817889"/>
              <a:gd name="connsiteY1957" fmla="*/ 2475021 h 3867790"/>
              <a:gd name="connsiteX1958" fmla="*/ 798825 w 4817889"/>
              <a:gd name="connsiteY1958" fmla="*/ 2434748 h 3867790"/>
              <a:gd name="connsiteX1959" fmla="*/ 798970 w 4817889"/>
              <a:gd name="connsiteY1959" fmla="*/ 2434793 h 3867790"/>
              <a:gd name="connsiteX1960" fmla="*/ 798750 w 4817889"/>
              <a:gd name="connsiteY1960" fmla="*/ 2434672 h 3867790"/>
              <a:gd name="connsiteX1961" fmla="*/ 786820 w 4817889"/>
              <a:gd name="connsiteY1961" fmla="*/ 2427893 h 3867790"/>
              <a:gd name="connsiteX1962" fmla="*/ 786137 w 4817889"/>
              <a:gd name="connsiteY1962" fmla="*/ 2427294 h 3867790"/>
              <a:gd name="connsiteX1963" fmla="*/ 747438 w 4817889"/>
              <a:gd name="connsiteY1963" fmla="*/ 2416566 h 3867790"/>
              <a:gd name="connsiteX1964" fmla="*/ 710617 w 4817889"/>
              <a:gd name="connsiteY1964" fmla="*/ 2400623 h 3867790"/>
              <a:gd name="connsiteX1965" fmla="*/ 710347 w 4817889"/>
              <a:gd name="connsiteY1965" fmla="*/ 2400740 h 3867790"/>
              <a:gd name="connsiteX1966" fmla="*/ 576142 w 4817889"/>
              <a:gd name="connsiteY1966" fmla="*/ 2332397 h 3867790"/>
              <a:gd name="connsiteX1967" fmla="*/ 577842 w 4817889"/>
              <a:gd name="connsiteY1967" fmla="*/ 2310187 h 3867790"/>
              <a:gd name="connsiteX1968" fmla="*/ 578149 w 4817889"/>
              <a:gd name="connsiteY1968" fmla="*/ 2310037 h 3867790"/>
              <a:gd name="connsiteX1969" fmla="*/ 586885 w 4817889"/>
              <a:gd name="connsiteY1969" fmla="*/ 2294678 h 3867790"/>
              <a:gd name="connsiteX1970" fmla="*/ 599821 w 4817889"/>
              <a:gd name="connsiteY1970" fmla="*/ 2279921 h 3867790"/>
              <a:gd name="connsiteX1971" fmla="*/ 599883 w 4817889"/>
              <a:gd name="connsiteY1971" fmla="*/ 2279957 h 3867790"/>
              <a:gd name="connsiteX1972" fmla="*/ 599799 w 4817889"/>
              <a:gd name="connsiteY1972" fmla="*/ 2279652 h 3867790"/>
              <a:gd name="connsiteX1973" fmla="*/ 599159 w 4817889"/>
              <a:gd name="connsiteY1973" fmla="*/ 2273276 h 3867790"/>
              <a:gd name="connsiteX1974" fmla="*/ 594763 w 4817889"/>
              <a:gd name="connsiteY1974" fmla="*/ 2269518 h 3867790"/>
              <a:gd name="connsiteX1975" fmla="*/ 594763 w 4817889"/>
              <a:gd name="connsiteY1975" fmla="*/ 2270077 h 3867790"/>
              <a:gd name="connsiteX1976" fmla="*/ 541726 w 4817889"/>
              <a:gd name="connsiteY1976" fmla="*/ 2258207 h 3867790"/>
              <a:gd name="connsiteX1977" fmla="*/ 541576 w 4817889"/>
              <a:gd name="connsiteY1977" fmla="*/ 2257688 h 3867790"/>
              <a:gd name="connsiteX1978" fmla="*/ 532184 w 4817889"/>
              <a:gd name="connsiteY1978" fmla="*/ 2257482 h 3867790"/>
              <a:gd name="connsiteX1979" fmla="*/ 525187 w 4817889"/>
              <a:gd name="connsiteY1979" fmla="*/ 2251048 h 3867790"/>
              <a:gd name="connsiteX1980" fmla="*/ 524804 w 4817889"/>
              <a:gd name="connsiteY1980" fmla="*/ 2251282 h 3867790"/>
              <a:gd name="connsiteX1981" fmla="*/ 489149 w 4817889"/>
              <a:gd name="connsiteY1981" fmla="*/ 2239275 h 3867790"/>
              <a:gd name="connsiteX1982" fmla="*/ 488918 w 4817889"/>
              <a:gd name="connsiteY1982" fmla="*/ 2239156 h 3867790"/>
              <a:gd name="connsiteX1983" fmla="*/ 489164 w 4817889"/>
              <a:gd name="connsiteY1983" fmla="*/ 2239648 h 3867790"/>
              <a:gd name="connsiteX1984" fmla="*/ 465894 w 4817889"/>
              <a:gd name="connsiteY1984" fmla="*/ 2234279 h 3867790"/>
              <a:gd name="connsiteX1985" fmla="*/ 466720 w 4817889"/>
              <a:gd name="connsiteY1985" fmla="*/ 2233763 h 3867790"/>
              <a:gd name="connsiteX1986" fmla="*/ 465374 w 4817889"/>
              <a:gd name="connsiteY1986" fmla="*/ 2234129 h 3867790"/>
              <a:gd name="connsiteX1987" fmla="*/ 407639 w 4817889"/>
              <a:gd name="connsiteY1987" fmla="*/ 2223837 h 3867790"/>
              <a:gd name="connsiteX1988" fmla="*/ 407685 w 4817889"/>
              <a:gd name="connsiteY1988" fmla="*/ 2223431 h 3867790"/>
              <a:gd name="connsiteX1989" fmla="*/ 343407 w 4817889"/>
              <a:gd name="connsiteY1989" fmla="*/ 2205287 h 3867790"/>
              <a:gd name="connsiteX1990" fmla="*/ 343220 w 4817889"/>
              <a:gd name="connsiteY1990" fmla="*/ 2205310 h 3867790"/>
              <a:gd name="connsiteX1991" fmla="*/ 188476 w 4817889"/>
              <a:gd name="connsiteY1991" fmla="*/ 2166309 h 3867790"/>
              <a:gd name="connsiteX1992" fmla="*/ 190175 w 4817889"/>
              <a:gd name="connsiteY1992" fmla="*/ 2159526 h 3867790"/>
              <a:gd name="connsiteX1993" fmla="*/ 300704 w 4817889"/>
              <a:gd name="connsiteY1993" fmla="*/ 2171396 h 3867790"/>
              <a:gd name="connsiteX1994" fmla="*/ 414626 w 4817889"/>
              <a:gd name="connsiteY1994" fmla="*/ 2193441 h 3867790"/>
              <a:gd name="connsiteX1995" fmla="*/ 448629 w 4817889"/>
              <a:gd name="connsiteY1995" fmla="*/ 2191745 h 3867790"/>
              <a:gd name="connsiteX1996" fmla="*/ 491147 w 4817889"/>
              <a:gd name="connsiteY1996" fmla="*/ 2196831 h 3867790"/>
              <a:gd name="connsiteX1997" fmla="*/ 508148 w 4817889"/>
              <a:gd name="connsiteY1997" fmla="*/ 2188353 h 3867790"/>
              <a:gd name="connsiteX1998" fmla="*/ 458837 w 4817889"/>
              <a:gd name="connsiteY1998" fmla="*/ 2130699 h 3867790"/>
              <a:gd name="connsiteX1999" fmla="*/ 443532 w 4817889"/>
              <a:gd name="connsiteY1999" fmla="*/ 2120525 h 3867790"/>
              <a:gd name="connsiteX2000" fmla="*/ 453730 w 4817889"/>
              <a:gd name="connsiteY2000" fmla="*/ 2108655 h 3867790"/>
              <a:gd name="connsiteX2001" fmla="*/ 480945 w 4817889"/>
              <a:gd name="connsiteY2001" fmla="*/ 2103568 h 3867790"/>
              <a:gd name="connsiteX2002" fmla="*/ 542153 w 4817889"/>
              <a:gd name="connsiteY2002" fmla="*/ 2103568 h 3867790"/>
              <a:gd name="connsiteX2003" fmla="*/ 494547 w 4817889"/>
              <a:gd name="connsiteY2003" fmla="*/ 2074741 h 3867790"/>
              <a:gd name="connsiteX2004" fmla="*/ 474142 w 4817889"/>
              <a:gd name="connsiteY2004" fmla="*/ 2056089 h 3867790"/>
              <a:gd name="connsiteX2005" fmla="*/ 496248 w 4817889"/>
              <a:gd name="connsiteY2005" fmla="*/ 2032349 h 3867790"/>
              <a:gd name="connsiteX2006" fmla="*/ 572757 w 4817889"/>
              <a:gd name="connsiteY2006" fmla="*/ 2032349 h 3867790"/>
              <a:gd name="connsiteX2007" fmla="*/ 579562 w 4817889"/>
              <a:gd name="connsiteY2007" fmla="*/ 2034044 h 3867790"/>
              <a:gd name="connsiteX2008" fmla="*/ 615264 w 4817889"/>
              <a:gd name="connsiteY2008" fmla="*/ 2025566 h 3867790"/>
              <a:gd name="connsiteX2009" fmla="*/ 637362 w 4817889"/>
              <a:gd name="connsiteY2009" fmla="*/ 2017087 h 3867790"/>
              <a:gd name="connsiteX2010" fmla="*/ 721575 w 4817889"/>
              <a:gd name="connsiteY2010" fmla="*/ 2002303 h 3867790"/>
              <a:gd name="connsiteX2011" fmla="*/ 747697 w 4817889"/>
              <a:gd name="connsiteY2011" fmla="*/ 1990064 h 3867790"/>
              <a:gd name="connsiteX2012" fmla="*/ 747733 w 4817889"/>
              <a:gd name="connsiteY2012" fmla="*/ 1989956 h 3867790"/>
              <a:gd name="connsiteX2013" fmla="*/ 751132 w 4817889"/>
              <a:gd name="connsiteY2013" fmla="*/ 1989956 h 3867790"/>
              <a:gd name="connsiteX2014" fmla="*/ 751762 w 4817889"/>
              <a:gd name="connsiteY2014" fmla="*/ 1990462 h 3867790"/>
              <a:gd name="connsiteX2015" fmla="*/ 751411 w 4817889"/>
              <a:gd name="connsiteY2015" fmla="*/ 1989595 h 3867790"/>
              <a:gd name="connsiteX2016" fmla="*/ 765010 w 4817889"/>
              <a:gd name="connsiteY2016" fmla="*/ 1950407 h 3867790"/>
              <a:gd name="connsiteX2017" fmla="*/ 765097 w 4817889"/>
              <a:gd name="connsiteY2017" fmla="*/ 1950314 h 3867790"/>
              <a:gd name="connsiteX2018" fmla="*/ 759020 w 4817889"/>
              <a:gd name="connsiteY2018" fmla="*/ 1931391 h 3867790"/>
              <a:gd name="connsiteX2019" fmla="*/ 766883 w 4817889"/>
              <a:gd name="connsiteY2019" fmla="*/ 1914779 h 3867790"/>
              <a:gd name="connsiteX2020" fmla="*/ 788982 w 4817889"/>
              <a:gd name="connsiteY2020" fmla="*/ 1909668 h 3867790"/>
              <a:gd name="connsiteX2021" fmla="*/ 788720 w 4817889"/>
              <a:gd name="connsiteY2021" fmla="*/ 1910196 h 3867790"/>
              <a:gd name="connsiteX2022" fmla="*/ 793562 w 4817889"/>
              <a:gd name="connsiteY2022" fmla="*/ 1908597 h 3867790"/>
              <a:gd name="connsiteX2023" fmla="*/ 793461 w 4817889"/>
              <a:gd name="connsiteY2023" fmla="*/ 1908417 h 3867790"/>
              <a:gd name="connsiteX2024" fmla="*/ 805363 w 4817889"/>
              <a:gd name="connsiteY2024" fmla="*/ 1891545 h 3867790"/>
              <a:gd name="connsiteX2025" fmla="*/ 805401 w 4817889"/>
              <a:gd name="connsiteY2025" fmla="*/ 1891508 h 3867790"/>
              <a:gd name="connsiteX2026" fmla="*/ 805230 w 4817889"/>
              <a:gd name="connsiteY2026" fmla="*/ 1891564 h 3867790"/>
              <a:gd name="connsiteX2027" fmla="*/ 659276 w 4817889"/>
              <a:gd name="connsiteY2027" fmla="*/ 1805012 h 3867790"/>
              <a:gd name="connsiteX2028" fmla="*/ 627780 w 4817889"/>
              <a:gd name="connsiteY2028" fmla="*/ 1753700 h 3867790"/>
              <a:gd name="connsiteX2029" fmla="*/ 647395 w 4817889"/>
              <a:gd name="connsiteY2029" fmla="*/ 1726946 h 3867790"/>
              <a:gd name="connsiteX2030" fmla="*/ 647374 w 4817889"/>
              <a:gd name="connsiteY2030" fmla="*/ 1726617 h 3867790"/>
              <a:gd name="connsiteX2031" fmla="*/ 647374 w 4817889"/>
              <a:gd name="connsiteY2031" fmla="*/ 1721548 h 3867790"/>
              <a:gd name="connsiteX2032" fmla="*/ 647432 w 4817889"/>
              <a:gd name="connsiteY2032" fmla="*/ 1721381 h 3867790"/>
              <a:gd name="connsiteX2033" fmla="*/ 647255 w 4817889"/>
              <a:gd name="connsiteY2033" fmla="*/ 1721559 h 3867790"/>
              <a:gd name="connsiteX2034" fmla="*/ 640441 w 4817889"/>
              <a:gd name="connsiteY2034" fmla="*/ 1702764 h 3867790"/>
              <a:gd name="connsiteX2035" fmla="*/ 640402 w 4817889"/>
              <a:gd name="connsiteY2035" fmla="*/ 1702764 h 3867790"/>
              <a:gd name="connsiteX2036" fmla="*/ 628437 w 4817889"/>
              <a:gd name="connsiteY2036" fmla="*/ 1707761 h 3867790"/>
              <a:gd name="connsiteX2037" fmla="*/ 603100 w 4817889"/>
              <a:gd name="connsiteY2037" fmla="*/ 1689155 h 3867790"/>
              <a:gd name="connsiteX2038" fmla="*/ 543606 w 4817889"/>
              <a:gd name="connsiteY2038" fmla="*/ 1662012 h 3867790"/>
              <a:gd name="connsiteX2039" fmla="*/ 453503 w 4817889"/>
              <a:gd name="connsiteY2039" fmla="*/ 1604328 h 3867790"/>
              <a:gd name="connsiteX2040" fmla="*/ 411007 w 4817889"/>
              <a:gd name="connsiteY2040" fmla="*/ 1567015 h 3867790"/>
              <a:gd name="connsiteX2041" fmla="*/ 351511 w 4817889"/>
              <a:gd name="connsiteY2041" fmla="*/ 1533083 h 3867790"/>
              <a:gd name="connsiteX2042" fmla="*/ 268200 w 4817889"/>
              <a:gd name="connsiteY2042" fmla="*/ 1507607 h 3867790"/>
              <a:gd name="connsiteX2043" fmla="*/ 259701 w 4817889"/>
              <a:gd name="connsiteY2043" fmla="*/ 1492351 h 3867790"/>
              <a:gd name="connsiteX2044" fmla="*/ 264799 w 4817889"/>
              <a:gd name="connsiteY2044" fmla="*/ 1461859 h 3867790"/>
              <a:gd name="connsiteX2045" fmla="*/ 263100 w 4817889"/>
              <a:gd name="connsiteY2045" fmla="*/ 1456777 h 3867790"/>
              <a:gd name="connsiteX2046" fmla="*/ 218901 w 4817889"/>
              <a:gd name="connsiteY2046" fmla="*/ 1405894 h 3867790"/>
              <a:gd name="connsiteX2047" fmla="*/ 219924 w 4817889"/>
              <a:gd name="connsiteY2047" fmla="*/ 1404961 h 3867790"/>
              <a:gd name="connsiteX2048" fmla="*/ 218671 w 4817889"/>
              <a:gd name="connsiteY2048" fmla="*/ 1405685 h 3867790"/>
              <a:gd name="connsiteX2049" fmla="*/ 213526 w 4817889"/>
              <a:gd name="connsiteY2049" fmla="*/ 1375099 h 3867790"/>
              <a:gd name="connsiteX2050" fmla="*/ 213962 w 4817889"/>
              <a:gd name="connsiteY2050" fmla="*/ 1374901 h 3867790"/>
              <a:gd name="connsiteX2051" fmla="*/ 213528 w 4817889"/>
              <a:gd name="connsiteY2051" fmla="*/ 1374762 h 3867790"/>
              <a:gd name="connsiteX2052" fmla="*/ 213528 w 4817889"/>
              <a:gd name="connsiteY2052" fmla="*/ 1357928 h 3867790"/>
              <a:gd name="connsiteX2053" fmla="*/ 213674 w 4817889"/>
              <a:gd name="connsiteY2053" fmla="*/ 1357835 h 3867790"/>
              <a:gd name="connsiteX2054" fmla="*/ 209734 w 4817889"/>
              <a:gd name="connsiteY2054" fmla="*/ 1337157 h 3867790"/>
              <a:gd name="connsiteX2055" fmla="*/ 202043 w 4817889"/>
              <a:gd name="connsiteY2055" fmla="*/ 1317729 h 3867790"/>
              <a:gd name="connsiteX2056" fmla="*/ 201894 w 4817889"/>
              <a:gd name="connsiteY2056" fmla="*/ 1317676 h 3867790"/>
              <a:gd name="connsiteX2057" fmla="*/ 201894 w 4817889"/>
              <a:gd name="connsiteY2057" fmla="*/ 1305783 h 3867790"/>
              <a:gd name="connsiteX2058" fmla="*/ 202214 w 4817889"/>
              <a:gd name="connsiteY2058" fmla="*/ 1305272 h 3867790"/>
              <a:gd name="connsiteX2059" fmla="*/ 201947 w 4817889"/>
              <a:gd name="connsiteY2059" fmla="*/ 1305388 h 3867790"/>
              <a:gd name="connsiteX2060" fmla="*/ 191924 w 4817889"/>
              <a:gd name="connsiteY2060" fmla="*/ 1276761 h 3867790"/>
              <a:gd name="connsiteX2061" fmla="*/ 192709 w 4817889"/>
              <a:gd name="connsiteY2061" fmla="*/ 1277126 h 3867790"/>
              <a:gd name="connsiteX2062" fmla="*/ 192044 w 4817889"/>
              <a:gd name="connsiteY2062" fmla="*/ 1276429 h 3867790"/>
              <a:gd name="connsiteX2063" fmla="*/ 192044 w 4817889"/>
              <a:gd name="connsiteY2063" fmla="*/ 1271864 h 3867790"/>
              <a:gd name="connsiteX2064" fmla="*/ 191733 w 4817889"/>
              <a:gd name="connsiteY2064" fmla="*/ 1271609 h 3867790"/>
              <a:gd name="connsiteX2065" fmla="*/ 184885 w 4817889"/>
              <a:gd name="connsiteY2065" fmla="*/ 1248131 h 3867790"/>
              <a:gd name="connsiteX2066" fmla="*/ 186778 w 4817889"/>
              <a:gd name="connsiteY2066" fmla="*/ 1248866 h 3867790"/>
              <a:gd name="connsiteX2067" fmla="*/ 185379 w 4817889"/>
              <a:gd name="connsiteY2067" fmla="*/ 1247687 h 3867790"/>
              <a:gd name="connsiteX2068" fmla="*/ 178780 w 4817889"/>
              <a:gd name="connsiteY2068" fmla="*/ 1236233 h 3867790"/>
              <a:gd name="connsiteX2069" fmla="*/ 178160 w 4817889"/>
              <a:gd name="connsiteY2069" fmla="*/ 1236136 h 3867790"/>
              <a:gd name="connsiteX2070" fmla="*/ 193424 w 4817889"/>
              <a:gd name="connsiteY2070" fmla="*/ 1205395 h 3867790"/>
              <a:gd name="connsiteX2071" fmla="*/ 329126 w 4817889"/>
              <a:gd name="connsiteY2071" fmla="*/ 1195187 h 3867790"/>
              <a:gd name="connsiteX2072" fmla="*/ 345580 w 4817889"/>
              <a:gd name="connsiteY2072" fmla="*/ 1198762 h 3867790"/>
              <a:gd name="connsiteX2073" fmla="*/ 347705 w 4817889"/>
              <a:gd name="connsiteY2073" fmla="*/ 1206805 h 3867790"/>
              <a:gd name="connsiteX2074" fmla="*/ 348406 w 4817889"/>
              <a:gd name="connsiteY2074" fmla="*/ 1206803 h 3867790"/>
              <a:gd name="connsiteX2075" fmla="*/ 348680 w 4817889"/>
              <a:gd name="connsiteY2075" fmla="*/ 1207037 h 3867790"/>
              <a:gd name="connsiteX2076" fmla="*/ 359703 w 4817889"/>
              <a:gd name="connsiteY2076" fmla="*/ 1199902 h 3867790"/>
              <a:gd name="connsiteX2077" fmla="*/ 372108 w 4817889"/>
              <a:gd name="connsiteY2077" fmla="*/ 1200323 h 3867790"/>
              <a:gd name="connsiteX2078" fmla="*/ 372477 w 4817889"/>
              <a:gd name="connsiteY2078" fmla="*/ 1200582 h 3867790"/>
              <a:gd name="connsiteX2079" fmla="*/ 371931 w 4817889"/>
              <a:gd name="connsiteY2079" fmla="*/ 1199790 h 3867790"/>
              <a:gd name="connsiteX2080" fmla="*/ 383761 w 4817889"/>
              <a:gd name="connsiteY2080" fmla="*/ 1154178 h 3867790"/>
              <a:gd name="connsiteX2081" fmla="*/ 384063 w 4817889"/>
              <a:gd name="connsiteY2081" fmla="*/ 1154450 h 3867790"/>
              <a:gd name="connsiteX2082" fmla="*/ 384063 w 4817889"/>
              <a:gd name="connsiteY2082" fmla="*/ 1154374 h 3867790"/>
              <a:gd name="connsiteX2083" fmla="*/ 384063 w 4817889"/>
              <a:gd name="connsiteY2083" fmla="*/ 1147884 h 3867790"/>
              <a:gd name="connsiteX2084" fmla="*/ 383961 w 4817889"/>
              <a:gd name="connsiteY2084" fmla="*/ 1147923 h 3867790"/>
              <a:gd name="connsiteX2085" fmla="*/ 370328 w 4817889"/>
              <a:gd name="connsiteY2085" fmla="*/ 1144523 h 3867790"/>
              <a:gd name="connsiteX2086" fmla="*/ 326030 w 4817889"/>
              <a:gd name="connsiteY2086" fmla="*/ 1110519 h 3867790"/>
              <a:gd name="connsiteX2087" fmla="*/ 303865 w 4817889"/>
              <a:gd name="connsiteY2087" fmla="*/ 1076516 h 3867790"/>
              <a:gd name="connsiteX2088" fmla="*/ 300454 w 4817889"/>
              <a:gd name="connsiteY2088" fmla="*/ 1066313 h 3867790"/>
              <a:gd name="connsiteX2089" fmla="*/ 281699 w 4817889"/>
              <a:gd name="connsiteY2089" fmla="*/ 1071415 h 3867790"/>
              <a:gd name="connsiteX2090" fmla="*/ 213532 w 4817889"/>
              <a:gd name="connsiteY2090" fmla="*/ 1054409 h 3867790"/>
              <a:gd name="connsiteX2091" fmla="*/ 214013 w 4817889"/>
              <a:gd name="connsiteY2091" fmla="*/ 1053883 h 3867790"/>
              <a:gd name="connsiteX2092" fmla="*/ 207266 w 4817889"/>
              <a:gd name="connsiteY2092" fmla="*/ 1038682 h 3867790"/>
              <a:gd name="connsiteX2093" fmla="*/ 207281 w 4817889"/>
              <a:gd name="connsiteY2093" fmla="*/ 1038669 h 3867790"/>
              <a:gd name="connsiteX2094" fmla="*/ 206982 w 4817889"/>
              <a:gd name="connsiteY2094" fmla="*/ 1038745 h 3867790"/>
              <a:gd name="connsiteX2095" fmla="*/ 189541 w 4817889"/>
              <a:gd name="connsiteY2095" fmla="*/ 1009016 h 3867790"/>
              <a:gd name="connsiteX2096" fmla="*/ 191637 w 4817889"/>
              <a:gd name="connsiteY2096" fmla="*/ 996447 h 3867790"/>
              <a:gd name="connsiteX2097" fmla="*/ 175827 w 4817889"/>
              <a:gd name="connsiteY2097" fmla="*/ 993915 h 3867790"/>
              <a:gd name="connsiteX2098" fmla="*/ 141019 w 4817889"/>
              <a:gd name="connsiteY2098" fmla="*/ 1015140 h 3867790"/>
              <a:gd name="connsiteX2099" fmla="*/ 116229 w 4817889"/>
              <a:gd name="connsiteY2099" fmla="*/ 1019910 h 3867790"/>
              <a:gd name="connsiteX2100" fmla="*/ 108925 w 4817889"/>
              <a:gd name="connsiteY2100" fmla="*/ 1013542 h 3867790"/>
              <a:gd name="connsiteX2101" fmla="*/ 108626 w 4817889"/>
              <a:gd name="connsiteY2101" fmla="*/ 1013684 h 3867790"/>
              <a:gd name="connsiteX2102" fmla="*/ 39010 w 4817889"/>
              <a:gd name="connsiteY2102" fmla="*/ 908360 h 3867790"/>
              <a:gd name="connsiteX2103" fmla="*/ 39523 w 4817889"/>
              <a:gd name="connsiteY2103" fmla="*/ 907900 h 3867790"/>
              <a:gd name="connsiteX2104" fmla="*/ 38915 w 4817889"/>
              <a:gd name="connsiteY2104" fmla="*/ 908063 h 3867790"/>
              <a:gd name="connsiteX2105" fmla="*/ 37216 w 4817889"/>
              <a:gd name="connsiteY2105" fmla="*/ 902943 h 3867790"/>
              <a:gd name="connsiteX2106" fmla="*/ 37485 w 4817889"/>
              <a:gd name="connsiteY2106" fmla="*/ 902403 h 3867790"/>
              <a:gd name="connsiteX2107" fmla="*/ 37096 w 4817889"/>
              <a:gd name="connsiteY2107" fmla="*/ 902687 h 3867790"/>
              <a:gd name="connsiteX2108" fmla="*/ 21996 w 4817889"/>
              <a:gd name="connsiteY2108" fmla="*/ 884786 h 3867790"/>
              <a:gd name="connsiteX2109" fmla="*/ 23571 w 4817889"/>
              <a:gd name="connsiteY2109" fmla="*/ 884895 h 3867790"/>
              <a:gd name="connsiteX2110" fmla="*/ 22130 w 4817889"/>
              <a:gd name="connsiteY2110" fmla="*/ 884174 h 3867790"/>
              <a:gd name="connsiteX2111" fmla="*/ 28920 w 4817889"/>
              <a:gd name="connsiteY2111" fmla="*/ 833219 h 3867790"/>
              <a:gd name="connsiteX2112" fmla="*/ 91720 w 4817889"/>
              <a:gd name="connsiteY2112" fmla="*/ 809435 h 3867790"/>
              <a:gd name="connsiteX2113" fmla="*/ 92010 w 4817889"/>
              <a:gd name="connsiteY2113" fmla="*/ 809413 h 3867790"/>
              <a:gd name="connsiteX2114" fmla="*/ 91811 w 4817889"/>
              <a:gd name="connsiteY2114" fmla="*/ 809375 h 3867790"/>
              <a:gd name="connsiteX2115" fmla="*/ 213625 w 4817889"/>
              <a:gd name="connsiteY2115" fmla="*/ 773827 h 3867790"/>
              <a:gd name="connsiteX2116" fmla="*/ 213547 w 4817889"/>
              <a:gd name="connsiteY2116" fmla="*/ 774464 h 3867790"/>
              <a:gd name="connsiteX2117" fmla="*/ 213929 w 4817889"/>
              <a:gd name="connsiteY2117" fmla="*/ 774075 h 3867790"/>
              <a:gd name="connsiteX2118" fmla="*/ 254327 w 4817889"/>
              <a:gd name="connsiteY2118" fmla="*/ 763976 h 3867790"/>
              <a:gd name="connsiteX2119" fmla="*/ 254327 w 4817889"/>
              <a:gd name="connsiteY2119" fmla="*/ 767342 h 3867790"/>
              <a:gd name="connsiteX2120" fmla="*/ 254607 w 4817889"/>
              <a:gd name="connsiteY2120" fmla="*/ 768022 h 3867790"/>
              <a:gd name="connsiteX2121" fmla="*/ 254607 w 4817889"/>
              <a:gd name="connsiteY2121" fmla="*/ 763788 h 3867790"/>
              <a:gd name="connsiteX2122" fmla="*/ 261412 w 4817889"/>
              <a:gd name="connsiteY2122" fmla="*/ 760388 h 3867790"/>
              <a:gd name="connsiteX2123" fmla="*/ 262012 w 4817889"/>
              <a:gd name="connsiteY2123" fmla="*/ 760191 h 3867790"/>
              <a:gd name="connsiteX2124" fmla="*/ 269522 w 4817889"/>
              <a:gd name="connsiteY2124" fmla="*/ 750130 h 3867790"/>
              <a:gd name="connsiteX2125" fmla="*/ 265240 w 4817889"/>
              <a:gd name="connsiteY2125" fmla="*/ 716122 h 3867790"/>
              <a:gd name="connsiteX2126" fmla="*/ 266931 w 4817889"/>
              <a:gd name="connsiteY2126" fmla="*/ 702523 h 3867790"/>
              <a:gd name="connsiteX2127" fmla="*/ 267714 w 4817889"/>
              <a:gd name="connsiteY2127" fmla="*/ 702326 h 3867790"/>
              <a:gd name="connsiteX2128" fmla="*/ 266563 w 4817889"/>
              <a:gd name="connsiteY2128" fmla="*/ 702326 h 3867790"/>
              <a:gd name="connsiteX2129" fmla="*/ 258081 w 4817889"/>
              <a:gd name="connsiteY2129" fmla="*/ 701066 h 3867790"/>
              <a:gd name="connsiteX2130" fmla="*/ 254721 w 4817889"/>
              <a:gd name="connsiteY2130" fmla="*/ 692330 h 3867790"/>
              <a:gd name="connsiteX2131" fmla="*/ 254458 w 4817889"/>
              <a:gd name="connsiteY2131" fmla="*/ 692384 h 3867790"/>
              <a:gd name="connsiteX2132" fmla="*/ 249743 w 4817889"/>
              <a:gd name="connsiteY2132" fmla="*/ 686101 h 3867790"/>
              <a:gd name="connsiteX2133" fmla="*/ 249694 w 4817889"/>
              <a:gd name="connsiteY2133" fmla="*/ 686126 h 3867790"/>
              <a:gd name="connsiteX2134" fmla="*/ 249659 w 4817889"/>
              <a:gd name="connsiteY2134" fmla="*/ 685987 h 3867790"/>
              <a:gd name="connsiteX2135" fmla="*/ 249313 w 4817889"/>
              <a:gd name="connsiteY2135" fmla="*/ 685527 h 3867790"/>
              <a:gd name="connsiteX2136" fmla="*/ 249313 w 4817889"/>
              <a:gd name="connsiteY2136" fmla="*/ 684659 h 3867790"/>
              <a:gd name="connsiteX2137" fmla="*/ 245952 w 4817889"/>
              <a:gd name="connsiteY2137" fmla="*/ 671728 h 3867790"/>
              <a:gd name="connsiteX2138" fmla="*/ 283427 w 4817889"/>
              <a:gd name="connsiteY2138" fmla="*/ 656576 h 3867790"/>
              <a:gd name="connsiteX2139" fmla="*/ 283796 w 4817889"/>
              <a:gd name="connsiteY2139" fmla="*/ 656954 h 3867790"/>
              <a:gd name="connsiteX2140" fmla="*/ 295260 w 4817889"/>
              <a:gd name="connsiteY2140" fmla="*/ 650446 h 3867790"/>
              <a:gd name="connsiteX2141" fmla="*/ 296273 w 4817889"/>
              <a:gd name="connsiteY2141" fmla="*/ 650327 h 3867790"/>
              <a:gd name="connsiteX2142" fmla="*/ 295340 w 4817889"/>
              <a:gd name="connsiteY2142" fmla="*/ 650077 h 3867790"/>
              <a:gd name="connsiteX2143" fmla="*/ 300454 w 4817889"/>
              <a:gd name="connsiteY2143" fmla="*/ 614194 h 3867790"/>
              <a:gd name="connsiteX2144" fmla="*/ 337925 w 4817889"/>
              <a:gd name="connsiteY2144" fmla="*/ 627865 h 3867790"/>
              <a:gd name="connsiteX2145" fmla="*/ 363457 w 4817889"/>
              <a:gd name="connsiteY2145" fmla="*/ 612486 h 3867790"/>
              <a:gd name="connsiteX2146" fmla="*/ 433264 w 4817889"/>
              <a:gd name="connsiteY2146" fmla="*/ 619318 h 3867790"/>
              <a:gd name="connsiteX2147" fmla="*/ 458806 w 4817889"/>
              <a:gd name="connsiteY2147" fmla="*/ 614194 h 3867790"/>
              <a:gd name="connsiteX2148" fmla="*/ 470728 w 4817889"/>
              <a:gd name="connsiteY2148" fmla="*/ 610565 h 3867790"/>
              <a:gd name="connsiteX2149" fmla="*/ 477542 w 4817889"/>
              <a:gd name="connsiteY2149" fmla="*/ 621023 h 3867790"/>
              <a:gd name="connsiteX2150" fmla="*/ 477048 w 4817889"/>
              <a:gd name="connsiteY2150" fmla="*/ 621481 h 3867790"/>
              <a:gd name="connsiteX2151" fmla="*/ 477682 w 4817889"/>
              <a:gd name="connsiteY2151" fmla="*/ 621375 h 3867790"/>
              <a:gd name="connsiteX2152" fmla="*/ 482767 w 4817889"/>
              <a:gd name="connsiteY2152" fmla="*/ 621375 h 3867790"/>
              <a:gd name="connsiteX2153" fmla="*/ 483407 w 4817889"/>
              <a:gd name="connsiteY2153" fmla="*/ 621079 h 3867790"/>
              <a:gd name="connsiteX2154" fmla="*/ 482899 w 4817889"/>
              <a:gd name="connsiteY2154" fmla="*/ 621015 h 3867790"/>
              <a:gd name="connsiteX2155" fmla="*/ 513325 w 4817889"/>
              <a:gd name="connsiteY2155" fmla="*/ 615896 h 3867790"/>
              <a:gd name="connsiteX2156" fmla="*/ 513141 w 4817889"/>
              <a:gd name="connsiteY2156" fmla="*/ 616454 h 3867790"/>
              <a:gd name="connsiteX2157" fmla="*/ 513285 w 4817889"/>
              <a:gd name="connsiteY2157" fmla="*/ 616309 h 3867790"/>
              <a:gd name="connsiteX2158" fmla="*/ 542111 w 4817889"/>
              <a:gd name="connsiteY2158" fmla="*/ 617997 h 3867790"/>
              <a:gd name="connsiteX2159" fmla="*/ 542173 w 4817889"/>
              <a:gd name="connsiteY2159" fmla="*/ 618039 h 3867790"/>
              <a:gd name="connsiteX2160" fmla="*/ 541967 w 4817889"/>
              <a:gd name="connsiteY2160" fmla="*/ 617529 h 3867790"/>
              <a:gd name="connsiteX2161" fmla="*/ 587748 w 4817889"/>
              <a:gd name="connsiteY2161" fmla="*/ 609055 h 3867790"/>
              <a:gd name="connsiteX2162" fmla="*/ 587883 w 4817889"/>
              <a:gd name="connsiteY2162" fmla="*/ 609055 h 3867790"/>
              <a:gd name="connsiteX2163" fmla="*/ 582713 w 4817889"/>
              <a:gd name="connsiteY2163" fmla="*/ 587720 h 3867790"/>
              <a:gd name="connsiteX2164" fmla="*/ 618569 w 4817889"/>
              <a:gd name="connsiteY2164" fmla="*/ 570243 h 3867790"/>
              <a:gd name="connsiteX2165" fmla="*/ 724017 w 4817889"/>
              <a:gd name="connsiteY2165" fmla="*/ 571946 h 3867790"/>
              <a:gd name="connsiteX2166" fmla="*/ 742711 w 4817889"/>
              <a:gd name="connsiteY2166" fmla="*/ 565137 h 3867790"/>
              <a:gd name="connsiteX2167" fmla="*/ 761407 w 4817889"/>
              <a:gd name="connsiteY2167" fmla="*/ 558327 h 3867790"/>
              <a:gd name="connsiteX2168" fmla="*/ 831106 w 4817889"/>
              <a:gd name="connsiteY2168" fmla="*/ 514067 h 3867790"/>
              <a:gd name="connsiteX2169" fmla="*/ 863403 w 4817889"/>
              <a:gd name="connsiteY2169" fmla="*/ 503853 h 3867790"/>
              <a:gd name="connsiteX2170" fmla="*/ 904205 w 4817889"/>
              <a:gd name="connsiteY2170" fmla="*/ 493639 h 3867790"/>
              <a:gd name="connsiteX2171" fmla="*/ 967318 w 4817889"/>
              <a:gd name="connsiteY2171" fmla="*/ 467307 h 3867790"/>
              <a:gd name="connsiteX2172" fmla="*/ 992612 w 4817889"/>
              <a:gd name="connsiteY2172" fmla="*/ 471509 h 3867790"/>
              <a:gd name="connsiteX2173" fmla="*/ 1050424 w 4817889"/>
              <a:gd name="connsiteY2173" fmla="*/ 474914 h 3867790"/>
              <a:gd name="connsiteX2174" fmla="*/ 1065724 w 4817889"/>
              <a:gd name="connsiteY2174" fmla="*/ 476616 h 3867790"/>
              <a:gd name="connsiteX2175" fmla="*/ 1121826 w 4817889"/>
              <a:gd name="connsiteY2175" fmla="*/ 480021 h 3867790"/>
              <a:gd name="connsiteX2176" fmla="*/ 1150725 w 4817889"/>
              <a:gd name="connsiteY2176" fmla="*/ 486830 h 3867790"/>
              <a:gd name="connsiteX2177" fmla="*/ 1150696 w 4817889"/>
              <a:gd name="connsiteY2177" fmla="*/ 487291 h 3867790"/>
              <a:gd name="connsiteX2178" fmla="*/ 1150759 w 4817889"/>
              <a:gd name="connsiteY2178" fmla="*/ 487166 h 3867790"/>
              <a:gd name="connsiteX2179" fmla="*/ 1155905 w 4817889"/>
              <a:gd name="connsiteY2179" fmla="*/ 482048 h 3867790"/>
              <a:gd name="connsiteX2180" fmla="*/ 1155967 w 4817889"/>
              <a:gd name="connsiteY2180" fmla="*/ 482108 h 3867790"/>
              <a:gd name="connsiteX2181" fmla="*/ 1155913 w 4817889"/>
              <a:gd name="connsiteY2181" fmla="*/ 481958 h 3867790"/>
              <a:gd name="connsiteX2182" fmla="*/ 1157609 w 4817889"/>
              <a:gd name="connsiteY2182" fmla="*/ 478566 h 3867790"/>
              <a:gd name="connsiteX2183" fmla="*/ 1174606 w 4817889"/>
              <a:gd name="connsiteY2183" fmla="*/ 451436 h 3867790"/>
              <a:gd name="connsiteX2184" fmla="*/ 1183102 w 4817889"/>
              <a:gd name="connsiteY2184" fmla="*/ 483653 h 3867790"/>
              <a:gd name="connsiteX2185" fmla="*/ 1193293 w 4817889"/>
              <a:gd name="connsiteY2185" fmla="*/ 497219 h 3867790"/>
              <a:gd name="connsiteX2186" fmla="*/ 1221323 w 4817889"/>
              <a:gd name="connsiteY2186" fmla="*/ 500822 h 3867790"/>
              <a:gd name="connsiteX2187" fmla="*/ 1248987 w 4817889"/>
              <a:gd name="connsiteY2187" fmla="*/ 505633 h 3867790"/>
              <a:gd name="connsiteX2188" fmla="*/ 1250678 w 4817889"/>
              <a:gd name="connsiteY2188" fmla="*/ 498774 h 3867790"/>
              <a:gd name="connsiteX2189" fmla="*/ 1250773 w 4817889"/>
              <a:gd name="connsiteY2189" fmla="*/ 498755 h 3867790"/>
              <a:gd name="connsiteX2190" fmla="*/ 1250773 w 4817889"/>
              <a:gd name="connsiteY2190" fmla="*/ 477146 h 3867790"/>
              <a:gd name="connsiteX2191" fmla="*/ 1251385 w 4817889"/>
              <a:gd name="connsiteY2191" fmla="*/ 476942 h 3867790"/>
              <a:gd name="connsiteX2192" fmla="*/ 1250694 w 4817889"/>
              <a:gd name="connsiteY2192" fmla="*/ 476771 h 3867790"/>
              <a:gd name="connsiteX2193" fmla="*/ 1260945 w 4817889"/>
              <a:gd name="connsiteY2193" fmla="*/ 429247 h 3867790"/>
              <a:gd name="connsiteX2194" fmla="*/ 1261478 w 4817889"/>
              <a:gd name="connsiteY2194" fmla="*/ 429512 h 3867790"/>
              <a:gd name="connsiteX2195" fmla="*/ 1261380 w 4817889"/>
              <a:gd name="connsiteY2195" fmla="*/ 429398 h 3867790"/>
              <a:gd name="connsiteX2196" fmla="*/ 1087666 w 4817889"/>
              <a:gd name="connsiteY2196" fmla="*/ 305648 h 3867790"/>
              <a:gd name="connsiteX2197" fmla="*/ 1085963 w 4817889"/>
              <a:gd name="connsiteY2197" fmla="*/ 276830 h 3867790"/>
              <a:gd name="connsiteX2198" fmla="*/ 1087251 w 4817889"/>
              <a:gd name="connsiteY2198" fmla="*/ 276534 h 3867790"/>
              <a:gd name="connsiteX2199" fmla="*/ 1086104 w 4817889"/>
              <a:gd name="connsiteY2199" fmla="*/ 276295 h 3867790"/>
              <a:gd name="connsiteX2200" fmla="*/ 1109839 w 4817889"/>
              <a:gd name="connsiteY2200" fmla="*/ 259210 h 3867790"/>
              <a:gd name="connsiteX2201" fmla="*/ 1110275 w 4817889"/>
              <a:gd name="connsiteY2201" fmla="*/ 259740 h 3867790"/>
              <a:gd name="connsiteX2202" fmla="*/ 1110179 w 4817889"/>
              <a:gd name="connsiteY2202" fmla="*/ 259267 h 3867790"/>
              <a:gd name="connsiteX2203" fmla="*/ 1137373 w 4817889"/>
              <a:gd name="connsiteY2203" fmla="*/ 262659 h 3867790"/>
              <a:gd name="connsiteX2204" fmla="*/ 1237642 w 4817889"/>
              <a:gd name="connsiteY2204" fmla="*/ 347469 h 3867790"/>
              <a:gd name="connsiteX2205" fmla="*/ 1254216 w 4817889"/>
              <a:gd name="connsiteY2205" fmla="*/ 357859 h 3867790"/>
              <a:gd name="connsiteX2206" fmla="*/ 1273119 w 4817889"/>
              <a:gd name="connsiteY2206" fmla="*/ 364358 h 3867790"/>
              <a:gd name="connsiteX2207" fmla="*/ 1279863 w 4817889"/>
              <a:gd name="connsiteY2207" fmla="*/ 347407 h 3867790"/>
              <a:gd name="connsiteX2208" fmla="*/ 1280467 w 4817889"/>
              <a:gd name="connsiteY2208" fmla="*/ 347186 h 3867790"/>
              <a:gd name="connsiteX2209" fmla="*/ 1283710 w 4817889"/>
              <a:gd name="connsiteY2209" fmla="*/ 331305 h 3867790"/>
              <a:gd name="connsiteX2210" fmla="*/ 1292168 w 4817889"/>
              <a:gd name="connsiteY2210" fmla="*/ 317293 h 3867790"/>
              <a:gd name="connsiteX2211" fmla="*/ 1291950 w 4817889"/>
              <a:gd name="connsiteY2211" fmla="*/ 317188 h 3867790"/>
              <a:gd name="connsiteX2212" fmla="*/ 1322532 w 4817889"/>
              <a:gd name="connsiteY2212" fmla="*/ 305356 h 3867790"/>
              <a:gd name="connsiteX2213" fmla="*/ 1342783 w 4817889"/>
              <a:gd name="connsiteY2213" fmla="*/ 303665 h 3867790"/>
              <a:gd name="connsiteX2214" fmla="*/ 1354676 w 4817889"/>
              <a:gd name="connsiteY2214" fmla="*/ 295212 h 3867790"/>
              <a:gd name="connsiteX2215" fmla="*/ 1446419 w 4817889"/>
              <a:gd name="connsiteY2215" fmla="*/ 276618 h 3867790"/>
              <a:gd name="connsiteX2216" fmla="*/ 1465107 w 4817889"/>
              <a:gd name="connsiteY2216" fmla="*/ 295212 h 3867790"/>
              <a:gd name="connsiteX2217" fmla="*/ 1485495 w 4817889"/>
              <a:gd name="connsiteY2217" fmla="*/ 268166 h 3867790"/>
              <a:gd name="connsiteX2218" fmla="*/ 1527969 w 4817889"/>
              <a:gd name="connsiteY2218" fmla="*/ 266475 h 3867790"/>
              <a:gd name="connsiteX2219" fmla="*/ 1536463 w 4817889"/>
              <a:gd name="connsiteY2219" fmla="*/ 254643 h 3867790"/>
              <a:gd name="connsiteX2220" fmla="*/ 1582335 w 4817889"/>
              <a:gd name="connsiteY2220" fmla="*/ 252952 h 3867790"/>
              <a:gd name="connsiteX2221" fmla="*/ 1629906 w 4817889"/>
              <a:gd name="connsiteY2221" fmla="*/ 242810 h 3867790"/>
              <a:gd name="connsiteX2222" fmla="*/ 1630718 w 4817889"/>
              <a:gd name="connsiteY2222" fmla="*/ 242426 h 3867790"/>
              <a:gd name="connsiteX2223" fmla="*/ 1630329 w 4817889"/>
              <a:gd name="connsiteY2223" fmla="*/ 242277 h 3867790"/>
              <a:gd name="connsiteX2224" fmla="*/ 1605970 w 4817889"/>
              <a:gd name="connsiteY2224" fmla="*/ 203986 h 3867790"/>
              <a:gd name="connsiteX2225" fmla="*/ 1613247 w 4817889"/>
              <a:gd name="connsiteY2225" fmla="*/ 194940 h 3867790"/>
              <a:gd name="connsiteX2226" fmla="*/ 1613101 w 4817889"/>
              <a:gd name="connsiteY2226" fmla="*/ 194748 h 3867790"/>
              <a:gd name="connsiteX2227" fmla="*/ 1622980 w 4817889"/>
              <a:gd name="connsiteY2227" fmla="*/ 183141 h 3867790"/>
              <a:gd name="connsiteX2228" fmla="*/ 1622946 w 4817889"/>
              <a:gd name="connsiteY2228" fmla="*/ 183138 h 3867790"/>
              <a:gd name="connsiteX2229" fmla="*/ 1624642 w 4817889"/>
              <a:gd name="connsiteY2229" fmla="*/ 178152 h 3867790"/>
              <a:gd name="connsiteX2230" fmla="*/ 1625235 w 4817889"/>
              <a:gd name="connsiteY2230" fmla="*/ 178033 h 3867790"/>
              <a:gd name="connsiteX2231" fmla="*/ 1624736 w 4817889"/>
              <a:gd name="connsiteY2231" fmla="*/ 177794 h 3867790"/>
              <a:gd name="connsiteX2232" fmla="*/ 1641727 w 4817889"/>
              <a:gd name="connsiteY2232" fmla="*/ 158981 h 3867790"/>
              <a:gd name="connsiteX2233" fmla="*/ 1641825 w 4817889"/>
              <a:gd name="connsiteY2233" fmla="*/ 159032 h 3867790"/>
              <a:gd name="connsiteX2234" fmla="*/ 1644742 w 4817889"/>
              <a:gd name="connsiteY2234" fmla="*/ 149485 h 3867790"/>
              <a:gd name="connsiteX2235" fmla="*/ 1665545 w 4817889"/>
              <a:gd name="connsiteY2235" fmla="*/ 130265 h 3867790"/>
              <a:gd name="connsiteX2236" fmla="*/ 1665784 w 4817889"/>
              <a:gd name="connsiteY2236" fmla="*/ 130205 h 3867790"/>
              <a:gd name="connsiteX2237" fmla="*/ 1613272 w 4817889"/>
              <a:gd name="connsiteY2237" fmla="*/ 108239 h 3867790"/>
              <a:gd name="connsiteX2238" fmla="*/ 1609863 w 4817889"/>
              <a:gd name="connsiteY2238" fmla="*/ 104626 h 3867790"/>
              <a:gd name="connsiteX2239" fmla="*/ 1609823 w 4817889"/>
              <a:gd name="connsiteY2239" fmla="*/ 104628 h 3867790"/>
              <a:gd name="connsiteX2240" fmla="*/ 1613102 w 4817889"/>
              <a:gd name="connsiteY2240" fmla="*/ 108101 h 3867790"/>
              <a:gd name="connsiteX2241" fmla="*/ 1594413 w 4817889"/>
              <a:gd name="connsiteY2241" fmla="*/ 105778 h 3867790"/>
              <a:gd name="connsiteX2242" fmla="*/ 1589245 w 4817889"/>
              <a:gd name="connsiteY2242" fmla="*/ 101733 h 3867790"/>
              <a:gd name="connsiteX2243" fmla="*/ 1495718 w 4817889"/>
              <a:gd name="connsiteY2243" fmla="*/ 67619 h 3867790"/>
              <a:gd name="connsiteX2244" fmla="*/ 1495686 w 4817889"/>
              <a:gd name="connsiteY2244" fmla="*/ 67570 h 3867790"/>
              <a:gd name="connsiteX2245" fmla="*/ 1495607 w 4817889"/>
              <a:gd name="connsiteY2245" fmla="*/ 67696 h 3867790"/>
              <a:gd name="connsiteX2246" fmla="*/ 1478731 w 4817889"/>
              <a:gd name="connsiteY2246" fmla="*/ 20172 h 3867790"/>
              <a:gd name="connsiteX2247" fmla="*/ 1478889 w 4817889"/>
              <a:gd name="connsiteY2247" fmla="*/ 20182 h 3867790"/>
              <a:gd name="connsiteX2248" fmla="*/ 1483316 w 4817889"/>
              <a:gd name="connsiteY2248" fmla="*/ 10331 h 3867790"/>
              <a:gd name="connsiteX2249" fmla="*/ 1494141 w 4817889"/>
              <a:gd name="connsiteY2249" fmla="*/ 6743 h 3867790"/>
              <a:gd name="connsiteX2250" fmla="*/ 1579047 w 4817889"/>
              <a:gd name="connsiteY2250" fmla="*/ 27002 h 3867790"/>
              <a:gd name="connsiteX2251" fmla="*/ 1665651 w 4817889"/>
              <a:gd name="connsiteY2251" fmla="*/ 25313 h 3867790"/>
              <a:gd name="connsiteX2252" fmla="*/ 1665832 w 4817889"/>
              <a:gd name="connsiteY2252" fmla="*/ 25673 h 3867790"/>
              <a:gd name="connsiteX2253" fmla="*/ 1665822 w 4817889"/>
              <a:gd name="connsiteY2253" fmla="*/ 25210 h 3867790"/>
              <a:gd name="connsiteX2254" fmla="*/ 1678797 w 4817889"/>
              <a:gd name="connsiteY2254" fmla="*/ 22604 h 3867790"/>
              <a:gd name="connsiteX2255" fmla="*/ 1682592 w 4817889"/>
              <a:gd name="connsiteY2255" fmla="*/ 25009 h 3867790"/>
              <a:gd name="connsiteX2256" fmla="*/ 1682642 w 4817889"/>
              <a:gd name="connsiteY2256" fmla="*/ 24834 h 3867790"/>
              <a:gd name="connsiteX2257" fmla="*/ 1731983 w 4817889"/>
              <a:gd name="connsiteY2257" fmla="*/ 31636 h 3867790"/>
              <a:gd name="connsiteX2258" fmla="*/ 1747295 w 4817889"/>
              <a:gd name="connsiteY2258" fmla="*/ 21434 h 3867790"/>
              <a:gd name="connsiteX2259" fmla="*/ 1773797 w 4817889"/>
              <a:gd name="connsiteY2259" fmla="*/ 418 h 386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Lst>
            <a:rect l="l" t="t" r="r" b="b"/>
            <a:pathLst>
              <a:path w="4817889" h="3867790">
                <a:moveTo>
                  <a:pt x="2942981" y="3813286"/>
                </a:moveTo>
                <a:lnTo>
                  <a:pt x="2942796" y="3813412"/>
                </a:lnTo>
                <a:lnTo>
                  <a:pt x="2942837" y="3813429"/>
                </a:lnTo>
                <a:close/>
                <a:moveTo>
                  <a:pt x="2893443" y="3718488"/>
                </a:moveTo>
                <a:lnTo>
                  <a:pt x="2893852" y="3719072"/>
                </a:lnTo>
                <a:lnTo>
                  <a:pt x="2893960" y="3718987"/>
                </a:lnTo>
                <a:close/>
                <a:moveTo>
                  <a:pt x="2754165" y="3667982"/>
                </a:moveTo>
                <a:lnTo>
                  <a:pt x="2753855" y="3668597"/>
                </a:lnTo>
                <a:lnTo>
                  <a:pt x="2754165" y="3668730"/>
                </a:lnTo>
                <a:close/>
                <a:moveTo>
                  <a:pt x="2791254" y="3666966"/>
                </a:moveTo>
                <a:lnTo>
                  <a:pt x="2791322" y="3667033"/>
                </a:lnTo>
                <a:lnTo>
                  <a:pt x="2791335" y="3667285"/>
                </a:lnTo>
                <a:lnTo>
                  <a:pt x="2791742" y="3667135"/>
                </a:lnTo>
                <a:lnTo>
                  <a:pt x="2791523" y="3666966"/>
                </a:lnTo>
                <a:close/>
                <a:moveTo>
                  <a:pt x="2807216" y="3632072"/>
                </a:moveTo>
                <a:lnTo>
                  <a:pt x="2805964" y="3632697"/>
                </a:lnTo>
                <a:lnTo>
                  <a:pt x="2806578" y="3633174"/>
                </a:lnTo>
                <a:lnTo>
                  <a:pt x="2806583" y="3633014"/>
                </a:lnTo>
                <a:lnTo>
                  <a:pt x="2807318" y="3632257"/>
                </a:lnTo>
                <a:close/>
                <a:moveTo>
                  <a:pt x="3069788" y="3583712"/>
                </a:moveTo>
                <a:lnTo>
                  <a:pt x="3070083" y="3584237"/>
                </a:lnTo>
                <a:lnTo>
                  <a:pt x="3069925" y="3584727"/>
                </a:lnTo>
                <a:lnTo>
                  <a:pt x="3070201" y="3584484"/>
                </a:lnTo>
                <a:lnTo>
                  <a:pt x="3071477" y="3584060"/>
                </a:lnTo>
                <a:lnTo>
                  <a:pt x="3070474" y="3583969"/>
                </a:lnTo>
                <a:close/>
                <a:moveTo>
                  <a:pt x="3169827" y="3579697"/>
                </a:moveTo>
                <a:lnTo>
                  <a:pt x="3169956" y="3579918"/>
                </a:lnTo>
                <a:lnTo>
                  <a:pt x="3170023" y="3579868"/>
                </a:lnTo>
                <a:close/>
                <a:moveTo>
                  <a:pt x="3064714" y="3540395"/>
                </a:moveTo>
                <a:lnTo>
                  <a:pt x="3064714" y="3541936"/>
                </a:lnTo>
                <a:lnTo>
                  <a:pt x="3064926" y="3541893"/>
                </a:lnTo>
                <a:close/>
                <a:moveTo>
                  <a:pt x="2443971" y="3521327"/>
                </a:moveTo>
                <a:lnTo>
                  <a:pt x="2443578" y="3521916"/>
                </a:lnTo>
                <a:lnTo>
                  <a:pt x="2444053" y="3521443"/>
                </a:lnTo>
                <a:close/>
                <a:moveTo>
                  <a:pt x="2332083" y="3520951"/>
                </a:moveTo>
                <a:lnTo>
                  <a:pt x="2332138" y="3521028"/>
                </a:lnTo>
                <a:lnTo>
                  <a:pt x="2332292" y="3521027"/>
                </a:lnTo>
                <a:close/>
                <a:moveTo>
                  <a:pt x="2772756" y="3520744"/>
                </a:moveTo>
                <a:lnTo>
                  <a:pt x="2772691" y="3520836"/>
                </a:lnTo>
                <a:lnTo>
                  <a:pt x="2772381" y="3520968"/>
                </a:lnTo>
                <a:lnTo>
                  <a:pt x="2772771" y="3521163"/>
                </a:lnTo>
                <a:close/>
                <a:moveTo>
                  <a:pt x="3036279" y="3496966"/>
                </a:moveTo>
                <a:lnTo>
                  <a:pt x="3034496" y="3497168"/>
                </a:lnTo>
                <a:lnTo>
                  <a:pt x="3033420" y="3497168"/>
                </a:lnTo>
                <a:lnTo>
                  <a:pt x="3034327" y="3497772"/>
                </a:lnTo>
                <a:lnTo>
                  <a:pt x="3035203" y="3498328"/>
                </a:lnTo>
                <a:close/>
                <a:moveTo>
                  <a:pt x="3170586" y="3485631"/>
                </a:moveTo>
                <a:lnTo>
                  <a:pt x="3170547" y="3485655"/>
                </a:lnTo>
                <a:lnTo>
                  <a:pt x="3170557" y="3485687"/>
                </a:lnTo>
                <a:close/>
                <a:moveTo>
                  <a:pt x="2805005" y="3480499"/>
                </a:moveTo>
                <a:lnTo>
                  <a:pt x="2806430" y="3480855"/>
                </a:lnTo>
                <a:lnTo>
                  <a:pt x="2806676" y="3481326"/>
                </a:lnTo>
                <a:lnTo>
                  <a:pt x="2807784" y="3480499"/>
                </a:lnTo>
                <a:lnTo>
                  <a:pt x="2806449" y="3480499"/>
                </a:lnTo>
                <a:close/>
                <a:moveTo>
                  <a:pt x="2199217" y="3478653"/>
                </a:moveTo>
                <a:lnTo>
                  <a:pt x="2199295" y="3478784"/>
                </a:lnTo>
                <a:lnTo>
                  <a:pt x="2199159" y="3479061"/>
                </a:lnTo>
                <a:lnTo>
                  <a:pt x="2199382" y="3479103"/>
                </a:lnTo>
                <a:lnTo>
                  <a:pt x="2199483" y="3479209"/>
                </a:lnTo>
                <a:lnTo>
                  <a:pt x="2200184" y="3479348"/>
                </a:lnTo>
                <a:lnTo>
                  <a:pt x="2199621" y="3478958"/>
                </a:lnTo>
                <a:close/>
                <a:moveTo>
                  <a:pt x="2151284" y="3449536"/>
                </a:moveTo>
                <a:lnTo>
                  <a:pt x="2151183" y="3449739"/>
                </a:lnTo>
                <a:lnTo>
                  <a:pt x="2153675" y="3451373"/>
                </a:lnTo>
                <a:lnTo>
                  <a:pt x="2153723" y="3451315"/>
                </a:lnTo>
                <a:close/>
                <a:moveTo>
                  <a:pt x="2090863" y="3444970"/>
                </a:moveTo>
                <a:lnTo>
                  <a:pt x="2090807" y="3445075"/>
                </a:lnTo>
                <a:lnTo>
                  <a:pt x="2092063" y="3445075"/>
                </a:lnTo>
                <a:lnTo>
                  <a:pt x="2092138" y="3444970"/>
                </a:lnTo>
                <a:close/>
                <a:moveTo>
                  <a:pt x="2607829" y="3437840"/>
                </a:moveTo>
                <a:lnTo>
                  <a:pt x="2609571" y="3441863"/>
                </a:lnTo>
                <a:lnTo>
                  <a:pt x="2610596" y="3441264"/>
                </a:lnTo>
                <a:lnTo>
                  <a:pt x="2611910" y="3441301"/>
                </a:lnTo>
                <a:close/>
                <a:moveTo>
                  <a:pt x="2125918" y="3431085"/>
                </a:moveTo>
                <a:lnTo>
                  <a:pt x="2127241" y="3433178"/>
                </a:lnTo>
                <a:lnTo>
                  <a:pt x="2128196" y="3433067"/>
                </a:lnTo>
                <a:lnTo>
                  <a:pt x="2128924" y="3433228"/>
                </a:lnTo>
                <a:lnTo>
                  <a:pt x="2128387" y="3432837"/>
                </a:lnTo>
                <a:close/>
                <a:moveTo>
                  <a:pt x="1898517" y="3429613"/>
                </a:moveTo>
                <a:lnTo>
                  <a:pt x="1899447" y="3432162"/>
                </a:lnTo>
                <a:lnTo>
                  <a:pt x="1899690" y="3431290"/>
                </a:lnTo>
                <a:close/>
                <a:moveTo>
                  <a:pt x="2022865" y="3427553"/>
                </a:moveTo>
                <a:lnTo>
                  <a:pt x="2022865" y="3427778"/>
                </a:lnTo>
                <a:lnTo>
                  <a:pt x="2023119" y="3427749"/>
                </a:lnTo>
                <a:lnTo>
                  <a:pt x="2022989" y="3427698"/>
                </a:lnTo>
                <a:close/>
                <a:moveTo>
                  <a:pt x="4553876" y="3427110"/>
                </a:moveTo>
                <a:lnTo>
                  <a:pt x="4552714" y="3432885"/>
                </a:lnTo>
                <a:lnTo>
                  <a:pt x="4554298" y="3432619"/>
                </a:lnTo>
                <a:lnTo>
                  <a:pt x="4554443" y="3432777"/>
                </a:lnTo>
                <a:close/>
                <a:moveTo>
                  <a:pt x="3065794" y="3417230"/>
                </a:moveTo>
                <a:lnTo>
                  <a:pt x="3064679" y="3417336"/>
                </a:lnTo>
                <a:lnTo>
                  <a:pt x="3064805" y="3417840"/>
                </a:lnTo>
                <a:lnTo>
                  <a:pt x="3064711" y="3418136"/>
                </a:lnTo>
                <a:lnTo>
                  <a:pt x="3064995" y="3417894"/>
                </a:lnTo>
                <a:close/>
                <a:moveTo>
                  <a:pt x="3303594" y="3397657"/>
                </a:moveTo>
                <a:lnTo>
                  <a:pt x="3304174" y="3398460"/>
                </a:lnTo>
                <a:lnTo>
                  <a:pt x="3304240" y="3398132"/>
                </a:lnTo>
                <a:close/>
                <a:moveTo>
                  <a:pt x="2900502" y="3375375"/>
                </a:moveTo>
                <a:lnTo>
                  <a:pt x="2900382" y="3375427"/>
                </a:lnTo>
                <a:lnTo>
                  <a:pt x="2900202" y="3375448"/>
                </a:lnTo>
                <a:lnTo>
                  <a:pt x="2900608" y="3375767"/>
                </a:lnTo>
                <a:close/>
                <a:moveTo>
                  <a:pt x="3334474" y="3357566"/>
                </a:moveTo>
                <a:lnTo>
                  <a:pt x="3333862" y="3358292"/>
                </a:lnTo>
                <a:lnTo>
                  <a:pt x="3335609" y="3359027"/>
                </a:lnTo>
                <a:close/>
                <a:moveTo>
                  <a:pt x="1730082" y="3305179"/>
                </a:moveTo>
                <a:lnTo>
                  <a:pt x="1730082" y="3308901"/>
                </a:lnTo>
                <a:lnTo>
                  <a:pt x="1730199" y="3308940"/>
                </a:lnTo>
                <a:lnTo>
                  <a:pt x="1730340" y="3309267"/>
                </a:lnTo>
                <a:lnTo>
                  <a:pt x="1730340" y="3305274"/>
                </a:lnTo>
                <a:close/>
                <a:moveTo>
                  <a:pt x="1775848" y="3299399"/>
                </a:moveTo>
                <a:lnTo>
                  <a:pt x="1775848" y="3303169"/>
                </a:lnTo>
                <a:lnTo>
                  <a:pt x="1777897" y="3307256"/>
                </a:lnTo>
                <a:lnTo>
                  <a:pt x="1777912" y="3307273"/>
                </a:lnTo>
                <a:lnTo>
                  <a:pt x="1776226" y="3302228"/>
                </a:lnTo>
                <a:close/>
                <a:moveTo>
                  <a:pt x="2404217" y="3299047"/>
                </a:moveTo>
                <a:lnTo>
                  <a:pt x="2404208" y="3299063"/>
                </a:lnTo>
                <a:lnTo>
                  <a:pt x="2404267" y="3299103"/>
                </a:lnTo>
                <a:close/>
                <a:moveTo>
                  <a:pt x="1612540" y="3290886"/>
                </a:moveTo>
                <a:lnTo>
                  <a:pt x="1612859" y="3292010"/>
                </a:lnTo>
                <a:lnTo>
                  <a:pt x="1613329" y="3292010"/>
                </a:lnTo>
                <a:close/>
                <a:moveTo>
                  <a:pt x="1788931" y="3286345"/>
                </a:moveTo>
                <a:lnTo>
                  <a:pt x="1788194" y="3287657"/>
                </a:lnTo>
                <a:lnTo>
                  <a:pt x="1789693" y="3286799"/>
                </a:lnTo>
                <a:close/>
                <a:moveTo>
                  <a:pt x="1676329" y="3252227"/>
                </a:moveTo>
                <a:lnTo>
                  <a:pt x="1675864" y="3253861"/>
                </a:lnTo>
                <a:lnTo>
                  <a:pt x="1677491" y="3252734"/>
                </a:lnTo>
                <a:lnTo>
                  <a:pt x="1677712" y="3252734"/>
                </a:lnTo>
                <a:close/>
                <a:moveTo>
                  <a:pt x="1679106" y="3252148"/>
                </a:moveTo>
                <a:lnTo>
                  <a:pt x="1677715" y="3252734"/>
                </a:lnTo>
                <a:lnTo>
                  <a:pt x="1678319" y="3252734"/>
                </a:lnTo>
                <a:close/>
                <a:moveTo>
                  <a:pt x="1943749" y="3242108"/>
                </a:moveTo>
                <a:lnTo>
                  <a:pt x="1944657" y="3243706"/>
                </a:lnTo>
                <a:lnTo>
                  <a:pt x="1946240" y="3243590"/>
                </a:lnTo>
                <a:close/>
                <a:moveTo>
                  <a:pt x="1911291" y="3219678"/>
                </a:moveTo>
                <a:lnTo>
                  <a:pt x="1911337" y="3219783"/>
                </a:lnTo>
                <a:lnTo>
                  <a:pt x="1911557" y="3219879"/>
                </a:lnTo>
                <a:close/>
                <a:moveTo>
                  <a:pt x="4388033" y="3210638"/>
                </a:moveTo>
                <a:lnTo>
                  <a:pt x="4386009" y="3210651"/>
                </a:lnTo>
                <a:lnTo>
                  <a:pt x="4387953" y="3212664"/>
                </a:lnTo>
                <a:close/>
                <a:moveTo>
                  <a:pt x="2437431" y="3205929"/>
                </a:moveTo>
                <a:lnTo>
                  <a:pt x="2437356" y="3208542"/>
                </a:lnTo>
                <a:lnTo>
                  <a:pt x="2438463" y="3206481"/>
                </a:lnTo>
                <a:close/>
                <a:moveTo>
                  <a:pt x="3269142" y="3205384"/>
                </a:moveTo>
                <a:lnTo>
                  <a:pt x="3269193" y="3205633"/>
                </a:lnTo>
                <a:lnTo>
                  <a:pt x="3269852" y="3205559"/>
                </a:lnTo>
                <a:close/>
                <a:moveTo>
                  <a:pt x="3299181" y="3200093"/>
                </a:moveTo>
                <a:lnTo>
                  <a:pt x="3299319" y="3200164"/>
                </a:lnTo>
                <a:lnTo>
                  <a:pt x="3299746" y="3200905"/>
                </a:lnTo>
                <a:lnTo>
                  <a:pt x="3299878" y="3200638"/>
                </a:lnTo>
                <a:lnTo>
                  <a:pt x="3301713" y="3200352"/>
                </a:lnTo>
                <a:lnTo>
                  <a:pt x="3299474" y="3200230"/>
                </a:lnTo>
                <a:lnTo>
                  <a:pt x="3299388" y="3200110"/>
                </a:lnTo>
                <a:close/>
                <a:moveTo>
                  <a:pt x="4494257" y="3199140"/>
                </a:moveTo>
                <a:lnTo>
                  <a:pt x="4494555" y="3200333"/>
                </a:lnTo>
                <a:lnTo>
                  <a:pt x="4494724" y="3200341"/>
                </a:lnTo>
                <a:close/>
                <a:moveTo>
                  <a:pt x="1431335" y="3179207"/>
                </a:moveTo>
                <a:lnTo>
                  <a:pt x="1431076" y="3179661"/>
                </a:lnTo>
                <a:lnTo>
                  <a:pt x="1428164" y="3180376"/>
                </a:lnTo>
                <a:lnTo>
                  <a:pt x="1432547" y="3183451"/>
                </a:lnTo>
                <a:close/>
                <a:moveTo>
                  <a:pt x="1320206" y="3176773"/>
                </a:moveTo>
                <a:lnTo>
                  <a:pt x="1320038" y="3177008"/>
                </a:lnTo>
                <a:lnTo>
                  <a:pt x="1320357" y="3176873"/>
                </a:lnTo>
                <a:close/>
                <a:moveTo>
                  <a:pt x="1384383" y="3170439"/>
                </a:moveTo>
                <a:lnTo>
                  <a:pt x="1382854" y="3171600"/>
                </a:lnTo>
                <a:lnTo>
                  <a:pt x="1385290" y="3171762"/>
                </a:lnTo>
                <a:lnTo>
                  <a:pt x="1385964" y="3171988"/>
                </a:lnTo>
                <a:lnTo>
                  <a:pt x="1385280" y="3171118"/>
                </a:lnTo>
                <a:close/>
                <a:moveTo>
                  <a:pt x="2359094" y="3150692"/>
                </a:moveTo>
                <a:lnTo>
                  <a:pt x="2355985" y="3152851"/>
                </a:lnTo>
                <a:lnTo>
                  <a:pt x="2355579" y="3152869"/>
                </a:lnTo>
                <a:lnTo>
                  <a:pt x="2355839" y="3152947"/>
                </a:lnTo>
                <a:lnTo>
                  <a:pt x="2358288" y="3153086"/>
                </a:lnTo>
                <a:close/>
                <a:moveTo>
                  <a:pt x="4399844" y="3141122"/>
                </a:moveTo>
                <a:lnTo>
                  <a:pt x="4399630" y="3141489"/>
                </a:lnTo>
                <a:lnTo>
                  <a:pt x="4400166" y="3141668"/>
                </a:lnTo>
                <a:close/>
                <a:moveTo>
                  <a:pt x="1478653" y="3140769"/>
                </a:moveTo>
                <a:lnTo>
                  <a:pt x="1478189" y="3141096"/>
                </a:lnTo>
                <a:lnTo>
                  <a:pt x="1478365" y="3141072"/>
                </a:lnTo>
                <a:lnTo>
                  <a:pt x="1479098" y="3141893"/>
                </a:lnTo>
                <a:lnTo>
                  <a:pt x="1481389" y="3141016"/>
                </a:lnTo>
                <a:close/>
                <a:moveTo>
                  <a:pt x="1332463" y="3136892"/>
                </a:moveTo>
                <a:lnTo>
                  <a:pt x="1331888" y="3137286"/>
                </a:lnTo>
                <a:lnTo>
                  <a:pt x="1330816" y="3142635"/>
                </a:lnTo>
                <a:lnTo>
                  <a:pt x="1332250" y="3142885"/>
                </a:lnTo>
                <a:lnTo>
                  <a:pt x="1333540" y="3143144"/>
                </a:lnTo>
                <a:lnTo>
                  <a:pt x="1332463" y="3142435"/>
                </a:lnTo>
                <a:close/>
                <a:moveTo>
                  <a:pt x="2145018" y="3118816"/>
                </a:moveTo>
                <a:lnTo>
                  <a:pt x="2145038" y="3118842"/>
                </a:lnTo>
                <a:lnTo>
                  <a:pt x="2145146" y="3118885"/>
                </a:lnTo>
                <a:close/>
                <a:moveTo>
                  <a:pt x="2146056" y="3117617"/>
                </a:moveTo>
                <a:lnTo>
                  <a:pt x="2145361" y="3118970"/>
                </a:lnTo>
                <a:lnTo>
                  <a:pt x="2147321" y="3119745"/>
                </a:lnTo>
                <a:close/>
                <a:moveTo>
                  <a:pt x="3398307" y="3111759"/>
                </a:moveTo>
                <a:lnTo>
                  <a:pt x="3397636" y="3112412"/>
                </a:lnTo>
                <a:lnTo>
                  <a:pt x="3398084" y="3112227"/>
                </a:lnTo>
                <a:lnTo>
                  <a:pt x="3398342" y="3112455"/>
                </a:lnTo>
                <a:lnTo>
                  <a:pt x="3398307" y="3112274"/>
                </a:lnTo>
                <a:close/>
                <a:moveTo>
                  <a:pt x="3270138" y="3099940"/>
                </a:moveTo>
                <a:lnTo>
                  <a:pt x="3270219" y="3100020"/>
                </a:lnTo>
                <a:lnTo>
                  <a:pt x="3270234" y="3099997"/>
                </a:lnTo>
                <a:close/>
                <a:moveTo>
                  <a:pt x="3135230" y="3083517"/>
                </a:moveTo>
                <a:lnTo>
                  <a:pt x="3135099" y="3083802"/>
                </a:lnTo>
                <a:lnTo>
                  <a:pt x="3135929" y="3084223"/>
                </a:lnTo>
                <a:close/>
                <a:moveTo>
                  <a:pt x="3223447" y="3083230"/>
                </a:moveTo>
                <a:lnTo>
                  <a:pt x="3223780" y="3083896"/>
                </a:lnTo>
                <a:lnTo>
                  <a:pt x="3224886" y="3083588"/>
                </a:lnTo>
                <a:lnTo>
                  <a:pt x="3225036" y="3083704"/>
                </a:lnTo>
                <a:lnTo>
                  <a:pt x="3224799" y="3083230"/>
                </a:lnTo>
                <a:close/>
                <a:moveTo>
                  <a:pt x="1619568" y="3081681"/>
                </a:moveTo>
                <a:lnTo>
                  <a:pt x="1627754" y="3087337"/>
                </a:lnTo>
                <a:lnTo>
                  <a:pt x="1625645" y="3084729"/>
                </a:lnTo>
                <a:cubicBezTo>
                  <a:pt x="1623733" y="3083032"/>
                  <a:pt x="1621608" y="3081760"/>
                  <a:pt x="1619909" y="3081760"/>
                </a:cubicBezTo>
                <a:close/>
                <a:moveTo>
                  <a:pt x="4189221" y="3076846"/>
                </a:moveTo>
                <a:lnTo>
                  <a:pt x="4189780" y="3077612"/>
                </a:lnTo>
                <a:lnTo>
                  <a:pt x="4190097" y="3077137"/>
                </a:lnTo>
                <a:close/>
                <a:moveTo>
                  <a:pt x="2711776" y="3070292"/>
                </a:moveTo>
                <a:lnTo>
                  <a:pt x="2711793" y="3070349"/>
                </a:lnTo>
                <a:lnTo>
                  <a:pt x="2712395" y="3070597"/>
                </a:lnTo>
                <a:close/>
                <a:moveTo>
                  <a:pt x="1789909" y="3055967"/>
                </a:moveTo>
                <a:lnTo>
                  <a:pt x="1789987" y="3056133"/>
                </a:lnTo>
                <a:lnTo>
                  <a:pt x="1790173" y="3056015"/>
                </a:lnTo>
                <a:close/>
                <a:moveTo>
                  <a:pt x="1708144" y="3055803"/>
                </a:moveTo>
                <a:lnTo>
                  <a:pt x="1707483" y="3055888"/>
                </a:lnTo>
                <a:lnTo>
                  <a:pt x="1708340" y="3055914"/>
                </a:lnTo>
                <a:close/>
                <a:moveTo>
                  <a:pt x="3503830" y="3054315"/>
                </a:moveTo>
                <a:lnTo>
                  <a:pt x="3504096" y="3054818"/>
                </a:lnTo>
                <a:lnTo>
                  <a:pt x="3504260" y="3054415"/>
                </a:lnTo>
                <a:lnTo>
                  <a:pt x="3503907" y="3054340"/>
                </a:lnTo>
                <a:close/>
                <a:moveTo>
                  <a:pt x="3370054" y="3050995"/>
                </a:moveTo>
                <a:lnTo>
                  <a:pt x="3369372" y="3051404"/>
                </a:lnTo>
                <a:lnTo>
                  <a:pt x="3369372" y="3054428"/>
                </a:lnTo>
                <a:lnTo>
                  <a:pt x="3369707" y="3058136"/>
                </a:lnTo>
                <a:lnTo>
                  <a:pt x="3369707" y="3054055"/>
                </a:lnTo>
                <a:lnTo>
                  <a:pt x="3370677" y="3054125"/>
                </a:lnTo>
                <a:close/>
                <a:moveTo>
                  <a:pt x="3744941" y="3047014"/>
                </a:moveTo>
                <a:lnTo>
                  <a:pt x="3743455" y="3047182"/>
                </a:lnTo>
                <a:lnTo>
                  <a:pt x="3743576" y="3047424"/>
                </a:lnTo>
                <a:lnTo>
                  <a:pt x="3743973" y="3048271"/>
                </a:lnTo>
                <a:close/>
                <a:moveTo>
                  <a:pt x="1133638" y="3038895"/>
                </a:moveTo>
                <a:lnTo>
                  <a:pt x="1133414" y="3039087"/>
                </a:lnTo>
                <a:lnTo>
                  <a:pt x="1133990" y="3038976"/>
                </a:lnTo>
                <a:close/>
                <a:moveTo>
                  <a:pt x="3451078" y="3018765"/>
                </a:moveTo>
                <a:lnTo>
                  <a:pt x="3451125" y="3018963"/>
                </a:lnTo>
                <a:lnTo>
                  <a:pt x="3451283" y="3018967"/>
                </a:lnTo>
                <a:close/>
                <a:moveTo>
                  <a:pt x="3081840" y="3013320"/>
                </a:moveTo>
                <a:lnTo>
                  <a:pt x="3081974" y="3013583"/>
                </a:lnTo>
                <a:lnTo>
                  <a:pt x="3082033" y="3013679"/>
                </a:lnTo>
                <a:lnTo>
                  <a:pt x="3082050" y="3013330"/>
                </a:lnTo>
                <a:close/>
                <a:moveTo>
                  <a:pt x="4364160" y="3003555"/>
                </a:moveTo>
                <a:lnTo>
                  <a:pt x="4364184" y="3003722"/>
                </a:lnTo>
                <a:lnTo>
                  <a:pt x="4364184" y="3003582"/>
                </a:lnTo>
                <a:close/>
                <a:moveTo>
                  <a:pt x="3728548" y="3002867"/>
                </a:moveTo>
                <a:lnTo>
                  <a:pt x="3730624" y="3003491"/>
                </a:lnTo>
                <a:lnTo>
                  <a:pt x="3731452" y="3003307"/>
                </a:lnTo>
                <a:close/>
                <a:moveTo>
                  <a:pt x="1509580" y="2999339"/>
                </a:moveTo>
                <a:lnTo>
                  <a:pt x="1507913" y="3000445"/>
                </a:lnTo>
                <a:lnTo>
                  <a:pt x="1511130" y="3002001"/>
                </a:lnTo>
                <a:close/>
                <a:moveTo>
                  <a:pt x="4128997" y="2989442"/>
                </a:moveTo>
                <a:lnTo>
                  <a:pt x="4128997" y="2989618"/>
                </a:lnTo>
                <a:lnTo>
                  <a:pt x="4129110" y="2989618"/>
                </a:lnTo>
                <a:lnTo>
                  <a:pt x="4129425" y="2989845"/>
                </a:lnTo>
                <a:lnTo>
                  <a:pt x="4129319" y="2989639"/>
                </a:lnTo>
                <a:close/>
                <a:moveTo>
                  <a:pt x="3373831" y="2982980"/>
                </a:moveTo>
                <a:lnTo>
                  <a:pt x="3373777" y="2982999"/>
                </a:lnTo>
                <a:lnTo>
                  <a:pt x="3374301" y="2983258"/>
                </a:lnTo>
                <a:lnTo>
                  <a:pt x="3374393" y="2983875"/>
                </a:lnTo>
                <a:lnTo>
                  <a:pt x="3375165" y="2983528"/>
                </a:lnTo>
                <a:lnTo>
                  <a:pt x="3374223" y="2983150"/>
                </a:lnTo>
                <a:close/>
                <a:moveTo>
                  <a:pt x="2708211" y="2982778"/>
                </a:moveTo>
                <a:lnTo>
                  <a:pt x="2707781" y="2983058"/>
                </a:lnTo>
                <a:lnTo>
                  <a:pt x="2708534" y="2983071"/>
                </a:lnTo>
                <a:close/>
                <a:moveTo>
                  <a:pt x="3498481" y="2982716"/>
                </a:moveTo>
                <a:lnTo>
                  <a:pt x="3498798" y="2982845"/>
                </a:lnTo>
                <a:lnTo>
                  <a:pt x="3498933" y="2982730"/>
                </a:lnTo>
                <a:close/>
                <a:moveTo>
                  <a:pt x="3492095" y="2982709"/>
                </a:moveTo>
                <a:lnTo>
                  <a:pt x="3492013" y="2983106"/>
                </a:lnTo>
                <a:lnTo>
                  <a:pt x="3492013" y="2983152"/>
                </a:lnTo>
                <a:lnTo>
                  <a:pt x="3492905" y="2982709"/>
                </a:lnTo>
                <a:close/>
                <a:moveTo>
                  <a:pt x="3016660" y="2982427"/>
                </a:moveTo>
                <a:lnTo>
                  <a:pt x="3016642" y="2982554"/>
                </a:lnTo>
                <a:lnTo>
                  <a:pt x="3016555" y="2982595"/>
                </a:lnTo>
                <a:lnTo>
                  <a:pt x="3017520" y="2983139"/>
                </a:lnTo>
                <a:lnTo>
                  <a:pt x="3017559" y="2983212"/>
                </a:lnTo>
                <a:lnTo>
                  <a:pt x="3017571" y="2983164"/>
                </a:lnTo>
                <a:lnTo>
                  <a:pt x="3017520" y="2983139"/>
                </a:lnTo>
                <a:close/>
                <a:moveTo>
                  <a:pt x="3087344" y="2970395"/>
                </a:moveTo>
                <a:lnTo>
                  <a:pt x="3087323" y="2971086"/>
                </a:lnTo>
                <a:lnTo>
                  <a:pt x="3088380" y="2970977"/>
                </a:lnTo>
                <a:close/>
                <a:moveTo>
                  <a:pt x="3129350" y="2960833"/>
                </a:moveTo>
                <a:lnTo>
                  <a:pt x="3129275" y="2960972"/>
                </a:lnTo>
                <a:lnTo>
                  <a:pt x="3129430" y="2960863"/>
                </a:lnTo>
                <a:close/>
                <a:moveTo>
                  <a:pt x="4246945" y="2959464"/>
                </a:moveTo>
                <a:lnTo>
                  <a:pt x="4246842" y="2959672"/>
                </a:lnTo>
                <a:lnTo>
                  <a:pt x="4246945" y="2959643"/>
                </a:lnTo>
                <a:close/>
                <a:moveTo>
                  <a:pt x="4053820" y="2953916"/>
                </a:moveTo>
                <a:lnTo>
                  <a:pt x="4053482" y="2954397"/>
                </a:lnTo>
                <a:lnTo>
                  <a:pt x="4054111" y="2954409"/>
                </a:lnTo>
                <a:lnTo>
                  <a:pt x="4054323" y="2954197"/>
                </a:lnTo>
                <a:close/>
                <a:moveTo>
                  <a:pt x="3356190" y="2949327"/>
                </a:moveTo>
                <a:lnTo>
                  <a:pt x="3356154" y="2949346"/>
                </a:lnTo>
                <a:lnTo>
                  <a:pt x="3356192" y="2949346"/>
                </a:lnTo>
                <a:close/>
                <a:moveTo>
                  <a:pt x="3498491" y="2949298"/>
                </a:moveTo>
                <a:lnTo>
                  <a:pt x="3498649" y="2949486"/>
                </a:lnTo>
                <a:lnTo>
                  <a:pt x="3498643" y="2949298"/>
                </a:lnTo>
                <a:close/>
                <a:moveTo>
                  <a:pt x="1045397" y="2949157"/>
                </a:moveTo>
                <a:lnTo>
                  <a:pt x="1045289" y="2949268"/>
                </a:lnTo>
                <a:lnTo>
                  <a:pt x="1045615" y="2949593"/>
                </a:lnTo>
                <a:close/>
                <a:moveTo>
                  <a:pt x="3497067" y="2947270"/>
                </a:moveTo>
                <a:lnTo>
                  <a:pt x="3496577" y="2947343"/>
                </a:lnTo>
                <a:lnTo>
                  <a:pt x="3498233" y="2948991"/>
                </a:lnTo>
                <a:lnTo>
                  <a:pt x="3498293" y="2949063"/>
                </a:lnTo>
                <a:lnTo>
                  <a:pt x="3498293" y="2947602"/>
                </a:lnTo>
                <a:close/>
                <a:moveTo>
                  <a:pt x="1596860" y="2939520"/>
                </a:moveTo>
                <a:lnTo>
                  <a:pt x="1595566" y="2941852"/>
                </a:lnTo>
                <a:lnTo>
                  <a:pt x="1596126" y="2941968"/>
                </a:lnTo>
                <a:close/>
                <a:moveTo>
                  <a:pt x="3724648" y="2934190"/>
                </a:moveTo>
                <a:lnTo>
                  <a:pt x="3722814" y="2935355"/>
                </a:lnTo>
                <a:lnTo>
                  <a:pt x="3723372" y="2935864"/>
                </a:lnTo>
                <a:close/>
                <a:moveTo>
                  <a:pt x="2794096" y="2928331"/>
                </a:moveTo>
                <a:lnTo>
                  <a:pt x="2794439" y="2930274"/>
                </a:lnTo>
                <a:lnTo>
                  <a:pt x="2794087" y="2931324"/>
                </a:lnTo>
                <a:lnTo>
                  <a:pt x="2794949" y="2930112"/>
                </a:lnTo>
                <a:lnTo>
                  <a:pt x="2795264" y="2929505"/>
                </a:lnTo>
                <a:close/>
                <a:moveTo>
                  <a:pt x="2468341" y="2925223"/>
                </a:moveTo>
                <a:lnTo>
                  <a:pt x="2468752" y="2925714"/>
                </a:lnTo>
                <a:lnTo>
                  <a:pt x="2468947" y="2925510"/>
                </a:lnTo>
                <a:close/>
                <a:moveTo>
                  <a:pt x="2729812" y="2920015"/>
                </a:moveTo>
                <a:lnTo>
                  <a:pt x="2730321" y="2921617"/>
                </a:lnTo>
                <a:lnTo>
                  <a:pt x="2730110" y="2922301"/>
                </a:lnTo>
                <a:lnTo>
                  <a:pt x="2734936" y="2921787"/>
                </a:lnTo>
                <a:close/>
                <a:moveTo>
                  <a:pt x="3580766" y="2917205"/>
                </a:moveTo>
                <a:lnTo>
                  <a:pt x="3579946" y="2918022"/>
                </a:lnTo>
                <a:lnTo>
                  <a:pt x="3578781" y="2917591"/>
                </a:lnTo>
                <a:lnTo>
                  <a:pt x="3579758" y="2918470"/>
                </a:lnTo>
                <a:lnTo>
                  <a:pt x="3579958" y="2918816"/>
                </a:lnTo>
                <a:close/>
                <a:moveTo>
                  <a:pt x="4413558" y="2914411"/>
                </a:moveTo>
                <a:lnTo>
                  <a:pt x="4413668" y="2915892"/>
                </a:lnTo>
                <a:lnTo>
                  <a:pt x="4415886" y="2919213"/>
                </a:lnTo>
                <a:close/>
                <a:moveTo>
                  <a:pt x="3585338" y="2911595"/>
                </a:moveTo>
                <a:lnTo>
                  <a:pt x="3585227" y="2912103"/>
                </a:lnTo>
                <a:lnTo>
                  <a:pt x="3585367" y="2912130"/>
                </a:lnTo>
                <a:close/>
                <a:moveTo>
                  <a:pt x="2870973" y="2889708"/>
                </a:moveTo>
                <a:lnTo>
                  <a:pt x="2870988" y="2889736"/>
                </a:lnTo>
                <a:lnTo>
                  <a:pt x="2871293" y="2890762"/>
                </a:lnTo>
                <a:lnTo>
                  <a:pt x="2871226" y="2889900"/>
                </a:lnTo>
                <a:lnTo>
                  <a:pt x="2871345" y="2889872"/>
                </a:lnTo>
                <a:lnTo>
                  <a:pt x="2871075" y="2889719"/>
                </a:lnTo>
                <a:lnTo>
                  <a:pt x="2871046" y="2889709"/>
                </a:lnTo>
                <a:close/>
                <a:moveTo>
                  <a:pt x="3626139" y="2888978"/>
                </a:moveTo>
                <a:lnTo>
                  <a:pt x="3626139" y="2889585"/>
                </a:lnTo>
                <a:lnTo>
                  <a:pt x="3626125" y="2889834"/>
                </a:lnTo>
                <a:lnTo>
                  <a:pt x="3626445" y="2889385"/>
                </a:lnTo>
                <a:close/>
                <a:moveTo>
                  <a:pt x="3626552" y="2884274"/>
                </a:moveTo>
                <a:lnTo>
                  <a:pt x="3626139" y="2884486"/>
                </a:lnTo>
                <a:lnTo>
                  <a:pt x="3626139" y="2884689"/>
                </a:lnTo>
                <a:lnTo>
                  <a:pt x="3626554" y="2884274"/>
                </a:lnTo>
                <a:close/>
                <a:moveTo>
                  <a:pt x="3504141" y="2880813"/>
                </a:moveTo>
                <a:lnTo>
                  <a:pt x="3504246" y="2880947"/>
                </a:lnTo>
                <a:lnTo>
                  <a:pt x="3520244" y="2896767"/>
                </a:lnTo>
                <a:lnTo>
                  <a:pt x="3520244" y="2898064"/>
                </a:lnTo>
                <a:lnTo>
                  <a:pt x="3521809" y="2896500"/>
                </a:lnTo>
                <a:lnTo>
                  <a:pt x="3520471" y="2896004"/>
                </a:lnTo>
                <a:close/>
                <a:moveTo>
                  <a:pt x="1127177" y="2865722"/>
                </a:moveTo>
                <a:lnTo>
                  <a:pt x="1127187" y="2865731"/>
                </a:lnTo>
                <a:lnTo>
                  <a:pt x="1126600" y="2866001"/>
                </a:lnTo>
                <a:lnTo>
                  <a:pt x="1126679" y="2866040"/>
                </a:lnTo>
                <a:lnTo>
                  <a:pt x="1127833" y="2869245"/>
                </a:lnTo>
                <a:lnTo>
                  <a:pt x="1128725" y="2865984"/>
                </a:lnTo>
                <a:close/>
                <a:moveTo>
                  <a:pt x="3765590" y="2865080"/>
                </a:moveTo>
                <a:lnTo>
                  <a:pt x="3766419" y="2865616"/>
                </a:lnTo>
                <a:lnTo>
                  <a:pt x="3766621" y="2865328"/>
                </a:lnTo>
                <a:close/>
                <a:moveTo>
                  <a:pt x="1017156" y="2857700"/>
                </a:moveTo>
                <a:lnTo>
                  <a:pt x="1022981" y="2860583"/>
                </a:lnTo>
                <a:lnTo>
                  <a:pt x="1023132" y="2860562"/>
                </a:lnTo>
                <a:lnTo>
                  <a:pt x="1020940" y="2858546"/>
                </a:lnTo>
                <a:close/>
                <a:moveTo>
                  <a:pt x="1118526" y="2857240"/>
                </a:moveTo>
                <a:lnTo>
                  <a:pt x="1119463" y="2860019"/>
                </a:lnTo>
                <a:lnTo>
                  <a:pt x="1121884" y="2860534"/>
                </a:lnTo>
                <a:close/>
                <a:moveTo>
                  <a:pt x="3474615" y="2843535"/>
                </a:moveTo>
                <a:lnTo>
                  <a:pt x="3474514" y="2843611"/>
                </a:lnTo>
                <a:lnTo>
                  <a:pt x="3474721" y="2843685"/>
                </a:lnTo>
                <a:close/>
                <a:moveTo>
                  <a:pt x="4253426" y="2802287"/>
                </a:moveTo>
                <a:lnTo>
                  <a:pt x="4253335" y="2802603"/>
                </a:lnTo>
                <a:lnTo>
                  <a:pt x="4253535" y="2802719"/>
                </a:lnTo>
                <a:close/>
                <a:moveTo>
                  <a:pt x="4311346" y="2766333"/>
                </a:moveTo>
                <a:lnTo>
                  <a:pt x="4311074" y="2767058"/>
                </a:lnTo>
                <a:lnTo>
                  <a:pt x="4310939" y="2767124"/>
                </a:lnTo>
                <a:lnTo>
                  <a:pt x="4311570" y="2767273"/>
                </a:lnTo>
                <a:lnTo>
                  <a:pt x="4311570" y="2767762"/>
                </a:lnTo>
                <a:lnTo>
                  <a:pt x="4312547" y="2768061"/>
                </a:lnTo>
                <a:close/>
                <a:moveTo>
                  <a:pt x="1133092" y="2762397"/>
                </a:moveTo>
                <a:lnTo>
                  <a:pt x="1132825" y="2762558"/>
                </a:lnTo>
                <a:lnTo>
                  <a:pt x="1132958" y="2762568"/>
                </a:lnTo>
                <a:close/>
                <a:moveTo>
                  <a:pt x="987770" y="2755808"/>
                </a:moveTo>
                <a:lnTo>
                  <a:pt x="987766" y="2756064"/>
                </a:lnTo>
                <a:lnTo>
                  <a:pt x="987847" y="2755883"/>
                </a:lnTo>
                <a:close/>
                <a:moveTo>
                  <a:pt x="987511" y="2752906"/>
                </a:moveTo>
                <a:lnTo>
                  <a:pt x="986236" y="2754641"/>
                </a:lnTo>
                <a:lnTo>
                  <a:pt x="987368" y="2754986"/>
                </a:lnTo>
                <a:close/>
                <a:moveTo>
                  <a:pt x="2759727" y="2750060"/>
                </a:moveTo>
                <a:lnTo>
                  <a:pt x="2758451" y="2753246"/>
                </a:lnTo>
                <a:lnTo>
                  <a:pt x="2758757" y="2753488"/>
                </a:lnTo>
                <a:lnTo>
                  <a:pt x="2760101" y="2751248"/>
                </a:lnTo>
                <a:lnTo>
                  <a:pt x="2760491" y="2750599"/>
                </a:lnTo>
                <a:lnTo>
                  <a:pt x="2760377" y="2750637"/>
                </a:lnTo>
                <a:close/>
                <a:moveTo>
                  <a:pt x="3738095" y="2743232"/>
                </a:moveTo>
                <a:lnTo>
                  <a:pt x="3738154" y="2743260"/>
                </a:lnTo>
                <a:lnTo>
                  <a:pt x="3738224" y="2744029"/>
                </a:lnTo>
                <a:lnTo>
                  <a:pt x="3741086" y="2744818"/>
                </a:lnTo>
                <a:lnTo>
                  <a:pt x="3738649" y="2743288"/>
                </a:lnTo>
                <a:close/>
                <a:moveTo>
                  <a:pt x="2344215" y="2738362"/>
                </a:moveTo>
                <a:lnTo>
                  <a:pt x="2344202" y="2738396"/>
                </a:lnTo>
                <a:lnTo>
                  <a:pt x="2345453" y="2739110"/>
                </a:lnTo>
                <a:lnTo>
                  <a:pt x="2345769" y="2738427"/>
                </a:lnTo>
                <a:close/>
                <a:moveTo>
                  <a:pt x="870192" y="2737711"/>
                </a:moveTo>
                <a:lnTo>
                  <a:pt x="869999" y="2738102"/>
                </a:lnTo>
                <a:lnTo>
                  <a:pt x="870186" y="2738285"/>
                </a:lnTo>
                <a:close/>
                <a:moveTo>
                  <a:pt x="3702802" y="2726229"/>
                </a:moveTo>
                <a:lnTo>
                  <a:pt x="3702785" y="2726454"/>
                </a:lnTo>
                <a:lnTo>
                  <a:pt x="3703302" y="2726699"/>
                </a:lnTo>
                <a:lnTo>
                  <a:pt x="3702932" y="2726326"/>
                </a:lnTo>
                <a:close/>
                <a:moveTo>
                  <a:pt x="3437365" y="2723535"/>
                </a:moveTo>
                <a:lnTo>
                  <a:pt x="3437819" y="2724765"/>
                </a:lnTo>
                <a:lnTo>
                  <a:pt x="3438550" y="2731685"/>
                </a:lnTo>
                <a:lnTo>
                  <a:pt x="3454321" y="2727984"/>
                </a:lnTo>
                <a:close/>
                <a:moveTo>
                  <a:pt x="1498697" y="2702675"/>
                </a:moveTo>
                <a:lnTo>
                  <a:pt x="1498233" y="2703024"/>
                </a:lnTo>
                <a:lnTo>
                  <a:pt x="1498759" y="2703032"/>
                </a:lnTo>
                <a:close/>
                <a:moveTo>
                  <a:pt x="1976736" y="2698322"/>
                </a:moveTo>
                <a:lnTo>
                  <a:pt x="1975462" y="2699092"/>
                </a:lnTo>
                <a:lnTo>
                  <a:pt x="1977843" y="2699251"/>
                </a:lnTo>
                <a:lnTo>
                  <a:pt x="1977592" y="2698902"/>
                </a:lnTo>
                <a:lnTo>
                  <a:pt x="1976762" y="2698428"/>
                </a:lnTo>
                <a:close/>
                <a:moveTo>
                  <a:pt x="817377" y="2689463"/>
                </a:moveTo>
                <a:lnTo>
                  <a:pt x="816728" y="2690750"/>
                </a:lnTo>
                <a:lnTo>
                  <a:pt x="817377" y="2690952"/>
                </a:lnTo>
                <a:close/>
                <a:moveTo>
                  <a:pt x="4298968" y="2679308"/>
                </a:moveTo>
                <a:lnTo>
                  <a:pt x="4298968" y="2679705"/>
                </a:lnTo>
                <a:lnTo>
                  <a:pt x="4299269" y="2679345"/>
                </a:lnTo>
                <a:close/>
                <a:moveTo>
                  <a:pt x="1986513" y="2674191"/>
                </a:moveTo>
                <a:lnTo>
                  <a:pt x="1986363" y="2674211"/>
                </a:lnTo>
                <a:lnTo>
                  <a:pt x="1986419" y="2674349"/>
                </a:lnTo>
                <a:close/>
                <a:moveTo>
                  <a:pt x="3129793" y="2670610"/>
                </a:moveTo>
                <a:lnTo>
                  <a:pt x="3131468" y="2672423"/>
                </a:lnTo>
                <a:lnTo>
                  <a:pt x="3132636" y="2672612"/>
                </a:lnTo>
                <a:close/>
                <a:moveTo>
                  <a:pt x="4253710" y="2597596"/>
                </a:moveTo>
                <a:lnTo>
                  <a:pt x="4253489" y="2597708"/>
                </a:lnTo>
                <a:lnTo>
                  <a:pt x="4253610" y="2598113"/>
                </a:lnTo>
                <a:close/>
                <a:moveTo>
                  <a:pt x="2140451" y="2597544"/>
                </a:moveTo>
                <a:lnTo>
                  <a:pt x="2140795" y="2598060"/>
                </a:lnTo>
                <a:lnTo>
                  <a:pt x="2141925" y="2597693"/>
                </a:lnTo>
                <a:close/>
                <a:moveTo>
                  <a:pt x="4493170" y="2596800"/>
                </a:moveTo>
                <a:lnTo>
                  <a:pt x="4493213" y="2597211"/>
                </a:lnTo>
                <a:cubicBezTo>
                  <a:pt x="4491500" y="2598882"/>
                  <a:pt x="4491500" y="2598882"/>
                  <a:pt x="4491500" y="2598882"/>
                </a:cubicBezTo>
                <a:lnTo>
                  <a:pt x="4491183" y="2598984"/>
                </a:lnTo>
                <a:lnTo>
                  <a:pt x="4491357" y="2599061"/>
                </a:lnTo>
                <a:lnTo>
                  <a:pt x="4491366" y="2599116"/>
                </a:lnTo>
                <a:lnTo>
                  <a:pt x="4493665" y="2597592"/>
                </a:lnTo>
                <a:lnTo>
                  <a:pt x="4493505" y="2597467"/>
                </a:lnTo>
                <a:close/>
                <a:moveTo>
                  <a:pt x="1864707" y="2592335"/>
                </a:moveTo>
                <a:lnTo>
                  <a:pt x="1864557" y="2592502"/>
                </a:lnTo>
                <a:lnTo>
                  <a:pt x="1865030" y="2592534"/>
                </a:lnTo>
                <a:lnTo>
                  <a:pt x="1865344" y="2592468"/>
                </a:lnTo>
                <a:close/>
                <a:moveTo>
                  <a:pt x="2409270" y="2580247"/>
                </a:moveTo>
                <a:lnTo>
                  <a:pt x="2408804" y="2580297"/>
                </a:lnTo>
                <a:lnTo>
                  <a:pt x="2408801" y="2580501"/>
                </a:lnTo>
                <a:lnTo>
                  <a:pt x="2409838" y="2581343"/>
                </a:lnTo>
                <a:close/>
                <a:moveTo>
                  <a:pt x="982149" y="2575154"/>
                </a:moveTo>
                <a:lnTo>
                  <a:pt x="982411" y="2575606"/>
                </a:lnTo>
                <a:lnTo>
                  <a:pt x="982466" y="2575445"/>
                </a:lnTo>
                <a:close/>
                <a:moveTo>
                  <a:pt x="3337481" y="2553551"/>
                </a:moveTo>
                <a:lnTo>
                  <a:pt x="3340586" y="2555662"/>
                </a:lnTo>
                <a:lnTo>
                  <a:pt x="3341899" y="2555620"/>
                </a:lnTo>
                <a:close/>
                <a:moveTo>
                  <a:pt x="4152673" y="2545678"/>
                </a:moveTo>
                <a:lnTo>
                  <a:pt x="4152509" y="2545841"/>
                </a:lnTo>
                <a:lnTo>
                  <a:pt x="4152919" y="2546158"/>
                </a:lnTo>
                <a:lnTo>
                  <a:pt x="4152919" y="2546035"/>
                </a:lnTo>
                <a:close/>
                <a:moveTo>
                  <a:pt x="2633020" y="2509229"/>
                </a:moveTo>
                <a:lnTo>
                  <a:pt x="2634906" y="2512993"/>
                </a:lnTo>
                <a:cubicBezTo>
                  <a:pt x="2638003" y="2517973"/>
                  <a:pt x="2640115" y="2517615"/>
                  <a:pt x="2641867" y="2515229"/>
                </a:cubicBezTo>
                <a:lnTo>
                  <a:pt x="2642092" y="2514774"/>
                </a:lnTo>
                <a:close/>
                <a:moveTo>
                  <a:pt x="2257568" y="2498233"/>
                </a:moveTo>
                <a:lnTo>
                  <a:pt x="2256521" y="2498556"/>
                </a:lnTo>
                <a:lnTo>
                  <a:pt x="2257425" y="2498886"/>
                </a:lnTo>
                <a:lnTo>
                  <a:pt x="2257749" y="2498935"/>
                </a:lnTo>
                <a:close/>
                <a:moveTo>
                  <a:pt x="1635122" y="2492047"/>
                </a:moveTo>
                <a:lnTo>
                  <a:pt x="1635028" y="2492132"/>
                </a:lnTo>
                <a:lnTo>
                  <a:pt x="1635184" y="2492159"/>
                </a:lnTo>
                <a:close/>
                <a:moveTo>
                  <a:pt x="887035" y="2480066"/>
                </a:moveTo>
                <a:lnTo>
                  <a:pt x="886978" y="2480092"/>
                </a:lnTo>
                <a:lnTo>
                  <a:pt x="886734" y="2480410"/>
                </a:lnTo>
                <a:lnTo>
                  <a:pt x="887191" y="2480606"/>
                </a:lnTo>
                <a:lnTo>
                  <a:pt x="887168" y="2480511"/>
                </a:lnTo>
                <a:close/>
                <a:moveTo>
                  <a:pt x="4082543" y="2478922"/>
                </a:moveTo>
                <a:lnTo>
                  <a:pt x="4083135" y="2479994"/>
                </a:lnTo>
                <a:lnTo>
                  <a:pt x="4083389" y="2479930"/>
                </a:lnTo>
                <a:close/>
                <a:moveTo>
                  <a:pt x="3613631" y="2476298"/>
                </a:moveTo>
                <a:lnTo>
                  <a:pt x="3612699" y="2476576"/>
                </a:lnTo>
                <a:lnTo>
                  <a:pt x="3613692" y="2477669"/>
                </a:lnTo>
                <a:close/>
                <a:moveTo>
                  <a:pt x="2338444" y="2463219"/>
                </a:moveTo>
                <a:lnTo>
                  <a:pt x="2337345" y="2463523"/>
                </a:lnTo>
                <a:lnTo>
                  <a:pt x="2338538" y="2463289"/>
                </a:lnTo>
                <a:close/>
                <a:moveTo>
                  <a:pt x="4364548" y="2451142"/>
                </a:moveTo>
                <a:lnTo>
                  <a:pt x="4364219" y="2451396"/>
                </a:lnTo>
                <a:lnTo>
                  <a:pt x="4364312" y="2451524"/>
                </a:lnTo>
                <a:close/>
                <a:moveTo>
                  <a:pt x="1016241" y="2435310"/>
                </a:moveTo>
                <a:lnTo>
                  <a:pt x="1016457" y="2436247"/>
                </a:lnTo>
                <a:lnTo>
                  <a:pt x="1018128" y="2435993"/>
                </a:lnTo>
                <a:close/>
                <a:moveTo>
                  <a:pt x="2472995" y="2434536"/>
                </a:moveTo>
                <a:lnTo>
                  <a:pt x="2472718" y="2434766"/>
                </a:lnTo>
                <a:lnTo>
                  <a:pt x="2473200" y="2434820"/>
                </a:lnTo>
                <a:lnTo>
                  <a:pt x="2473247" y="2434734"/>
                </a:lnTo>
                <a:close/>
                <a:moveTo>
                  <a:pt x="939857" y="2415624"/>
                </a:moveTo>
                <a:lnTo>
                  <a:pt x="939604" y="2416495"/>
                </a:lnTo>
                <a:lnTo>
                  <a:pt x="939922" y="2416092"/>
                </a:lnTo>
                <a:lnTo>
                  <a:pt x="941029" y="2415801"/>
                </a:lnTo>
                <a:close/>
                <a:moveTo>
                  <a:pt x="2127949" y="2402906"/>
                </a:moveTo>
                <a:lnTo>
                  <a:pt x="2127704" y="2403605"/>
                </a:lnTo>
                <a:lnTo>
                  <a:pt x="2128461" y="2403707"/>
                </a:lnTo>
                <a:lnTo>
                  <a:pt x="2128597" y="2403770"/>
                </a:lnTo>
                <a:lnTo>
                  <a:pt x="2128504" y="2403668"/>
                </a:lnTo>
                <a:close/>
                <a:moveTo>
                  <a:pt x="4183336" y="2386935"/>
                </a:moveTo>
                <a:lnTo>
                  <a:pt x="4183403" y="2387297"/>
                </a:lnTo>
                <a:lnTo>
                  <a:pt x="4183248" y="2387467"/>
                </a:lnTo>
                <a:lnTo>
                  <a:pt x="4183583" y="2387705"/>
                </a:lnTo>
                <a:lnTo>
                  <a:pt x="4183538" y="2387196"/>
                </a:lnTo>
                <a:close/>
                <a:moveTo>
                  <a:pt x="2336191" y="2386556"/>
                </a:moveTo>
                <a:lnTo>
                  <a:pt x="2338266" y="2390699"/>
                </a:lnTo>
                <a:cubicBezTo>
                  <a:pt x="2340817" y="2391123"/>
                  <a:pt x="2344219" y="2390698"/>
                  <a:pt x="2345921" y="2390698"/>
                </a:cubicBezTo>
                <a:lnTo>
                  <a:pt x="2346757" y="2390813"/>
                </a:lnTo>
                <a:lnTo>
                  <a:pt x="2338302" y="2387622"/>
                </a:lnTo>
                <a:close/>
                <a:moveTo>
                  <a:pt x="2058708" y="2374786"/>
                </a:moveTo>
                <a:lnTo>
                  <a:pt x="2059223" y="2375092"/>
                </a:lnTo>
                <a:lnTo>
                  <a:pt x="2059983" y="2374786"/>
                </a:lnTo>
                <a:close/>
                <a:moveTo>
                  <a:pt x="2057556" y="2374230"/>
                </a:moveTo>
                <a:lnTo>
                  <a:pt x="2057276" y="2374786"/>
                </a:lnTo>
                <a:lnTo>
                  <a:pt x="2058291" y="2374786"/>
                </a:lnTo>
                <a:close/>
                <a:moveTo>
                  <a:pt x="3894233" y="2369506"/>
                </a:moveTo>
                <a:lnTo>
                  <a:pt x="3894333" y="2370741"/>
                </a:lnTo>
                <a:lnTo>
                  <a:pt x="3895198" y="2371004"/>
                </a:lnTo>
                <a:close/>
                <a:moveTo>
                  <a:pt x="4598396" y="2351315"/>
                </a:moveTo>
                <a:lnTo>
                  <a:pt x="4598661" y="2351617"/>
                </a:lnTo>
                <a:lnTo>
                  <a:pt x="4598563" y="2352426"/>
                </a:lnTo>
                <a:lnTo>
                  <a:pt x="4600170" y="2353274"/>
                </a:lnTo>
                <a:lnTo>
                  <a:pt x="4598555" y="2351348"/>
                </a:lnTo>
                <a:close/>
                <a:moveTo>
                  <a:pt x="2853848" y="2344542"/>
                </a:moveTo>
                <a:lnTo>
                  <a:pt x="2852807" y="2344582"/>
                </a:lnTo>
                <a:lnTo>
                  <a:pt x="2855791" y="2345731"/>
                </a:lnTo>
                <a:lnTo>
                  <a:pt x="2855719" y="2345643"/>
                </a:lnTo>
                <a:close/>
                <a:moveTo>
                  <a:pt x="717099" y="2339084"/>
                </a:moveTo>
                <a:lnTo>
                  <a:pt x="716486" y="2339286"/>
                </a:lnTo>
                <a:lnTo>
                  <a:pt x="717822" y="2339286"/>
                </a:lnTo>
                <a:lnTo>
                  <a:pt x="718101" y="2339084"/>
                </a:lnTo>
                <a:close/>
                <a:moveTo>
                  <a:pt x="3003211" y="2336277"/>
                </a:moveTo>
                <a:lnTo>
                  <a:pt x="3008575" y="2342436"/>
                </a:lnTo>
                <a:lnTo>
                  <a:pt x="3012106" y="2343917"/>
                </a:lnTo>
                <a:close/>
                <a:moveTo>
                  <a:pt x="2789208" y="2334436"/>
                </a:moveTo>
                <a:lnTo>
                  <a:pt x="2789422" y="2334637"/>
                </a:lnTo>
                <a:lnTo>
                  <a:pt x="2789435" y="2334669"/>
                </a:lnTo>
                <a:lnTo>
                  <a:pt x="2789924" y="2334713"/>
                </a:lnTo>
                <a:lnTo>
                  <a:pt x="2789535" y="2334501"/>
                </a:lnTo>
                <a:close/>
                <a:moveTo>
                  <a:pt x="4170485" y="2324044"/>
                </a:moveTo>
                <a:lnTo>
                  <a:pt x="4170421" y="2324052"/>
                </a:lnTo>
                <a:lnTo>
                  <a:pt x="4170057" y="2324120"/>
                </a:lnTo>
                <a:lnTo>
                  <a:pt x="4170702" y="2324539"/>
                </a:lnTo>
                <a:close/>
                <a:moveTo>
                  <a:pt x="640005" y="2318038"/>
                </a:moveTo>
                <a:lnTo>
                  <a:pt x="639825" y="2318354"/>
                </a:lnTo>
                <a:lnTo>
                  <a:pt x="640112" y="2318069"/>
                </a:lnTo>
                <a:close/>
                <a:moveTo>
                  <a:pt x="4083480" y="2317410"/>
                </a:moveTo>
                <a:lnTo>
                  <a:pt x="4083301" y="2317514"/>
                </a:lnTo>
                <a:lnTo>
                  <a:pt x="4083097" y="2318732"/>
                </a:lnTo>
                <a:lnTo>
                  <a:pt x="4084548" y="2317486"/>
                </a:lnTo>
                <a:close/>
                <a:moveTo>
                  <a:pt x="4058075" y="2307020"/>
                </a:moveTo>
                <a:cubicBezTo>
                  <a:pt x="4057224" y="2306177"/>
                  <a:pt x="4056798" y="2307441"/>
                  <a:pt x="4056160" y="2309128"/>
                </a:cubicBezTo>
                <a:lnTo>
                  <a:pt x="4053708" y="2312689"/>
                </a:lnTo>
                <a:lnTo>
                  <a:pt x="4054177" y="2312653"/>
                </a:lnTo>
                <a:lnTo>
                  <a:pt x="4054375" y="2312338"/>
                </a:lnTo>
                <a:lnTo>
                  <a:pt x="4061519" y="2308644"/>
                </a:lnTo>
                <a:close/>
                <a:moveTo>
                  <a:pt x="3539098" y="2293185"/>
                </a:moveTo>
                <a:lnTo>
                  <a:pt x="3539114" y="2293254"/>
                </a:lnTo>
                <a:lnTo>
                  <a:pt x="3539216" y="2293290"/>
                </a:lnTo>
                <a:close/>
                <a:moveTo>
                  <a:pt x="3316207" y="2257439"/>
                </a:moveTo>
                <a:lnTo>
                  <a:pt x="3316545" y="2257790"/>
                </a:lnTo>
                <a:lnTo>
                  <a:pt x="3316730" y="2258256"/>
                </a:lnTo>
                <a:lnTo>
                  <a:pt x="3316886" y="2257825"/>
                </a:lnTo>
                <a:lnTo>
                  <a:pt x="3316905" y="2257818"/>
                </a:lnTo>
                <a:lnTo>
                  <a:pt x="3316496" y="2257570"/>
                </a:lnTo>
                <a:close/>
                <a:moveTo>
                  <a:pt x="4503945" y="2253146"/>
                </a:moveTo>
                <a:lnTo>
                  <a:pt x="4503933" y="2253148"/>
                </a:lnTo>
                <a:lnTo>
                  <a:pt x="4503959" y="2253168"/>
                </a:lnTo>
                <a:close/>
                <a:moveTo>
                  <a:pt x="3936961" y="2240769"/>
                </a:moveTo>
                <a:lnTo>
                  <a:pt x="3936924" y="2240784"/>
                </a:lnTo>
                <a:lnTo>
                  <a:pt x="3936986" y="2240779"/>
                </a:lnTo>
                <a:close/>
                <a:moveTo>
                  <a:pt x="2366049" y="2239778"/>
                </a:moveTo>
                <a:lnTo>
                  <a:pt x="2366386" y="2240085"/>
                </a:lnTo>
                <a:lnTo>
                  <a:pt x="2366490" y="2240001"/>
                </a:lnTo>
                <a:close/>
                <a:moveTo>
                  <a:pt x="3293485" y="2235604"/>
                </a:moveTo>
                <a:lnTo>
                  <a:pt x="3292999" y="2235934"/>
                </a:lnTo>
                <a:lnTo>
                  <a:pt x="3294022" y="2236783"/>
                </a:lnTo>
                <a:close/>
                <a:moveTo>
                  <a:pt x="1045081" y="2223483"/>
                </a:moveTo>
                <a:lnTo>
                  <a:pt x="1045066" y="2223539"/>
                </a:lnTo>
                <a:cubicBezTo>
                  <a:pt x="1043336" y="2223539"/>
                  <a:pt x="1041605" y="2223539"/>
                  <a:pt x="1039875" y="2223539"/>
                </a:cubicBezTo>
                <a:lnTo>
                  <a:pt x="1039838" y="2223539"/>
                </a:lnTo>
                <a:lnTo>
                  <a:pt x="1040156" y="2224328"/>
                </a:lnTo>
                <a:lnTo>
                  <a:pt x="1045194" y="2224328"/>
                </a:lnTo>
                <a:lnTo>
                  <a:pt x="1045778" y="2224328"/>
                </a:lnTo>
                <a:lnTo>
                  <a:pt x="1046006" y="2223903"/>
                </a:lnTo>
                <a:lnTo>
                  <a:pt x="1045111" y="2223903"/>
                </a:lnTo>
                <a:close/>
                <a:moveTo>
                  <a:pt x="994932" y="2218277"/>
                </a:moveTo>
                <a:lnTo>
                  <a:pt x="993970" y="2219161"/>
                </a:lnTo>
                <a:lnTo>
                  <a:pt x="996025" y="2219029"/>
                </a:lnTo>
                <a:close/>
                <a:moveTo>
                  <a:pt x="2274583" y="2203769"/>
                </a:moveTo>
                <a:lnTo>
                  <a:pt x="2273928" y="2205336"/>
                </a:lnTo>
                <a:lnTo>
                  <a:pt x="2274229" y="2205395"/>
                </a:lnTo>
                <a:lnTo>
                  <a:pt x="2276134" y="2205630"/>
                </a:lnTo>
                <a:lnTo>
                  <a:pt x="2274817" y="2205101"/>
                </a:lnTo>
                <a:close/>
                <a:moveTo>
                  <a:pt x="879416" y="2201300"/>
                </a:moveTo>
                <a:lnTo>
                  <a:pt x="878780" y="2202238"/>
                </a:lnTo>
                <a:lnTo>
                  <a:pt x="878780" y="2203141"/>
                </a:lnTo>
                <a:lnTo>
                  <a:pt x="879719" y="2202083"/>
                </a:lnTo>
                <a:close/>
                <a:moveTo>
                  <a:pt x="1125121" y="2200321"/>
                </a:moveTo>
                <a:lnTo>
                  <a:pt x="1122857" y="2200821"/>
                </a:lnTo>
                <a:lnTo>
                  <a:pt x="1125822" y="2201557"/>
                </a:lnTo>
                <a:lnTo>
                  <a:pt x="1126397" y="2201174"/>
                </a:lnTo>
                <a:cubicBezTo>
                  <a:pt x="1125970" y="2200747"/>
                  <a:pt x="1125121" y="2200321"/>
                  <a:pt x="1125121" y="2200321"/>
                </a:cubicBezTo>
                <a:close/>
                <a:moveTo>
                  <a:pt x="4334663" y="2199876"/>
                </a:moveTo>
                <a:lnTo>
                  <a:pt x="4335212" y="2200553"/>
                </a:lnTo>
                <a:lnTo>
                  <a:pt x="4336694" y="2203032"/>
                </a:lnTo>
                <a:lnTo>
                  <a:pt x="4337356" y="2200816"/>
                </a:lnTo>
                <a:lnTo>
                  <a:pt x="4335201" y="2200143"/>
                </a:lnTo>
                <a:close/>
                <a:moveTo>
                  <a:pt x="3767220" y="2197446"/>
                </a:moveTo>
                <a:lnTo>
                  <a:pt x="3766498" y="2197926"/>
                </a:lnTo>
                <a:lnTo>
                  <a:pt x="3767220" y="2200087"/>
                </a:lnTo>
                <a:cubicBezTo>
                  <a:pt x="3765523" y="2200087"/>
                  <a:pt x="3765523" y="2200087"/>
                  <a:pt x="3767220" y="2198392"/>
                </a:cubicBezTo>
                <a:lnTo>
                  <a:pt x="3767980" y="2199876"/>
                </a:lnTo>
                <a:lnTo>
                  <a:pt x="3768563" y="2198708"/>
                </a:lnTo>
                <a:lnTo>
                  <a:pt x="3767220" y="2198392"/>
                </a:lnTo>
                <a:close/>
                <a:moveTo>
                  <a:pt x="3668523" y="2192800"/>
                </a:moveTo>
                <a:lnTo>
                  <a:pt x="3668422" y="2193103"/>
                </a:lnTo>
                <a:lnTo>
                  <a:pt x="3667274" y="2193818"/>
                </a:lnTo>
                <a:lnTo>
                  <a:pt x="3668302" y="2195158"/>
                </a:lnTo>
                <a:lnTo>
                  <a:pt x="3668422" y="2194799"/>
                </a:lnTo>
                <a:lnTo>
                  <a:pt x="3669058" y="2193531"/>
                </a:lnTo>
                <a:close/>
                <a:moveTo>
                  <a:pt x="2468534" y="2191819"/>
                </a:moveTo>
                <a:lnTo>
                  <a:pt x="2467555" y="2194453"/>
                </a:lnTo>
                <a:cubicBezTo>
                  <a:pt x="2467210" y="2197435"/>
                  <a:pt x="2467901" y="2199564"/>
                  <a:pt x="2469493" y="2200842"/>
                </a:cubicBezTo>
                <a:lnTo>
                  <a:pt x="2472824" y="2201421"/>
                </a:lnTo>
                <a:lnTo>
                  <a:pt x="2469794" y="2195431"/>
                </a:lnTo>
                <a:close/>
                <a:moveTo>
                  <a:pt x="2069923" y="2182737"/>
                </a:moveTo>
                <a:lnTo>
                  <a:pt x="2070023" y="2183036"/>
                </a:lnTo>
                <a:lnTo>
                  <a:pt x="2069525" y="2183555"/>
                </a:lnTo>
                <a:lnTo>
                  <a:pt x="2070422" y="2183245"/>
                </a:lnTo>
                <a:lnTo>
                  <a:pt x="2070763" y="2183716"/>
                </a:lnTo>
                <a:lnTo>
                  <a:pt x="2070512" y="2183141"/>
                </a:lnTo>
                <a:close/>
                <a:moveTo>
                  <a:pt x="3709038" y="2170888"/>
                </a:moveTo>
                <a:lnTo>
                  <a:pt x="3709249" y="2171053"/>
                </a:lnTo>
                <a:lnTo>
                  <a:pt x="3709525" y="2170921"/>
                </a:lnTo>
                <a:close/>
                <a:moveTo>
                  <a:pt x="771394" y="2141277"/>
                </a:moveTo>
                <a:lnTo>
                  <a:pt x="770912" y="2141666"/>
                </a:lnTo>
                <a:lnTo>
                  <a:pt x="770962" y="2142449"/>
                </a:lnTo>
                <a:close/>
                <a:moveTo>
                  <a:pt x="2320579" y="2134972"/>
                </a:moveTo>
                <a:lnTo>
                  <a:pt x="2321448" y="2137735"/>
                </a:lnTo>
                <a:lnTo>
                  <a:pt x="2327068" y="2137524"/>
                </a:lnTo>
                <a:close/>
                <a:moveTo>
                  <a:pt x="3794821" y="2120084"/>
                </a:moveTo>
                <a:lnTo>
                  <a:pt x="3796779" y="2122788"/>
                </a:lnTo>
                <a:lnTo>
                  <a:pt x="3800807" y="2125074"/>
                </a:lnTo>
                <a:lnTo>
                  <a:pt x="3799905" y="2124223"/>
                </a:lnTo>
                <a:close/>
                <a:moveTo>
                  <a:pt x="2321808" y="2118389"/>
                </a:moveTo>
                <a:lnTo>
                  <a:pt x="2321808" y="2118433"/>
                </a:lnTo>
                <a:lnTo>
                  <a:pt x="2319261" y="2118517"/>
                </a:lnTo>
                <a:lnTo>
                  <a:pt x="2321961" y="2118930"/>
                </a:lnTo>
                <a:lnTo>
                  <a:pt x="2322248" y="2118628"/>
                </a:lnTo>
                <a:lnTo>
                  <a:pt x="2321878" y="2118501"/>
                </a:lnTo>
                <a:close/>
                <a:moveTo>
                  <a:pt x="3411912" y="2106535"/>
                </a:moveTo>
                <a:lnTo>
                  <a:pt x="3411930" y="2106810"/>
                </a:lnTo>
                <a:lnTo>
                  <a:pt x="3412288" y="2106840"/>
                </a:lnTo>
                <a:close/>
                <a:moveTo>
                  <a:pt x="3593357" y="2106209"/>
                </a:moveTo>
                <a:lnTo>
                  <a:pt x="3586605" y="2109335"/>
                </a:lnTo>
                <a:lnTo>
                  <a:pt x="3591232" y="2108719"/>
                </a:lnTo>
                <a:close/>
                <a:moveTo>
                  <a:pt x="727110" y="2101685"/>
                </a:moveTo>
                <a:lnTo>
                  <a:pt x="727228" y="2101788"/>
                </a:lnTo>
                <a:lnTo>
                  <a:pt x="727251" y="2101716"/>
                </a:lnTo>
                <a:close/>
                <a:moveTo>
                  <a:pt x="2017492" y="2093373"/>
                </a:moveTo>
                <a:lnTo>
                  <a:pt x="2015457" y="2094228"/>
                </a:lnTo>
                <a:lnTo>
                  <a:pt x="2016073" y="2094538"/>
                </a:lnTo>
                <a:lnTo>
                  <a:pt x="2016516" y="2095268"/>
                </a:lnTo>
                <a:close/>
                <a:moveTo>
                  <a:pt x="706501" y="2088950"/>
                </a:moveTo>
                <a:lnTo>
                  <a:pt x="706081" y="2089328"/>
                </a:lnTo>
                <a:lnTo>
                  <a:pt x="706445" y="2089549"/>
                </a:lnTo>
                <a:close/>
                <a:moveTo>
                  <a:pt x="987413" y="2072656"/>
                </a:moveTo>
                <a:lnTo>
                  <a:pt x="987530" y="2072909"/>
                </a:lnTo>
                <a:lnTo>
                  <a:pt x="987650" y="2072890"/>
                </a:lnTo>
                <a:close/>
                <a:moveTo>
                  <a:pt x="1085995" y="2065844"/>
                </a:moveTo>
                <a:lnTo>
                  <a:pt x="1085995" y="2066312"/>
                </a:lnTo>
                <a:lnTo>
                  <a:pt x="1085866" y="2066386"/>
                </a:lnTo>
                <a:lnTo>
                  <a:pt x="1086122" y="2066346"/>
                </a:lnTo>
                <a:lnTo>
                  <a:pt x="1086277" y="2066268"/>
                </a:lnTo>
                <a:close/>
                <a:moveTo>
                  <a:pt x="3666883" y="2037942"/>
                </a:moveTo>
                <a:lnTo>
                  <a:pt x="3667084" y="2038531"/>
                </a:lnTo>
                <a:cubicBezTo>
                  <a:pt x="3667084" y="2040229"/>
                  <a:pt x="3673878" y="2043624"/>
                  <a:pt x="3675576" y="2043624"/>
                </a:cubicBezTo>
                <a:lnTo>
                  <a:pt x="3676096" y="2043629"/>
                </a:lnTo>
                <a:lnTo>
                  <a:pt x="3670073" y="2040370"/>
                </a:lnTo>
                <a:close/>
                <a:moveTo>
                  <a:pt x="788525" y="2025044"/>
                </a:moveTo>
                <a:lnTo>
                  <a:pt x="788527" y="2025046"/>
                </a:lnTo>
                <a:lnTo>
                  <a:pt x="788529" y="2025045"/>
                </a:lnTo>
                <a:close/>
                <a:moveTo>
                  <a:pt x="3274455" y="2020837"/>
                </a:moveTo>
                <a:lnTo>
                  <a:pt x="3274149" y="2021529"/>
                </a:lnTo>
                <a:lnTo>
                  <a:pt x="3275267" y="2022175"/>
                </a:lnTo>
                <a:close/>
                <a:moveTo>
                  <a:pt x="4227771" y="2015232"/>
                </a:moveTo>
                <a:lnTo>
                  <a:pt x="4239174" y="2037289"/>
                </a:lnTo>
                <a:cubicBezTo>
                  <a:pt x="4246812" y="2049170"/>
                  <a:pt x="4255301" y="2060627"/>
                  <a:pt x="4263789" y="2072508"/>
                </a:cubicBezTo>
                <a:lnTo>
                  <a:pt x="4267221" y="2076155"/>
                </a:lnTo>
                <a:lnTo>
                  <a:pt x="4278262" y="2077796"/>
                </a:lnTo>
                <a:lnTo>
                  <a:pt x="4291199" y="2081072"/>
                </a:lnTo>
                <a:lnTo>
                  <a:pt x="4284372" y="2074152"/>
                </a:lnTo>
                <a:cubicBezTo>
                  <a:pt x="4278430" y="2067098"/>
                  <a:pt x="4273125" y="2059354"/>
                  <a:pt x="4268881" y="2050443"/>
                </a:cubicBezTo>
                <a:lnTo>
                  <a:pt x="4268757" y="2046721"/>
                </a:lnTo>
                <a:lnTo>
                  <a:pt x="4252590" y="2041506"/>
                </a:lnTo>
                <a:cubicBezTo>
                  <a:pt x="4247448" y="2038643"/>
                  <a:pt x="4242995" y="2034931"/>
                  <a:pt x="4238967" y="2030688"/>
                </a:cubicBezTo>
                <a:close/>
                <a:moveTo>
                  <a:pt x="3086430" y="2012282"/>
                </a:moveTo>
                <a:lnTo>
                  <a:pt x="3090270" y="2016303"/>
                </a:lnTo>
                <a:cubicBezTo>
                  <a:pt x="3093465" y="2018845"/>
                  <a:pt x="3096980" y="2020433"/>
                  <a:pt x="3101187" y="2020009"/>
                </a:cubicBezTo>
                <a:lnTo>
                  <a:pt x="3105617" y="2018542"/>
                </a:lnTo>
                <a:close/>
                <a:moveTo>
                  <a:pt x="3330881" y="1985455"/>
                </a:moveTo>
                <a:lnTo>
                  <a:pt x="3330684" y="1988126"/>
                </a:lnTo>
                <a:lnTo>
                  <a:pt x="3332286" y="1986442"/>
                </a:lnTo>
                <a:close/>
                <a:moveTo>
                  <a:pt x="3022992" y="1981828"/>
                </a:moveTo>
                <a:lnTo>
                  <a:pt x="3024232" y="1982842"/>
                </a:lnTo>
                <a:cubicBezTo>
                  <a:pt x="3027640" y="1986231"/>
                  <a:pt x="3031049" y="1987925"/>
                  <a:pt x="3034670" y="1988772"/>
                </a:cubicBezTo>
                <a:lnTo>
                  <a:pt x="3035305" y="1988818"/>
                </a:lnTo>
                <a:close/>
                <a:moveTo>
                  <a:pt x="1009547" y="1960393"/>
                </a:moveTo>
                <a:lnTo>
                  <a:pt x="1009501" y="1960491"/>
                </a:lnTo>
                <a:lnTo>
                  <a:pt x="1009631" y="1960452"/>
                </a:lnTo>
                <a:close/>
                <a:moveTo>
                  <a:pt x="2289851" y="1955561"/>
                </a:moveTo>
                <a:lnTo>
                  <a:pt x="2284425" y="1957167"/>
                </a:lnTo>
                <a:cubicBezTo>
                  <a:pt x="2285702" y="1961413"/>
                  <a:pt x="2287511" y="1963642"/>
                  <a:pt x="2289639" y="1964676"/>
                </a:cubicBezTo>
                <a:lnTo>
                  <a:pt x="2292129" y="1964797"/>
                </a:lnTo>
                <a:lnTo>
                  <a:pt x="2290013" y="1959326"/>
                </a:lnTo>
                <a:close/>
                <a:moveTo>
                  <a:pt x="1325308" y="1953999"/>
                </a:moveTo>
                <a:lnTo>
                  <a:pt x="1325226" y="1954034"/>
                </a:lnTo>
                <a:lnTo>
                  <a:pt x="1325203" y="1954096"/>
                </a:lnTo>
                <a:close/>
                <a:moveTo>
                  <a:pt x="2678832" y="1923394"/>
                </a:moveTo>
                <a:lnTo>
                  <a:pt x="2675218" y="1925059"/>
                </a:lnTo>
                <a:lnTo>
                  <a:pt x="2683331" y="1928207"/>
                </a:lnTo>
                <a:lnTo>
                  <a:pt x="2682235" y="1926788"/>
                </a:lnTo>
                <a:cubicBezTo>
                  <a:pt x="2680533" y="1925091"/>
                  <a:pt x="2678832" y="1923394"/>
                  <a:pt x="2678832" y="1923394"/>
                </a:cubicBezTo>
                <a:close/>
                <a:moveTo>
                  <a:pt x="853431" y="1895513"/>
                </a:moveTo>
                <a:lnTo>
                  <a:pt x="852908" y="1896014"/>
                </a:lnTo>
                <a:lnTo>
                  <a:pt x="851990" y="1896014"/>
                </a:lnTo>
                <a:lnTo>
                  <a:pt x="852887" y="1899497"/>
                </a:lnTo>
                <a:lnTo>
                  <a:pt x="853358" y="1899044"/>
                </a:lnTo>
                <a:lnTo>
                  <a:pt x="853358" y="1896223"/>
                </a:lnTo>
                <a:close/>
                <a:moveTo>
                  <a:pt x="823530" y="1876816"/>
                </a:moveTo>
                <a:lnTo>
                  <a:pt x="822313" y="1877322"/>
                </a:lnTo>
                <a:lnTo>
                  <a:pt x="822189" y="1877362"/>
                </a:lnTo>
                <a:lnTo>
                  <a:pt x="822197" y="1877841"/>
                </a:lnTo>
                <a:lnTo>
                  <a:pt x="822846" y="1877910"/>
                </a:lnTo>
                <a:lnTo>
                  <a:pt x="822837" y="1877728"/>
                </a:lnTo>
                <a:close/>
                <a:moveTo>
                  <a:pt x="874603" y="1871978"/>
                </a:moveTo>
                <a:lnTo>
                  <a:pt x="874832" y="1872591"/>
                </a:lnTo>
                <a:lnTo>
                  <a:pt x="872329" y="1873055"/>
                </a:lnTo>
                <a:lnTo>
                  <a:pt x="874828" y="1873569"/>
                </a:lnTo>
                <a:lnTo>
                  <a:pt x="875298" y="1872328"/>
                </a:lnTo>
                <a:close/>
                <a:moveTo>
                  <a:pt x="2946491" y="1848697"/>
                </a:moveTo>
                <a:lnTo>
                  <a:pt x="2943622" y="1849970"/>
                </a:lnTo>
                <a:lnTo>
                  <a:pt x="2945369" y="1849620"/>
                </a:lnTo>
                <a:close/>
                <a:moveTo>
                  <a:pt x="1358382" y="1835008"/>
                </a:moveTo>
                <a:lnTo>
                  <a:pt x="1359139" y="1835834"/>
                </a:lnTo>
                <a:lnTo>
                  <a:pt x="1359143" y="1835737"/>
                </a:lnTo>
                <a:close/>
                <a:moveTo>
                  <a:pt x="2179990" y="1832106"/>
                </a:moveTo>
                <a:lnTo>
                  <a:pt x="2181345" y="1832930"/>
                </a:lnTo>
                <a:lnTo>
                  <a:pt x="2186612" y="1833452"/>
                </a:lnTo>
                <a:lnTo>
                  <a:pt x="2181926" y="1832302"/>
                </a:lnTo>
                <a:close/>
                <a:moveTo>
                  <a:pt x="2132990" y="1826299"/>
                </a:moveTo>
                <a:lnTo>
                  <a:pt x="2133069" y="1826615"/>
                </a:lnTo>
                <a:lnTo>
                  <a:pt x="2132715" y="1826931"/>
                </a:lnTo>
                <a:lnTo>
                  <a:pt x="2133003" y="1826993"/>
                </a:lnTo>
                <a:lnTo>
                  <a:pt x="2135801" y="1826993"/>
                </a:lnTo>
                <a:lnTo>
                  <a:pt x="2133267" y="1826360"/>
                </a:lnTo>
                <a:close/>
                <a:moveTo>
                  <a:pt x="2724402" y="1807727"/>
                </a:moveTo>
                <a:lnTo>
                  <a:pt x="2724326" y="1807965"/>
                </a:lnTo>
                <a:lnTo>
                  <a:pt x="2724715" y="1807986"/>
                </a:lnTo>
                <a:close/>
                <a:moveTo>
                  <a:pt x="2056421" y="1783848"/>
                </a:moveTo>
                <a:lnTo>
                  <a:pt x="2056397" y="1786060"/>
                </a:lnTo>
                <a:lnTo>
                  <a:pt x="2058420" y="1785655"/>
                </a:lnTo>
                <a:lnTo>
                  <a:pt x="2058263" y="1785589"/>
                </a:lnTo>
                <a:close/>
                <a:moveTo>
                  <a:pt x="3194482" y="1755016"/>
                </a:moveTo>
                <a:lnTo>
                  <a:pt x="3194482" y="1757917"/>
                </a:lnTo>
                <a:lnTo>
                  <a:pt x="3194645" y="1758019"/>
                </a:lnTo>
                <a:lnTo>
                  <a:pt x="3194645" y="1755574"/>
                </a:lnTo>
                <a:lnTo>
                  <a:pt x="3195329" y="1755636"/>
                </a:lnTo>
                <a:lnTo>
                  <a:pt x="3194506" y="1755035"/>
                </a:lnTo>
                <a:close/>
                <a:moveTo>
                  <a:pt x="1641317" y="1754907"/>
                </a:moveTo>
                <a:lnTo>
                  <a:pt x="1641232" y="1755201"/>
                </a:lnTo>
                <a:lnTo>
                  <a:pt x="1641502" y="1755201"/>
                </a:lnTo>
                <a:close/>
                <a:moveTo>
                  <a:pt x="740378" y="1750007"/>
                </a:moveTo>
                <a:lnTo>
                  <a:pt x="740676" y="1750260"/>
                </a:lnTo>
                <a:lnTo>
                  <a:pt x="740626" y="1750339"/>
                </a:lnTo>
                <a:lnTo>
                  <a:pt x="741035" y="1750165"/>
                </a:lnTo>
                <a:lnTo>
                  <a:pt x="740833" y="1750165"/>
                </a:lnTo>
                <a:lnTo>
                  <a:pt x="740821" y="1750188"/>
                </a:lnTo>
                <a:lnTo>
                  <a:pt x="740765" y="1750165"/>
                </a:lnTo>
                <a:lnTo>
                  <a:pt x="740720" y="1750165"/>
                </a:lnTo>
                <a:lnTo>
                  <a:pt x="740709" y="1750142"/>
                </a:lnTo>
                <a:close/>
                <a:moveTo>
                  <a:pt x="747755" y="1749954"/>
                </a:moveTo>
                <a:lnTo>
                  <a:pt x="747592" y="1750114"/>
                </a:lnTo>
                <a:lnTo>
                  <a:pt x="747701" y="1750114"/>
                </a:lnTo>
                <a:close/>
                <a:moveTo>
                  <a:pt x="3954084" y="1743705"/>
                </a:moveTo>
                <a:lnTo>
                  <a:pt x="3950928" y="1744390"/>
                </a:lnTo>
                <a:lnTo>
                  <a:pt x="3954385" y="1748310"/>
                </a:lnTo>
                <a:close/>
                <a:moveTo>
                  <a:pt x="4185502" y="1740288"/>
                </a:moveTo>
                <a:lnTo>
                  <a:pt x="4186310" y="1743768"/>
                </a:lnTo>
                <a:lnTo>
                  <a:pt x="4188923" y="1743768"/>
                </a:lnTo>
                <a:lnTo>
                  <a:pt x="4189488" y="1743918"/>
                </a:lnTo>
                <a:lnTo>
                  <a:pt x="4188725" y="1743403"/>
                </a:lnTo>
                <a:close/>
                <a:moveTo>
                  <a:pt x="1638128" y="1727283"/>
                </a:moveTo>
                <a:lnTo>
                  <a:pt x="1638144" y="1727343"/>
                </a:lnTo>
                <a:lnTo>
                  <a:pt x="1638238" y="1727375"/>
                </a:lnTo>
                <a:close/>
                <a:moveTo>
                  <a:pt x="4083336" y="1725493"/>
                </a:moveTo>
                <a:lnTo>
                  <a:pt x="4082673" y="1726037"/>
                </a:lnTo>
                <a:lnTo>
                  <a:pt x="4083692" y="1726449"/>
                </a:lnTo>
                <a:lnTo>
                  <a:pt x="4083643" y="1726213"/>
                </a:lnTo>
                <a:close/>
                <a:moveTo>
                  <a:pt x="1728937" y="1682895"/>
                </a:moveTo>
                <a:lnTo>
                  <a:pt x="1727298" y="1683723"/>
                </a:lnTo>
                <a:lnTo>
                  <a:pt x="1729202" y="1683983"/>
                </a:lnTo>
                <a:close/>
                <a:moveTo>
                  <a:pt x="2538945" y="1681289"/>
                </a:moveTo>
                <a:lnTo>
                  <a:pt x="2538697" y="1681562"/>
                </a:lnTo>
                <a:lnTo>
                  <a:pt x="2541087" y="1683068"/>
                </a:lnTo>
                <a:close/>
                <a:moveTo>
                  <a:pt x="4192743" y="1677313"/>
                </a:moveTo>
                <a:lnTo>
                  <a:pt x="4192660" y="1677773"/>
                </a:lnTo>
                <a:lnTo>
                  <a:pt x="4193714" y="1678165"/>
                </a:lnTo>
                <a:close/>
                <a:moveTo>
                  <a:pt x="3995464" y="1667380"/>
                </a:moveTo>
                <a:lnTo>
                  <a:pt x="3994706" y="1668388"/>
                </a:lnTo>
                <a:lnTo>
                  <a:pt x="3995323" y="1668742"/>
                </a:lnTo>
                <a:lnTo>
                  <a:pt x="3996415" y="1669145"/>
                </a:lnTo>
                <a:lnTo>
                  <a:pt x="3995464" y="1668437"/>
                </a:lnTo>
                <a:close/>
                <a:moveTo>
                  <a:pt x="3767602" y="1654911"/>
                </a:moveTo>
                <a:lnTo>
                  <a:pt x="3768464" y="1656120"/>
                </a:lnTo>
                <a:lnTo>
                  <a:pt x="3769221" y="1655679"/>
                </a:lnTo>
                <a:close/>
                <a:moveTo>
                  <a:pt x="1583242" y="1650367"/>
                </a:moveTo>
                <a:lnTo>
                  <a:pt x="1581229" y="1652377"/>
                </a:lnTo>
                <a:cubicBezTo>
                  <a:pt x="1579104" y="1654500"/>
                  <a:pt x="1578254" y="1655774"/>
                  <a:pt x="1585905" y="1651529"/>
                </a:cubicBezTo>
                <a:lnTo>
                  <a:pt x="1587574" y="1650888"/>
                </a:lnTo>
                <a:lnTo>
                  <a:pt x="1586891" y="1650580"/>
                </a:lnTo>
                <a:close/>
                <a:moveTo>
                  <a:pt x="3978784" y="1645366"/>
                </a:moveTo>
                <a:lnTo>
                  <a:pt x="3978571" y="1645522"/>
                </a:lnTo>
                <a:lnTo>
                  <a:pt x="3979053" y="1645755"/>
                </a:lnTo>
                <a:close/>
                <a:moveTo>
                  <a:pt x="4209794" y="1644722"/>
                </a:moveTo>
                <a:lnTo>
                  <a:pt x="4205602" y="1644836"/>
                </a:lnTo>
                <a:lnTo>
                  <a:pt x="4205566" y="1644765"/>
                </a:lnTo>
                <a:lnTo>
                  <a:pt x="4205248" y="1644755"/>
                </a:lnTo>
                <a:lnTo>
                  <a:pt x="4205429" y="1644872"/>
                </a:lnTo>
                <a:lnTo>
                  <a:pt x="4208075" y="1649871"/>
                </a:lnTo>
                <a:close/>
                <a:moveTo>
                  <a:pt x="3701927" y="1644264"/>
                </a:moveTo>
                <a:lnTo>
                  <a:pt x="3702643" y="1645065"/>
                </a:lnTo>
                <a:lnTo>
                  <a:pt x="3703255" y="1646563"/>
                </a:lnTo>
                <a:lnTo>
                  <a:pt x="3703740" y="1644986"/>
                </a:lnTo>
                <a:lnTo>
                  <a:pt x="3702976" y="1644744"/>
                </a:lnTo>
                <a:close/>
                <a:moveTo>
                  <a:pt x="3188446" y="1637030"/>
                </a:moveTo>
                <a:lnTo>
                  <a:pt x="3180864" y="1641520"/>
                </a:lnTo>
                <a:lnTo>
                  <a:pt x="3188089" y="1645016"/>
                </a:lnTo>
                <a:close/>
                <a:moveTo>
                  <a:pt x="1086155" y="1632418"/>
                </a:moveTo>
                <a:lnTo>
                  <a:pt x="1088641" y="1634284"/>
                </a:lnTo>
                <a:lnTo>
                  <a:pt x="1088071" y="1633855"/>
                </a:lnTo>
                <a:close/>
                <a:moveTo>
                  <a:pt x="1476892" y="1624303"/>
                </a:moveTo>
                <a:lnTo>
                  <a:pt x="1480255" y="1626227"/>
                </a:lnTo>
                <a:lnTo>
                  <a:pt x="1480490" y="1624354"/>
                </a:lnTo>
                <a:close/>
                <a:moveTo>
                  <a:pt x="3693764" y="1602020"/>
                </a:moveTo>
                <a:lnTo>
                  <a:pt x="3696173" y="1604074"/>
                </a:lnTo>
                <a:lnTo>
                  <a:pt x="3696565" y="1602361"/>
                </a:lnTo>
                <a:close/>
                <a:moveTo>
                  <a:pt x="1054499" y="1598883"/>
                </a:moveTo>
                <a:lnTo>
                  <a:pt x="1058852" y="1600759"/>
                </a:lnTo>
                <a:lnTo>
                  <a:pt x="1057913" y="1598883"/>
                </a:lnTo>
                <a:close/>
                <a:moveTo>
                  <a:pt x="3280990" y="1592125"/>
                </a:moveTo>
                <a:lnTo>
                  <a:pt x="3281042" y="1592177"/>
                </a:lnTo>
                <a:lnTo>
                  <a:pt x="3281219" y="1592429"/>
                </a:lnTo>
                <a:lnTo>
                  <a:pt x="3282024" y="1592273"/>
                </a:lnTo>
                <a:close/>
                <a:moveTo>
                  <a:pt x="545236" y="1591079"/>
                </a:moveTo>
                <a:lnTo>
                  <a:pt x="545714" y="1592203"/>
                </a:lnTo>
                <a:lnTo>
                  <a:pt x="546294" y="1591465"/>
                </a:lnTo>
                <a:close/>
                <a:moveTo>
                  <a:pt x="1601559" y="1586287"/>
                </a:moveTo>
                <a:lnTo>
                  <a:pt x="1601647" y="1587350"/>
                </a:lnTo>
                <a:lnTo>
                  <a:pt x="1602603" y="1586594"/>
                </a:lnTo>
                <a:close/>
                <a:moveTo>
                  <a:pt x="3170325" y="1580280"/>
                </a:moveTo>
                <a:lnTo>
                  <a:pt x="3170633" y="1580526"/>
                </a:lnTo>
                <a:lnTo>
                  <a:pt x="3170547" y="1580889"/>
                </a:lnTo>
                <a:lnTo>
                  <a:pt x="3174276" y="1580889"/>
                </a:lnTo>
                <a:lnTo>
                  <a:pt x="3173904" y="1580288"/>
                </a:lnTo>
                <a:lnTo>
                  <a:pt x="3170621" y="1580288"/>
                </a:lnTo>
                <a:close/>
                <a:moveTo>
                  <a:pt x="2516108" y="1574036"/>
                </a:moveTo>
                <a:lnTo>
                  <a:pt x="2516604" y="1576849"/>
                </a:lnTo>
                <a:lnTo>
                  <a:pt x="2517984" y="1575871"/>
                </a:lnTo>
                <a:close/>
                <a:moveTo>
                  <a:pt x="525122" y="1574009"/>
                </a:moveTo>
                <a:lnTo>
                  <a:pt x="524839" y="1574951"/>
                </a:lnTo>
                <a:lnTo>
                  <a:pt x="525039" y="1575079"/>
                </a:lnTo>
                <a:close/>
                <a:moveTo>
                  <a:pt x="599695" y="1573743"/>
                </a:moveTo>
                <a:lnTo>
                  <a:pt x="599923" y="1574794"/>
                </a:lnTo>
                <a:lnTo>
                  <a:pt x="601616" y="1574563"/>
                </a:lnTo>
                <a:close/>
                <a:moveTo>
                  <a:pt x="4138097" y="1568010"/>
                </a:moveTo>
                <a:lnTo>
                  <a:pt x="4136067" y="1568882"/>
                </a:lnTo>
                <a:lnTo>
                  <a:pt x="4136333" y="1569313"/>
                </a:lnTo>
                <a:close/>
                <a:moveTo>
                  <a:pt x="4005445" y="1566356"/>
                </a:moveTo>
                <a:lnTo>
                  <a:pt x="4005074" y="1566454"/>
                </a:lnTo>
                <a:lnTo>
                  <a:pt x="4007001" y="1567737"/>
                </a:lnTo>
                <a:close/>
                <a:moveTo>
                  <a:pt x="2519065" y="1558558"/>
                </a:moveTo>
                <a:lnTo>
                  <a:pt x="2519929" y="1562070"/>
                </a:lnTo>
                <a:lnTo>
                  <a:pt x="2526310" y="1562149"/>
                </a:lnTo>
                <a:close/>
                <a:moveTo>
                  <a:pt x="1849139" y="1554442"/>
                </a:moveTo>
                <a:lnTo>
                  <a:pt x="1848495" y="1555147"/>
                </a:lnTo>
                <a:lnTo>
                  <a:pt x="1850817" y="1556066"/>
                </a:lnTo>
                <a:lnTo>
                  <a:pt x="1857257" y="1557221"/>
                </a:lnTo>
                <a:lnTo>
                  <a:pt x="1855751" y="1555563"/>
                </a:lnTo>
                <a:cubicBezTo>
                  <a:pt x="1853733" y="1554068"/>
                  <a:pt x="1851556" y="1553429"/>
                  <a:pt x="1849139" y="1554442"/>
                </a:cubicBezTo>
                <a:close/>
                <a:moveTo>
                  <a:pt x="790119" y="1541070"/>
                </a:moveTo>
                <a:lnTo>
                  <a:pt x="785027" y="1543136"/>
                </a:lnTo>
                <a:lnTo>
                  <a:pt x="794791" y="1546509"/>
                </a:lnTo>
                <a:lnTo>
                  <a:pt x="793519" y="1544682"/>
                </a:lnTo>
                <a:cubicBezTo>
                  <a:pt x="792244" y="1542768"/>
                  <a:pt x="790970" y="1541070"/>
                  <a:pt x="790119" y="1541070"/>
                </a:cubicBezTo>
                <a:close/>
                <a:moveTo>
                  <a:pt x="4164956" y="1539482"/>
                </a:moveTo>
                <a:lnTo>
                  <a:pt x="4164951" y="1539543"/>
                </a:lnTo>
                <a:lnTo>
                  <a:pt x="4165002" y="1539495"/>
                </a:lnTo>
                <a:close/>
                <a:moveTo>
                  <a:pt x="1658735" y="1538530"/>
                </a:moveTo>
                <a:lnTo>
                  <a:pt x="1657023" y="1539281"/>
                </a:lnTo>
                <a:lnTo>
                  <a:pt x="1659821" y="1539541"/>
                </a:lnTo>
                <a:close/>
                <a:moveTo>
                  <a:pt x="3321862" y="1527655"/>
                </a:moveTo>
                <a:lnTo>
                  <a:pt x="3321928" y="1527898"/>
                </a:lnTo>
                <a:lnTo>
                  <a:pt x="3322626" y="1529121"/>
                </a:lnTo>
                <a:lnTo>
                  <a:pt x="3322778" y="1528157"/>
                </a:lnTo>
                <a:close/>
                <a:moveTo>
                  <a:pt x="4235407" y="1497433"/>
                </a:moveTo>
                <a:lnTo>
                  <a:pt x="4234697" y="1499490"/>
                </a:lnTo>
                <a:lnTo>
                  <a:pt x="4236304" y="1499154"/>
                </a:lnTo>
                <a:close/>
                <a:moveTo>
                  <a:pt x="4270383" y="1491538"/>
                </a:moveTo>
                <a:lnTo>
                  <a:pt x="4270384" y="1491911"/>
                </a:lnTo>
                <a:lnTo>
                  <a:pt x="4270625" y="1491851"/>
                </a:lnTo>
                <a:close/>
                <a:moveTo>
                  <a:pt x="2894637" y="1487249"/>
                </a:moveTo>
                <a:lnTo>
                  <a:pt x="2890976" y="1487612"/>
                </a:lnTo>
                <a:lnTo>
                  <a:pt x="2894800" y="1488627"/>
                </a:lnTo>
                <a:close/>
                <a:moveTo>
                  <a:pt x="3592468" y="1463314"/>
                </a:moveTo>
                <a:lnTo>
                  <a:pt x="3592462" y="1463321"/>
                </a:lnTo>
                <a:lnTo>
                  <a:pt x="3592340" y="1463370"/>
                </a:lnTo>
                <a:lnTo>
                  <a:pt x="3593381" y="1463889"/>
                </a:lnTo>
                <a:lnTo>
                  <a:pt x="3593661" y="1463923"/>
                </a:lnTo>
                <a:close/>
                <a:moveTo>
                  <a:pt x="500719" y="1457039"/>
                </a:moveTo>
                <a:lnTo>
                  <a:pt x="500719" y="1457933"/>
                </a:lnTo>
                <a:lnTo>
                  <a:pt x="500032" y="1459314"/>
                </a:lnTo>
                <a:lnTo>
                  <a:pt x="501262" y="1458392"/>
                </a:lnTo>
                <a:lnTo>
                  <a:pt x="501487" y="1458663"/>
                </a:lnTo>
                <a:lnTo>
                  <a:pt x="501417" y="1458218"/>
                </a:lnTo>
                <a:lnTo>
                  <a:pt x="501688" y="1458198"/>
                </a:lnTo>
                <a:lnTo>
                  <a:pt x="501523" y="1458057"/>
                </a:lnTo>
                <a:lnTo>
                  <a:pt x="501523" y="1457247"/>
                </a:lnTo>
                <a:close/>
                <a:moveTo>
                  <a:pt x="2434124" y="1456329"/>
                </a:moveTo>
                <a:lnTo>
                  <a:pt x="2433132" y="1456382"/>
                </a:lnTo>
                <a:lnTo>
                  <a:pt x="2436149" y="1457509"/>
                </a:lnTo>
                <a:close/>
                <a:moveTo>
                  <a:pt x="2047418" y="1437960"/>
                </a:moveTo>
                <a:lnTo>
                  <a:pt x="2050976" y="1439624"/>
                </a:lnTo>
                <a:lnTo>
                  <a:pt x="2051750" y="1439208"/>
                </a:lnTo>
                <a:close/>
                <a:moveTo>
                  <a:pt x="2356907" y="1427997"/>
                </a:moveTo>
                <a:lnTo>
                  <a:pt x="2356933" y="1428074"/>
                </a:lnTo>
                <a:lnTo>
                  <a:pt x="2357088" y="1428098"/>
                </a:lnTo>
                <a:close/>
                <a:moveTo>
                  <a:pt x="962357" y="1415449"/>
                </a:moveTo>
                <a:lnTo>
                  <a:pt x="963723" y="1415969"/>
                </a:lnTo>
                <a:lnTo>
                  <a:pt x="963637" y="1415461"/>
                </a:lnTo>
                <a:close/>
                <a:moveTo>
                  <a:pt x="412479" y="1410825"/>
                </a:moveTo>
                <a:lnTo>
                  <a:pt x="412465" y="1410999"/>
                </a:lnTo>
                <a:lnTo>
                  <a:pt x="412620" y="1410999"/>
                </a:lnTo>
                <a:lnTo>
                  <a:pt x="412521" y="1410845"/>
                </a:lnTo>
                <a:close/>
                <a:moveTo>
                  <a:pt x="1863929" y="1410423"/>
                </a:moveTo>
                <a:lnTo>
                  <a:pt x="1864300" y="1411985"/>
                </a:lnTo>
                <a:lnTo>
                  <a:pt x="1864958" y="1410918"/>
                </a:lnTo>
                <a:lnTo>
                  <a:pt x="1865545" y="1410842"/>
                </a:lnTo>
                <a:lnTo>
                  <a:pt x="1864751" y="1410588"/>
                </a:lnTo>
                <a:close/>
                <a:moveTo>
                  <a:pt x="283170" y="1393791"/>
                </a:moveTo>
                <a:lnTo>
                  <a:pt x="283499" y="1394005"/>
                </a:lnTo>
                <a:lnTo>
                  <a:pt x="283499" y="1394027"/>
                </a:lnTo>
                <a:lnTo>
                  <a:pt x="283603" y="1394027"/>
                </a:lnTo>
                <a:lnTo>
                  <a:pt x="283377" y="1393791"/>
                </a:lnTo>
                <a:close/>
                <a:moveTo>
                  <a:pt x="2670195" y="1393359"/>
                </a:moveTo>
                <a:lnTo>
                  <a:pt x="2673051" y="1404647"/>
                </a:lnTo>
                <a:lnTo>
                  <a:pt x="2675740" y="1415740"/>
                </a:lnTo>
                <a:lnTo>
                  <a:pt x="2680058" y="1408889"/>
                </a:lnTo>
                <a:close/>
                <a:moveTo>
                  <a:pt x="272755" y="1385427"/>
                </a:moveTo>
                <a:lnTo>
                  <a:pt x="271559" y="1386257"/>
                </a:lnTo>
                <a:lnTo>
                  <a:pt x="276656" y="1389562"/>
                </a:lnTo>
                <a:lnTo>
                  <a:pt x="275632" y="1387449"/>
                </a:lnTo>
                <a:cubicBezTo>
                  <a:pt x="274646" y="1386124"/>
                  <a:pt x="273695" y="1385520"/>
                  <a:pt x="272755" y="1385427"/>
                </a:cubicBezTo>
                <a:close/>
                <a:moveTo>
                  <a:pt x="2390664" y="1370372"/>
                </a:moveTo>
                <a:lnTo>
                  <a:pt x="2392503" y="1371168"/>
                </a:lnTo>
                <a:lnTo>
                  <a:pt x="2392919" y="1371242"/>
                </a:lnTo>
                <a:cubicBezTo>
                  <a:pt x="2395709" y="1371877"/>
                  <a:pt x="2398285" y="1372301"/>
                  <a:pt x="2400001" y="1371453"/>
                </a:cubicBezTo>
                <a:lnTo>
                  <a:pt x="2400725" y="1370985"/>
                </a:lnTo>
                <a:close/>
                <a:moveTo>
                  <a:pt x="2386629" y="1370126"/>
                </a:moveTo>
                <a:lnTo>
                  <a:pt x="2386947" y="1370182"/>
                </a:lnTo>
                <a:lnTo>
                  <a:pt x="2387555" y="1370182"/>
                </a:lnTo>
                <a:close/>
                <a:moveTo>
                  <a:pt x="2384465" y="1369948"/>
                </a:moveTo>
                <a:lnTo>
                  <a:pt x="2384551" y="1370042"/>
                </a:lnTo>
                <a:lnTo>
                  <a:pt x="2384441" y="1370052"/>
                </a:lnTo>
                <a:lnTo>
                  <a:pt x="2385134" y="1370182"/>
                </a:lnTo>
                <a:lnTo>
                  <a:pt x="2384914" y="1370022"/>
                </a:lnTo>
                <a:lnTo>
                  <a:pt x="2384550" y="1370000"/>
                </a:lnTo>
                <a:close/>
                <a:moveTo>
                  <a:pt x="3256721" y="1369244"/>
                </a:moveTo>
                <a:lnTo>
                  <a:pt x="3256918" y="1369608"/>
                </a:lnTo>
                <a:lnTo>
                  <a:pt x="3257486" y="1369608"/>
                </a:lnTo>
                <a:lnTo>
                  <a:pt x="3257919" y="1370628"/>
                </a:lnTo>
                <a:lnTo>
                  <a:pt x="3258878" y="1369862"/>
                </a:lnTo>
                <a:lnTo>
                  <a:pt x="3257273" y="1369519"/>
                </a:lnTo>
                <a:close/>
                <a:moveTo>
                  <a:pt x="2578753" y="1364937"/>
                </a:moveTo>
                <a:lnTo>
                  <a:pt x="2578468" y="1365052"/>
                </a:lnTo>
                <a:lnTo>
                  <a:pt x="2578702" y="1365085"/>
                </a:lnTo>
                <a:lnTo>
                  <a:pt x="2578911" y="1365254"/>
                </a:lnTo>
                <a:close/>
                <a:moveTo>
                  <a:pt x="1801728" y="1339000"/>
                </a:moveTo>
                <a:cubicBezTo>
                  <a:pt x="1798326" y="1337299"/>
                  <a:pt x="1800027" y="1344094"/>
                  <a:pt x="1800027" y="1340700"/>
                </a:cubicBezTo>
                <a:cubicBezTo>
                  <a:pt x="1800027" y="1339000"/>
                  <a:pt x="1800027" y="1339000"/>
                  <a:pt x="1801728" y="1339000"/>
                </a:cubicBezTo>
                <a:lnTo>
                  <a:pt x="1807094" y="1340943"/>
                </a:lnTo>
                <a:lnTo>
                  <a:pt x="1806373" y="1340592"/>
                </a:lnTo>
                <a:close/>
                <a:moveTo>
                  <a:pt x="646909" y="1317189"/>
                </a:moveTo>
                <a:lnTo>
                  <a:pt x="646779" y="1317660"/>
                </a:lnTo>
                <a:lnTo>
                  <a:pt x="647161" y="1317626"/>
                </a:lnTo>
                <a:close/>
                <a:moveTo>
                  <a:pt x="733823" y="1304686"/>
                </a:moveTo>
                <a:lnTo>
                  <a:pt x="733819" y="1305064"/>
                </a:lnTo>
                <a:lnTo>
                  <a:pt x="734083" y="1305039"/>
                </a:lnTo>
                <a:close/>
                <a:moveTo>
                  <a:pt x="669304" y="1299963"/>
                </a:moveTo>
                <a:lnTo>
                  <a:pt x="669914" y="1300206"/>
                </a:lnTo>
                <a:lnTo>
                  <a:pt x="669832" y="1299963"/>
                </a:lnTo>
                <a:close/>
                <a:moveTo>
                  <a:pt x="635852" y="1294630"/>
                </a:moveTo>
                <a:lnTo>
                  <a:pt x="635153" y="1294986"/>
                </a:lnTo>
                <a:lnTo>
                  <a:pt x="635161" y="1294991"/>
                </a:lnTo>
                <a:lnTo>
                  <a:pt x="635161" y="1297679"/>
                </a:lnTo>
                <a:lnTo>
                  <a:pt x="635852" y="1297889"/>
                </a:lnTo>
                <a:lnTo>
                  <a:pt x="635852" y="1295198"/>
                </a:lnTo>
                <a:close/>
                <a:moveTo>
                  <a:pt x="927590" y="1293655"/>
                </a:moveTo>
                <a:lnTo>
                  <a:pt x="927619" y="1293680"/>
                </a:lnTo>
                <a:lnTo>
                  <a:pt x="927619" y="1294374"/>
                </a:lnTo>
                <a:lnTo>
                  <a:pt x="928305" y="1293773"/>
                </a:lnTo>
                <a:lnTo>
                  <a:pt x="927952" y="1293773"/>
                </a:lnTo>
                <a:close/>
                <a:moveTo>
                  <a:pt x="1291525" y="1280732"/>
                </a:moveTo>
                <a:lnTo>
                  <a:pt x="1291801" y="1281693"/>
                </a:lnTo>
                <a:lnTo>
                  <a:pt x="1291860" y="1281655"/>
                </a:lnTo>
                <a:lnTo>
                  <a:pt x="1292001" y="1281514"/>
                </a:lnTo>
                <a:lnTo>
                  <a:pt x="1292307" y="1281105"/>
                </a:lnTo>
                <a:lnTo>
                  <a:pt x="1292124" y="1281206"/>
                </a:lnTo>
                <a:close/>
                <a:moveTo>
                  <a:pt x="1701720" y="1274635"/>
                </a:moveTo>
                <a:lnTo>
                  <a:pt x="1704327" y="1275916"/>
                </a:lnTo>
                <a:lnTo>
                  <a:pt x="1705154" y="1275737"/>
                </a:lnTo>
                <a:close/>
                <a:moveTo>
                  <a:pt x="1984831" y="1269534"/>
                </a:moveTo>
                <a:lnTo>
                  <a:pt x="1986660" y="1271742"/>
                </a:lnTo>
                <a:lnTo>
                  <a:pt x="1986693" y="1271825"/>
                </a:lnTo>
                <a:lnTo>
                  <a:pt x="1986795" y="1270804"/>
                </a:lnTo>
                <a:close/>
                <a:moveTo>
                  <a:pt x="4141082" y="1263066"/>
                </a:moveTo>
                <a:lnTo>
                  <a:pt x="4139905" y="1264241"/>
                </a:lnTo>
                <a:lnTo>
                  <a:pt x="4141123" y="1264939"/>
                </a:lnTo>
                <a:lnTo>
                  <a:pt x="4141661" y="1265380"/>
                </a:lnTo>
                <a:lnTo>
                  <a:pt x="4141570" y="1265018"/>
                </a:lnTo>
                <a:lnTo>
                  <a:pt x="4141340" y="1265113"/>
                </a:lnTo>
                <a:lnTo>
                  <a:pt x="4141469" y="1264614"/>
                </a:lnTo>
                <a:close/>
                <a:moveTo>
                  <a:pt x="2215741" y="1257946"/>
                </a:moveTo>
                <a:lnTo>
                  <a:pt x="2216300" y="1259359"/>
                </a:lnTo>
                <a:lnTo>
                  <a:pt x="2215185" y="1259966"/>
                </a:lnTo>
                <a:lnTo>
                  <a:pt x="2216210" y="1259687"/>
                </a:lnTo>
                <a:lnTo>
                  <a:pt x="2217637" y="1260115"/>
                </a:lnTo>
                <a:lnTo>
                  <a:pt x="2216924" y="1259404"/>
                </a:lnTo>
                <a:close/>
                <a:moveTo>
                  <a:pt x="1558691" y="1240581"/>
                </a:moveTo>
                <a:lnTo>
                  <a:pt x="1558702" y="1240931"/>
                </a:lnTo>
                <a:lnTo>
                  <a:pt x="1559516" y="1240931"/>
                </a:lnTo>
                <a:close/>
                <a:moveTo>
                  <a:pt x="2960404" y="1239802"/>
                </a:moveTo>
                <a:lnTo>
                  <a:pt x="2953086" y="1240467"/>
                </a:lnTo>
                <a:lnTo>
                  <a:pt x="2952968" y="1241021"/>
                </a:lnTo>
                <a:lnTo>
                  <a:pt x="2953969" y="1242169"/>
                </a:lnTo>
                <a:close/>
                <a:moveTo>
                  <a:pt x="1446086" y="1234579"/>
                </a:moveTo>
                <a:lnTo>
                  <a:pt x="1443213" y="1235565"/>
                </a:lnTo>
                <a:lnTo>
                  <a:pt x="1442578" y="1235373"/>
                </a:lnTo>
                <a:lnTo>
                  <a:pt x="1442842" y="1235508"/>
                </a:lnTo>
                <a:lnTo>
                  <a:pt x="1443666" y="1235824"/>
                </a:lnTo>
                <a:close/>
                <a:moveTo>
                  <a:pt x="360439" y="1224188"/>
                </a:moveTo>
                <a:lnTo>
                  <a:pt x="360639" y="1224275"/>
                </a:lnTo>
                <a:lnTo>
                  <a:pt x="360525" y="1224195"/>
                </a:lnTo>
                <a:close/>
                <a:moveTo>
                  <a:pt x="331216" y="1222774"/>
                </a:moveTo>
                <a:lnTo>
                  <a:pt x="328075" y="1224215"/>
                </a:lnTo>
                <a:lnTo>
                  <a:pt x="330479" y="1225092"/>
                </a:lnTo>
                <a:close/>
                <a:moveTo>
                  <a:pt x="566588" y="1218210"/>
                </a:moveTo>
                <a:lnTo>
                  <a:pt x="566565" y="1218219"/>
                </a:lnTo>
                <a:lnTo>
                  <a:pt x="566569" y="1218234"/>
                </a:lnTo>
                <a:close/>
                <a:moveTo>
                  <a:pt x="1529524" y="1211415"/>
                </a:moveTo>
                <a:lnTo>
                  <a:pt x="1531168" y="1212266"/>
                </a:lnTo>
                <a:lnTo>
                  <a:pt x="1531720" y="1212533"/>
                </a:lnTo>
                <a:lnTo>
                  <a:pt x="1531635" y="1211859"/>
                </a:lnTo>
                <a:lnTo>
                  <a:pt x="1531536" y="1211862"/>
                </a:lnTo>
                <a:close/>
                <a:moveTo>
                  <a:pt x="1657810" y="1206326"/>
                </a:moveTo>
                <a:lnTo>
                  <a:pt x="1658702" y="1207123"/>
                </a:lnTo>
                <a:lnTo>
                  <a:pt x="1659270" y="1206560"/>
                </a:lnTo>
                <a:close/>
                <a:moveTo>
                  <a:pt x="962195" y="1183746"/>
                </a:moveTo>
                <a:lnTo>
                  <a:pt x="960198" y="1183973"/>
                </a:lnTo>
                <a:lnTo>
                  <a:pt x="960198" y="1184744"/>
                </a:lnTo>
                <a:close/>
                <a:moveTo>
                  <a:pt x="3880862" y="1177743"/>
                </a:moveTo>
                <a:lnTo>
                  <a:pt x="3882521" y="1179986"/>
                </a:lnTo>
                <a:lnTo>
                  <a:pt x="3885363" y="1180470"/>
                </a:lnTo>
                <a:lnTo>
                  <a:pt x="3883087" y="1179061"/>
                </a:lnTo>
                <a:close/>
                <a:moveTo>
                  <a:pt x="1607945" y="1173342"/>
                </a:moveTo>
                <a:lnTo>
                  <a:pt x="1607012" y="1173475"/>
                </a:lnTo>
                <a:lnTo>
                  <a:pt x="1607043" y="1173490"/>
                </a:lnTo>
                <a:close/>
                <a:moveTo>
                  <a:pt x="4157375" y="1164166"/>
                </a:moveTo>
                <a:lnTo>
                  <a:pt x="4157091" y="1164554"/>
                </a:lnTo>
                <a:lnTo>
                  <a:pt x="4159780" y="1166281"/>
                </a:lnTo>
                <a:lnTo>
                  <a:pt x="4160198" y="1166501"/>
                </a:lnTo>
                <a:lnTo>
                  <a:pt x="4160135" y="1166403"/>
                </a:lnTo>
                <a:lnTo>
                  <a:pt x="4160509" y="1166187"/>
                </a:lnTo>
                <a:lnTo>
                  <a:pt x="4159780" y="1166281"/>
                </a:lnTo>
                <a:cubicBezTo>
                  <a:pt x="4158930" y="1165432"/>
                  <a:pt x="4158080" y="1165008"/>
                  <a:pt x="4157443" y="1164371"/>
                </a:cubicBezTo>
                <a:close/>
                <a:moveTo>
                  <a:pt x="570214" y="1146590"/>
                </a:moveTo>
                <a:lnTo>
                  <a:pt x="570856" y="1147857"/>
                </a:lnTo>
                <a:lnTo>
                  <a:pt x="572279" y="1148001"/>
                </a:lnTo>
                <a:lnTo>
                  <a:pt x="571044" y="1147371"/>
                </a:lnTo>
                <a:lnTo>
                  <a:pt x="570265" y="1146597"/>
                </a:lnTo>
                <a:close/>
                <a:moveTo>
                  <a:pt x="3404401" y="1142190"/>
                </a:moveTo>
                <a:lnTo>
                  <a:pt x="3403288" y="1142411"/>
                </a:lnTo>
                <a:lnTo>
                  <a:pt x="3402783" y="1143637"/>
                </a:lnTo>
                <a:lnTo>
                  <a:pt x="3403840" y="1143124"/>
                </a:lnTo>
                <a:close/>
                <a:moveTo>
                  <a:pt x="1724350" y="1133764"/>
                </a:moveTo>
                <a:lnTo>
                  <a:pt x="1723733" y="1134804"/>
                </a:lnTo>
                <a:lnTo>
                  <a:pt x="1725183" y="1135305"/>
                </a:lnTo>
                <a:close/>
                <a:moveTo>
                  <a:pt x="1092969" y="1132421"/>
                </a:moveTo>
                <a:lnTo>
                  <a:pt x="1092965" y="1132465"/>
                </a:lnTo>
                <a:lnTo>
                  <a:pt x="1093022" y="1132434"/>
                </a:lnTo>
                <a:close/>
                <a:moveTo>
                  <a:pt x="2531229" y="1132267"/>
                </a:moveTo>
                <a:lnTo>
                  <a:pt x="2535437" y="1134683"/>
                </a:lnTo>
                <a:lnTo>
                  <a:pt x="2534674" y="1133575"/>
                </a:lnTo>
                <a:close/>
                <a:moveTo>
                  <a:pt x="2650774" y="1090007"/>
                </a:moveTo>
                <a:lnTo>
                  <a:pt x="2649971" y="1090601"/>
                </a:lnTo>
                <a:lnTo>
                  <a:pt x="2651542" y="1091545"/>
                </a:lnTo>
                <a:close/>
                <a:moveTo>
                  <a:pt x="2403695" y="1089916"/>
                </a:moveTo>
                <a:lnTo>
                  <a:pt x="2403847" y="1090006"/>
                </a:lnTo>
                <a:lnTo>
                  <a:pt x="2405211" y="1091148"/>
                </a:lnTo>
                <a:lnTo>
                  <a:pt x="2405151" y="1089916"/>
                </a:lnTo>
                <a:close/>
                <a:moveTo>
                  <a:pt x="409526" y="1083902"/>
                </a:moveTo>
                <a:lnTo>
                  <a:pt x="409526" y="1084099"/>
                </a:lnTo>
                <a:lnTo>
                  <a:pt x="410108" y="1084274"/>
                </a:lnTo>
                <a:close/>
                <a:moveTo>
                  <a:pt x="1548726" y="1082988"/>
                </a:moveTo>
                <a:lnTo>
                  <a:pt x="1548755" y="1083116"/>
                </a:lnTo>
                <a:lnTo>
                  <a:pt x="1548025" y="1083273"/>
                </a:lnTo>
                <a:lnTo>
                  <a:pt x="1548277" y="1083305"/>
                </a:lnTo>
                <a:lnTo>
                  <a:pt x="1548827" y="1083580"/>
                </a:lnTo>
                <a:lnTo>
                  <a:pt x="1548665" y="1083400"/>
                </a:lnTo>
                <a:lnTo>
                  <a:pt x="1549789" y="1083574"/>
                </a:lnTo>
                <a:close/>
                <a:moveTo>
                  <a:pt x="407744" y="1059155"/>
                </a:moveTo>
                <a:lnTo>
                  <a:pt x="407437" y="1059689"/>
                </a:lnTo>
                <a:lnTo>
                  <a:pt x="408523" y="1060064"/>
                </a:lnTo>
                <a:close/>
                <a:moveTo>
                  <a:pt x="927998" y="1048975"/>
                </a:moveTo>
                <a:lnTo>
                  <a:pt x="928101" y="1049349"/>
                </a:lnTo>
                <a:lnTo>
                  <a:pt x="928449" y="1049004"/>
                </a:lnTo>
                <a:close/>
                <a:moveTo>
                  <a:pt x="1126699" y="1033315"/>
                </a:moveTo>
                <a:lnTo>
                  <a:pt x="1125853" y="1034218"/>
                </a:lnTo>
                <a:lnTo>
                  <a:pt x="1127029" y="1034086"/>
                </a:lnTo>
                <a:close/>
                <a:moveTo>
                  <a:pt x="412344" y="1031326"/>
                </a:moveTo>
                <a:lnTo>
                  <a:pt x="411660" y="1031718"/>
                </a:lnTo>
                <a:lnTo>
                  <a:pt x="412396" y="1031891"/>
                </a:lnTo>
                <a:lnTo>
                  <a:pt x="412412" y="1031986"/>
                </a:lnTo>
                <a:lnTo>
                  <a:pt x="412444" y="1031791"/>
                </a:lnTo>
                <a:close/>
                <a:moveTo>
                  <a:pt x="3374970" y="996444"/>
                </a:moveTo>
                <a:lnTo>
                  <a:pt x="3374828" y="996486"/>
                </a:lnTo>
                <a:lnTo>
                  <a:pt x="3374937" y="996637"/>
                </a:lnTo>
                <a:close/>
                <a:moveTo>
                  <a:pt x="1047120" y="972740"/>
                </a:moveTo>
                <a:lnTo>
                  <a:pt x="1048664" y="976010"/>
                </a:lnTo>
                <a:lnTo>
                  <a:pt x="1049907" y="972847"/>
                </a:lnTo>
                <a:close/>
                <a:moveTo>
                  <a:pt x="1431416" y="972403"/>
                </a:moveTo>
                <a:lnTo>
                  <a:pt x="1431427" y="972426"/>
                </a:lnTo>
                <a:lnTo>
                  <a:pt x="1432092" y="973022"/>
                </a:lnTo>
                <a:lnTo>
                  <a:pt x="1432180" y="972611"/>
                </a:lnTo>
                <a:close/>
                <a:moveTo>
                  <a:pt x="3942169" y="966664"/>
                </a:moveTo>
                <a:lnTo>
                  <a:pt x="3941995" y="967009"/>
                </a:lnTo>
                <a:lnTo>
                  <a:pt x="3942569" y="967322"/>
                </a:lnTo>
                <a:lnTo>
                  <a:pt x="3942569" y="966923"/>
                </a:lnTo>
                <a:close/>
                <a:moveTo>
                  <a:pt x="1463404" y="938372"/>
                </a:moveTo>
                <a:lnTo>
                  <a:pt x="1466253" y="940881"/>
                </a:lnTo>
                <a:lnTo>
                  <a:pt x="1468849" y="938719"/>
                </a:lnTo>
                <a:close/>
                <a:moveTo>
                  <a:pt x="214082" y="936714"/>
                </a:moveTo>
                <a:lnTo>
                  <a:pt x="213743" y="936781"/>
                </a:lnTo>
                <a:lnTo>
                  <a:pt x="212963" y="936719"/>
                </a:lnTo>
                <a:lnTo>
                  <a:pt x="214019" y="937260"/>
                </a:lnTo>
                <a:lnTo>
                  <a:pt x="214038" y="936902"/>
                </a:lnTo>
                <a:close/>
                <a:moveTo>
                  <a:pt x="1401476" y="933414"/>
                </a:moveTo>
                <a:lnTo>
                  <a:pt x="1397303" y="933420"/>
                </a:lnTo>
                <a:lnTo>
                  <a:pt x="1400120" y="936616"/>
                </a:lnTo>
                <a:lnTo>
                  <a:pt x="1399774" y="934815"/>
                </a:lnTo>
                <a:close/>
                <a:moveTo>
                  <a:pt x="313332" y="920954"/>
                </a:moveTo>
                <a:lnTo>
                  <a:pt x="314243" y="921968"/>
                </a:lnTo>
                <a:lnTo>
                  <a:pt x="314849" y="921301"/>
                </a:lnTo>
                <a:close/>
                <a:moveTo>
                  <a:pt x="1811857" y="920222"/>
                </a:moveTo>
                <a:lnTo>
                  <a:pt x="1813210" y="920971"/>
                </a:lnTo>
                <a:lnTo>
                  <a:pt x="1813254" y="920409"/>
                </a:lnTo>
                <a:lnTo>
                  <a:pt x="1811945" y="920264"/>
                </a:lnTo>
                <a:close/>
                <a:moveTo>
                  <a:pt x="3503153" y="912666"/>
                </a:moveTo>
                <a:lnTo>
                  <a:pt x="3503740" y="913205"/>
                </a:lnTo>
                <a:lnTo>
                  <a:pt x="3504285" y="913101"/>
                </a:lnTo>
                <a:close/>
                <a:moveTo>
                  <a:pt x="2063489" y="896006"/>
                </a:moveTo>
                <a:lnTo>
                  <a:pt x="2062800" y="896691"/>
                </a:lnTo>
                <a:lnTo>
                  <a:pt x="2063614" y="896331"/>
                </a:lnTo>
                <a:lnTo>
                  <a:pt x="2063836" y="896459"/>
                </a:lnTo>
                <a:lnTo>
                  <a:pt x="2063754" y="896328"/>
                </a:lnTo>
                <a:close/>
                <a:moveTo>
                  <a:pt x="3792848" y="879629"/>
                </a:moveTo>
                <a:lnTo>
                  <a:pt x="3793230" y="880101"/>
                </a:lnTo>
                <a:lnTo>
                  <a:pt x="3793148" y="879869"/>
                </a:lnTo>
                <a:close/>
                <a:moveTo>
                  <a:pt x="2076050" y="863426"/>
                </a:moveTo>
                <a:lnTo>
                  <a:pt x="2079631" y="867048"/>
                </a:lnTo>
                <a:lnTo>
                  <a:pt x="2081132" y="867856"/>
                </a:lnTo>
                <a:lnTo>
                  <a:pt x="2083871" y="868375"/>
                </a:lnTo>
                <a:lnTo>
                  <a:pt x="2082423" y="867507"/>
                </a:lnTo>
                <a:close/>
                <a:moveTo>
                  <a:pt x="324330" y="849913"/>
                </a:moveTo>
                <a:lnTo>
                  <a:pt x="323954" y="850872"/>
                </a:lnTo>
                <a:lnTo>
                  <a:pt x="324433" y="850741"/>
                </a:lnTo>
                <a:lnTo>
                  <a:pt x="324941" y="851082"/>
                </a:lnTo>
                <a:lnTo>
                  <a:pt x="324432" y="850492"/>
                </a:lnTo>
                <a:lnTo>
                  <a:pt x="324963" y="850258"/>
                </a:lnTo>
                <a:lnTo>
                  <a:pt x="324429" y="850004"/>
                </a:lnTo>
                <a:close/>
                <a:moveTo>
                  <a:pt x="1220424" y="814461"/>
                </a:moveTo>
                <a:lnTo>
                  <a:pt x="1219994" y="815284"/>
                </a:lnTo>
                <a:lnTo>
                  <a:pt x="1220753" y="815028"/>
                </a:lnTo>
                <a:lnTo>
                  <a:pt x="1221502" y="814615"/>
                </a:lnTo>
                <a:close/>
                <a:moveTo>
                  <a:pt x="3281668" y="808817"/>
                </a:moveTo>
                <a:lnTo>
                  <a:pt x="3281745" y="810085"/>
                </a:lnTo>
                <a:lnTo>
                  <a:pt x="3283139" y="810275"/>
                </a:lnTo>
                <a:lnTo>
                  <a:pt x="3282890" y="810059"/>
                </a:lnTo>
                <a:close/>
                <a:moveTo>
                  <a:pt x="1814425" y="784069"/>
                </a:moveTo>
                <a:lnTo>
                  <a:pt x="1817009" y="785993"/>
                </a:lnTo>
                <a:lnTo>
                  <a:pt x="1817464" y="786336"/>
                </a:lnTo>
                <a:lnTo>
                  <a:pt x="1816983" y="785708"/>
                </a:lnTo>
                <a:lnTo>
                  <a:pt x="1817025" y="784878"/>
                </a:lnTo>
                <a:close/>
                <a:moveTo>
                  <a:pt x="2421380" y="779448"/>
                </a:moveTo>
                <a:lnTo>
                  <a:pt x="2421212" y="779515"/>
                </a:lnTo>
                <a:lnTo>
                  <a:pt x="2421757" y="779738"/>
                </a:lnTo>
                <a:close/>
                <a:moveTo>
                  <a:pt x="3639899" y="761860"/>
                </a:moveTo>
                <a:lnTo>
                  <a:pt x="3635511" y="763700"/>
                </a:lnTo>
                <a:lnTo>
                  <a:pt x="3639246" y="765739"/>
                </a:lnTo>
                <a:close/>
                <a:moveTo>
                  <a:pt x="1092776" y="755581"/>
                </a:moveTo>
                <a:lnTo>
                  <a:pt x="1093394" y="756612"/>
                </a:lnTo>
                <a:lnTo>
                  <a:pt x="1094394" y="756149"/>
                </a:lnTo>
                <a:close/>
                <a:moveTo>
                  <a:pt x="1378748" y="745203"/>
                </a:moveTo>
                <a:lnTo>
                  <a:pt x="1378159" y="747213"/>
                </a:lnTo>
                <a:lnTo>
                  <a:pt x="1379273" y="746218"/>
                </a:lnTo>
                <a:lnTo>
                  <a:pt x="1378758" y="745229"/>
                </a:lnTo>
                <a:close/>
                <a:moveTo>
                  <a:pt x="2366999" y="744564"/>
                </a:moveTo>
                <a:lnTo>
                  <a:pt x="2366470" y="745245"/>
                </a:lnTo>
                <a:lnTo>
                  <a:pt x="2367433" y="745002"/>
                </a:lnTo>
                <a:close/>
                <a:moveTo>
                  <a:pt x="482346" y="744247"/>
                </a:moveTo>
                <a:lnTo>
                  <a:pt x="481646" y="744844"/>
                </a:lnTo>
                <a:lnTo>
                  <a:pt x="482611" y="744878"/>
                </a:lnTo>
                <a:lnTo>
                  <a:pt x="482601" y="744875"/>
                </a:lnTo>
                <a:close/>
                <a:moveTo>
                  <a:pt x="1259981" y="738266"/>
                </a:moveTo>
                <a:lnTo>
                  <a:pt x="1260287" y="738856"/>
                </a:lnTo>
                <a:lnTo>
                  <a:pt x="1260880" y="738266"/>
                </a:lnTo>
                <a:close/>
                <a:moveTo>
                  <a:pt x="2057806" y="737661"/>
                </a:moveTo>
                <a:lnTo>
                  <a:pt x="2056974" y="738831"/>
                </a:lnTo>
                <a:lnTo>
                  <a:pt x="2058526" y="738506"/>
                </a:lnTo>
                <a:lnTo>
                  <a:pt x="2058915" y="738506"/>
                </a:lnTo>
                <a:lnTo>
                  <a:pt x="2058437" y="738349"/>
                </a:lnTo>
                <a:close/>
                <a:moveTo>
                  <a:pt x="3022326" y="721387"/>
                </a:moveTo>
                <a:lnTo>
                  <a:pt x="3016074" y="723128"/>
                </a:lnTo>
                <a:lnTo>
                  <a:pt x="3020005" y="725251"/>
                </a:lnTo>
                <a:close/>
                <a:moveTo>
                  <a:pt x="905212" y="720285"/>
                </a:moveTo>
                <a:lnTo>
                  <a:pt x="905657" y="721954"/>
                </a:lnTo>
                <a:lnTo>
                  <a:pt x="905966" y="722013"/>
                </a:lnTo>
                <a:lnTo>
                  <a:pt x="906122" y="720623"/>
                </a:lnTo>
                <a:close/>
                <a:moveTo>
                  <a:pt x="554149" y="709482"/>
                </a:moveTo>
                <a:lnTo>
                  <a:pt x="553810" y="709616"/>
                </a:lnTo>
                <a:lnTo>
                  <a:pt x="553972" y="709616"/>
                </a:lnTo>
                <a:lnTo>
                  <a:pt x="556141" y="712218"/>
                </a:lnTo>
                <a:lnTo>
                  <a:pt x="555820" y="709763"/>
                </a:lnTo>
                <a:close/>
                <a:moveTo>
                  <a:pt x="863396" y="699997"/>
                </a:moveTo>
                <a:lnTo>
                  <a:pt x="863396" y="702232"/>
                </a:lnTo>
                <a:lnTo>
                  <a:pt x="866631" y="702735"/>
                </a:lnTo>
                <a:close/>
                <a:moveTo>
                  <a:pt x="448848" y="697947"/>
                </a:moveTo>
                <a:lnTo>
                  <a:pt x="448046" y="698180"/>
                </a:lnTo>
                <a:lnTo>
                  <a:pt x="448046" y="700014"/>
                </a:lnTo>
                <a:lnTo>
                  <a:pt x="448848" y="699850"/>
                </a:lnTo>
                <a:close/>
                <a:moveTo>
                  <a:pt x="1652908" y="679595"/>
                </a:moveTo>
                <a:lnTo>
                  <a:pt x="1652700" y="680140"/>
                </a:lnTo>
                <a:lnTo>
                  <a:pt x="1653574" y="680355"/>
                </a:lnTo>
                <a:lnTo>
                  <a:pt x="1653586" y="680355"/>
                </a:lnTo>
                <a:close/>
                <a:moveTo>
                  <a:pt x="610440" y="668530"/>
                </a:moveTo>
                <a:lnTo>
                  <a:pt x="609790" y="668998"/>
                </a:lnTo>
                <a:lnTo>
                  <a:pt x="611050" y="668853"/>
                </a:lnTo>
                <a:close/>
                <a:moveTo>
                  <a:pt x="472854" y="666970"/>
                </a:moveTo>
                <a:lnTo>
                  <a:pt x="472777" y="667070"/>
                </a:lnTo>
                <a:lnTo>
                  <a:pt x="473004" y="667093"/>
                </a:lnTo>
                <a:close/>
                <a:moveTo>
                  <a:pt x="1337250" y="662051"/>
                </a:moveTo>
                <a:lnTo>
                  <a:pt x="1337227" y="662073"/>
                </a:lnTo>
                <a:lnTo>
                  <a:pt x="1337348" y="663838"/>
                </a:lnTo>
                <a:lnTo>
                  <a:pt x="1340117" y="664313"/>
                </a:lnTo>
                <a:close/>
                <a:moveTo>
                  <a:pt x="1835475" y="660973"/>
                </a:moveTo>
                <a:lnTo>
                  <a:pt x="1835430" y="661403"/>
                </a:lnTo>
                <a:lnTo>
                  <a:pt x="1835923" y="661907"/>
                </a:lnTo>
                <a:close/>
                <a:moveTo>
                  <a:pt x="586757" y="655952"/>
                </a:moveTo>
                <a:lnTo>
                  <a:pt x="586662" y="656095"/>
                </a:lnTo>
                <a:lnTo>
                  <a:pt x="586895" y="656025"/>
                </a:lnTo>
                <a:close/>
                <a:moveTo>
                  <a:pt x="1823033" y="639815"/>
                </a:moveTo>
                <a:lnTo>
                  <a:pt x="1823399" y="640309"/>
                </a:lnTo>
                <a:lnTo>
                  <a:pt x="1823504" y="639829"/>
                </a:lnTo>
                <a:close/>
                <a:moveTo>
                  <a:pt x="2618231" y="638730"/>
                </a:moveTo>
                <a:lnTo>
                  <a:pt x="2618236" y="638738"/>
                </a:lnTo>
                <a:lnTo>
                  <a:pt x="2618238" y="638737"/>
                </a:lnTo>
                <a:close/>
                <a:moveTo>
                  <a:pt x="558071" y="632529"/>
                </a:moveTo>
                <a:lnTo>
                  <a:pt x="558730" y="633526"/>
                </a:lnTo>
                <a:lnTo>
                  <a:pt x="559213" y="633289"/>
                </a:lnTo>
                <a:lnTo>
                  <a:pt x="559791" y="633289"/>
                </a:lnTo>
                <a:lnTo>
                  <a:pt x="558925" y="632794"/>
                </a:lnTo>
                <a:close/>
                <a:moveTo>
                  <a:pt x="1859162" y="632148"/>
                </a:moveTo>
                <a:lnTo>
                  <a:pt x="1858647" y="633168"/>
                </a:lnTo>
                <a:lnTo>
                  <a:pt x="1859657" y="633168"/>
                </a:lnTo>
                <a:lnTo>
                  <a:pt x="1859647" y="633160"/>
                </a:lnTo>
                <a:close/>
                <a:moveTo>
                  <a:pt x="1864289" y="609233"/>
                </a:moveTo>
                <a:lnTo>
                  <a:pt x="1864478" y="609850"/>
                </a:lnTo>
                <a:lnTo>
                  <a:pt x="1864718" y="609466"/>
                </a:lnTo>
                <a:lnTo>
                  <a:pt x="1864519" y="609321"/>
                </a:lnTo>
                <a:close/>
                <a:moveTo>
                  <a:pt x="3402300" y="602882"/>
                </a:moveTo>
                <a:lnTo>
                  <a:pt x="3403547" y="603559"/>
                </a:lnTo>
                <a:lnTo>
                  <a:pt x="3403621" y="603300"/>
                </a:lnTo>
                <a:close/>
                <a:moveTo>
                  <a:pt x="1186844" y="599392"/>
                </a:moveTo>
                <a:lnTo>
                  <a:pt x="1186629" y="599404"/>
                </a:lnTo>
                <a:lnTo>
                  <a:pt x="1186882" y="599619"/>
                </a:lnTo>
                <a:close/>
                <a:moveTo>
                  <a:pt x="2555112" y="586860"/>
                </a:moveTo>
                <a:lnTo>
                  <a:pt x="2555088" y="586876"/>
                </a:lnTo>
                <a:lnTo>
                  <a:pt x="2555095" y="586896"/>
                </a:lnTo>
                <a:close/>
                <a:moveTo>
                  <a:pt x="2555450" y="586648"/>
                </a:moveTo>
                <a:lnTo>
                  <a:pt x="2555347" y="586713"/>
                </a:lnTo>
                <a:lnTo>
                  <a:pt x="2555514" y="586730"/>
                </a:lnTo>
                <a:close/>
                <a:moveTo>
                  <a:pt x="1028866" y="568231"/>
                </a:moveTo>
                <a:lnTo>
                  <a:pt x="1028346" y="568258"/>
                </a:lnTo>
                <a:lnTo>
                  <a:pt x="1028008" y="568729"/>
                </a:lnTo>
                <a:lnTo>
                  <a:pt x="1028319" y="569107"/>
                </a:lnTo>
                <a:lnTo>
                  <a:pt x="1028241" y="568762"/>
                </a:lnTo>
                <a:close/>
                <a:moveTo>
                  <a:pt x="2432468" y="551198"/>
                </a:moveTo>
                <a:lnTo>
                  <a:pt x="2433241" y="552875"/>
                </a:lnTo>
                <a:lnTo>
                  <a:pt x="2433430" y="551313"/>
                </a:lnTo>
                <a:lnTo>
                  <a:pt x="2432596" y="551225"/>
                </a:lnTo>
                <a:close/>
                <a:moveTo>
                  <a:pt x="1463891" y="538786"/>
                </a:moveTo>
                <a:lnTo>
                  <a:pt x="1464956" y="539215"/>
                </a:lnTo>
                <a:lnTo>
                  <a:pt x="1464956" y="538946"/>
                </a:lnTo>
                <a:close/>
                <a:moveTo>
                  <a:pt x="1162686" y="536233"/>
                </a:moveTo>
                <a:lnTo>
                  <a:pt x="1162549" y="536267"/>
                </a:lnTo>
                <a:lnTo>
                  <a:pt x="1162549" y="537319"/>
                </a:lnTo>
                <a:close/>
                <a:moveTo>
                  <a:pt x="1168173" y="533193"/>
                </a:moveTo>
                <a:lnTo>
                  <a:pt x="1167931" y="534833"/>
                </a:lnTo>
                <a:lnTo>
                  <a:pt x="1167966" y="534833"/>
                </a:lnTo>
                <a:lnTo>
                  <a:pt x="1169819" y="534833"/>
                </a:lnTo>
                <a:close/>
                <a:moveTo>
                  <a:pt x="1250678" y="503937"/>
                </a:moveTo>
                <a:lnTo>
                  <a:pt x="1249003" y="505636"/>
                </a:lnTo>
                <a:lnTo>
                  <a:pt x="1249355" y="505697"/>
                </a:lnTo>
                <a:lnTo>
                  <a:pt x="1250751" y="506393"/>
                </a:lnTo>
                <a:lnTo>
                  <a:pt x="1250751" y="504405"/>
                </a:lnTo>
                <a:lnTo>
                  <a:pt x="1251332" y="504405"/>
                </a:lnTo>
                <a:close/>
                <a:moveTo>
                  <a:pt x="1297280" y="503466"/>
                </a:moveTo>
                <a:lnTo>
                  <a:pt x="1297242" y="503516"/>
                </a:lnTo>
                <a:lnTo>
                  <a:pt x="1297280" y="503511"/>
                </a:lnTo>
                <a:close/>
                <a:moveTo>
                  <a:pt x="3228972" y="503188"/>
                </a:moveTo>
                <a:lnTo>
                  <a:pt x="3228165" y="504245"/>
                </a:lnTo>
                <a:lnTo>
                  <a:pt x="3228165" y="505360"/>
                </a:lnTo>
                <a:lnTo>
                  <a:pt x="3228266" y="505298"/>
                </a:lnTo>
                <a:lnTo>
                  <a:pt x="3228490" y="505431"/>
                </a:lnTo>
                <a:lnTo>
                  <a:pt x="3228490" y="504242"/>
                </a:lnTo>
                <a:lnTo>
                  <a:pt x="3229437" y="504277"/>
                </a:lnTo>
                <a:close/>
                <a:moveTo>
                  <a:pt x="1953183" y="498280"/>
                </a:moveTo>
                <a:lnTo>
                  <a:pt x="1952888" y="498673"/>
                </a:lnTo>
                <a:lnTo>
                  <a:pt x="1953104" y="498713"/>
                </a:lnTo>
                <a:lnTo>
                  <a:pt x="1953739" y="498918"/>
                </a:lnTo>
                <a:lnTo>
                  <a:pt x="1953183" y="498568"/>
                </a:lnTo>
                <a:close/>
                <a:moveTo>
                  <a:pt x="1349091" y="481625"/>
                </a:moveTo>
                <a:lnTo>
                  <a:pt x="1349091" y="481984"/>
                </a:lnTo>
                <a:lnTo>
                  <a:pt x="1348884" y="482154"/>
                </a:lnTo>
                <a:lnTo>
                  <a:pt x="1349461" y="482057"/>
                </a:lnTo>
                <a:close/>
                <a:moveTo>
                  <a:pt x="2355650" y="481599"/>
                </a:moveTo>
                <a:lnTo>
                  <a:pt x="2355620" y="481636"/>
                </a:lnTo>
                <a:lnTo>
                  <a:pt x="2355720" y="481664"/>
                </a:lnTo>
                <a:close/>
                <a:moveTo>
                  <a:pt x="1349602" y="475265"/>
                </a:moveTo>
                <a:lnTo>
                  <a:pt x="1349091" y="475464"/>
                </a:lnTo>
                <a:lnTo>
                  <a:pt x="1349091" y="476657"/>
                </a:lnTo>
                <a:lnTo>
                  <a:pt x="1349760" y="475318"/>
                </a:lnTo>
                <a:close/>
                <a:moveTo>
                  <a:pt x="1325473" y="429180"/>
                </a:moveTo>
                <a:lnTo>
                  <a:pt x="1325445" y="429234"/>
                </a:lnTo>
                <a:lnTo>
                  <a:pt x="1325496" y="429239"/>
                </a:lnTo>
                <a:close/>
                <a:moveTo>
                  <a:pt x="2885519" y="357637"/>
                </a:moveTo>
                <a:lnTo>
                  <a:pt x="2885383" y="357989"/>
                </a:lnTo>
                <a:lnTo>
                  <a:pt x="2886472" y="357989"/>
                </a:lnTo>
                <a:lnTo>
                  <a:pt x="2886246" y="357637"/>
                </a:lnTo>
                <a:close/>
                <a:moveTo>
                  <a:pt x="1760220" y="305348"/>
                </a:moveTo>
                <a:lnTo>
                  <a:pt x="1759382" y="305745"/>
                </a:lnTo>
                <a:lnTo>
                  <a:pt x="1762002" y="306282"/>
                </a:lnTo>
                <a:close/>
                <a:moveTo>
                  <a:pt x="1753401" y="304796"/>
                </a:moveTo>
                <a:lnTo>
                  <a:pt x="1753976" y="305297"/>
                </a:lnTo>
                <a:lnTo>
                  <a:pt x="1754204" y="306155"/>
                </a:lnTo>
                <a:lnTo>
                  <a:pt x="1754274" y="305736"/>
                </a:lnTo>
                <a:lnTo>
                  <a:pt x="1755083" y="305736"/>
                </a:lnTo>
                <a:lnTo>
                  <a:pt x="1754082" y="305042"/>
                </a:lnTo>
                <a:close/>
                <a:moveTo>
                  <a:pt x="1811400" y="124836"/>
                </a:moveTo>
                <a:lnTo>
                  <a:pt x="1811907" y="125337"/>
                </a:lnTo>
                <a:lnTo>
                  <a:pt x="1812368" y="125528"/>
                </a:lnTo>
                <a:lnTo>
                  <a:pt x="1812284" y="125207"/>
                </a:lnTo>
                <a:lnTo>
                  <a:pt x="1812021" y="125286"/>
                </a:lnTo>
                <a:lnTo>
                  <a:pt x="1811736" y="124925"/>
                </a:lnTo>
                <a:close/>
                <a:moveTo>
                  <a:pt x="1594707" y="96948"/>
                </a:moveTo>
                <a:lnTo>
                  <a:pt x="1591153" y="99959"/>
                </a:lnTo>
                <a:lnTo>
                  <a:pt x="1595114" y="97215"/>
                </a:lnTo>
                <a:close/>
                <a:moveTo>
                  <a:pt x="1729767" y="84729"/>
                </a:moveTo>
                <a:lnTo>
                  <a:pt x="1730028" y="85068"/>
                </a:lnTo>
                <a:lnTo>
                  <a:pt x="1730060" y="84729"/>
                </a:lnTo>
                <a:close/>
                <a:moveTo>
                  <a:pt x="1969229" y="72933"/>
                </a:moveTo>
                <a:lnTo>
                  <a:pt x="1968994" y="73054"/>
                </a:lnTo>
                <a:lnTo>
                  <a:pt x="1969161" y="73054"/>
                </a:lnTo>
                <a:close/>
                <a:moveTo>
                  <a:pt x="1477043" y="37145"/>
                </a:moveTo>
                <a:lnTo>
                  <a:pt x="1478957" y="38063"/>
                </a:lnTo>
                <a:lnTo>
                  <a:pt x="1478749" y="37145"/>
                </a:lnTo>
                <a:close/>
                <a:moveTo>
                  <a:pt x="1773797" y="418"/>
                </a:moveTo>
                <a:cubicBezTo>
                  <a:pt x="1777167" y="-191"/>
                  <a:pt x="1780691" y="-146"/>
                  <a:pt x="1784380" y="631"/>
                </a:cubicBezTo>
                <a:cubicBezTo>
                  <a:pt x="1789298" y="1667"/>
                  <a:pt x="1794509" y="4005"/>
                  <a:pt x="1800038" y="7831"/>
                </a:cubicBezTo>
                <a:cubicBezTo>
                  <a:pt x="1811948" y="16333"/>
                  <a:pt x="1823857" y="23134"/>
                  <a:pt x="1837469" y="9531"/>
                </a:cubicBezTo>
                <a:cubicBezTo>
                  <a:pt x="1840871" y="7831"/>
                  <a:pt x="1845976" y="7831"/>
                  <a:pt x="1849378" y="9531"/>
                </a:cubicBezTo>
                <a:cubicBezTo>
                  <a:pt x="1891913" y="36737"/>
                  <a:pt x="1942955" y="33336"/>
                  <a:pt x="1987192" y="53741"/>
                </a:cubicBezTo>
                <a:lnTo>
                  <a:pt x="1986970" y="54098"/>
                </a:lnTo>
                <a:lnTo>
                  <a:pt x="1987096" y="54010"/>
                </a:lnTo>
                <a:cubicBezTo>
                  <a:pt x="1993895" y="52310"/>
                  <a:pt x="1998994" y="50610"/>
                  <a:pt x="2005793" y="48909"/>
                </a:cubicBezTo>
                <a:lnTo>
                  <a:pt x="2006255" y="49148"/>
                </a:lnTo>
                <a:lnTo>
                  <a:pt x="2005986" y="48900"/>
                </a:lnTo>
                <a:cubicBezTo>
                  <a:pt x="2024581" y="48900"/>
                  <a:pt x="2043176" y="52269"/>
                  <a:pt x="2051629" y="72484"/>
                </a:cubicBezTo>
                <a:lnTo>
                  <a:pt x="2051250" y="72487"/>
                </a:lnTo>
                <a:lnTo>
                  <a:pt x="2051688" y="72714"/>
                </a:lnTo>
                <a:lnTo>
                  <a:pt x="2052551" y="72844"/>
                </a:lnTo>
                <a:lnTo>
                  <a:pt x="2051628" y="72439"/>
                </a:lnTo>
                <a:cubicBezTo>
                  <a:pt x="2084090" y="60537"/>
                  <a:pt x="2125095" y="72439"/>
                  <a:pt x="2145598" y="94544"/>
                </a:cubicBezTo>
                <a:lnTo>
                  <a:pt x="2144053" y="94330"/>
                </a:lnTo>
                <a:lnTo>
                  <a:pt x="2145178" y="94819"/>
                </a:lnTo>
                <a:cubicBezTo>
                  <a:pt x="2146878" y="94819"/>
                  <a:pt x="2150277" y="94819"/>
                  <a:pt x="2151977" y="94819"/>
                </a:cubicBezTo>
                <a:lnTo>
                  <a:pt x="2152770" y="95032"/>
                </a:lnTo>
                <a:lnTo>
                  <a:pt x="2151863" y="94711"/>
                </a:lnTo>
                <a:cubicBezTo>
                  <a:pt x="2185828" y="81123"/>
                  <a:pt x="2209605" y="109998"/>
                  <a:pt x="2240174" y="115094"/>
                </a:cubicBezTo>
                <a:cubicBezTo>
                  <a:pt x="2272442" y="118491"/>
                  <a:pt x="2303011" y="130381"/>
                  <a:pt x="2333580" y="138874"/>
                </a:cubicBezTo>
                <a:cubicBezTo>
                  <a:pt x="2347167" y="142270"/>
                  <a:pt x="2360753" y="147366"/>
                  <a:pt x="2367546" y="159256"/>
                </a:cubicBezTo>
                <a:lnTo>
                  <a:pt x="2367360" y="159255"/>
                </a:lnTo>
                <a:lnTo>
                  <a:pt x="2367852" y="159432"/>
                </a:lnTo>
                <a:cubicBezTo>
                  <a:pt x="2444344" y="173036"/>
                  <a:pt x="2512336" y="205342"/>
                  <a:pt x="2585428" y="230848"/>
                </a:cubicBezTo>
                <a:lnTo>
                  <a:pt x="2589599" y="232238"/>
                </a:lnTo>
                <a:lnTo>
                  <a:pt x="2585915" y="230331"/>
                </a:lnTo>
                <a:cubicBezTo>
                  <a:pt x="2606319" y="223411"/>
                  <a:pt x="2619923" y="240713"/>
                  <a:pt x="2636927" y="247634"/>
                </a:cubicBezTo>
                <a:lnTo>
                  <a:pt x="2635539" y="247557"/>
                </a:lnTo>
                <a:lnTo>
                  <a:pt x="2636422" y="247851"/>
                </a:lnTo>
                <a:lnTo>
                  <a:pt x="2637726" y="248362"/>
                </a:lnTo>
                <a:lnTo>
                  <a:pt x="2636927" y="247492"/>
                </a:lnTo>
                <a:cubicBezTo>
                  <a:pt x="2653547" y="245784"/>
                  <a:pt x="2665182" y="249201"/>
                  <a:pt x="2671830" y="264578"/>
                </a:cubicBezTo>
                <a:lnTo>
                  <a:pt x="2671471" y="264488"/>
                </a:lnTo>
                <a:lnTo>
                  <a:pt x="2672119" y="264855"/>
                </a:lnTo>
                <a:cubicBezTo>
                  <a:pt x="2678918" y="269957"/>
                  <a:pt x="2687417" y="271657"/>
                  <a:pt x="2695915" y="271657"/>
                </a:cubicBezTo>
                <a:lnTo>
                  <a:pt x="2696366" y="271825"/>
                </a:lnTo>
                <a:lnTo>
                  <a:pt x="2695994" y="271537"/>
                </a:lnTo>
                <a:cubicBezTo>
                  <a:pt x="2708075" y="268156"/>
                  <a:pt x="2716705" y="268156"/>
                  <a:pt x="2720157" y="283370"/>
                </a:cubicBezTo>
                <a:lnTo>
                  <a:pt x="2718823" y="282988"/>
                </a:lnTo>
                <a:lnTo>
                  <a:pt x="2719713" y="283559"/>
                </a:lnTo>
                <a:lnTo>
                  <a:pt x="2720691" y="284387"/>
                </a:lnTo>
                <a:lnTo>
                  <a:pt x="2720157" y="283290"/>
                </a:lnTo>
                <a:cubicBezTo>
                  <a:pt x="2728883" y="282008"/>
                  <a:pt x="2737609" y="281688"/>
                  <a:pt x="2740725" y="289536"/>
                </a:cubicBezTo>
                <a:lnTo>
                  <a:pt x="2741725" y="299968"/>
                </a:lnTo>
                <a:lnTo>
                  <a:pt x="2742141" y="300382"/>
                </a:lnTo>
                <a:cubicBezTo>
                  <a:pt x="2747235" y="302072"/>
                  <a:pt x="2750631" y="303762"/>
                  <a:pt x="2754028" y="305453"/>
                </a:cubicBezTo>
                <a:lnTo>
                  <a:pt x="2755837" y="305805"/>
                </a:lnTo>
                <a:lnTo>
                  <a:pt x="2754165" y="305037"/>
                </a:lnTo>
                <a:lnTo>
                  <a:pt x="2772468" y="293261"/>
                </a:lnTo>
                <a:lnTo>
                  <a:pt x="2765800" y="288243"/>
                </a:lnTo>
                <a:lnTo>
                  <a:pt x="2765920" y="288179"/>
                </a:lnTo>
                <a:lnTo>
                  <a:pt x="2765595" y="288170"/>
                </a:lnTo>
                <a:cubicBezTo>
                  <a:pt x="2748628" y="278075"/>
                  <a:pt x="2731661" y="269663"/>
                  <a:pt x="2712998" y="259568"/>
                </a:cubicBezTo>
                <a:lnTo>
                  <a:pt x="2713190" y="259462"/>
                </a:lnTo>
                <a:lnTo>
                  <a:pt x="2712829" y="259395"/>
                </a:lnTo>
                <a:cubicBezTo>
                  <a:pt x="2690693" y="242392"/>
                  <a:pt x="2661747" y="235590"/>
                  <a:pt x="2639612" y="213486"/>
                </a:cubicBezTo>
                <a:cubicBezTo>
                  <a:pt x="2643017" y="213486"/>
                  <a:pt x="2645571" y="213061"/>
                  <a:pt x="2647699" y="212848"/>
                </a:cubicBezTo>
                <a:cubicBezTo>
                  <a:pt x="2649828" y="212636"/>
                  <a:pt x="2651531" y="212636"/>
                  <a:pt x="2653233" y="213486"/>
                </a:cubicBezTo>
                <a:cubicBezTo>
                  <a:pt x="2707721" y="233890"/>
                  <a:pt x="2763911" y="250894"/>
                  <a:pt x="2816696" y="276399"/>
                </a:cubicBezTo>
                <a:cubicBezTo>
                  <a:pt x="2881400" y="305305"/>
                  <a:pt x="2946103" y="335912"/>
                  <a:pt x="3015916" y="354616"/>
                </a:cubicBezTo>
                <a:cubicBezTo>
                  <a:pt x="3019321" y="356316"/>
                  <a:pt x="3024430" y="356316"/>
                  <a:pt x="3027835" y="359717"/>
                </a:cubicBezTo>
                <a:cubicBezTo>
                  <a:pt x="3070403" y="390323"/>
                  <a:pt x="3124891" y="397125"/>
                  <a:pt x="3164053" y="434533"/>
                </a:cubicBezTo>
                <a:lnTo>
                  <a:pt x="3163853" y="434677"/>
                </a:lnTo>
                <a:lnTo>
                  <a:pt x="3194181" y="446558"/>
                </a:lnTo>
                <a:cubicBezTo>
                  <a:pt x="3222417" y="462042"/>
                  <a:pt x="3245388" y="485864"/>
                  <a:pt x="3276017" y="497298"/>
                </a:cubicBezTo>
                <a:cubicBezTo>
                  <a:pt x="3313451" y="510850"/>
                  <a:pt x="3342379" y="536260"/>
                  <a:pt x="3378112" y="553199"/>
                </a:cubicBezTo>
                <a:cubicBezTo>
                  <a:pt x="3386620" y="558282"/>
                  <a:pt x="3398531" y="561669"/>
                  <a:pt x="3398531" y="575221"/>
                </a:cubicBezTo>
                <a:lnTo>
                  <a:pt x="3397155" y="575162"/>
                </a:lnTo>
                <a:lnTo>
                  <a:pt x="3398366" y="575593"/>
                </a:lnTo>
                <a:cubicBezTo>
                  <a:pt x="3400064" y="578141"/>
                  <a:pt x="3403462" y="580265"/>
                  <a:pt x="3406222" y="582814"/>
                </a:cubicBezTo>
                <a:lnTo>
                  <a:pt x="3409957" y="591858"/>
                </a:lnTo>
                <a:lnTo>
                  <a:pt x="3410165" y="591910"/>
                </a:lnTo>
                <a:lnTo>
                  <a:pt x="3410070" y="592131"/>
                </a:lnTo>
                <a:lnTo>
                  <a:pt x="3410153" y="592332"/>
                </a:lnTo>
                <a:lnTo>
                  <a:pt x="3468030" y="620540"/>
                </a:lnTo>
                <a:cubicBezTo>
                  <a:pt x="3524482" y="652064"/>
                  <a:pt x="3576150" y="691692"/>
                  <a:pt x="3629705" y="728198"/>
                </a:cubicBezTo>
                <a:lnTo>
                  <a:pt x="3702385" y="773827"/>
                </a:lnTo>
                <a:lnTo>
                  <a:pt x="3702968" y="773827"/>
                </a:lnTo>
                <a:cubicBezTo>
                  <a:pt x="3765770" y="816229"/>
                  <a:pt x="3825176" y="862022"/>
                  <a:pt x="3884582" y="907825"/>
                </a:cubicBezTo>
                <a:lnTo>
                  <a:pt x="3884582" y="908084"/>
                </a:lnTo>
                <a:lnTo>
                  <a:pt x="3894983" y="910807"/>
                </a:lnTo>
                <a:lnTo>
                  <a:pt x="3901541" y="919785"/>
                </a:lnTo>
                <a:lnTo>
                  <a:pt x="3923619" y="927873"/>
                </a:lnTo>
                <a:cubicBezTo>
                  <a:pt x="3944273" y="938696"/>
                  <a:pt x="3960861" y="956205"/>
                  <a:pt x="3981276" y="968938"/>
                </a:cubicBezTo>
                <a:cubicBezTo>
                  <a:pt x="4051028" y="1009684"/>
                  <a:pt x="4107170" y="1069106"/>
                  <a:pt x="4173519" y="1114935"/>
                </a:cubicBezTo>
                <a:cubicBezTo>
                  <a:pt x="4200740" y="1133605"/>
                  <a:pt x="4226259" y="1157368"/>
                  <a:pt x="4250076" y="1181131"/>
                </a:cubicBezTo>
                <a:cubicBezTo>
                  <a:pt x="4263687" y="1194721"/>
                  <a:pt x="4289206" y="1187924"/>
                  <a:pt x="4294309" y="1211662"/>
                </a:cubicBezTo>
                <a:lnTo>
                  <a:pt x="4295601" y="1213053"/>
                </a:lnTo>
                <a:lnTo>
                  <a:pt x="4305430" y="1218934"/>
                </a:lnTo>
                <a:lnTo>
                  <a:pt x="4310620" y="1228033"/>
                </a:lnTo>
                <a:lnTo>
                  <a:pt x="4311322" y="1228674"/>
                </a:lnTo>
                <a:cubicBezTo>
                  <a:pt x="4313024" y="1232065"/>
                  <a:pt x="4316426" y="1233764"/>
                  <a:pt x="4318127" y="1235464"/>
                </a:cubicBezTo>
                <a:lnTo>
                  <a:pt x="4318965" y="1236052"/>
                </a:lnTo>
                <a:lnTo>
                  <a:pt x="4336973" y="1241870"/>
                </a:lnTo>
                <a:cubicBezTo>
                  <a:pt x="4339688" y="1243485"/>
                  <a:pt x="4342022" y="1245583"/>
                  <a:pt x="4343787" y="1248464"/>
                </a:cubicBezTo>
                <a:lnTo>
                  <a:pt x="4346997" y="1259166"/>
                </a:lnTo>
                <a:lnTo>
                  <a:pt x="4347049" y="1259217"/>
                </a:lnTo>
                <a:cubicBezTo>
                  <a:pt x="4353854" y="1271073"/>
                  <a:pt x="4364062" y="1279572"/>
                  <a:pt x="4375970" y="1288101"/>
                </a:cubicBezTo>
                <a:lnTo>
                  <a:pt x="4376665" y="1288499"/>
                </a:lnTo>
                <a:lnTo>
                  <a:pt x="4385905" y="1289867"/>
                </a:lnTo>
                <a:cubicBezTo>
                  <a:pt x="4388440" y="1291264"/>
                  <a:pt x="4390274" y="1293392"/>
                  <a:pt x="4391784" y="1295885"/>
                </a:cubicBezTo>
                <a:lnTo>
                  <a:pt x="4399415" y="1311392"/>
                </a:lnTo>
                <a:lnTo>
                  <a:pt x="4399788" y="1311803"/>
                </a:lnTo>
                <a:cubicBezTo>
                  <a:pt x="4403191" y="1315204"/>
                  <a:pt x="4406593" y="1318609"/>
                  <a:pt x="4411697" y="1322008"/>
                </a:cubicBezTo>
                <a:lnTo>
                  <a:pt x="4412369" y="1322736"/>
                </a:lnTo>
                <a:lnTo>
                  <a:pt x="4423945" y="1327973"/>
                </a:lnTo>
                <a:lnTo>
                  <a:pt x="4428266" y="1340169"/>
                </a:lnTo>
                <a:lnTo>
                  <a:pt x="4428709" y="1340655"/>
                </a:lnTo>
                <a:lnTo>
                  <a:pt x="4429216" y="1341666"/>
                </a:lnTo>
                <a:lnTo>
                  <a:pt x="4457576" y="1365047"/>
                </a:lnTo>
                <a:cubicBezTo>
                  <a:pt x="4462260" y="1369096"/>
                  <a:pt x="4466732" y="1373360"/>
                  <a:pt x="4470777" y="1378101"/>
                </a:cubicBezTo>
                <a:lnTo>
                  <a:pt x="4481217" y="1393726"/>
                </a:lnTo>
                <a:lnTo>
                  <a:pt x="4481308" y="1393767"/>
                </a:lnTo>
                <a:cubicBezTo>
                  <a:pt x="4483006" y="1395469"/>
                  <a:pt x="4484704" y="1397170"/>
                  <a:pt x="4486402" y="1398871"/>
                </a:cubicBezTo>
                <a:lnTo>
                  <a:pt x="4488667" y="1400954"/>
                </a:lnTo>
                <a:lnTo>
                  <a:pt x="4486793" y="1398518"/>
                </a:lnTo>
                <a:cubicBezTo>
                  <a:pt x="4517192" y="1418924"/>
                  <a:pt x="4546642" y="1441224"/>
                  <a:pt x="4570154" y="1468980"/>
                </a:cubicBezTo>
                <a:lnTo>
                  <a:pt x="4591167" y="1498229"/>
                </a:lnTo>
                <a:lnTo>
                  <a:pt x="4592041" y="1498883"/>
                </a:lnTo>
                <a:cubicBezTo>
                  <a:pt x="4595428" y="1500582"/>
                  <a:pt x="4597122" y="1502281"/>
                  <a:pt x="4598815" y="1503981"/>
                </a:cubicBezTo>
                <a:lnTo>
                  <a:pt x="4599230" y="1504397"/>
                </a:lnTo>
                <a:lnTo>
                  <a:pt x="4624391" y="1519511"/>
                </a:lnTo>
                <a:cubicBezTo>
                  <a:pt x="4631252" y="1526380"/>
                  <a:pt x="4636399" y="1534966"/>
                  <a:pt x="4639829" y="1545261"/>
                </a:cubicBezTo>
                <a:lnTo>
                  <a:pt x="4639741" y="1545187"/>
                </a:lnTo>
                <a:lnTo>
                  <a:pt x="4667409" y="1578658"/>
                </a:lnTo>
                <a:cubicBezTo>
                  <a:pt x="4677571" y="1588654"/>
                  <a:pt x="4688580" y="1597594"/>
                  <a:pt x="4700435" y="1606096"/>
                </a:cubicBezTo>
                <a:cubicBezTo>
                  <a:pt x="4708904" y="1612901"/>
                  <a:pt x="4727534" y="1623112"/>
                  <a:pt x="4710598" y="1640131"/>
                </a:cubicBezTo>
                <a:lnTo>
                  <a:pt x="4710144" y="1639698"/>
                </a:lnTo>
                <a:lnTo>
                  <a:pt x="4710531" y="1640283"/>
                </a:lnTo>
                <a:lnTo>
                  <a:pt x="4708949" y="1645246"/>
                </a:lnTo>
                <a:lnTo>
                  <a:pt x="4708996" y="1645292"/>
                </a:lnTo>
                <a:cubicBezTo>
                  <a:pt x="4717626" y="1667199"/>
                  <a:pt x="4740064" y="1687434"/>
                  <a:pt x="4727982" y="1714410"/>
                </a:cubicBezTo>
                <a:lnTo>
                  <a:pt x="4726783" y="1713627"/>
                </a:lnTo>
                <a:lnTo>
                  <a:pt x="4727603" y="1714620"/>
                </a:lnTo>
                <a:lnTo>
                  <a:pt x="4727534" y="1714408"/>
                </a:lnTo>
                <a:cubicBezTo>
                  <a:pt x="4760125" y="1721185"/>
                  <a:pt x="4768702" y="1736449"/>
                  <a:pt x="4761841" y="1778834"/>
                </a:cubicBezTo>
                <a:lnTo>
                  <a:pt x="4760968" y="1777731"/>
                </a:lnTo>
                <a:lnTo>
                  <a:pt x="4761806" y="1779416"/>
                </a:lnTo>
                <a:lnTo>
                  <a:pt x="4761812" y="1779424"/>
                </a:lnTo>
                <a:lnTo>
                  <a:pt x="4761543" y="1778831"/>
                </a:lnTo>
                <a:cubicBezTo>
                  <a:pt x="4770172" y="1785731"/>
                  <a:pt x="4783980" y="1789181"/>
                  <a:pt x="4785706" y="1802985"/>
                </a:cubicBezTo>
                <a:lnTo>
                  <a:pt x="4784875" y="1802608"/>
                </a:lnTo>
                <a:lnTo>
                  <a:pt x="4785425" y="1803050"/>
                </a:lnTo>
                <a:lnTo>
                  <a:pt x="4785420" y="1802986"/>
                </a:lnTo>
                <a:cubicBezTo>
                  <a:pt x="4794012" y="1811397"/>
                  <a:pt x="4804321" y="1818098"/>
                  <a:pt x="4812913" y="1826463"/>
                </a:cubicBezTo>
                <a:cubicBezTo>
                  <a:pt x="4821505" y="1834877"/>
                  <a:pt x="4818068" y="1839900"/>
                  <a:pt x="4809476" y="1843254"/>
                </a:cubicBezTo>
                <a:lnTo>
                  <a:pt x="4809294" y="1842830"/>
                </a:lnTo>
                <a:lnTo>
                  <a:pt x="4809344" y="1843914"/>
                </a:lnTo>
                <a:cubicBezTo>
                  <a:pt x="4805948" y="1847306"/>
                  <a:pt x="4800855" y="1852395"/>
                  <a:pt x="4797460" y="1855786"/>
                </a:cubicBezTo>
                <a:lnTo>
                  <a:pt x="4797256" y="1855557"/>
                </a:lnTo>
                <a:lnTo>
                  <a:pt x="4790568" y="1866959"/>
                </a:lnTo>
                <a:cubicBezTo>
                  <a:pt x="4788028" y="1869687"/>
                  <a:pt x="4784642" y="1869687"/>
                  <a:pt x="4778716" y="1862130"/>
                </a:cubicBezTo>
                <a:cubicBezTo>
                  <a:pt x="4775330" y="1857932"/>
                  <a:pt x="4770250" y="1854993"/>
                  <a:pt x="4765594" y="1851634"/>
                </a:cubicBezTo>
                <a:lnTo>
                  <a:pt x="4755145" y="1838769"/>
                </a:lnTo>
                <a:lnTo>
                  <a:pt x="4755138" y="1838779"/>
                </a:lnTo>
                <a:cubicBezTo>
                  <a:pt x="4746608" y="1833651"/>
                  <a:pt x="4738931" y="1828068"/>
                  <a:pt x="4732321" y="1821228"/>
                </a:cubicBezTo>
                <a:lnTo>
                  <a:pt x="4716485" y="1796858"/>
                </a:lnTo>
                <a:lnTo>
                  <a:pt x="4715856" y="1796402"/>
                </a:lnTo>
                <a:cubicBezTo>
                  <a:pt x="4700730" y="1787862"/>
                  <a:pt x="4690645" y="1775909"/>
                  <a:pt x="4680560" y="1762242"/>
                </a:cubicBezTo>
                <a:lnTo>
                  <a:pt x="4680916" y="1761091"/>
                </a:lnTo>
                <a:lnTo>
                  <a:pt x="4680083" y="1761841"/>
                </a:lnTo>
                <a:cubicBezTo>
                  <a:pt x="4629012" y="1717861"/>
                  <a:pt x="4584751" y="1665390"/>
                  <a:pt x="4540490" y="1616305"/>
                </a:cubicBezTo>
                <a:lnTo>
                  <a:pt x="4541783" y="1616516"/>
                </a:lnTo>
                <a:lnTo>
                  <a:pt x="4541069" y="1616182"/>
                </a:lnTo>
                <a:lnTo>
                  <a:pt x="4540921" y="1615897"/>
                </a:lnTo>
                <a:lnTo>
                  <a:pt x="4540888" y="1615957"/>
                </a:lnTo>
                <a:cubicBezTo>
                  <a:pt x="4530745" y="1608291"/>
                  <a:pt x="4521447" y="1599772"/>
                  <a:pt x="4512572" y="1590830"/>
                </a:cubicBezTo>
                <a:lnTo>
                  <a:pt x="4487967" y="1564419"/>
                </a:lnTo>
                <a:lnTo>
                  <a:pt x="4486612" y="1563518"/>
                </a:lnTo>
                <a:cubicBezTo>
                  <a:pt x="4454277" y="1538027"/>
                  <a:pt x="4430452" y="1502308"/>
                  <a:pt x="4394714" y="1480249"/>
                </a:cubicBezTo>
                <a:lnTo>
                  <a:pt x="4393871" y="1480023"/>
                </a:lnTo>
                <a:lnTo>
                  <a:pt x="4394331" y="1480440"/>
                </a:lnTo>
                <a:cubicBezTo>
                  <a:pt x="4390928" y="1485527"/>
                  <a:pt x="4385821" y="1492311"/>
                  <a:pt x="4382417" y="1495703"/>
                </a:cubicBezTo>
                <a:cubicBezTo>
                  <a:pt x="4375608" y="1507584"/>
                  <a:pt x="4360288" y="1519487"/>
                  <a:pt x="4382417" y="1536489"/>
                </a:cubicBezTo>
                <a:cubicBezTo>
                  <a:pt x="4406247" y="1553452"/>
                  <a:pt x="4404545" y="1575536"/>
                  <a:pt x="4382417" y="1601020"/>
                </a:cubicBezTo>
                <a:cubicBezTo>
                  <a:pt x="4375608" y="1607813"/>
                  <a:pt x="4356884" y="1616307"/>
                  <a:pt x="4380715" y="1624801"/>
                </a:cubicBezTo>
                <a:cubicBezTo>
                  <a:pt x="4387523" y="1628198"/>
                  <a:pt x="4384119" y="1633296"/>
                  <a:pt x="4380715" y="1636693"/>
                </a:cubicBezTo>
                <a:cubicBezTo>
                  <a:pt x="4370501" y="1646887"/>
                  <a:pt x="4360288" y="1657079"/>
                  <a:pt x="4351777" y="1665567"/>
                </a:cubicBezTo>
                <a:cubicBezTo>
                  <a:pt x="4344969" y="1672356"/>
                  <a:pt x="4339863" y="1674056"/>
                  <a:pt x="4338160" y="1663870"/>
                </a:cubicBezTo>
                <a:cubicBezTo>
                  <a:pt x="4336458" y="1653678"/>
                  <a:pt x="4326245" y="1653678"/>
                  <a:pt x="4321139" y="1655376"/>
                </a:cubicBezTo>
                <a:cubicBezTo>
                  <a:pt x="4314330" y="1657079"/>
                  <a:pt x="4316032" y="1663870"/>
                  <a:pt x="4316032" y="1672356"/>
                </a:cubicBezTo>
                <a:cubicBezTo>
                  <a:pt x="4314330" y="1691039"/>
                  <a:pt x="4321139" y="1713115"/>
                  <a:pt x="4300713" y="1730097"/>
                </a:cubicBezTo>
                <a:cubicBezTo>
                  <a:pt x="4292202" y="1736890"/>
                  <a:pt x="4297309" y="1747071"/>
                  <a:pt x="4300713" y="1753870"/>
                </a:cubicBezTo>
                <a:cubicBezTo>
                  <a:pt x="4312628" y="1777643"/>
                  <a:pt x="4326245" y="1801416"/>
                  <a:pt x="4339863" y="1823481"/>
                </a:cubicBezTo>
                <a:cubicBezTo>
                  <a:pt x="4348373" y="1835387"/>
                  <a:pt x="4351777" y="1843870"/>
                  <a:pt x="4341565" y="1859143"/>
                </a:cubicBezTo>
                <a:cubicBezTo>
                  <a:pt x="4333054" y="1874414"/>
                  <a:pt x="4336458" y="1898186"/>
                  <a:pt x="4350075" y="1908362"/>
                </a:cubicBezTo>
                <a:cubicBezTo>
                  <a:pt x="4361991" y="1915994"/>
                  <a:pt x="4371778" y="1925322"/>
                  <a:pt x="4380502" y="1935499"/>
                </a:cubicBezTo>
                <a:lnTo>
                  <a:pt x="4404332" y="1967480"/>
                </a:lnTo>
                <a:lnTo>
                  <a:pt x="4404598" y="1967519"/>
                </a:lnTo>
                <a:lnTo>
                  <a:pt x="4422996" y="1989651"/>
                </a:lnTo>
                <a:lnTo>
                  <a:pt x="4423212" y="1989757"/>
                </a:lnTo>
                <a:cubicBezTo>
                  <a:pt x="4440333" y="2003281"/>
                  <a:pt x="4457454" y="2016805"/>
                  <a:pt x="4474574" y="2030329"/>
                </a:cubicBezTo>
                <a:lnTo>
                  <a:pt x="4474580" y="2030374"/>
                </a:lnTo>
                <a:lnTo>
                  <a:pt x="4474756" y="2030374"/>
                </a:lnTo>
                <a:cubicBezTo>
                  <a:pt x="4495146" y="2049110"/>
                  <a:pt x="4515535" y="2066143"/>
                  <a:pt x="4534225" y="2083176"/>
                </a:cubicBezTo>
                <a:lnTo>
                  <a:pt x="4534148" y="2083242"/>
                </a:lnTo>
                <a:lnTo>
                  <a:pt x="4559283" y="2103218"/>
                </a:lnTo>
                <a:cubicBezTo>
                  <a:pt x="4533758" y="2103218"/>
                  <a:pt x="4504830" y="2108289"/>
                  <a:pt x="4486112" y="2082932"/>
                </a:cubicBezTo>
                <a:cubicBezTo>
                  <a:pt x="4477603" y="2074480"/>
                  <a:pt x="4460587" y="2077861"/>
                  <a:pt x="4450377" y="2069408"/>
                </a:cubicBezTo>
                <a:cubicBezTo>
                  <a:pt x="4446973" y="2066028"/>
                  <a:pt x="4441868" y="2071099"/>
                  <a:pt x="4440167" y="2076171"/>
                </a:cubicBezTo>
                <a:cubicBezTo>
                  <a:pt x="4435062" y="2082932"/>
                  <a:pt x="4441868" y="2084623"/>
                  <a:pt x="4445271" y="2089694"/>
                </a:cubicBezTo>
                <a:cubicBezTo>
                  <a:pt x="4465691" y="2111670"/>
                  <a:pt x="4494620" y="2121813"/>
                  <a:pt x="4509935" y="2147170"/>
                </a:cubicBezTo>
                <a:lnTo>
                  <a:pt x="4509055" y="2147735"/>
                </a:lnTo>
                <a:lnTo>
                  <a:pt x="4510061" y="2147754"/>
                </a:lnTo>
                <a:cubicBezTo>
                  <a:pt x="4510061" y="2151152"/>
                  <a:pt x="4510061" y="2156249"/>
                  <a:pt x="4510061" y="2159647"/>
                </a:cubicBezTo>
                <a:lnTo>
                  <a:pt x="4509978" y="2159695"/>
                </a:lnTo>
                <a:lnTo>
                  <a:pt x="4514905" y="2174458"/>
                </a:lnTo>
                <a:lnTo>
                  <a:pt x="4514796" y="2175521"/>
                </a:lnTo>
                <a:lnTo>
                  <a:pt x="4515073" y="2174316"/>
                </a:lnTo>
                <a:cubicBezTo>
                  <a:pt x="4520174" y="2193048"/>
                  <a:pt x="4532077" y="2206672"/>
                  <a:pt x="4545680" y="2216889"/>
                </a:cubicBezTo>
                <a:lnTo>
                  <a:pt x="4546134" y="2217785"/>
                </a:lnTo>
                <a:lnTo>
                  <a:pt x="4546267" y="2217274"/>
                </a:lnTo>
                <a:cubicBezTo>
                  <a:pt x="4583500" y="2242731"/>
                  <a:pt x="4612272" y="2274976"/>
                  <a:pt x="4639351" y="2308917"/>
                </a:cubicBezTo>
                <a:cubicBezTo>
                  <a:pt x="4649505" y="2322494"/>
                  <a:pt x="4669814" y="2324191"/>
                  <a:pt x="4676584" y="2341162"/>
                </a:cubicBezTo>
                <a:cubicBezTo>
                  <a:pt x="4683354" y="2354739"/>
                  <a:pt x="4700278" y="2368316"/>
                  <a:pt x="4678277" y="2383590"/>
                </a:cubicBezTo>
                <a:cubicBezTo>
                  <a:pt x="4674892" y="2385287"/>
                  <a:pt x="4676584" y="2393772"/>
                  <a:pt x="4676584" y="2402258"/>
                </a:cubicBezTo>
                <a:cubicBezTo>
                  <a:pt x="4681661" y="2400560"/>
                  <a:pt x="4685046" y="2398863"/>
                  <a:pt x="4688432" y="2397166"/>
                </a:cubicBezTo>
                <a:cubicBezTo>
                  <a:pt x="4695201" y="2393772"/>
                  <a:pt x="4700278" y="2392075"/>
                  <a:pt x="4703664" y="2402258"/>
                </a:cubicBezTo>
                <a:cubicBezTo>
                  <a:pt x="4708741" y="2410743"/>
                  <a:pt x="4700278" y="2410743"/>
                  <a:pt x="4696893" y="2414137"/>
                </a:cubicBezTo>
                <a:lnTo>
                  <a:pt x="4651358" y="2446269"/>
                </a:lnTo>
                <a:lnTo>
                  <a:pt x="4651438" y="2446420"/>
                </a:lnTo>
                <a:cubicBezTo>
                  <a:pt x="4648872" y="2450661"/>
                  <a:pt x="4645877" y="2454903"/>
                  <a:pt x="4642027" y="2458084"/>
                </a:cubicBezTo>
                <a:lnTo>
                  <a:pt x="4627574" y="2463354"/>
                </a:lnTo>
                <a:lnTo>
                  <a:pt x="4624879" y="2471601"/>
                </a:lnTo>
                <a:lnTo>
                  <a:pt x="4615740" y="2474983"/>
                </a:lnTo>
                <a:lnTo>
                  <a:pt x="4615752" y="2475379"/>
                </a:lnTo>
                <a:cubicBezTo>
                  <a:pt x="4612344" y="2482181"/>
                  <a:pt x="4607232" y="2488982"/>
                  <a:pt x="4598713" y="2492383"/>
                </a:cubicBezTo>
                <a:lnTo>
                  <a:pt x="4598362" y="2492632"/>
                </a:lnTo>
                <a:lnTo>
                  <a:pt x="4592462" y="2507470"/>
                </a:lnTo>
                <a:cubicBezTo>
                  <a:pt x="4585944" y="2522685"/>
                  <a:pt x="4577041" y="2535243"/>
                  <a:pt x="4552877" y="2531379"/>
                </a:cubicBezTo>
                <a:cubicBezTo>
                  <a:pt x="4542703" y="2529661"/>
                  <a:pt x="4534225" y="2539965"/>
                  <a:pt x="4534225" y="2551987"/>
                </a:cubicBezTo>
                <a:lnTo>
                  <a:pt x="4534225" y="2561831"/>
                </a:lnTo>
                <a:lnTo>
                  <a:pt x="4533330" y="2561016"/>
                </a:lnTo>
                <a:lnTo>
                  <a:pt x="4534385" y="2562213"/>
                </a:lnTo>
                <a:cubicBezTo>
                  <a:pt x="4539491" y="2569012"/>
                  <a:pt x="4542895" y="2574111"/>
                  <a:pt x="4546299" y="2579210"/>
                </a:cubicBezTo>
                <a:lnTo>
                  <a:pt x="4546425" y="2579631"/>
                </a:lnTo>
                <a:lnTo>
                  <a:pt x="4585109" y="2638499"/>
                </a:lnTo>
                <a:cubicBezTo>
                  <a:pt x="4600451" y="2658954"/>
                  <a:pt x="4600451" y="2672592"/>
                  <a:pt x="4574881" y="2681115"/>
                </a:cubicBezTo>
                <a:lnTo>
                  <a:pt x="4572977" y="2681425"/>
                </a:lnTo>
                <a:lnTo>
                  <a:pt x="4567812" y="2684598"/>
                </a:lnTo>
                <a:cubicBezTo>
                  <a:pt x="4565495" y="2685334"/>
                  <a:pt x="4563098" y="2685545"/>
                  <a:pt x="4560647" y="2685545"/>
                </a:cubicBezTo>
                <a:lnTo>
                  <a:pt x="4546244" y="2685545"/>
                </a:lnTo>
                <a:lnTo>
                  <a:pt x="4546217" y="2685657"/>
                </a:lnTo>
                <a:cubicBezTo>
                  <a:pt x="4537715" y="2690748"/>
                  <a:pt x="4537715" y="2682263"/>
                  <a:pt x="4532614" y="2677172"/>
                </a:cubicBezTo>
                <a:cubicBezTo>
                  <a:pt x="4519011" y="2663596"/>
                  <a:pt x="4520711" y="2626262"/>
                  <a:pt x="4483302" y="2639839"/>
                </a:cubicBezTo>
                <a:cubicBezTo>
                  <a:pt x="4483302" y="2641536"/>
                  <a:pt x="4479901" y="2638142"/>
                  <a:pt x="4479901" y="2638142"/>
                </a:cubicBezTo>
                <a:cubicBezTo>
                  <a:pt x="4433990" y="2577050"/>
                  <a:pt x="4365974" y="2570262"/>
                  <a:pt x="4297957" y="2566868"/>
                </a:cubicBezTo>
                <a:cubicBezTo>
                  <a:pt x="4292857" y="2566868"/>
                  <a:pt x="4289455" y="2565171"/>
                  <a:pt x="4286055" y="2563474"/>
                </a:cubicBezTo>
                <a:cubicBezTo>
                  <a:pt x="4282654" y="2563474"/>
                  <a:pt x="4279253" y="2561777"/>
                  <a:pt x="4272452" y="2568565"/>
                </a:cubicBezTo>
                <a:cubicBezTo>
                  <a:pt x="4313262" y="2580444"/>
                  <a:pt x="4304760" y="2619475"/>
                  <a:pt x="4318363" y="2646627"/>
                </a:cubicBezTo>
                <a:cubicBezTo>
                  <a:pt x="4330265" y="2668687"/>
                  <a:pt x="4345569" y="2683960"/>
                  <a:pt x="4360873" y="2702627"/>
                </a:cubicBezTo>
                <a:cubicBezTo>
                  <a:pt x="4374476" y="2717900"/>
                  <a:pt x="4389780" y="2736567"/>
                  <a:pt x="4362573" y="2755234"/>
                </a:cubicBezTo>
                <a:lnTo>
                  <a:pt x="4362367" y="2755191"/>
                </a:lnTo>
                <a:lnTo>
                  <a:pt x="4375819" y="2790939"/>
                </a:lnTo>
                <a:lnTo>
                  <a:pt x="4375182" y="2790400"/>
                </a:lnTo>
                <a:lnTo>
                  <a:pt x="4375659" y="2791106"/>
                </a:lnTo>
                <a:cubicBezTo>
                  <a:pt x="4389211" y="2803049"/>
                  <a:pt x="4395987" y="2816696"/>
                  <a:pt x="4404457" y="2832051"/>
                </a:cubicBezTo>
                <a:lnTo>
                  <a:pt x="4404310" y="2832437"/>
                </a:lnTo>
                <a:lnTo>
                  <a:pt x="4404834" y="2832107"/>
                </a:lnTo>
                <a:cubicBezTo>
                  <a:pt x="4411805" y="2838925"/>
                  <a:pt x="4418776" y="2845744"/>
                  <a:pt x="4417034" y="2855972"/>
                </a:cubicBezTo>
                <a:lnTo>
                  <a:pt x="4417005" y="2855991"/>
                </a:lnTo>
                <a:lnTo>
                  <a:pt x="4417009" y="2855993"/>
                </a:lnTo>
                <a:cubicBezTo>
                  <a:pt x="4425494" y="2872965"/>
                  <a:pt x="4433979" y="2891636"/>
                  <a:pt x="4454342" y="2901820"/>
                </a:cubicBezTo>
                <a:cubicBezTo>
                  <a:pt x="4474705" y="2910306"/>
                  <a:pt x="4466220" y="2937464"/>
                  <a:pt x="4483190" y="2954437"/>
                </a:cubicBezTo>
                <a:cubicBezTo>
                  <a:pt x="4520522" y="2988383"/>
                  <a:pt x="4559551" y="3025725"/>
                  <a:pt x="4576520" y="3073250"/>
                </a:cubicBezTo>
                <a:cubicBezTo>
                  <a:pt x="4586702" y="3098710"/>
                  <a:pt x="4600277" y="3115683"/>
                  <a:pt x="4617246" y="3134353"/>
                </a:cubicBezTo>
                <a:cubicBezTo>
                  <a:pt x="4627428" y="3147932"/>
                  <a:pt x="4622337" y="3161510"/>
                  <a:pt x="4608762" y="3169997"/>
                </a:cubicBezTo>
                <a:cubicBezTo>
                  <a:pt x="4595186" y="3178484"/>
                  <a:pt x="4593489" y="3192062"/>
                  <a:pt x="4603671" y="3197154"/>
                </a:cubicBezTo>
                <a:cubicBezTo>
                  <a:pt x="4620640" y="3207338"/>
                  <a:pt x="4620640" y="3222614"/>
                  <a:pt x="4625731" y="3236192"/>
                </a:cubicBezTo>
                <a:cubicBezTo>
                  <a:pt x="4634216" y="3256561"/>
                  <a:pt x="4629125" y="3278626"/>
                  <a:pt x="4639306" y="3298994"/>
                </a:cubicBezTo>
                <a:cubicBezTo>
                  <a:pt x="4646094" y="3310875"/>
                  <a:pt x="4635913" y="3327848"/>
                  <a:pt x="4620640" y="3334637"/>
                </a:cubicBezTo>
                <a:cubicBezTo>
                  <a:pt x="4607065" y="3341426"/>
                  <a:pt x="4593489" y="3343124"/>
                  <a:pt x="4578217" y="3332940"/>
                </a:cubicBezTo>
                <a:cubicBezTo>
                  <a:pt x="4551066" y="3314269"/>
                  <a:pt x="4523915" y="3297296"/>
                  <a:pt x="4495068" y="3282020"/>
                </a:cubicBezTo>
                <a:cubicBezTo>
                  <a:pt x="4489977" y="3280323"/>
                  <a:pt x="4484887" y="3268442"/>
                  <a:pt x="4476402" y="3276928"/>
                </a:cubicBezTo>
                <a:cubicBezTo>
                  <a:pt x="4473008" y="3280323"/>
                  <a:pt x="4473008" y="3284142"/>
                  <a:pt x="4473857" y="3287961"/>
                </a:cubicBezTo>
                <a:lnTo>
                  <a:pt x="4476338" y="3298718"/>
                </a:lnTo>
                <a:lnTo>
                  <a:pt x="4505147" y="3319668"/>
                </a:lnTo>
                <a:cubicBezTo>
                  <a:pt x="4509602" y="3323500"/>
                  <a:pt x="4513527" y="3327758"/>
                  <a:pt x="4516445" y="3332868"/>
                </a:cubicBezTo>
                <a:lnTo>
                  <a:pt x="4521425" y="3350235"/>
                </a:lnTo>
                <a:lnTo>
                  <a:pt x="4522255" y="3351268"/>
                </a:lnTo>
                <a:cubicBezTo>
                  <a:pt x="4523961" y="3352969"/>
                  <a:pt x="4525667" y="3356369"/>
                  <a:pt x="4529079" y="3358070"/>
                </a:cubicBezTo>
                <a:lnTo>
                  <a:pt x="4529229" y="3358367"/>
                </a:lnTo>
                <a:lnTo>
                  <a:pt x="4529245" y="3358338"/>
                </a:lnTo>
                <a:cubicBezTo>
                  <a:pt x="4564711" y="3375243"/>
                  <a:pt x="4579911" y="3410743"/>
                  <a:pt x="4601866" y="3441171"/>
                </a:cubicBezTo>
                <a:cubicBezTo>
                  <a:pt x="4606933" y="3448778"/>
                  <a:pt x="4617699" y="3456386"/>
                  <a:pt x="4618491" y="3467559"/>
                </a:cubicBezTo>
                <a:lnTo>
                  <a:pt x="4615410" y="3479920"/>
                </a:lnTo>
                <a:lnTo>
                  <a:pt x="4615666" y="3480393"/>
                </a:lnTo>
                <a:lnTo>
                  <a:pt x="4605713" y="3487107"/>
                </a:lnTo>
                <a:lnTo>
                  <a:pt x="4596387" y="3495253"/>
                </a:lnTo>
                <a:cubicBezTo>
                  <a:pt x="4593385" y="3495465"/>
                  <a:pt x="4590383" y="3492929"/>
                  <a:pt x="4586953" y="3487012"/>
                </a:cubicBezTo>
                <a:lnTo>
                  <a:pt x="4586953" y="3486971"/>
                </a:lnTo>
                <a:lnTo>
                  <a:pt x="4586759" y="3487211"/>
                </a:lnTo>
                <a:cubicBezTo>
                  <a:pt x="4583358" y="3482116"/>
                  <a:pt x="4578257" y="3478719"/>
                  <a:pt x="4574856" y="3473623"/>
                </a:cubicBezTo>
                <a:lnTo>
                  <a:pt x="4574776" y="3473341"/>
                </a:lnTo>
                <a:lnTo>
                  <a:pt x="4574754" y="3473787"/>
                </a:lnTo>
                <a:lnTo>
                  <a:pt x="4544204" y="3434506"/>
                </a:lnTo>
                <a:lnTo>
                  <a:pt x="4543877" y="3434506"/>
                </a:lnTo>
                <a:cubicBezTo>
                  <a:pt x="4540472" y="3431122"/>
                  <a:pt x="4537068" y="3426045"/>
                  <a:pt x="4533664" y="3422661"/>
                </a:cubicBezTo>
                <a:lnTo>
                  <a:pt x="4533272" y="3422088"/>
                </a:lnTo>
                <a:lnTo>
                  <a:pt x="4523811" y="3415270"/>
                </a:lnTo>
                <a:lnTo>
                  <a:pt x="4517902" y="3405080"/>
                </a:lnTo>
                <a:lnTo>
                  <a:pt x="4516642" y="3404046"/>
                </a:lnTo>
                <a:cubicBezTo>
                  <a:pt x="4501323" y="3392200"/>
                  <a:pt x="4486003" y="3380354"/>
                  <a:pt x="4474088" y="3365124"/>
                </a:cubicBezTo>
                <a:lnTo>
                  <a:pt x="4474189" y="3364549"/>
                </a:lnTo>
                <a:lnTo>
                  <a:pt x="4474136" y="3364603"/>
                </a:lnTo>
                <a:cubicBezTo>
                  <a:pt x="4463971" y="3354508"/>
                  <a:pt x="4452114" y="3344413"/>
                  <a:pt x="4440255" y="3334318"/>
                </a:cubicBezTo>
                <a:lnTo>
                  <a:pt x="4440570" y="3334006"/>
                </a:lnTo>
                <a:lnTo>
                  <a:pt x="4342330" y="3246377"/>
                </a:lnTo>
                <a:lnTo>
                  <a:pt x="4342023" y="3246470"/>
                </a:lnTo>
                <a:cubicBezTo>
                  <a:pt x="4336909" y="3243018"/>
                  <a:pt x="4333500" y="3239566"/>
                  <a:pt x="4328386" y="3236114"/>
                </a:cubicBezTo>
                <a:lnTo>
                  <a:pt x="4329571" y="3235350"/>
                </a:lnTo>
                <a:lnTo>
                  <a:pt x="4328425" y="3235730"/>
                </a:lnTo>
                <a:lnTo>
                  <a:pt x="4270852" y="3188579"/>
                </a:lnTo>
                <a:lnTo>
                  <a:pt x="4270035" y="3188496"/>
                </a:lnTo>
                <a:cubicBezTo>
                  <a:pt x="4246229" y="3171592"/>
                  <a:pt x="4222424" y="3154687"/>
                  <a:pt x="4198618" y="3136092"/>
                </a:cubicBezTo>
                <a:lnTo>
                  <a:pt x="4199185" y="3135709"/>
                </a:lnTo>
                <a:lnTo>
                  <a:pt x="4198717" y="3135678"/>
                </a:lnTo>
                <a:cubicBezTo>
                  <a:pt x="4164908" y="3115295"/>
                  <a:pt x="4131098" y="3093214"/>
                  <a:pt x="4095599" y="3071132"/>
                </a:cubicBezTo>
                <a:lnTo>
                  <a:pt x="4094894" y="3069006"/>
                </a:lnTo>
                <a:lnTo>
                  <a:pt x="4094894" y="3071256"/>
                </a:lnTo>
                <a:cubicBezTo>
                  <a:pt x="4093194" y="3074654"/>
                  <a:pt x="4089795" y="3078052"/>
                  <a:pt x="4086395" y="3081449"/>
                </a:cubicBezTo>
                <a:cubicBezTo>
                  <a:pt x="4079596" y="3089944"/>
                  <a:pt x="4060900" y="3078052"/>
                  <a:pt x="4060900" y="3095040"/>
                </a:cubicBezTo>
                <a:cubicBezTo>
                  <a:pt x="4060900" y="3113729"/>
                  <a:pt x="4064299" y="3130717"/>
                  <a:pt x="4071098" y="3147706"/>
                </a:cubicBezTo>
                <a:cubicBezTo>
                  <a:pt x="4076197" y="3157899"/>
                  <a:pt x="4088095" y="3166394"/>
                  <a:pt x="4081296" y="3176587"/>
                </a:cubicBezTo>
                <a:cubicBezTo>
                  <a:pt x="4072798" y="3186781"/>
                  <a:pt x="4055800" y="3191877"/>
                  <a:pt x="4043902" y="3186781"/>
                </a:cubicBezTo>
                <a:cubicBezTo>
                  <a:pt x="3989511" y="3164695"/>
                  <a:pt x="3930021" y="3159599"/>
                  <a:pt x="3877330" y="3129019"/>
                </a:cubicBezTo>
                <a:lnTo>
                  <a:pt x="3877668" y="3128854"/>
                </a:lnTo>
                <a:lnTo>
                  <a:pt x="3862047" y="3123205"/>
                </a:lnTo>
                <a:cubicBezTo>
                  <a:pt x="3845381" y="3118763"/>
                  <a:pt x="3827519" y="3117176"/>
                  <a:pt x="3813484" y="3107024"/>
                </a:cubicBezTo>
                <a:cubicBezTo>
                  <a:pt x="3799875" y="3096873"/>
                  <a:pt x="3787967" y="3118869"/>
                  <a:pt x="3770954" y="3108717"/>
                </a:cubicBezTo>
                <a:cubicBezTo>
                  <a:pt x="3759046" y="3101949"/>
                  <a:pt x="3747138" y="3117177"/>
                  <a:pt x="3747138" y="3135789"/>
                </a:cubicBezTo>
                <a:cubicBezTo>
                  <a:pt x="3747138" y="3144249"/>
                  <a:pt x="3736931" y="3144249"/>
                  <a:pt x="3728425" y="3142557"/>
                </a:cubicBezTo>
                <a:cubicBezTo>
                  <a:pt x="3699505" y="3140865"/>
                  <a:pt x="3673987" y="3129021"/>
                  <a:pt x="3650170" y="3113793"/>
                </a:cubicBezTo>
                <a:cubicBezTo>
                  <a:pt x="3638262" y="3107024"/>
                  <a:pt x="3626354" y="3100257"/>
                  <a:pt x="3617848" y="3107024"/>
                </a:cubicBezTo>
                <a:cubicBezTo>
                  <a:pt x="3605940" y="3115485"/>
                  <a:pt x="3619549" y="3130713"/>
                  <a:pt x="3616147" y="3144249"/>
                </a:cubicBezTo>
                <a:cubicBezTo>
                  <a:pt x="3614446" y="3156093"/>
                  <a:pt x="3624653" y="3156093"/>
                  <a:pt x="3634860" y="3154401"/>
                </a:cubicBezTo>
                <a:cubicBezTo>
                  <a:pt x="3638262" y="3152709"/>
                  <a:pt x="3643366" y="3156093"/>
                  <a:pt x="3643366" y="3159477"/>
                </a:cubicBezTo>
                <a:cubicBezTo>
                  <a:pt x="3633159" y="3188242"/>
                  <a:pt x="3648470" y="3220390"/>
                  <a:pt x="3626354" y="3245770"/>
                </a:cubicBezTo>
                <a:lnTo>
                  <a:pt x="3625429" y="3245658"/>
                </a:lnTo>
                <a:lnTo>
                  <a:pt x="3625849" y="3246078"/>
                </a:lnTo>
                <a:lnTo>
                  <a:pt x="3615763" y="3271291"/>
                </a:lnTo>
                <a:lnTo>
                  <a:pt x="3616004" y="3271621"/>
                </a:lnTo>
                <a:cubicBezTo>
                  <a:pt x="3607490" y="3278429"/>
                  <a:pt x="3597272" y="3281833"/>
                  <a:pt x="3585352" y="3281833"/>
                </a:cubicBezTo>
                <a:lnTo>
                  <a:pt x="3585258" y="3281803"/>
                </a:lnTo>
                <a:lnTo>
                  <a:pt x="3585576" y="3282138"/>
                </a:lnTo>
                <a:cubicBezTo>
                  <a:pt x="3566884" y="3295731"/>
                  <a:pt x="3546492" y="3309324"/>
                  <a:pt x="3527800" y="3322917"/>
                </a:cubicBezTo>
                <a:lnTo>
                  <a:pt x="3527424" y="3323010"/>
                </a:lnTo>
                <a:lnTo>
                  <a:pt x="3531172" y="3330305"/>
                </a:lnTo>
                <a:cubicBezTo>
                  <a:pt x="3532444" y="3332639"/>
                  <a:pt x="3533292" y="3334761"/>
                  <a:pt x="3532444" y="3336458"/>
                </a:cubicBezTo>
                <a:cubicBezTo>
                  <a:pt x="3512095" y="3368707"/>
                  <a:pt x="3539226" y="3377194"/>
                  <a:pt x="3557879" y="3392470"/>
                </a:cubicBezTo>
                <a:cubicBezTo>
                  <a:pt x="3559575" y="3394167"/>
                  <a:pt x="3561271" y="3395864"/>
                  <a:pt x="3562966" y="3397562"/>
                </a:cubicBezTo>
                <a:cubicBezTo>
                  <a:pt x="3568054" y="3402654"/>
                  <a:pt x="3574836" y="3407746"/>
                  <a:pt x="3571445" y="3414535"/>
                </a:cubicBezTo>
                <a:cubicBezTo>
                  <a:pt x="3564662" y="3423022"/>
                  <a:pt x="3559575" y="3417929"/>
                  <a:pt x="3552792" y="3414535"/>
                </a:cubicBezTo>
                <a:cubicBezTo>
                  <a:pt x="3549401" y="3412838"/>
                  <a:pt x="3546009" y="3407746"/>
                  <a:pt x="3539226" y="3411140"/>
                </a:cubicBezTo>
                <a:cubicBezTo>
                  <a:pt x="3544314" y="3426416"/>
                  <a:pt x="3539226" y="3439995"/>
                  <a:pt x="3529052" y="3453574"/>
                </a:cubicBezTo>
                <a:cubicBezTo>
                  <a:pt x="3520574" y="3463757"/>
                  <a:pt x="3517183" y="3473941"/>
                  <a:pt x="3535835" y="3485822"/>
                </a:cubicBezTo>
                <a:cubicBezTo>
                  <a:pt x="3551097" y="3496006"/>
                  <a:pt x="3557879" y="3521467"/>
                  <a:pt x="3573140" y="3535045"/>
                </a:cubicBezTo>
                <a:cubicBezTo>
                  <a:pt x="3585011" y="3546926"/>
                  <a:pt x="3596880" y="3557110"/>
                  <a:pt x="3601968" y="3572386"/>
                </a:cubicBezTo>
                <a:cubicBezTo>
                  <a:pt x="3607054" y="3582570"/>
                  <a:pt x="3605359" y="3592754"/>
                  <a:pt x="3600272" y="3599543"/>
                </a:cubicBezTo>
                <a:cubicBezTo>
                  <a:pt x="3593489" y="3608030"/>
                  <a:pt x="3585011" y="3601240"/>
                  <a:pt x="3578228" y="3596149"/>
                </a:cubicBezTo>
                <a:cubicBezTo>
                  <a:pt x="3559575" y="3584267"/>
                  <a:pt x="3540922" y="3572386"/>
                  <a:pt x="3517183" y="3582570"/>
                </a:cubicBezTo>
                <a:cubicBezTo>
                  <a:pt x="3500226" y="3555413"/>
                  <a:pt x="3461224" y="3555413"/>
                  <a:pt x="3445963" y="3528256"/>
                </a:cubicBezTo>
                <a:lnTo>
                  <a:pt x="3446632" y="3527418"/>
                </a:lnTo>
                <a:lnTo>
                  <a:pt x="3445595" y="3527986"/>
                </a:lnTo>
                <a:cubicBezTo>
                  <a:pt x="3440462" y="3527986"/>
                  <a:pt x="3436613" y="3525864"/>
                  <a:pt x="3432977" y="3523320"/>
                </a:cubicBezTo>
                <a:lnTo>
                  <a:pt x="3421917" y="3516283"/>
                </a:lnTo>
                <a:lnTo>
                  <a:pt x="3421881" y="3516321"/>
                </a:lnTo>
                <a:cubicBezTo>
                  <a:pt x="3397961" y="3524799"/>
                  <a:pt x="3392836" y="3506147"/>
                  <a:pt x="3386002" y="3492581"/>
                </a:cubicBezTo>
                <a:lnTo>
                  <a:pt x="3386112" y="3492418"/>
                </a:lnTo>
                <a:lnTo>
                  <a:pt x="3357044" y="3464871"/>
                </a:lnTo>
                <a:cubicBezTo>
                  <a:pt x="3352028" y="3460394"/>
                  <a:pt x="3346745" y="3456238"/>
                  <a:pt x="3340903" y="3452774"/>
                </a:cubicBezTo>
                <a:lnTo>
                  <a:pt x="3321943" y="3445055"/>
                </a:lnTo>
                <a:lnTo>
                  <a:pt x="3321912" y="3445110"/>
                </a:lnTo>
                <a:cubicBezTo>
                  <a:pt x="3316802" y="3451958"/>
                  <a:pt x="3311691" y="3457094"/>
                  <a:pt x="3304879" y="3463943"/>
                </a:cubicBezTo>
                <a:lnTo>
                  <a:pt x="3304371" y="3463753"/>
                </a:lnTo>
                <a:lnTo>
                  <a:pt x="3294625" y="3475432"/>
                </a:lnTo>
                <a:lnTo>
                  <a:pt x="3294716" y="3475705"/>
                </a:lnTo>
                <a:lnTo>
                  <a:pt x="3283079" y="3492172"/>
                </a:lnTo>
                <a:lnTo>
                  <a:pt x="3283082" y="3492175"/>
                </a:lnTo>
                <a:lnTo>
                  <a:pt x="3283048" y="3492216"/>
                </a:lnTo>
                <a:lnTo>
                  <a:pt x="3282669" y="3492752"/>
                </a:lnTo>
                <a:lnTo>
                  <a:pt x="3282594" y="3492762"/>
                </a:lnTo>
                <a:lnTo>
                  <a:pt x="3274540" y="3502426"/>
                </a:lnTo>
                <a:lnTo>
                  <a:pt x="3274166" y="3502052"/>
                </a:lnTo>
                <a:lnTo>
                  <a:pt x="3274221" y="3502751"/>
                </a:lnTo>
                <a:cubicBezTo>
                  <a:pt x="3265710" y="3507877"/>
                  <a:pt x="3264008" y="3528379"/>
                  <a:pt x="3246986" y="3516419"/>
                </a:cubicBezTo>
                <a:lnTo>
                  <a:pt x="3246936" y="3516391"/>
                </a:lnTo>
                <a:lnTo>
                  <a:pt x="3241758" y="3521474"/>
                </a:lnTo>
                <a:cubicBezTo>
                  <a:pt x="3239207" y="3527166"/>
                  <a:pt x="3244309" y="3533580"/>
                  <a:pt x="3245584" y="3539994"/>
                </a:cubicBezTo>
                <a:lnTo>
                  <a:pt x="3245494" y="3540029"/>
                </a:lnTo>
                <a:lnTo>
                  <a:pt x="3245494" y="3556754"/>
                </a:lnTo>
                <a:lnTo>
                  <a:pt x="3245227" y="3556981"/>
                </a:lnTo>
                <a:lnTo>
                  <a:pt x="3248577" y="3573766"/>
                </a:lnTo>
                <a:cubicBezTo>
                  <a:pt x="3255339" y="3590707"/>
                  <a:pt x="3250267" y="3599177"/>
                  <a:pt x="3231672" y="3597482"/>
                </a:cubicBezTo>
                <a:cubicBezTo>
                  <a:pt x="3214768" y="3595788"/>
                  <a:pt x="3197863" y="3600871"/>
                  <a:pt x="3182649" y="3595788"/>
                </a:cubicBezTo>
                <a:lnTo>
                  <a:pt x="3181756" y="3595501"/>
                </a:lnTo>
                <a:lnTo>
                  <a:pt x="3124634" y="3595501"/>
                </a:lnTo>
                <a:lnTo>
                  <a:pt x="3124452" y="3595134"/>
                </a:lnTo>
                <a:lnTo>
                  <a:pt x="3124761" y="3596365"/>
                </a:lnTo>
                <a:cubicBezTo>
                  <a:pt x="3094071" y="3606549"/>
                  <a:pt x="3107711" y="3637101"/>
                  <a:pt x="3095776" y="3655771"/>
                </a:cubicBezTo>
                <a:cubicBezTo>
                  <a:pt x="3082136" y="3684626"/>
                  <a:pt x="3073611" y="3716874"/>
                  <a:pt x="3065086" y="3747426"/>
                </a:cubicBezTo>
                <a:cubicBezTo>
                  <a:pt x="3063381" y="3757610"/>
                  <a:pt x="3059971" y="3757610"/>
                  <a:pt x="3051446" y="3755913"/>
                </a:cubicBezTo>
                <a:cubicBezTo>
                  <a:pt x="3036102" y="3754216"/>
                  <a:pt x="3025872" y="3747426"/>
                  <a:pt x="3022462" y="3730453"/>
                </a:cubicBezTo>
                <a:cubicBezTo>
                  <a:pt x="3015642" y="3710085"/>
                  <a:pt x="2991772" y="3716874"/>
                  <a:pt x="2978132" y="3710085"/>
                </a:cubicBezTo>
                <a:cubicBezTo>
                  <a:pt x="2966197" y="3704993"/>
                  <a:pt x="2966197" y="3720269"/>
                  <a:pt x="2964492" y="3727059"/>
                </a:cubicBezTo>
                <a:cubicBezTo>
                  <a:pt x="2961083" y="3737243"/>
                  <a:pt x="2966197" y="3740637"/>
                  <a:pt x="2973017" y="3745729"/>
                </a:cubicBezTo>
                <a:cubicBezTo>
                  <a:pt x="2994756" y="3755913"/>
                  <a:pt x="3008822" y="3771825"/>
                  <a:pt x="3014496" y="3792034"/>
                </a:cubicBezTo>
                <a:lnTo>
                  <a:pt x="3017294" y="3813224"/>
                </a:lnTo>
                <a:lnTo>
                  <a:pt x="3034777" y="3826500"/>
                </a:lnTo>
                <a:cubicBezTo>
                  <a:pt x="3037215" y="3828939"/>
                  <a:pt x="3038964" y="3831750"/>
                  <a:pt x="3039362" y="3835329"/>
                </a:cubicBezTo>
                <a:lnTo>
                  <a:pt x="3035872" y="3848637"/>
                </a:lnTo>
                <a:lnTo>
                  <a:pt x="3036076" y="3848743"/>
                </a:lnTo>
                <a:cubicBezTo>
                  <a:pt x="3034375" y="3850447"/>
                  <a:pt x="3032675" y="3852150"/>
                  <a:pt x="3030974" y="3855557"/>
                </a:cubicBezTo>
                <a:lnTo>
                  <a:pt x="3030692" y="3855821"/>
                </a:lnTo>
                <a:lnTo>
                  <a:pt x="3030705" y="3855820"/>
                </a:lnTo>
                <a:cubicBezTo>
                  <a:pt x="3023099" y="3874698"/>
                  <a:pt x="3015491" y="3867146"/>
                  <a:pt x="3007884" y="3860775"/>
                </a:cubicBezTo>
                <a:lnTo>
                  <a:pt x="3000522" y="3855980"/>
                </a:lnTo>
                <a:lnTo>
                  <a:pt x="2990485" y="3854261"/>
                </a:lnTo>
                <a:lnTo>
                  <a:pt x="2990380" y="3854167"/>
                </a:lnTo>
                <a:lnTo>
                  <a:pt x="2964263" y="3862091"/>
                </a:lnTo>
                <a:cubicBezTo>
                  <a:pt x="2937826" y="3865197"/>
                  <a:pt x="2911630" y="3853726"/>
                  <a:pt x="2895017" y="3826958"/>
                </a:cubicBezTo>
                <a:cubicBezTo>
                  <a:pt x="2881386" y="3806565"/>
                  <a:pt x="2860940" y="3806565"/>
                  <a:pt x="2849013" y="3813362"/>
                </a:cubicBezTo>
                <a:cubicBezTo>
                  <a:pt x="2814936" y="3826958"/>
                  <a:pt x="2789378" y="3816762"/>
                  <a:pt x="2763820" y="3798067"/>
                </a:cubicBezTo>
                <a:cubicBezTo>
                  <a:pt x="2751893" y="3791269"/>
                  <a:pt x="2738263" y="3786170"/>
                  <a:pt x="2724632" y="3779372"/>
                </a:cubicBezTo>
                <a:lnTo>
                  <a:pt x="2725001" y="3778948"/>
                </a:lnTo>
                <a:lnTo>
                  <a:pt x="2684386" y="3755257"/>
                </a:lnTo>
                <a:lnTo>
                  <a:pt x="2684158" y="3755016"/>
                </a:lnTo>
                <a:lnTo>
                  <a:pt x="2684419" y="3755697"/>
                </a:lnTo>
                <a:cubicBezTo>
                  <a:pt x="2680094" y="3753124"/>
                  <a:pt x="2675335" y="3751409"/>
                  <a:pt x="2671009" y="3749050"/>
                </a:cubicBezTo>
                <a:lnTo>
                  <a:pt x="2660363" y="3738707"/>
                </a:lnTo>
                <a:lnTo>
                  <a:pt x="2643278" y="3732000"/>
                </a:lnTo>
                <a:cubicBezTo>
                  <a:pt x="2627493" y="3722825"/>
                  <a:pt x="2615056" y="3708145"/>
                  <a:pt x="2595922" y="3703039"/>
                </a:cubicBezTo>
                <a:lnTo>
                  <a:pt x="2595647" y="3702878"/>
                </a:lnTo>
                <a:lnTo>
                  <a:pt x="2581337" y="3700633"/>
                </a:lnTo>
                <a:cubicBezTo>
                  <a:pt x="2567657" y="3696401"/>
                  <a:pt x="2555887" y="3687140"/>
                  <a:pt x="2543162" y="3680752"/>
                </a:cubicBezTo>
                <a:cubicBezTo>
                  <a:pt x="2538072" y="3678197"/>
                  <a:pt x="2533830" y="3675217"/>
                  <a:pt x="2529376" y="3672662"/>
                </a:cubicBezTo>
                <a:lnTo>
                  <a:pt x="2514572" y="3667219"/>
                </a:lnTo>
                <a:lnTo>
                  <a:pt x="2514283" y="3667297"/>
                </a:lnTo>
                <a:cubicBezTo>
                  <a:pt x="2495575" y="3667297"/>
                  <a:pt x="2473465" y="3657085"/>
                  <a:pt x="2456456" y="3674105"/>
                </a:cubicBezTo>
                <a:lnTo>
                  <a:pt x="2456115" y="3673714"/>
                </a:lnTo>
                <a:lnTo>
                  <a:pt x="2456147" y="3674369"/>
                </a:lnTo>
                <a:cubicBezTo>
                  <a:pt x="2451049" y="3681166"/>
                  <a:pt x="2444253" y="3681166"/>
                  <a:pt x="2439155" y="3674369"/>
                </a:cubicBezTo>
                <a:cubicBezTo>
                  <a:pt x="2410270" y="3642081"/>
                  <a:pt x="2371189" y="3621689"/>
                  <a:pt x="2335507" y="3601297"/>
                </a:cubicBezTo>
                <a:cubicBezTo>
                  <a:pt x="2323612" y="3592800"/>
                  <a:pt x="2304922" y="3579205"/>
                  <a:pt x="2279434" y="3586003"/>
                </a:cubicBezTo>
                <a:cubicBezTo>
                  <a:pt x="2262442" y="3589401"/>
                  <a:pt x="2236956" y="3572408"/>
                  <a:pt x="2221663" y="3558813"/>
                </a:cubicBezTo>
                <a:cubicBezTo>
                  <a:pt x="2199574" y="3540120"/>
                  <a:pt x="2174087" y="3536722"/>
                  <a:pt x="2141803" y="3526526"/>
                </a:cubicBezTo>
                <a:cubicBezTo>
                  <a:pt x="2196175" y="3601297"/>
                  <a:pt x="2276036" y="3640382"/>
                  <a:pt x="2325311" y="3710055"/>
                </a:cubicBezTo>
                <a:cubicBezTo>
                  <a:pt x="2306196" y="3707506"/>
                  <a:pt x="2276567" y="3689663"/>
                  <a:pt x="2258646" y="3672298"/>
                </a:cubicBezTo>
                <a:lnTo>
                  <a:pt x="2245509" y="3655749"/>
                </a:lnTo>
                <a:lnTo>
                  <a:pt x="2233179" y="3656422"/>
                </a:lnTo>
                <a:cubicBezTo>
                  <a:pt x="2221806" y="3654350"/>
                  <a:pt x="2213797" y="3645104"/>
                  <a:pt x="2204828" y="3638727"/>
                </a:cubicBezTo>
                <a:lnTo>
                  <a:pt x="2204819" y="3638329"/>
                </a:lnTo>
                <a:lnTo>
                  <a:pt x="2204329" y="3638552"/>
                </a:lnTo>
                <a:cubicBezTo>
                  <a:pt x="2177182" y="3619900"/>
                  <a:pt x="2144945" y="3609725"/>
                  <a:pt x="2122888" y="3585986"/>
                </a:cubicBezTo>
                <a:lnTo>
                  <a:pt x="2121237" y="3584685"/>
                </a:lnTo>
                <a:lnTo>
                  <a:pt x="2080115" y="3564592"/>
                </a:lnTo>
                <a:lnTo>
                  <a:pt x="2039942" y="3539928"/>
                </a:lnTo>
                <a:lnTo>
                  <a:pt x="2039776" y="3540014"/>
                </a:lnTo>
                <a:cubicBezTo>
                  <a:pt x="2024538" y="3529778"/>
                  <a:pt x="2009299" y="3519542"/>
                  <a:pt x="1994061" y="3509306"/>
                </a:cubicBezTo>
                <a:lnTo>
                  <a:pt x="1993738" y="3508438"/>
                </a:lnTo>
                <a:lnTo>
                  <a:pt x="1993650" y="3509585"/>
                </a:lnTo>
                <a:cubicBezTo>
                  <a:pt x="1976718" y="3501099"/>
                  <a:pt x="1959786" y="3494310"/>
                  <a:pt x="1942855" y="3485823"/>
                </a:cubicBezTo>
                <a:lnTo>
                  <a:pt x="1942408" y="3485285"/>
                </a:lnTo>
                <a:lnTo>
                  <a:pt x="1942444" y="3485422"/>
                </a:lnTo>
                <a:cubicBezTo>
                  <a:pt x="1900007" y="3476955"/>
                  <a:pt x="1869452" y="3448167"/>
                  <a:pt x="1828712" y="3436313"/>
                </a:cubicBezTo>
                <a:cubicBezTo>
                  <a:pt x="1772695" y="3419379"/>
                  <a:pt x="1735350" y="3366884"/>
                  <a:pt x="1679333" y="3349950"/>
                </a:cubicBezTo>
                <a:cubicBezTo>
                  <a:pt x="1662358" y="3344870"/>
                  <a:pt x="1643685" y="3343177"/>
                  <a:pt x="1630106" y="3329629"/>
                </a:cubicBezTo>
                <a:lnTo>
                  <a:pt x="1630530" y="3329128"/>
                </a:lnTo>
                <a:lnTo>
                  <a:pt x="1630134" y="3329137"/>
                </a:lnTo>
                <a:cubicBezTo>
                  <a:pt x="1601132" y="3329137"/>
                  <a:pt x="1594308" y="3320700"/>
                  <a:pt x="1606250" y="3295385"/>
                </a:cubicBezTo>
                <a:lnTo>
                  <a:pt x="1609558" y="3292112"/>
                </a:lnTo>
                <a:lnTo>
                  <a:pt x="1607810" y="3292112"/>
                </a:lnTo>
                <a:lnTo>
                  <a:pt x="1607474" y="3291929"/>
                </a:lnTo>
                <a:lnTo>
                  <a:pt x="1607732" y="3292356"/>
                </a:lnTo>
                <a:cubicBezTo>
                  <a:pt x="1607732" y="3292356"/>
                  <a:pt x="1606024" y="3295773"/>
                  <a:pt x="1606024" y="3295773"/>
                </a:cubicBezTo>
                <a:cubicBezTo>
                  <a:pt x="1600898" y="3297482"/>
                  <a:pt x="1594064" y="3297482"/>
                  <a:pt x="1588938" y="3294065"/>
                </a:cubicBezTo>
                <a:lnTo>
                  <a:pt x="1588938" y="3293810"/>
                </a:lnTo>
                <a:lnTo>
                  <a:pt x="1578074" y="3296850"/>
                </a:lnTo>
                <a:cubicBezTo>
                  <a:pt x="1553273" y="3299748"/>
                  <a:pt x="1534661" y="3274896"/>
                  <a:pt x="1510837" y="3273412"/>
                </a:cubicBezTo>
                <a:cubicBezTo>
                  <a:pt x="1498926" y="3271716"/>
                  <a:pt x="1478506" y="3271716"/>
                  <a:pt x="1471699" y="3253064"/>
                </a:cubicBezTo>
                <a:lnTo>
                  <a:pt x="1472130" y="3252468"/>
                </a:lnTo>
                <a:lnTo>
                  <a:pt x="1471953" y="3252202"/>
                </a:lnTo>
                <a:lnTo>
                  <a:pt x="1471789" y="3252692"/>
                </a:lnTo>
                <a:cubicBezTo>
                  <a:pt x="1463291" y="3250997"/>
                  <a:pt x="1453094" y="3249302"/>
                  <a:pt x="1444596" y="3254387"/>
                </a:cubicBezTo>
                <a:cubicBezTo>
                  <a:pt x="1417403" y="3267948"/>
                  <a:pt x="1388509" y="3266253"/>
                  <a:pt x="1363016" y="3256083"/>
                </a:cubicBezTo>
                <a:cubicBezTo>
                  <a:pt x="1288371" y="3222179"/>
                  <a:pt x="1210189" y="3198448"/>
                  <a:pt x="1133708" y="3173020"/>
                </a:cubicBezTo>
                <a:cubicBezTo>
                  <a:pt x="1103115" y="3161154"/>
                  <a:pt x="1103115" y="3147593"/>
                  <a:pt x="1115011" y="3123861"/>
                </a:cubicBezTo>
                <a:lnTo>
                  <a:pt x="1115427" y="3123973"/>
                </a:lnTo>
                <a:lnTo>
                  <a:pt x="1114655" y="3123617"/>
                </a:lnTo>
                <a:cubicBezTo>
                  <a:pt x="1119760" y="3119345"/>
                  <a:pt x="1119336" y="3115501"/>
                  <a:pt x="1117846" y="3111657"/>
                </a:cubicBezTo>
                <a:lnTo>
                  <a:pt x="1114697" y="3099851"/>
                </a:lnTo>
                <a:lnTo>
                  <a:pt x="1109958" y="3099851"/>
                </a:lnTo>
                <a:lnTo>
                  <a:pt x="1109054" y="3099612"/>
                </a:lnTo>
                <a:lnTo>
                  <a:pt x="1110260" y="3100164"/>
                </a:lnTo>
                <a:cubicBezTo>
                  <a:pt x="1086412" y="3110436"/>
                  <a:pt x="1071079" y="3086467"/>
                  <a:pt x="1048932" y="3084755"/>
                </a:cubicBezTo>
                <a:cubicBezTo>
                  <a:pt x="1042115" y="3083043"/>
                  <a:pt x="1028482" y="3079619"/>
                  <a:pt x="1021666" y="3071058"/>
                </a:cubicBezTo>
                <a:lnTo>
                  <a:pt x="1022021" y="3071098"/>
                </a:lnTo>
                <a:lnTo>
                  <a:pt x="1021638" y="3070997"/>
                </a:lnTo>
                <a:cubicBezTo>
                  <a:pt x="1016539" y="3052326"/>
                  <a:pt x="989359" y="3062510"/>
                  <a:pt x="987661" y="3040445"/>
                </a:cubicBezTo>
                <a:lnTo>
                  <a:pt x="987692" y="3040434"/>
                </a:lnTo>
                <a:lnTo>
                  <a:pt x="987653" y="3040428"/>
                </a:lnTo>
                <a:cubicBezTo>
                  <a:pt x="990192" y="3032763"/>
                  <a:pt x="994850" y="3025950"/>
                  <a:pt x="1000144" y="3019563"/>
                </a:cubicBezTo>
                <a:lnTo>
                  <a:pt x="1016297" y="3001426"/>
                </a:lnTo>
                <a:lnTo>
                  <a:pt x="1016297" y="2994988"/>
                </a:lnTo>
                <a:lnTo>
                  <a:pt x="1016021" y="2994988"/>
                </a:lnTo>
                <a:cubicBezTo>
                  <a:pt x="1017723" y="2983055"/>
                  <a:pt x="1010919" y="2971123"/>
                  <a:pt x="1021127" y="2959190"/>
                </a:cubicBezTo>
                <a:cubicBezTo>
                  <a:pt x="1022824" y="2960894"/>
                  <a:pt x="1022824" y="2960894"/>
                  <a:pt x="1022824" y="2960894"/>
                </a:cubicBezTo>
                <a:lnTo>
                  <a:pt x="1023428" y="2962304"/>
                </a:lnTo>
                <a:lnTo>
                  <a:pt x="1023428" y="2960920"/>
                </a:lnTo>
                <a:lnTo>
                  <a:pt x="1023985" y="2960440"/>
                </a:lnTo>
                <a:lnTo>
                  <a:pt x="1021670" y="2959282"/>
                </a:lnTo>
                <a:cubicBezTo>
                  <a:pt x="1023367" y="2928731"/>
                  <a:pt x="1033543" y="2898179"/>
                  <a:pt x="1021670" y="2867627"/>
                </a:cubicBezTo>
                <a:lnTo>
                  <a:pt x="1021825" y="2867591"/>
                </a:lnTo>
                <a:lnTo>
                  <a:pt x="1021288" y="2867417"/>
                </a:lnTo>
                <a:cubicBezTo>
                  <a:pt x="999750" y="2857166"/>
                  <a:pt x="976319" y="2850758"/>
                  <a:pt x="957403" y="2836663"/>
                </a:cubicBezTo>
                <a:lnTo>
                  <a:pt x="941797" y="2821145"/>
                </a:lnTo>
                <a:lnTo>
                  <a:pt x="940005" y="2820013"/>
                </a:lnTo>
                <a:cubicBezTo>
                  <a:pt x="931568" y="2820013"/>
                  <a:pt x="926504" y="2814933"/>
                  <a:pt x="921432" y="2808161"/>
                </a:cubicBezTo>
                <a:lnTo>
                  <a:pt x="921516" y="2807906"/>
                </a:lnTo>
                <a:lnTo>
                  <a:pt x="891284" y="2796024"/>
                </a:lnTo>
                <a:cubicBezTo>
                  <a:pt x="862295" y="2781610"/>
                  <a:pt x="836421" y="2761223"/>
                  <a:pt x="805750" y="2748482"/>
                </a:cubicBezTo>
                <a:cubicBezTo>
                  <a:pt x="793826" y="2745084"/>
                  <a:pt x="783606" y="2734890"/>
                  <a:pt x="769977" y="2731492"/>
                </a:cubicBezTo>
                <a:cubicBezTo>
                  <a:pt x="756347" y="2729794"/>
                  <a:pt x="747833" y="2722998"/>
                  <a:pt x="758052" y="2707708"/>
                </a:cubicBezTo>
                <a:lnTo>
                  <a:pt x="758366" y="2707795"/>
                </a:lnTo>
                <a:lnTo>
                  <a:pt x="758571" y="2696369"/>
                </a:lnTo>
                <a:cubicBezTo>
                  <a:pt x="758675" y="2694340"/>
                  <a:pt x="759046" y="2692364"/>
                  <a:pt x="760021" y="2690576"/>
                </a:cubicBezTo>
                <a:lnTo>
                  <a:pt x="764949" y="2686051"/>
                </a:lnTo>
                <a:lnTo>
                  <a:pt x="764826" y="2686031"/>
                </a:lnTo>
                <a:lnTo>
                  <a:pt x="776658" y="2667654"/>
                </a:lnTo>
                <a:lnTo>
                  <a:pt x="776463" y="2667054"/>
                </a:lnTo>
                <a:lnTo>
                  <a:pt x="798392" y="2591529"/>
                </a:lnTo>
                <a:lnTo>
                  <a:pt x="798408" y="2590827"/>
                </a:lnTo>
                <a:cubicBezTo>
                  <a:pt x="800115" y="2584026"/>
                  <a:pt x="801819" y="2575523"/>
                  <a:pt x="805230" y="2568722"/>
                </a:cubicBezTo>
                <a:lnTo>
                  <a:pt x="806900" y="2566511"/>
                </a:lnTo>
                <a:lnTo>
                  <a:pt x="829698" y="2504554"/>
                </a:lnTo>
                <a:lnTo>
                  <a:pt x="829250" y="2504554"/>
                </a:lnTo>
                <a:cubicBezTo>
                  <a:pt x="832692" y="2488445"/>
                  <a:pt x="844739" y="2499184"/>
                  <a:pt x="851622" y="2499184"/>
                </a:cubicBezTo>
                <a:lnTo>
                  <a:pt x="851622" y="2502322"/>
                </a:lnTo>
                <a:lnTo>
                  <a:pt x="851825" y="2502349"/>
                </a:lnTo>
                <a:lnTo>
                  <a:pt x="851825" y="2499092"/>
                </a:lnTo>
                <a:lnTo>
                  <a:pt x="840422" y="2482438"/>
                </a:lnTo>
                <a:lnTo>
                  <a:pt x="839724" y="2482351"/>
                </a:lnTo>
                <a:cubicBezTo>
                  <a:pt x="838024" y="2478941"/>
                  <a:pt x="836324" y="2477236"/>
                  <a:pt x="834623" y="2475532"/>
                </a:cubicBezTo>
                <a:lnTo>
                  <a:pt x="835187" y="2474740"/>
                </a:lnTo>
                <a:lnTo>
                  <a:pt x="834705" y="2475021"/>
                </a:lnTo>
                <a:cubicBezTo>
                  <a:pt x="819324" y="2463275"/>
                  <a:pt x="810787" y="2448172"/>
                  <a:pt x="798825" y="2434748"/>
                </a:cubicBezTo>
                <a:lnTo>
                  <a:pt x="798970" y="2434793"/>
                </a:lnTo>
                <a:lnTo>
                  <a:pt x="798750" y="2434672"/>
                </a:lnTo>
                <a:cubicBezTo>
                  <a:pt x="795339" y="2432977"/>
                  <a:pt x="791933" y="2431282"/>
                  <a:pt x="786820" y="2427893"/>
                </a:cubicBezTo>
                <a:lnTo>
                  <a:pt x="786137" y="2427294"/>
                </a:lnTo>
                <a:lnTo>
                  <a:pt x="747438" y="2416566"/>
                </a:lnTo>
                <a:lnTo>
                  <a:pt x="710617" y="2400623"/>
                </a:lnTo>
                <a:lnTo>
                  <a:pt x="710347" y="2400740"/>
                </a:lnTo>
                <a:cubicBezTo>
                  <a:pt x="661057" y="2387072"/>
                  <a:pt x="618600" y="2358026"/>
                  <a:pt x="576142" y="2332397"/>
                </a:cubicBezTo>
                <a:cubicBezTo>
                  <a:pt x="562556" y="2323855"/>
                  <a:pt x="569348" y="2317021"/>
                  <a:pt x="577842" y="2310187"/>
                </a:cubicBezTo>
                <a:lnTo>
                  <a:pt x="578149" y="2310037"/>
                </a:lnTo>
                <a:lnTo>
                  <a:pt x="586885" y="2294678"/>
                </a:lnTo>
                <a:cubicBezTo>
                  <a:pt x="590066" y="2289331"/>
                  <a:pt x="593883" y="2284199"/>
                  <a:pt x="599821" y="2279921"/>
                </a:cubicBezTo>
                <a:lnTo>
                  <a:pt x="599883" y="2279957"/>
                </a:lnTo>
                <a:lnTo>
                  <a:pt x="599799" y="2279652"/>
                </a:lnTo>
                <a:cubicBezTo>
                  <a:pt x="599799" y="2277102"/>
                  <a:pt x="599799" y="2274977"/>
                  <a:pt x="599159" y="2273276"/>
                </a:cubicBezTo>
                <a:lnTo>
                  <a:pt x="594763" y="2269518"/>
                </a:lnTo>
                <a:lnTo>
                  <a:pt x="594763" y="2270077"/>
                </a:lnTo>
                <a:cubicBezTo>
                  <a:pt x="575944" y="2266685"/>
                  <a:pt x="558838" y="2261598"/>
                  <a:pt x="541726" y="2258207"/>
                </a:cubicBezTo>
                <a:lnTo>
                  <a:pt x="541576" y="2257688"/>
                </a:lnTo>
                <a:lnTo>
                  <a:pt x="532184" y="2257482"/>
                </a:lnTo>
                <a:lnTo>
                  <a:pt x="525187" y="2251048"/>
                </a:lnTo>
                <a:lnTo>
                  <a:pt x="524804" y="2251282"/>
                </a:lnTo>
                <a:cubicBezTo>
                  <a:pt x="512918" y="2247852"/>
                  <a:pt x="501033" y="2244421"/>
                  <a:pt x="489149" y="2239275"/>
                </a:cubicBezTo>
                <a:lnTo>
                  <a:pt x="488918" y="2239156"/>
                </a:lnTo>
                <a:lnTo>
                  <a:pt x="489164" y="2239648"/>
                </a:lnTo>
                <a:cubicBezTo>
                  <a:pt x="480854" y="2237858"/>
                  <a:pt x="474207" y="2236068"/>
                  <a:pt x="465894" y="2234279"/>
                </a:cubicBezTo>
                <a:lnTo>
                  <a:pt x="466720" y="2233763"/>
                </a:lnTo>
                <a:lnTo>
                  <a:pt x="465374" y="2234129"/>
                </a:lnTo>
                <a:cubicBezTo>
                  <a:pt x="446690" y="2230699"/>
                  <a:pt x="426313" y="2227268"/>
                  <a:pt x="407639" y="2223837"/>
                </a:cubicBezTo>
                <a:lnTo>
                  <a:pt x="407685" y="2223431"/>
                </a:lnTo>
                <a:lnTo>
                  <a:pt x="343407" y="2205287"/>
                </a:lnTo>
                <a:lnTo>
                  <a:pt x="343220" y="2205310"/>
                </a:lnTo>
                <a:cubicBezTo>
                  <a:pt x="290494" y="2196831"/>
                  <a:pt x="239482" y="2181570"/>
                  <a:pt x="188476" y="2166309"/>
                </a:cubicBezTo>
                <a:cubicBezTo>
                  <a:pt x="188476" y="2164613"/>
                  <a:pt x="190175" y="2161222"/>
                  <a:pt x="190175" y="2159526"/>
                </a:cubicBezTo>
                <a:cubicBezTo>
                  <a:pt x="227581" y="2162917"/>
                  <a:pt x="264990" y="2164613"/>
                  <a:pt x="300704" y="2171396"/>
                </a:cubicBezTo>
                <a:cubicBezTo>
                  <a:pt x="339822" y="2176484"/>
                  <a:pt x="377219" y="2183266"/>
                  <a:pt x="414626" y="2193441"/>
                </a:cubicBezTo>
                <a:cubicBezTo>
                  <a:pt x="424827" y="2196831"/>
                  <a:pt x="436729" y="2195136"/>
                  <a:pt x="448629" y="2191745"/>
                </a:cubicBezTo>
                <a:cubicBezTo>
                  <a:pt x="463937" y="2186657"/>
                  <a:pt x="477545" y="2183266"/>
                  <a:pt x="491147" y="2196831"/>
                </a:cubicBezTo>
                <a:cubicBezTo>
                  <a:pt x="501349" y="2208702"/>
                  <a:pt x="508148" y="2200223"/>
                  <a:pt x="508148" y="2188353"/>
                </a:cubicBezTo>
                <a:cubicBezTo>
                  <a:pt x="509848" y="2162917"/>
                  <a:pt x="486048" y="2137482"/>
                  <a:pt x="458837" y="2130699"/>
                </a:cubicBezTo>
                <a:cubicBezTo>
                  <a:pt x="453730" y="2129004"/>
                  <a:pt x="443532" y="2130699"/>
                  <a:pt x="443532" y="2120525"/>
                </a:cubicBezTo>
                <a:cubicBezTo>
                  <a:pt x="443532" y="2113742"/>
                  <a:pt x="450331" y="2112047"/>
                  <a:pt x="453730" y="2108655"/>
                </a:cubicBezTo>
                <a:cubicBezTo>
                  <a:pt x="462238" y="2101872"/>
                  <a:pt x="475844" y="2098481"/>
                  <a:pt x="480945" y="2103568"/>
                </a:cubicBezTo>
                <a:cubicBezTo>
                  <a:pt x="503047" y="2123917"/>
                  <a:pt x="520050" y="2105264"/>
                  <a:pt x="542153" y="2103568"/>
                </a:cubicBezTo>
                <a:cubicBezTo>
                  <a:pt x="526849" y="2086611"/>
                  <a:pt x="514949" y="2074741"/>
                  <a:pt x="494547" y="2074741"/>
                </a:cubicBezTo>
                <a:cubicBezTo>
                  <a:pt x="482646" y="2074741"/>
                  <a:pt x="474142" y="2067958"/>
                  <a:pt x="474142" y="2056089"/>
                </a:cubicBezTo>
                <a:cubicBezTo>
                  <a:pt x="475844" y="2044219"/>
                  <a:pt x="480945" y="2032349"/>
                  <a:pt x="496248" y="2032349"/>
                </a:cubicBezTo>
                <a:cubicBezTo>
                  <a:pt x="521749" y="2034044"/>
                  <a:pt x="547251" y="2054393"/>
                  <a:pt x="572757" y="2032349"/>
                </a:cubicBezTo>
                <a:cubicBezTo>
                  <a:pt x="574460" y="2030653"/>
                  <a:pt x="577859" y="2032349"/>
                  <a:pt x="579562" y="2034044"/>
                </a:cubicBezTo>
                <a:cubicBezTo>
                  <a:pt x="598261" y="2066263"/>
                  <a:pt x="608462" y="2056089"/>
                  <a:pt x="615264" y="2025566"/>
                </a:cubicBezTo>
                <a:cubicBezTo>
                  <a:pt x="616965" y="2017087"/>
                  <a:pt x="627163" y="2015392"/>
                  <a:pt x="637362" y="2017087"/>
                </a:cubicBezTo>
                <a:cubicBezTo>
                  <a:pt x="669231" y="2025990"/>
                  <a:pt x="695400" y="2014862"/>
                  <a:pt x="721575" y="2002303"/>
                </a:cubicBezTo>
                <a:lnTo>
                  <a:pt x="747697" y="1990064"/>
                </a:lnTo>
                <a:lnTo>
                  <a:pt x="747733" y="1989956"/>
                </a:lnTo>
                <a:cubicBezTo>
                  <a:pt x="749433" y="1989956"/>
                  <a:pt x="749433" y="1989956"/>
                  <a:pt x="751132" y="1989956"/>
                </a:cubicBezTo>
                <a:lnTo>
                  <a:pt x="751762" y="1990462"/>
                </a:lnTo>
                <a:lnTo>
                  <a:pt x="751411" y="1989595"/>
                </a:lnTo>
                <a:cubicBezTo>
                  <a:pt x="756509" y="1975964"/>
                  <a:pt x="761612" y="1962333"/>
                  <a:pt x="765010" y="1950407"/>
                </a:cubicBezTo>
                <a:lnTo>
                  <a:pt x="765097" y="1950314"/>
                </a:lnTo>
                <a:lnTo>
                  <a:pt x="759020" y="1931391"/>
                </a:lnTo>
                <a:cubicBezTo>
                  <a:pt x="758807" y="1925428"/>
                  <a:pt x="760932" y="1919890"/>
                  <a:pt x="766883" y="1914779"/>
                </a:cubicBezTo>
                <a:cubicBezTo>
                  <a:pt x="773683" y="1909668"/>
                  <a:pt x="778783" y="1896035"/>
                  <a:pt x="788982" y="1909668"/>
                </a:cubicBezTo>
                <a:lnTo>
                  <a:pt x="788720" y="1910196"/>
                </a:lnTo>
                <a:lnTo>
                  <a:pt x="793562" y="1908597"/>
                </a:lnTo>
                <a:lnTo>
                  <a:pt x="793461" y="1908417"/>
                </a:lnTo>
                <a:cubicBezTo>
                  <a:pt x="796861" y="1903358"/>
                  <a:pt x="801960" y="1896613"/>
                  <a:pt x="805363" y="1891545"/>
                </a:cubicBezTo>
                <a:lnTo>
                  <a:pt x="805401" y="1891508"/>
                </a:lnTo>
                <a:lnTo>
                  <a:pt x="805230" y="1891564"/>
                </a:lnTo>
                <a:cubicBezTo>
                  <a:pt x="764514" y="1850845"/>
                  <a:pt x="706814" y="1835580"/>
                  <a:pt x="659276" y="1805012"/>
                </a:cubicBezTo>
                <a:cubicBezTo>
                  <a:pt x="624921" y="1783376"/>
                  <a:pt x="615379" y="1775104"/>
                  <a:pt x="627780" y="1753700"/>
                </a:cubicBezTo>
                <a:lnTo>
                  <a:pt x="647395" y="1726946"/>
                </a:lnTo>
                <a:lnTo>
                  <a:pt x="647374" y="1726617"/>
                </a:lnTo>
                <a:cubicBezTo>
                  <a:pt x="647374" y="1724927"/>
                  <a:pt x="647374" y="1723239"/>
                  <a:pt x="647374" y="1721548"/>
                </a:cubicBezTo>
                <a:lnTo>
                  <a:pt x="647432" y="1721381"/>
                </a:lnTo>
                <a:lnTo>
                  <a:pt x="647255" y="1721559"/>
                </a:lnTo>
                <a:lnTo>
                  <a:pt x="640441" y="1702764"/>
                </a:lnTo>
                <a:lnTo>
                  <a:pt x="640402" y="1702764"/>
                </a:lnTo>
                <a:lnTo>
                  <a:pt x="628437" y="1707761"/>
                </a:lnTo>
                <a:cubicBezTo>
                  <a:pt x="618082" y="1707281"/>
                  <a:pt x="612027" y="1692982"/>
                  <a:pt x="603100" y="1689155"/>
                </a:cubicBezTo>
                <a:cubicBezTo>
                  <a:pt x="584403" y="1680674"/>
                  <a:pt x="562308" y="1673889"/>
                  <a:pt x="543606" y="1662012"/>
                </a:cubicBezTo>
                <a:cubicBezTo>
                  <a:pt x="514708" y="1639962"/>
                  <a:pt x="484110" y="1622993"/>
                  <a:pt x="453503" y="1604328"/>
                </a:cubicBezTo>
                <a:cubicBezTo>
                  <a:pt x="438206" y="1595843"/>
                  <a:pt x="422902" y="1578883"/>
                  <a:pt x="411007" y="1567015"/>
                </a:cubicBezTo>
                <a:cubicBezTo>
                  <a:pt x="392306" y="1548351"/>
                  <a:pt x="370209" y="1539875"/>
                  <a:pt x="351511" y="1533083"/>
                </a:cubicBezTo>
                <a:cubicBezTo>
                  <a:pt x="324317" y="1522893"/>
                  <a:pt x="302207" y="1497433"/>
                  <a:pt x="268200" y="1507607"/>
                </a:cubicBezTo>
                <a:cubicBezTo>
                  <a:pt x="258000" y="1509305"/>
                  <a:pt x="244399" y="1505908"/>
                  <a:pt x="259701" y="1492351"/>
                </a:cubicBezTo>
                <a:cubicBezTo>
                  <a:pt x="268200" y="1482186"/>
                  <a:pt x="256300" y="1470329"/>
                  <a:pt x="264799" y="1461859"/>
                </a:cubicBezTo>
                <a:cubicBezTo>
                  <a:pt x="264799" y="1461859"/>
                  <a:pt x="263100" y="1456777"/>
                  <a:pt x="263100" y="1456777"/>
                </a:cubicBezTo>
                <a:cubicBezTo>
                  <a:pt x="218901" y="1463553"/>
                  <a:pt x="244399" y="1414384"/>
                  <a:pt x="218901" y="1405894"/>
                </a:cubicBezTo>
                <a:lnTo>
                  <a:pt x="219924" y="1404961"/>
                </a:lnTo>
                <a:lnTo>
                  <a:pt x="218671" y="1405685"/>
                </a:lnTo>
                <a:cubicBezTo>
                  <a:pt x="216957" y="1395491"/>
                  <a:pt x="215242" y="1385295"/>
                  <a:pt x="213526" y="1375099"/>
                </a:cubicBezTo>
                <a:lnTo>
                  <a:pt x="213962" y="1374901"/>
                </a:lnTo>
                <a:lnTo>
                  <a:pt x="213528" y="1374762"/>
                </a:lnTo>
                <a:cubicBezTo>
                  <a:pt x="213528" y="1369711"/>
                  <a:pt x="213528" y="1362978"/>
                  <a:pt x="213528" y="1357928"/>
                </a:cubicBezTo>
                <a:lnTo>
                  <a:pt x="213674" y="1357835"/>
                </a:lnTo>
                <a:lnTo>
                  <a:pt x="209734" y="1337157"/>
                </a:lnTo>
                <a:lnTo>
                  <a:pt x="202043" y="1317729"/>
                </a:lnTo>
                <a:lnTo>
                  <a:pt x="201894" y="1317676"/>
                </a:lnTo>
                <a:cubicBezTo>
                  <a:pt x="201894" y="1314271"/>
                  <a:pt x="201894" y="1310867"/>
                  <a:pt x="201894" y="1305783"/>
                </a:cubicBezTo>
                <a:lnTo>
                  <a:pt x="202214" y="1305272"/>
                </a:lnTo>
                <a:lnTo>
                  <a:pt x="201947" y="1305388"/>
                </a:lnTo>
                <a:cubicBezTo>
                  <a:pt x="190254" y="1298645"/>
                  <a:pt x="190254" y="1288585"/>
                  <a:pt x="191924" y="1276761"/>
                </a:cubicBezTo>
                <a:lnTo>
                  <a:pt x="192709" y="1277126"/>
                </a:lnTo>
                <a:lnTo>
                  <a:pt x="192044" y="1276429"/>
                </a:lnTo>
                <a:lnTo>
                  <a:pt x="192044" y="1271864"/>
                </a:lnTo>
                <a:lnTo>
                  <a:pt x="191733" y="1271609"/>
                </a:lnTo>
                <a:cubicBezTo>
                  <a:pt x="190022" y="1263230"/>
                  <a:pt x="186597" y="1254840"/>
                  <a:pt x="184885" y="1248131"/>
                </a:cubicBezTo>
                <a:lnTo>
                  <a:pt x="186778" y="1248866"/>
                </a:lnTo>
                <a:lnTo>
                  <a:pt x="185379" y="1247687"/>
                </a:lnTo>
                <a:lnTo>
                  <a:pt x="178780" y="1236233"/>
                </a:lnTo>
                <a:lnTo>
                  <a:pt x="178160" y="1236136"/>
                </a:lnTo>
                <a:cubicBezTo>
                  <a:pt x="169681" y="1219068"/>
                  <a:pt x="169681" y="1208792"/>
                  <a:pt x="193424" y="1205395"/>
                </a:cubicBezTo>
                <a:cubicBezTo>
                  <a:pt x="237520" y="1198572"/>
                  <a:pt x="283315" y="1196879"/>
                  <a:pt x="329126" y="1195187"/>
                </a:cubicBezTo>
                <a:cubicBezTo>
                  <a:pt x="332946" y="1195187"/>
                  <a:pt x="341528" y="1193281"/>
                  <a:pt x="345580" y="1198762"/>
                </a:cubicBezTo>
                <a:lnTo>
                  <a:pt x="347705" y="1206805"/>
                </a:lnTo>
                <a:lnTo>
                  <a:pt x="348406" y="1206803"/>
                </a:lnTo>
                <a:lnTo>
                  <a:pt x="348680" y="1207037"/>
                </a:lnTo>
                <a:lnTo>
                  <a:pt x="359703" y="1199902"/>
                </a:lnTo>
                <a:cubicBezTo>
                  <a:pt x="363275" y="1197791"/>
                  <a:pt x="367061" y="1196948"/>
                  <a:pt x="372108" y="1200323"/>
                </a:cubicBezTo>
                <a:lnTo>
                  <a:pt x="372477" y="1200582"/>
                </a:lnTo>
                <a:lnTo>
                  <a:pt x="371931" y="1199790"/>
                </a:lnTo>
                <a:cubicBezTo>
                  <a:pt x="375309" y="1184603"/>
                  <a:pt x="380381" y="1169389"/>
                  <a:pt x="383761" y="1154178"/>
                </a:cubicBezTo>
                <a:lnTo>
                  <a:pt x="384063" y="1154450"/>
                </a:lnTo>
                <a:lnTo>
                  <a:pt x="384063" y="1154374"/>
                </a:lnTo>
                <a:lnTo>
                  <a:pt x="384063" y="1147884"/>
                </a:lnTo>
                <a:lnTo>
                  <a:pt x="383961" y="1147923"/>
                </a:lnTo>
                <a:cubicBezTo>
                  <a:pt x="378850" y="1147923"/>
                  <a:pt x="370328" y="1146223"/>
                  <a:pt x="370328" y="1144523"/>
                </a:cubicBezTo>
                <a:cubicBezTo>
                  <a:pt x="368623" y="1117320"/>
                  <a:pt x="343069" y="1119020"/>
                  <a:pt x="326030" y="1110519"/>
                </a:cubicBezTo>
                <a:cubicBezTo>
                  <a:pt x="314096" y="1103719"/>
                  <a:pt x="281699" y="1107119"/>
                  <a:pt x="303865" y="1076516"/>
                </a:cubicBezTo>
                <a:cubicBezTo>
                  <a:pt x="307273" y="1073116"/>
                  <a:pt x="303865" y="1069715"/>
                  <a:pt x="300454" y="1066313"/>
                </a:cubicBezTo>
                <a:cubicBezTo>
                  <a:pt x="291927" y="1059511"/>
                  <a:pt x="286813" y="1068014"/>
                  <a:pt x="281699" y="1071415"/>
                </a:cubicBezTo>
                <a:cubicBezTo>
                  <a:pt x="254431" y="1090117"/>
                  <a:pt x="225460" y="1083317"/>
                  <a:pt x="213532" y="1054409"/>
                </a:cubicBezTo>
                <a:lnTo>
                  <a:pt x="214013" y="1053883"/>
                </a:lnTo>
                <a:lnTo>
                  <a:pt x="207266" y="1038682"/>
                </a:lnTo>
                <a:lnTo>
                  <a:pt x="207281" y="1038669"/>
                </a:lnTo>
                <a:lnTo>
                  <a:pt x="206982" y="1038745"/>
                </a:lnTo>
                <a:cubicBezTo>
                  <a:pt x="198062" y="1029794"/>
                  <a:pt x="190099" y="1020844"/>
                  <a:pt x="189541" y="1009016"/>
                </a:cubicBezTo>
                <a:lnTo>
                  <a:pt x="191637" y="996447"/>
                </a:lnTo>
                <a:lnTo>
                  <a:pt x="175827" y="993915"/>
                </a:lnTo>
                <a:cubicBezTo>
                  <a:pt x="161367" y="995743"/>
                  <a:pt x="151187" y="1008781"/>
                  <a:pt x="141019" y="1015140"/>
                </a:cubicBezTo>
                <a:cubicBezTo>
                  <a:pt x="130848" y="1021500"/>
                  <a:pt x="123539" y="1024043"/>
                  <a:pt x="116229" y="1019910"/>
                </a:cubicBezTo>
                <a:lnTo>
                  <a:pt x="108925" y="1013542"/>
                </a:lnTo>
                <a:lnTo>
                  <a:pt x="108626" y="1013684"/>
                </a:lnTo>
                <a:cubicBezTo>
                  <a:pt x="91647" y="974612"/>
                  <a:pt x="62785" y="944034"/>
                  <a:pt x="39010" y="908360"/>
                </a:cubicBezTo>
                <a:lnTo>
                  <a:pt x="39523" y="907900"/>
                </a:lnTo>
                <a:lnTo>
                  <a:pt x="38915" y="908063"/>
                </a:lnTo>
                <a:cubicBezTo>
                  <a:pt x="38915" y="906356"/>
                  <a:pt x="38915" y="904649"/>
                  <a:pt x="37216" y="902943"/>
                </a:cubicBezTo>
                <a:lnTo>
                  <a:pt x="37485" y="902403"/>
                </a:lnTo>
                <a:lnTo>
                  <a:pt x="37096" y="902687"/>
                </a:lnTo>
                <a:cubicBezTo>
                  <a:pt x="32063" y="896178"/>
                  <a:pt x="27028" y="891296"/>
                  <a:pt x="21996" y="884786"/>
                </a:cubicBezTo>
                <a:lnTo>
                  <a:pt x="23571" y="884895"/>
                </a:lnTo>
                <a:lnTo>
                  <a:pt x="22130" y="884174"/>
                </a:lnTo>
                <a:cubicBezTo>
                  <a:pt x="-8422" y="856993"/>
                  <a:pt x="-8422" y="851898"/>
                  <a:pt x="28920" y="833219"/>
                </a:cubicBezTo>
                <a:cubicBezTo>
                  <a:pt x="49289" y="824725"/>
                  <a:pt x="67959" y="811132"/>
                  <a:pt x="91720" y="809435"/>
                </a:cubicBezTo>
                <a:lnTo>
                  <a:pt x="92010" y="809413"/>
                </a:lnTo>
                <a:lnTo>
                  <a:pt x="91811" y="809375"/>
                </a:lnTo>
                <a:cubicBezTo>
                  <a:pt x="130722" y="790758"/>
                  <a:pt x="171334" y="780589"/>
                  <a:pt x="213625" y="773827"/>
                </a:cubicBezTo>
                <a:lnTo>
                  <a:pt x="213547" y="774464"/>
                </a:lnTo>
                <a:lnTo>
                  <a:pt x="213929" y="774075"/>
                </a:lnTo>
                <a:cubicBezTo>
                  <a:pt x="229078" y="774075"/>
                  <a:pt x="242544" y="772393"/>
                  <a:pt x="254327" y="763976"/>
                </a:cubicBezTo>
                <a:cubicBezTo>
                  <a:pt x="254327" y="765659"/>
                  <a:pt x="254327" y="767342"/>
                  <a:pt x="254327" y="767342"/>
                </a:cubicBezTo>
                <a:lnTo>
                  <a:pt x="254607" y="768022"/>
                </a:lnTo>
                <a:lnTo>
                  <a:pt x="254607" y="763788"/>
                </a:lnTo>
                <a:cubicBezTo>
                  <a:pt x="256308" y="762089"/>
                  <a:pt x="259712" y="762089"/>
                  <a:pt x="261412" y="760388"/>
                </a:cubicBezTo>
                <a:lnTo>
                  <a:pt x="262012" y="760191"/>
                </a:lnTo>
                <a:lnTo>
                  <a:pt x="269522" y="750130"/>
                </a:lnTo>
                <a:cubicBezTo>
                  <a:pt x="276657" y="739751"/>
                  <a:pt x="280461" y="728902"/>
                  <a:pt x="265240" y="716122"/>
                </a:cubicBezTo>
                <a:cubicBezTo>
                  <a:pt x="261857" y="712721"/>
                  <a:pt x="265240" y="707622"/>
                  <a:pt x="266931" y="702523"/>
                </a:cubicBezTo>
                <a:lnTo>
                  <a:pt x="267714" y="702326"/>
                </a:lnTo>
                <a:lnTo>
                  <a:pt x="266563" y="702326"/>
                </a:lnTo>
                <a:cubicBezTo>
                  <a:pt x="263172" y="703166"/>
                  <a:pt x="260201" y="702746"/>
                  <a:pt x="258081" y="701066"/>
                </a:cubicBezTo>
                <a:lnTo>
                  <a:pt x="254721" y="692330"/>
                </a:lnTo>
                <a:lnTo>
                  <a:pt x="254458" y="692384"/>
                </a:lnTo>
                <a:lnTo>
                  <a:pt x="249743" y="686101"/>
                </a:lnTo>
                <a:lnTo>
                  <a:pt x="249694" y="686126"/>
                </a:lnTo>
                <a:lnTo>
                  <a:pt x="249659" y="685987"/>
                </a:lnTo>
                <a:lnTo>
                  <a:pt x="249313" y="685527"/>
                </a:lnTo>
                <a:lnTo>
                  <a:pt x="249313" y="684659"/>
                </a:lnTo>
                <a:lnTo>
                  <a:pt x="245952" y="671728"/>
                </a:lnTo>
                <a:cubicBezTo>
                  <a:pt x="245162" y="660812"/>
                  <a:pt x="254332" y="659185"/>
                  <a:pt x="283427" y="656576"/>
                </a:cubicBezTo>
                <a:lnTo>
                  <a:pt x="283796" y="656954"/>
                </a:lnTo>
                <a:lnTo>
                  <a:pt x="295260" y="650446"/>
                </a:lnTo>
                <a:lnTo>
                  <a:pt x="296273" y="650327"/>
                </a:lnTo>
                <a:lnTo>
                  <a:pt x="295340" y="650077"/>
                </a:lnTo>
                <a:cubicBezTo>
                  <a:pt x="305562" y="638116"/>
                  <a:pt x="285119" y="621023"/>
                  <a:pt x="300454" y="614194"/>
                </a:cubicBezTo>
                <a:cubicBezTo>
                  <a:pt x="314079" y="607361"/>
                  <a:pt x="326003" y="624453"/>
                  <a:pt x="337925" y="627865"/>
                </a:cubicBezTo>
                <a:cubicBezTo>
                  <a:pt x="344732" y="631282"/>
                  <a:pt x="344732" y="610779"/>
                  <a:pt x="363457" y="612486"/>
                </a:cubicBezTo>
                <a:cubicBezTo>
                  <a:pt x="385589" y="615903"/>
                  <a:pt x="411129" y="610779"/>
                  <a:pt x="433264" y="619318"/>
                </a:cubicBezTo>
                <a:cubicBezTo>
                  <a:pt x="443480" y="622738"/>
                  <a:pt x="450288" y="617611"/>
                  <a:pt x="458806" y="614194"/>
                </a:cubicBezTo>
                <a:cubicBezTo>
                  <a:pt x="463065" y="611632"/>
                  <a:pt x="467323" y="609926"/>
                  <a:pt x="470728" y="610565"/>
                </a:cubicBezTo>
                <a:cubicBezTo>
                  <a:pt x="474136" y="611205"/>
                  <a:pt x="476690" y="614194"/>
                  <a:pt x="477542" y="621023"/>
                </a:cubicBezTo>
                <a:lnTo>
                  <a:pt x="477048" y="621481"/>
                </a:lnTo>
                <a:lnTo>
                  <a:pt x="477682" y="621375"/>
                </a:lnTo>
                <a:cubicBezTo>
                  <a:pt x="479379" y="621375"/>
                  <a:pt x="481072" y="621375"/>
                  <a:pt x="482767" y="621375"/>
                </a:cubicBezTo>
                <a:lnTo>
                  <a:pt x="483407" y="621079"/>
                </a:lnTo>
                <a:lnTo>
                  <a:pt x="482899" y="621015"/>
                </a:lnTo>
                <a:cubicBezTo>
                  <a:pt x="491353" y="607353"/>
                  <a:pt x="504874" y="619309"/>
                  <a:pt x="513325" y="615896"/>
                </a:cubicBezTo>
                <a:lnTo>
                  <a:pt x="513141" y="616454"/>
                </a:lnTo>
                <a:lnTo>
                  <a:pt x="513285" y="616309"/>
                </a:lnTo>
                <a:cubicBezTo>
                  <a:pt x="523459" y="616309"/>
                  <a:pt x="531936" y="616309"/>
                  <a:pt x="542111" y="617997"/>
                </a:cubicBezTo>
                <a:lnTo>
                  <a:pt x="542173" y="618039"/>
                </a:lnTo>
                <a:lnTo>
                  <a:pt x="541967" y="617529"/>
                </a:lnTo>
                <a:cubicBezTo>
                  <a:pt x="557227" y="614139"/>
                  <a:pt x="572487" y="610749"/>
                  <a:pt x="587748" y="609055"/>
                </a:cubicBezTo>
                <a:lnTo>
                  <a:pt x="587883" y="609055"/>
                </a:lnTo>
                <a:lnTo>
                  <a:pt x="582713" y="587720"/>
                </a:lnTo>
                <a:cubicBezTo>
                  <a:pt x="580322" y="570882"/>
                  <a:pt x="587970" y="567690"/>
                  <a:pt x="618569" y="570243"/>
                </a:cubicBezTo>
                <a:cubicBezTo>
                  <a:pt x="654263" y="573648"/>
                  <a:pt x="688270" y="558327"/>
                  <a:pt x="724017" y="571946"/>
                </a:cubicBezTo>
                <a:cubicBezTo>
                  <a:pt x="729116" y="573648"/>
                  <a:pt x="735912" y="568541"/>
                  <a:pt x="742711" y="565137"/>
                </a:cubicBezTo>
                <a:cubicBezTo>
                  <a:pt x="747809" y="563434"/>
                  <a:pt x="756307" y="556625"/>
                  <a:pt x="761407" y="558327"/>
                </a:cubicBezTo>
                <a:cubicBezTo>
                  <a:pt x="805602" y="577053"/>
                  <a:pt x="815800" y="543007"/>
                  <a:pt x="831106" y="514067"/>
                </a:cubicBezTo>
                <a:cubicBezTo>
                  <a:pt x="837905" y="500449"/>
                  <a:pt x="854904" y="498746"/>
                  <a:pt x="863403" y="503853"/>
                </a:cubicBezTo>
                <a:cubicBezTo>
                  <a:pt x="883803" y="515770"/>
                  <a:pt x="890603" y="502151"/>
                  <a:pt x="904205" y="493639"/>
                </a:cubicBezTo>
                <a:cubicBezTo>
                  <a:pt x="923332" y="483426"/>
                  <a:pt x="943414" y="468424"/>
                  <a:pt x="967318" y="467307"/>
                </a:cubicBezTo>
                <a:cubicBezTo>
                  <a:pt x="975289" y="466935"/>
                  <a:pt x="983686" y="468105"/>
                  <a:pt x="992612" y="471509"/>
                </a:cubicBezTo>
                <a:cubicBezTo>
                  <a:pt x="1011311" y="478319"/>
                  <a:pt x="1031719" y="481723"/>
                  <a:pt x="1050424" y="474914"/>
                </a:cubicBezTo>
                <a:cubicBezTo>
                  <a:pt x="1057225" y="471509"/>
                  <a:pt x="1060625" y="473212"/>
                  <a:pt x="1065724" y="476616"/>
                </a:cubicBezTo>
                <a:cubicBezTo>
                  <a:pt x="1084424" y="483426"/>
                  <a:pt x="1099722" y="502151"/>
                  <a:pt x="1121826" y="480021"/>
                </a:cubicBezTo>
                <a:cubicBezTo>
                  <a:pt x="1128626" y="473212"/>
                  <a:pt x="1140524" y="488533"/>
                  <a:pt x="1150725" y="486830"/>
                </a:cubicBezTo>
                <a:lnTo>
                  <a:pt x="1150696" y="487291"/>
                </a:lnTo>
                <a:lnTo>
                  <a:pt x="1150759" y="487166"/>
                </a:lnTo>
                <a:cubicBezTo>
                  <a:pt x="1152474" y="485460"/>
                  <a:pt x="1154189" y="483754"/>
                  <a:pt x="1155905" y="482048"/>
                </a:cubicBezTo>
                <a:lnTo>
                  <a:pt x="1155967" y="482108"/>
                </a:lnTo>
                <a:lnTo>
                  <a:pt x="1155913" y="481958"/>
                </a:lnTo>
                <a:cubicBezTo>
                  <a:pt x="1155913" y="480262"/>
                  <a:pt x="1155913" y="478566"/>
                  <a:pt x="1157609" y="478566"/>
                </a:cubicBezTo>
                <a:cubicBezTo>
                  <a:pt x="1164410" y="470088"/>
                  <a:pt x="1157609" y="448044"/>
                  <a:pt x="1174606" y="451436"/>
                </a:cubicBezTo>
                <a:cubicBezTo>
                  <a:pt x="1189893" y="454827"/>
                  <a:pt x="1189893" y="470088"/>
                  <a:pt x="1183102" y="483653"/>
                </a:cubicBezTo>
                <a:cubicBezTo>
                  <a:pt x="1178004" y="492131"/>
                  <a:pt x="1181401" y="498914"/>
                  <a:pt x="1193293" y="497219"/>
                </a:cubicBezTo>
                <a:cubicBezTo>
                  <a:pt x="1202633" y="496371"/>
                  <a:pt x="1211978" y="498490"/>
                  <a:pt x="1221323" y="500822"/>
                </a:cubicBezTo>
                <a:lnTo>
                  <a:pt x="1248987" y="505633"/>
                </a:lnTo>
                <a:lnTo>
                  <a:pt x="1250678" y="498774"/>
                </a:lnTo>
                <a:lnTo>
                  <a:pt x="1250773" y="498755"/>
                </a:lnTo>
                <a:lnTo>
                  <a:pt x="1250773" y="477146"/>
                </a:lnTo>
                <a:lnTo>
                  <a:pt x="1251385" y="476942"/>
                </a:lnTo>
                <a:lnTo>
                  <a:pt x="1250694" y="476771"/>
                </a:lnTo>
                <a:cubicBezTo>
                  <a:pt x="1248985" y="459799"/>
                  <a:pt x="1259236" y="446220"/>
                  <a:pt x="1260945" y="429247"/>
                </a:cubicBezTo>
                <a:lnTo>
                  <a:pt x="1261478" y="429512"/>
                </a:lnTo>
                <a:lnTo>
                  <a:pt x="1261380" y="429398"/>
                </a:lnTo>
                <a:cubicBezTo>
                  <a:pt x="1198363" y="393799"/>
                  <a:pt x="1140459" y="354809"/>
                  <a:pt x="1087666" y="305648"/>
                </a:cubicBezTo>
                <a:cubicBezTo>
                  <a:pt x="1079152" y="297172"/>
                  <a:pt x="1065531" y="287001"/>
                  <a:pt x="1085963" y="276830"/>
                </a:cubicBezTo>
                <a:lnTo>
                  <a:pt x="1087251" y="276534"/>
                </a:lnTo>
                <a:lnTo>
                  <a:pt x="1086104" y="276295"/>
                </a:lnTo>
                <a:cubicBezTo>
                  <a:pt x="1094581" y="271170"/>
                  <a:pt x="1101364" y="264336"/>
                  <a:pt x="1109839" y="259210"/>
                </a:cubicBezTo>
                <a:lnTo>
                  <a:pt x="1110275" y="259740"/>
                </a:lnTo>
                <a:lnTo>
                  <a:pt x="1110179" y="259267"/>
                </a:lnTo>
                <a:cubicBezTo>
                  <a:pt x="1120381" y="244001"/>
                  <a:pt x="1128878" y="255874"/>
                  <a:pt x="1137373" y="262659"/>
                </a:cubicBezTo>
                <a:cubicBezTo>
                  <a:pt x="1171366" y="289798"/>
                  <a:pt x="1200254" y="323723"/>
                  <a:pt x="1237642" y="347469"/>
                </a:cubicBezTo>
                <a:cubicBezTo>
                  <a:pt x="1242742" y="350862"/>
                  <a:pt x="1248267" y="354679"/>
                  <a:pt x="1254216" y="357859"/>
                </a:cubicBezTo>
                <a:lnTo>
                  <a:pt x="1273119" y="364358"/>
                </a:lnTo>
                <a:lnTo>
                  <a:pt x="1279863" y="347407"/>
                </a:lnTo>
                <a:lnTo>
                  <a:pt x="1280467" y="347186"/>
                </a:lnTo>
                <a:lnTo>
                  <a:pt x="1283710" y="331305"/>
                </a:lnTo>
                <a:lnTo>
                  <a:pt x="1292168" y="317293"/>
                </a:lnTo>
                <a:lnTo>
                  <a:pt x="1291950" y="317188"/>
                </a:lnTo>
                <a:cubicBezTo>
                  <a:pt x="1297047" y="303665"/>
                  <a:pt x="1305543" y="293522"/>
                  <a:pt x="1322532" y="305356"/>
                </a:cubicBezTo>
                <a:cubicBezTo>
                  <a:pt x="1331026" y="310426"/>
                  <a:pt x="1336122" y="307046"/>
                  <a:pt x="1342783" y="303665"/>
                </a:cubicBezTo>
                <a:cubicBezTo>
                  <a:pt x="1347879" y="300284"/>
                  <a:pt x="1351277" y="295212"/>
                  <a:pt x="1354676" y="295212"/>
                </a:cubicBezTo>
                <a:cubicBezTo>
                  <a:pt x="1388654" y="305356"/>
                  <a:pt x="1414139" y="278309"/>
                  <a:pt x="1446419" y="276618"/>
                </a:cubicBezTo>
                <a:cubicBezTo>
                  <a:pt x="1465107" y="274928"/>
                  <a:pt x="1446419" y="298594"/>
                  <a:pt x="1465107" y="295212"/>
                </a:cubicBezTo>
                <a:cubicBezTo>
                  <a:pt x="1461710" y="279999"/>
                  <a:pt x="1460010" y="264785"/>
                  <a:pt x="1485495" y="268166"/>
                </a:cubicBezTo>
                <a:cubicBezTo>
                  <a:pt x="1499087" y="271547"/>
                  <a:pt x="1512678" y="252952"/>
                  <a:pt x="1527969" y="266475"/>
                </a:cubicBezTo>
                <a:cubicBezTo>
                  <a:pt x="1534765" y="269856"/>
                  <a:pt x="1538162" y="261405"/>
                  <a:pt x="1536463" y="254643"/>
                </a:cubicBezTo>
                <a:cubicBezTo>
                  <a:pt x="1551754" y="256333"/>
                  <a:pt x="1567044" y="242810"/>
                  <a:pt x="1582335" y="252952"/>
                </a:cubicBezTo>
                <a:cubicBezTo>
                  <a:pt x="1602723" y="268166"/>
                  <a:pt x="1618013" y="264785"/>
                  <a:pt x="1629906" y="242810"/>
                </a:cubicBezTo>
                <a:lnTo>
                  <a:pt x="1630718" y="242426"/>
                </a:lnTo>
                <a:lnTo>
                  <a:pt x="1630329" y="242277"/>
                </a:lnTo>
                <a:cubicBezTo>
                  <a:pt x="1622912" y="228918"/>
                  <a:pt x="1594729" y="223352"/>
                  <a:pt x="1605970" y="203986"/>
                </a:cubicBezTo>
                <a:lnTo>
                  <a:pt x="1613247" y="194940"/>
                </a:lnTo>
                <a:lnTo>
                  <a:pt x="1613101" y="194748"/>
                </a:lnTo>
                <a:lnTo>
                  <a:pt x="1622980" y="183141"/>
                </a:lnTo>
                <a:lnTo>
                  <a:pt x="1622946" y="183138"/>
                </a:lnTo>
                <a:cubicBezTo>
                  <a:pt x="1622946" y="181476"/>
                  <a:pt x="1624642" y="179814"/>
                  <a:pt x="1624642" y="178152"/>
                </a:cubicBezTo>
                <a:lnTo>
                  <a:pt x="1625235" y="178033"/>
                </a:lnTo>
                <a:lnTo>
                  <a:pt x="1624736" y="177794"/>
                </a:lnTo>
                <a:cubicBezTo>
                  <a:pt x="1628135" y="169243"/>
                  <a:pt x="1634931" y="164112"/>
                  <a:pt x="1641727" y="158981"/>
                </a:cubicBezTo>
                <a:lnTo>
                  <a:pt x="1641825" y="159032"/>
                </a:lnTo>
                <a:lnTo>
                  <a:pt x="1644742" y="149485"/>
                </a:lnTo>
                <a:cubicBezTo>
                  <a:pt x="1650242" y="142117"/>
                  <a:pt x="1661720" y="140515"/>
                  <a:pt x="1665545" y="130265"/>
                </a:cubicBezTo>
                <a:lnTo>
                  <a:pt x="1665784" y="130205"/>
                </a:lnTo>
                <a:lnTo>
                  <a:pt x="1613272" y="108239"/>
                </a:lnTo>
                <a:cubicBezTo>
                  <a:pt x="1612419" y="106539"/>
                  <a:pt x="1611141" y="105263"/>
                  <a:pt x="1609863" y="104626"/>
                </a:cubicBezTo>
                <a:lnTo>
                  <a:pt x="1609823" y="104628"/>
                </a:lnTo>
                <a:lnTo>
                  <a:pt x="1613102" y="108101"/>
                </a:lnTo>
                <a:cubicBezTo>
                  <a:pt x="1606630" y="106862"/>
                  <a:pt x="1600157" y="108411"/>
                  <a:pt x="1594413" y="105778"/>
                </a:cubicBezTo>
                <a:lnTo>
                  <a:pt x="1589245" y="101733"/>
                </a:lnTo>
                <a:lnTo>
                  <a:pt x="1495718" y="67619"/>
                </a:lnTo>
                <a:lnTo>
                  <a:pt x="1495686" y="67570"/>
                </a:lnTo>
                <a:lnTo>
                  <a:pt x="1495607" y="67696"/>
                </a:lnTo>
                <a:cubicBezTo>
                  <a:pt x="1461855" y="54118"/>
                  <a:pt x="1461855" y="54118"/>
                  <a:pt x="1478731" y="20172"/>
                </a:cubicBezTo>
                <a:lnTo>
                  <a:pt x="1478889" y="20182"/>
                </a:lnTo>
                <a:lnTo>
                  <a:pt x="1483316" y="10331"/>
                </a:lnTo>
                <a:cubicBezTo>
                  <a:pt x="1485227" y="7587"/>
                  <a:pt x="1488198" y="5899"/>
                  <a:pt x="1494141" y="6743"/>
                </a:cubicBezTo>
                <a:cubicBezTo>
                  <a:pt x="1523009" y="8432"/>
                  <a:pt x="1551877" y="11808"/>
                  <a:pt x="1579047" y="27002"/>
                </a:cubicBezTo>
                <a:cubicBezTo>
                  <a:pt x="1604519" y="42195"/>
                  <a:pt x="1636783" y="37130"/>
                  <a:pt x="1665651" y="25313"/>
                </a:cubicBezTo>
                <a:lnTo>
                  <a:pt x="1665832" y="25673"/>
                </a:lnTo>
                <a:lnTo>
                  <a:pt x="1665822" y="25210"/>
                </a:lnTo>
                <a:cubicBezTo>
                  <a:pt x="1669667" y="26473"/>
                  <a:pt x="1674472" y="22051"/>
                  <a:pt x="1678797" y="22604"/>
                </a:cubicBezTo>
                <a:lnTo>
                  <a:pt x="1682592" y="25009"/>
                </a:lnTo>
                <a:lnTo>
                  <a:pt x="1682642" y="24834"/>
                </a:lnTo>
                <a:cubicBezTo>
                  <a:pt x="1699656" y="24834"/>
                  <a:pt x="1716670" y="14632"/>
                  <a:pt x="1731983" y="31636"/>
                </a:cubicBezTo>
                <a:cubicBezTo>
                  <a:pt x="1740490" y="40138"/>
                  <a:pt x="1743892" y="26535"/>
                  <a:pt x="1747295" y="21434"/>
                </a:cubicBezTo>
                <a:cubicBezTo>
                  <a:pt x="1754951" y="9956"/>
                  <a:pt x="1763684" y="2245"/>
                  <a:pt x="1773797" y="418"/>
                </a:cubicBezTo>
                <a:close/>
              </a:path>
            </a:pathLst>
          </a:custGeom>
        </p:spPr>
      </p:pic>
      <p:sp>
        <p:nvSpPr>
          <p:cNvPr id="5" name="Freeform: Shape 2228">
            <a:extLst>
              <a:ext uri="{FF2B5EF4-FFF2-40B4-BE49-F238E27FC236}">
                <a16:creationId xmlns:a16="http://schemas.microsoft.com/office/drawing/2014/main" id="{B16C676E-285B-407A-810A-E05090B802A2}"/>
              </a:ext>
            </a:extLst>
          </p:cNvPr>
          <p:cNvSpPr/>
          <p:nvPr/>
        </p:nvSpPr>
        <p:spPr>
          <a:xfrm>
            <a:off x="1372969" y="1969251"/>
            <a:ext cx="3734153" cy="3733740"/>
          </a:xfrm>
          <a:custGeom>
            <a:avLst/>
            <a:gdLst>
              <a:gd name="connsiteX0" fmla="*/ 333802 w 6623783"/>
              <a:gd name="connsiteY0" fmla="*/ 333802 h 6623050"/>
              <a:gd name="connsiteX1" fmla="*/ 333802 w 6623783"/>
              <a:gd name="connsiteY1" fmla="*/ 6289248 h 6623050"/>
              <a:gd name="connsiteX2" fmla="*/ 6289981 w 6623783"/>
              <a:gd name="connsiteY2" fmla="*/ 6289248 h 6623050"/>
              <a:gd name="connsiteX3" fmla="*/ 6289981 w 6623783"/>
              <a:gd name="connsiteY3" fmla="*/ 5829485 h 6623050"/>
              <a:gd name="connsiteX4" fmla="*/ 6289386 w 6623783"/>
              <a:gd name="connsiteY4" fmla="*/ 5829485 h 6623050"/>
              <a:gd name="connsiteX5" fmla="*/ 6289386 w 6623783"/>
              <a:gd name="connsiteY5" fmla="*/ 5345870 h 6623050"/>
              <a:gd name="connsiteX6" fmla="*/ 6292225 w 6623783"/>
              <a:gd name="connsiteY6" fmla="*/ 5344495 h 6623050"/>
              <a:gd name="connsiteX7" fmla="*/ 6307300 w 6623783"/>
              <a:gd name="connsiteY7" fmla="*/ 5326414 h 6623050"/>
              <a:gd name="connsiteX8" fmla="*/ 6307300 w 6623783"/>
              <a:gd name="connsiteY8" fmla="*/ 5322423 h 6623050"/>
              <a:gd name="connsiteX9" fmla="*/ 6308551 w 6623783"/>
              <a:gd name="connsiteY9" fmla="*/ 5326193 h 6623050"/>
              <a:gd name="connsiteX10" fmla="*/ 6491466 w 6623783"/>
              <a:gd name="connsiteY10" fmla="*/ 5440688 h 6623050"/>
              <a:gd name="connsiteX11" fmla="*/ 6492295 w 6623783"/>
              <a:gd name="connsiteY11" fmla="*/ 5440742 h 6623050"/>
              <a:gd name="connsiteX12" fmla="*/ 6491290 w 6623783"/>
              <a:gd name="connsiteY12" fmla="*/ 5441422 h 6623050"/>
              <a:gd name="connsiteX13" fmla="*/ 6617973 w 6623783"/>
              <a:gd name="connsiteY13" fmla="*/ 5534379 h 6623050"/>
              <a:gd name="connsiteX14" fmla="*/ 6619421 w 6623783"/>
              <a:gd name="connsiteY14" fmla="*/ 5534526 h 6623050"/>
              <a:gd name="connsiteX15" fmla="*/ 6623782 w 6623783"/>
              <a:gd name="connsiteY15" fmla="*/ 5538098 h 6623050"/>
              <a:gd name="connsiteX16" fmla="*/ 6623782 w 6623783"/>
              <a:gd name="connsiteY16" fmla="*/ 1992787 h 6623050"/>
              <a:gd name="connsiteX17" fmla="*/ 6603741 w 6623783"/>
              <a:gd name="connsiteY17" fmla="*/ 1986349 h 6623050"/>
              <a:gd name="connsiteX18" fmla="*/ 6582569 w 6623783"/>
              <a:gd name="connsiteY18" fmla="*/ 1973638 h 6623050"/>
              <a:gd name="connsiteX19" fmla="*/ 6446769 w 6623783"/>
              <a:gd name="connsiteY19" fmla="*/ 1856218 h 6623050"/>
              <a:gd name="connsiteX20" fmla="*/ 6361234 w 6623783"/>
              <a:gd name="connsiteY20" fmla="*/ 1791622 h 6623050"/>
              <a:gd name="connsiteX21" fmla="*/ 6289386 w 6623783"/>
              <a:gd name="connsiteY21" fmla="*/ 1732312 h 6623050"/>
              <a:gd name="connsiteX22" fmla="*/ 6289386 w 6623783"/>
              <a:gd name="connsiteY22" fmla="*/ 998540 h 6623050"/>
              <a:gd name="connsiteX23" fmla="*/ 6289981 w 6623783"/>
              <a:gd name="connsiteY23" fmla="*/ 998540 h 6623050"/>
              <a:gd name="connsiteX24" fmla="*/ 6289981 w 6623783"/>
              <a:gd name="connsiteY24" fmla="*/ 333802 h 6623050"/>
              <a:gd name="connsiteX25" fmla="*/ 0 w 6623783"/>
              <a:gd name="connsiteY25" fmla="*/ 0 h 6623050"/>
              <a:gd name="connsiteX26" fmla="*/ 6623783 w 6623783"/>
              <a:gd name="connsiteY26" fmla="*/ 0 h 6623050"/>
              <a:gd name="connsiteX27" fmla="*/ 6623783 w 6623783"/>
              <a:gd name="connsiteY27" fmla="*/ 998540 h 6623050"/>
              <a:gd name="connsiteX28" fmla="*/ 6623783 w 6623783"/>
              <a:gd name="connsiteY28" fmla="*/ 1992787 h 6623050"/>
              <a:gd name="connsiteX29" fmla="*/ 6623783 w 6623783"/>
              <a:gd name="connsiteY29" fmla="*/ 5538099 h 6623050"/>
              <a:gd name="connsiteX30" fmla="*/ 6623783 w 6623783"/>
              <a:gd name="connsiteY30" fmla="*/ 5829485 h 6623050"/>
              <a:gd name="connsiteX31" fmla="*/ 6623783 w 6623783"/>
              <a:gd name="connsiteY31" fmla="*/ 6623050 h 6623050"/>
              <a:gd name="connsiteX32" fmla="*/ 0 w 6623783"/>
              <a:gd name="connsiteY32" fmla="*/ 6623050 h 66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23783" h="6623050">
                <a:moveTo>
                  <a:pt x="333802" y="333802"/>
                </a:moveTo>
                <a:lnTo>
                  <a:pt x="333802" y="6289248"/>
                </a:lnTo>
                <a:lnTo>
                  <a:pt x="6289981" y="6289248"/>
                </a:lnTo>
                <a:lnTo>
                  <a:pt x="6289981" y="5829485"/>
                </a:lnTo>
                <a:lnTo>
                  <a:pt x="6289386" y="5829485"/>
                </a:lnTo>
                <a:lnTo>
                  <a:pt x="6289386" y="5345870"/>
                </a:lnTo>
                <a:lnTo>
                  <a:pt x="6292225" y="5344495"/>
                </a:lnTo>
                <a:cubicBezTo>
                  <a:pt x="6298255" y="5338468"/>
                  <a:pt x="6304285" y="5332441"/>
                  <a:pt x="6307300" y="5326414"/>
                </a:cubicBezTo>
                <a:lnTo>
                  <a:pt x="6307300" y="5322423"/>
                </a:lnTo>
                <a:lnTo>
                  <a:pt x="6308551" y="5326193"/>
                </a:lnTo>
                <a:cubicBezTo>
                  <a:pt x="6371521" y="5365363"/>
                  <a:pt x="6431494" y="5404532"/>
                  <a:pt x="6491466" y="5440688"/>
                </a:cubicBezTo>
                <a:lnTo>
                  <a:pt x="6492295" y="5440742"/>
                </a:lnTo>
                <a:lnTo>
                  <a:pt x="6491290" y="5441422"/>
                </a:lnTo>
                <a:cubicBezTo>
                  <a:pt x="6533518" y="5474407"/>
                  <a:pt x="6575745" y="5504393"/>
                  <a:pt x="6617973" y="5534379"/>
                </a:cubicBezTo>
                <a:lnTo>
                  <a:pt x="6619421" y="5534526"/>
                </a:lnTo>
                <a:lnTo>
                  <a:pt x="6623782" y="5538098"/>
                </a:lnTo>
                <a:lnTo>
                  <a:pt x="6623782" y="1992787"/>
                </a:lnTo>
                <a:lnTo>
                  <a:pt x="6603741" y="1986349"/>
                </a:lnTo>
                <a:cubicBezTo>
                  <a:pt x="6595960" y="1983432"/>
                  <a:pt x="6588604" y="1979665"/>
                  <a:pt x="6582569" y="1973638"/>
                </a:cubicBezTo>
                <a:cubicBezTo>
                  <a:pt x="6540320" y="1931487"/>
                  <a:pt x="6495054" y="1889336"/>
                  <a:pt x="6446769" y="1856218"/>
                </a:cubicBezTo>
                <a:cubicBezTo>
                  <a:pt x="6417346" y="1835895"/>
                  <a:pt x="6389054" y="1814065"/>
                  <a:pt x="6361234" y="1791622"/>
                </a:cubicBezTo>
                <a:lnTo>
                  <a:pt x="6289386" y="1732312"/>
                </a:lnTo>
                <a:lnTo>
                  <a:pt x="6289386" y="998540"/>
                </a:lnTo>
                <a:lnTo>
                  <a:pt x="6289981" y="998540"/>
                </a:lnTo>
                <a:lnTo>
                  <a:pt x="6289981" y="333802"/>
                </a:lnTo>
                <a:close/>
                <a:moveTo>
                  <a:pt x="0" y="0"/>
                </a:moveTo>
                <a:lnTo>
                  <a:pt x="6623783" y="0"/>
                </a:lnTo>
                <a:lnTo>
                  <a:pt x="6623783" y="998540"/>
                </a:lnTo>
                <a:lnTo>
                  <a:pt x="6623783" y="1992787"/>
                </a:lnTo>
                <a:lnTo>
                  <a:pt x="6623783" y="5538099"/>
                </a:lnTo>
                <a:lnTo>
                  <a:pt x="6623783" y="5829485"/>
                </a:lnTo>
                <a:lnTo>
                  <a:pt x="6623783" y="6623050"/>
                </a:lnTo>
                <a:lnTo>
                  <a:pt x="0" y="6623050"/>
                </a:lnTo>
                <a:close/>
              </a:path>
            </a:pathLst>
          </a:custGeom>
          <a:solidFill>
            <a:srgbClr val="C2191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7" name="TextBox 21">
            <a:extLst>
              <a:ext uri="{FF2B5EF4-FFF2-40B4-BE49-F238E27FC236}">
                <a16:creationId xmlns:a16="http://schemas.microsoft.com/office/drawing/2014/main" id="{BAB9F387-5E0D-40F0-B706-E08F1D09581A}"/>
              </a:ext>
            </a:extLst>
          </p:cNvPr>
          <p:cNvSpPr txBox="1"/>
          <p:nvPr/>
        </p:nvSpPr>
        <p:spPr>
          <a:xfrm>
            <a:off x="6481502" y="3609046"/>
            <a:ext cx="178670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 normalizeH="0" baseline="0" noProof="0" dirty="0">
                <a:ln>
                  <a:noFill/>
                </a:ln>
                <a:solidFill>
                  <a:srgbClr val="000000"/>
                </a:solidFill>
                <a:effectLst/>
                <a:uLnTx/>
                <a:uFillTx/>
                <a:cs typeface="+mn-ea"/>
                <a:sym typeface="+mn-lt"/>
              </a:rPr>
              <a:t>Write Your Title</a:t>
            </a:r>
          </a:p>
        </p:txBody>
      </p:sp>
      <p:sp>
        <p:nvSpPr>
          <p:cNvPr id="8" name="TextBox 22">
            <a:extLst>
              <a:ext uri="{FF2B5EF4-FFF2-40B4-BE49-F238E27FC236}">
                <a16:creationId xmlns:a16="http://schemas.microsoft.com/office/drawing/2014/main" id="{99C8C16F-7FB1-45B4-A71A-9709EA876BC7}"/>
              </a:ext>
            </a:extLst>
          </p:cNvPr>
          <p:cNvSpPr txBox="1"/>
          <p:nvPr/>
        </p:nvSpPr>
        <p:spPr>
          <a:xfrm>
            <a:off x="6481501" y="2566655"/>
            <a:ext cx="374118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u="none" strike="noStrike" kern="0" cap="none" spc="30" normalizeH="0" baseline="0" noProof="0" dirty="0">
                <a:ln>
                  <a:noFill/>
                </a:ln>
                <a:solidFill>
                  <a:srgbClr val="C2191B"/>
                </a:solidFill>
                <a:effectLst/>
                <a:uLnTx/>
                <a:uFillTx/>
                <a:cs typeface="+mn-ea"/>
                <a:sym typeface="+mn-lt"/>
              </a:rPr>
              <a:t>Add Title Text</a:t>
            </a:r>
            <a:endParaRPr kumimoji="0" lang="en-US" sz="3600" b="1" u="none" strike="noStrike" kern="0" cap="none" spc="30" normalizeH="0" baseline="0" noProof="0" dirty="0">
              <a:ln>
                <a:noFill/>
              </a:ln>
              <a:solidFill>
                <a:srgbClr val="C2191B"/>
              </a:solidFill>
              <a:effectLst/>
              <a:uLnTx/>
              <a:uFillTx/>
              <a:cs typeface="+mn-ea"/>
              <a:sym typeface="+mn-lt"/>
            </a:endParaRPr>
          </a:p>
        </p:txBody>
      </p:sp>
      <p:sp>
        <p:nvSpPr>
          <p:cNvPr id="9" name="TextBox 28">
            <a:extLst>
              <a:ext uri="{FF2B5EF4-FFF2-40B4-BE49-F238E27FC236}">
                <a16:creationId xmlns:a16="http://schemas.microsoft.com/office/drawing/2014/main" id="{BFC5866D-A10E-4A1A-9860-B248537010F9}"/>
              </a:ext>
            </a:extLst>
          </p:cNvPr>
          <p:cNvSpPr txBox="1"/>
          <p:nvPr/>
        </p:nvSpPr>
        <p:spPr>
          <a:xfrm>
            <a:off x="6481501" y="4093390"/>
            <a:ext cx="4575749" cy="894732"/>
          </a:xfrm>
          <a:prstGeom prst="rect">
            <a:avLst/>
          </a:prstGeom>
          <a:noFill/>
        </p:spPr>
        <p:txBody>
          <a:bodyPr wrap="square" rtlCol="0">
            <a:spAutoFit/>
          </a:bodyPr>
          <a:lstStyle/>
          <a:p>
            <a:pPr>
              <a:lnSpc>
                <a:spcPct val="150000"/>
              </a:lnSpc>
            </a:pPr>
            <a:r>
              <a:rPr lang="en-US" altLang="zh-CN" sz="1200" dirty="0">
                <a:solidFill>
                  <a:schemeClr val="tx1">
                    <a:lumMod val="50000"/>
                    <a:lumOff val="50000"/>
                  </a:schemeClr>
                </a:solidFill>
                <a:cs typeface="+mn-ea"/>
                <a:sym typeface="+mn-lt"/>
              </a:rPr>
              <a:t>Click here to add content, content to match the title. ……</a:t>
            </a:r>
          </a:p>
          <a:p>
            <a:pPr>
              <a:lnSpc>
                <a:spcPct val="150000"/>
              </a:lnSpc>
            </a:pPr>
            <a:r>
              <a:rPr lang="en-US" altLang="zh-CN" sz="1200" dirty="0">
                <a:solidFill>
                  <a:schemeClr val="tx1">
                    <a:lumMod val="50000"/>
                    <a:lumOff val="50000"/>
                  </a:schemeClr>
                </a:solidFill>
                <a:cs typeface="+mn-ea"/>
                <a:sym typeface="+mn-lt"/>
              </a:rPr>
              <a:t>Click here to add content, content to match the title. ……</a:t>
            </a:r>
          </a:p>
          <a:p>
            <a:pPr>
              <a:lnSpc>
                <a:spcPct val="150000"/>
              </a:lnSpc>
            </a:pPr>
            <a:endParaRPr lang="en-US" altLang="zh-CN" sz="1200" dirty="0">
              <a:solidFill>
                <a:schemeClr val="tx1">
                  <a:lumMod val="50000"/>
                  <a:lumOff val="50000"/>
                </a:schemeClr>
              </a:solidFill>
              <a:cs typeface="+mn-ea"/>
              <a:sym typeface="+mn-lt"/>
            </a:endParaRPr>
          </a:p>
        </p:txBody>
      </p:sp>
      <p:cxnSp>
        <p:nvCxnSpPr>
          <p:cNvPr id="10" name="Straight Connector 34">
            <a:extLst>
              <a:ext uri="{FF2B5EF4-FFF2-40B4-BE49-F238E27FC236}">
                <a16:creationId xmlns:a16="http://schemas.microsoft.com/office/drawing/2014/main" id="{477F2DD0-D85F-4F28-9850-8BAE730A09CE}"/>
              </a:ext>
            </a:extLst>
          </p:cNvPr>
          <p:cNvCxnSpPr>
            <a:cxnSpLocks/>
          </p:cNvCxnSpPr>
          <p:nvPr/>
        </p:nvCxnSpPr>
        <p:spPr>
          <a:xfrm>
            <a:off x="6603733" y="5629194"/>
            <a:ext cx="598830" cy="0"/>
          </a:xfrm>
          <a:prstGeom prst="line">
            <a:avLst/>
          </a:prstGeom>
          <a:noFill/>
          <a:ln w="38100" cap="flat" cmpd="sng" algn="ctr">
            <a:solidFill>
              <a:srgbClr val="000000">
                <a:lumMod val="75000"/>
                <a:lumOff val="25000"/>
              </a:srgbClr>
            </a:solidFill>
            <a:prstDash val="solid"/>
            <a:miter lim="800000"/>
          </a:ln>
          <a:effectLst/>
        </p:spPr>
      </p:cxnSp>
    </p:spTree>
    <p:extLst>
      <p:ext uri="{BB962C8B-B14F-4D97-AF65-F5344CB8AC3E}">
        <p14:creationId xmlns:p14="http://schemas.microsoft.com/office/powerpoint/2010/main" val="593835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4" presetClass="entr" presetSubtype="1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75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3"/>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par>
                          <p:cTn id="19" fill="hold">
                            <p:stCondLst>
                              <p:cond delay="285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335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385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427AA5-660D-432A-A62B-D5723A936B37}"/>
              </a:ext>
            </a:extLst>
          </p:cNvPr>
          <p:cNvSpPr txBox="1"/>
          <p:nvPr/>
        </p:nvSpPr>
        <p:spPr>
          <a:xfrm>
            <a:off x="1807094" y="2384995"/>
            <a:ext cx="8130282" cy="1569660"/>
          </a:xfrm>
          <a:prstGeom prst="rect">
            <a:avLst/>
          </a:prstGeom>
          <a:noFill/>
        </p:spPr>
        <p:txBody>
          <a:bodyPr wrap="square" rtlCol="0">
            <a:spAutoFit/>
          </a:bodyPr>
          <a:lstStyle/>
          <a:p>
            <a:pPr algn="ctr"/>
            <a:r>
              <a:rPr lang="en-US" altLang="zh-CN" sz="9600" b="1" dirty="0">
                <a:solidFill>
                  <a:schemeClr val="bg1"/>
                </a:solidFill>
                <a:cs typeface="+mn-ea"/>
                <a:sym typeface="+mn-lt"/>
              </a:rPr>
              <a:t>THANK YOU</a:t>
            </a:r>
            <a:endParaRPr lang="zh-CN" altLang="en-US" sz="9600" b="1" dirty="0">
              <a:solidFill>
                <a:schemeClr val="bg1"/>
              </a:solidFill>
              <a:cs typeface="+mn-ea"/>
              <a:sym typeface="+mn-lt"/>
            </a:endParaRPr>
          </a:p>
        </p:txBody>
      </p:sp>
      <p:sp>
        <p:nvSpPr>
          <p:cNvPr id="3" name="矩形 2">
            <a:extLst>
              <a:ext uri="{FF2B5EF4-FFF2-40B4-BE49-F238E27FC236}">
                <a16:creationId xmlns:a16="http://schemas.microsoft.com/office/drawing/2014/main" id="{34658599-9F2C-4156-B886-71455D4B0AA3}"/>
              </a:ext>
            </a:extLst>
          </p:cNvPr>
          <p:cNvSpPr/>
          <p:nvPr/>
        </p:nvSpPr>
        <p:spPr>
          <a:xfrm>
            <a:off x="6096000" y="4377917"/>
            <a:ext cx="1762125" cy="2476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cs typeface="+mn-ea"/>
                <a:sym typeface="+mn-lt"/>
              </a:rPr>
              <a:t>18/01/20XX</a:t>
            </a:r>
            <a:endParaRPr lang="zh-CN" altLang="en-US" sz="1200" dirty="0">
              <a:solidFill>
                <a:schemeClr val="bg1"/>
              </a:solidFill>
              <a:cs typeface="+mn-ea"/>
              <a:sym typeface="+mn-lt"/>
            </a:endParaRPr>
          </a:p>
        </p:txBody>
      </p:sp>
      <p:sp>
        <p:nvSpPr>
          <p:cNvPr id="4" name="矩形 3">
            <a:extLst>
              <a:ext uri="{FF2B5EF4-FFF2-40B4-BE49-F238E27FC236}">
                <a16:creationId xmlns:a16="http://schemas.microsoft.com/office/drawing/2014/main" id="{39C42667-6A20-B016-0DA1-9BBA9DBD4CFE}"/>
              </a:ext>
            </a:extLst>
          </p:cNvPr>
          <p:cNvSpPr/>
          <p:nvPr/>
        </p:nvSpPr>
        <p:spPr>
          <a:xfrm>
            <a:off x="4076700" y="4377917"/>
            <a:ext cx="176212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C2191B"/>
                </a:solidFill>
                <a:cs typeface="+mn-ea"/>
                <a:sym typeface="+mn-lt"/>
              </a:rPr>
              <a:t>Report </a:t>
            </a:r>
            <a:r>
              <a:rPr lang="zh-CN" altLang="en-US" sz="1200" dirty="0">
                <a:solidFill>
                  <a:srgbClr val="C2191B"/>
                </a:solidFill>
                <a:cs typeface="+mn-ea"/>
                <a:sym typeface="+mn-lt"/>
              </a:rPr>
              <a:t>：</a:t>
            </a:r>
            <a:r>
              <a:rPr lang="en-US" altLang="zh-CN" sz="1200" dirty="0">
                <a:solidFill>
                  <a:srgbClr val="C2191B"/>
                </a:solidFill>
                <a:cs typeface="+mn-ea"/>
                <a:sym typeface="+mn-lt"/>
              </a:rPr>
              <a:t>freeppt7.com</a:t>
            </a:r>
            <a:endParaRPr lang="zh-CN" altLang="en-US" sz="1200" dirty="0">
              <a:solidFill>
                <a:srgbClr val="C2191B"/>
              </a:solidFill>
              <a:cs typeface="+mn-ea"/>
              <a:sym typeface="+mn-lt"/>
            </a:endParaRPr>
          </a:p>
        </p:txBody>
      </p:sp>
      <p:sp>
        <p:nvSpPr>
          <p:cNvPr id="5" name="Rounded Rectangle 7">
            <a:extLst>
              <a:ext uri="{FF2B5EF4-FFF2-40B4-BE49-F238E27FC236}">
                <a16:creationId xmlns:a16="http://schemas.microsoft.com/office/drawing/2014/main" id="{1AA3E69F-7AD6-E9C3-DF47-A3BFFAD3BB23}"/>
              </a:ext>
            </a:extLst>
          </p:cNvPr>
          <p:cNvSpPr/>
          <p:nvPr/>
        </p:nvSpPr>
        <p:spPr>
          <a:xfrm>
            <a:off x="9718766" y="537550"/>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597887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85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3524292-8819-4F2A-87B2-F6F39C5A5C29}"/>
              </a:ext>
            </a:extLst>
          </p:cNvPr>
          <p:cNvSpPr txBox="1"/>
          <p:nvPr/>
        </p:nvSpPr>
        <p:spPr>
          <a:xfrm>
            <a:off x="4130294" y="3208107"/>
            <a:ext cx="3632596" cy="830997"/>
          </a:xfrm>
          <a:prstGeom prst="rect">
            <a:avLst/>
          </a:prstGeom>
          <a:noFill/>
          <a:effectLst/>
        </p:spPr>
        <p:txBody>
          <a:bodyPr wrap="none" rtlCol="0">
            <a:spAutoFit/>
          </a:bodyPr>
          <a:lstStyle/>
          <a:p>
            <a:pPr algn="ctr"/>
            <a:r>
              <a:rPr lang="en-US" altLang="zh-CN" sz="4800" b="1" dirty="0">
                <a:solidFill>
                  <a:schemeClr val="bg1"/>
                </a:solidFill>
                <a:cs typeface="+mn-ea"/>
                <a:sym typeface="+mn-lt"/>
              </a:rPr>
              <a:t>Job Overview</a:t>
            </a:r>
            <a:endParaRPr lang="zh-CN" altLang="en-US" sz="4800" b="1" dirty="0">
              <a:solidFill>
                <a:schemeClr val="bg1"/>
              </a:solidFill>
              <a:cs typeface="+mn-ea"/>
              <a:sym typeface="+mn-lt"/>
            </a:endParaRPr>
          </a:p>
        </p:txBody>
      </p:sp>
      <p:sp>
        <p:nvSpPr>
          <p:cNvPr id="5" name="任意多边形: 形状 850">
            <a:extLst>
              <a:ext uri="{FF2B5EF4-FFF2-40B4-BE49-F238E27FC236}">
                <a16:creationId xmlns:a16="http://schemas.microsoft.com/office/drawing/2014/main" id="{151FDFDF-2019-4E6B-9511-58124992BBE2}"/>
              </a:ext>
            </a:extLst>
          </p:cNvPr>
          <p:cNvSpPr/>
          <p:nvPr/>
        </p:nvSpPr>
        <p:spPr>
          <a:xfrm>
            <a:off x="5241422" y="139873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a:solidFill>
                  <a:srgbClr val="C2191B"/>
                </a:solidFill>
                <a:effectLst>
                  <a:outerShdw blurRad="38100" dist="38100" dir="2700000" algn="tl">
                    <a:srgbClr val="000000">
                      <a:alpha val="43137"/>
                    </a:srgbClr>
                  </a:outerShdw>
                </a:effectLst>
                <a:cs typeface="+mn-ea"/>
                <a:sym typeface="+mn-lt"/>
              </a:rPr>
              <a:t>01</a:t>
            </a:r>
            <a:endParaRPr lang="zh-CN" altLang="en-US" sz="4400" b="1" dirty="0">
              <a:solidFill>
                <a:srgbClr val="C2191B"/>
              </a:solidFill>
              <a:effectLst>
                <a:outerShdw blurRad="38100" dist="38100" dir="2700000" algn="tl">
                  <a:srgbClr val="000000">
                    <a:alpha val="43137"/>
                  </a:srgbClr>
                </a:outerShdw>
              </a:effectLst>
              <a:cs typeface="+mn-ea"/>
              <a:sym typeface="+mn-lt"/>
            </a:endParaRPr>
          </a:p>
        </p:txBody>
      </p:sp>
      <p:sp>
        <p:nvSpPr>
          <p:cNvPr id="6" name="TextBox 17">
            <a:extLst>
              <a:ext uri="{FF2B5EF4-FFF2-40B4-BE49-F238E27FC236}">
                <a16:creationId xmlns:a16="http://schemas.microsoft.com/office/drawing/2014/main" id="{BF2E8877-4EEB-49CA-B58B-BF1EF4F67C16}"/>
              </a:ext>
            </a:extLst>
          </p:cNvPr>
          <p:cNvSpPr txBox="1"/>
          <p:nvPr/>
        </p:nvSpPr>
        <p:spPr>
          <a:xfrm>
            <a:off x="2847786" y="4068662"/>
            <a:ext cx="6197602" cy="783420"/>
          </a:xfrm>
          <a:prstGeom prst="rect">
            <a:avLst/>
          </a:prstGeom>
          <a:noFill/>
        </p:spPr>
        <p:txBody>
          <a:bodyPr wrap="square" rtlCol="0">
            <a:spAutoFit/>
          </a:bodyPr>
          <a:lstStyle/>
          <a:p>
            <a:pPr algn="ctr">
              <a:lnSpc>
                <a:spcPct val="130000"/>
              </a:lnSpc>
            </a:pPr>
            <a:r>
              <a:rPr lang="en-US" altLang="zh-CN" b="1" dirty="0">
                <a:solidFill>
                  <a:schemeClr val="bg1"/>
                </a:solidFill>
                <a:cs typeface="+mn-ea"/>
                <a:sym typeface="+mn-lt"/>
              </a:rPr>
              <a:t>Click here to add content, content to match the title. </a:t>
            </a:r>
            <a:endParaRPr lang="en-US" altLang="zh-CN" dirty="0">
              <a:solidFill>
                <a:schemeClr val="bg1"/>
              </a:solidFill>
              <a:cs typeface="+mn-ea"/>
              <a:sym typeface="+mn-lt"/>
            </a:endParaRPr>
          </a:p>
          <a:p>
            <a:pPr algn="ctr">
              <a:lnSpc>
                <a:spcPct val="130000"/>
              </a:lnSpc>
            </a:pPr>
            <a:endParaRPr lang="en-US" altLang="zh-CN" dirty="0">
              <a:solidFill>
                <a:schemeClr val="bg1"/>
              </a:solidFill>
              <a:cs typeface="+mn-ea"/>
              <a:sym typeface="+mn-lt"/>
            </a:endParaRPr>
          </a:p>
        </p:txBody>
      </p:sp>
    </p:spTree>
    <p:extLst>
      <p:ext uri="{BB962C8B-B14F-4D97-AF65-F5344CB8AC3E}">
        <p14:creationId xmlns:p14="http://schemas.microsoft.com/office/powerpoint/2010/main" val="38657250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64" presetClass="path" presetSubtype="0" decel="100000" fill="hold" grpId="1" nodeType="withEffect">
                                  <p:stCondLst>
                                    <p:cond delay="0"/>
                                  </p:stCondLst>
                                  <p:childTnLst>
                                    <p:animMotion origin="layout" path="M -4.16667E-7 -1.85185E-6 L -4.16667E-7 0.05 " pathEditMode="relative" rAng="0" ptsTypes="AA">
                                      <p:cBhvr>
                                        <p:cTn id="20" dur="1000" spd="-100000" fill="hold"/>
                                        <p:tgtEl>
                                          <p:spTgt spid="6"/>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61565"/>
            <a:ext cx="12192000" cy="2205317"/>
          </a:xfrm>
          <a:prstGeom prst="rect">
            <a:avLst/>
          </a:prstGeom>
        </p:spPr>
      </p:pic>
      <p:sp>
        <p:nvSpPr>
          <p:cNvPr id="2" name="文本框 1">
            <a:extLst>
              <a:ext uri="{FF2B5EF4-FFF2-40B4-BE49-F238E27FC236}">
                <a16:creationId xmlns:a16="http://schemas.microsoft.com/office/drawing/2014/main" id="{C9FE3F12-EF2B-4C2B-8DA1-3D9B6D947A7C}"/>
              </a:ext>
            </a:extLst>
          </p:cNvPr>
          <p:cNvSpPr txBox="1"/>
          <p:nvPr/>
        </p:nvSpPr>
        <p:spPr>
          <a:xfrm>
            <a:off x="4710493" y="250561"/>
            <a:ext cx="2771015" cy="646331"/>
          </a:xfrm>
          <a:prstGeom prst="rect">
            <a:avLst/>
          </a:prstGeom>
          <a:noFill/>
        </p:spPr>
        <p:txBody>
          <a:bodyPr wrap="none" rtlCol="0">
            <a:spAutoFit/>
          </a:bodyPr>
          <a:lstStyle/>
          <a:p>
            <a:pPr algn="ctr"/>
            <a:r>
              <a:rPr lang="en-US" altLang="zh-CN" sz="3600" b="1" dirty="0">
                <a:solidFill>
                  <a:srgbClr val="C2191B"/>
                </a:solidFill>
                <a:cs typeface="+mn-ea"/>
                <a:sym typeface="+mn-lt"/>
              </a:rPr>
              <a:t>Job Overview</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cxnSp>
        <p:nvCxnSpPr>
          <p:cNvPr id="5" name="íślíḋè-Straight Connector 22">
            <a:extLst>
              <a:ext uri="{FF2B5EF4-FFF2-40B4-BE49-F238E27FC236}">
                <a16:creationId xmlns:a16="http://schemas.microsoft.com/office/drawing/2014/main" id="{A984D98D-478D-40E1-A14C-F72A0B5373AC}"/>
              </a:ext>
            </a:extLst>
          </p:cNvPr>
          <p:cNvCxnSpPr/>
          <p:nvPr/>
        </p:nvCxnSpPr>
        <p:spPr>
          <a:xfrm>
            <a:off x="4470806" y="3325385"/>
            <a:ext cx="0" cy="3143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íślíḋè-Straight Connector 23">
            <a:extLst>
              <a:ext uri="{FF2B5EF4-FFF2-40B4-BE49-F238E27FC236}">
                <a16:creationId xmlns:a16="http://schemas.microsoft.com/office/drawing/2014/main" id="{7FD932C6-060A-4842-A5CB-5B6D8B0AE651}"/>
              </a:ext>
            </a:extLst>
          </p:cNvPr>
          <p:cNvCxnSpPr/>
          <p:nvPr/>
        </p:nvCxnSpPr>
        <p:spPr>
          <a:xfrm>
            <a:off x="7721194" y="3325385"/>
            <a:ext cx="0" cy="3143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5">
            <a:extLst>
              <a:ext uri="{FF2B5EF4-FFF2-40B4-BE49-F238E27FC236}">
                <a16:creationId xmlns:a16="http://schemas.microsoft.com/office/drawing/2014/main" id="{3BC74F72-DC93-4A02-9637-646AFF8A3F1B}"/>
              </a:ext>
            </a:extLst>
          </p:cNvPr>
          <p:cNvGrpSpPr/>
          <p:nvPr/>
        </p:nvGrpSpPr>
        <p:grpSpPr>
          <a:xfrm>
            <a:off x="1998017" y="3482426"/>
            <a:ext cx="1735427" cy="2477690"/>
            <a:chOff x="912798" y="1811185"/>
            <a:chExt cx="1735427" cy="2477690"/>
          </a:xfrm>
        </p:grpSpPr>
        <p:sp>
          <p:nvSpPr>
            <p:cNvPr id="8" name="îṣļîḑé-Oval 18">
              <a:extLst>
                <a:ext uri="{FF2B5EF4-FFF2-40B4-BE49-F238E27FC236}">
                  <a16:creationId xmlns:a16="http://schemas.microsoft.com/office/drawing/2014/main" id="{750F36CB-1EE8-43AE-9544-5C665BD8084E}"/>
                </a:ext>
              </a:extLst>
            </p:cNvPr>
            <p:cNvSpPr/>
            <p:nvPr/>
          </p:nvSpPr>
          <p:spPr>
            <a:xfrm>
              <a:off x="1325633" y="1811185"/>
              <a:ext cx="909757" cy="909757"/>
            </a:xfrm>
            <a:prstGeom prst="ellipse">
              <a:avLst/>
            </a:prstGeom>
            <a:solidFill>
              <a:srgbClr val="C2191B"/>
            </a:solidFill>
            <a:ln w="92075">
              <a:solidFill>
                <a:schemeClr val="bg1">
                  <a:alpha val="18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zh-CN" altLang="en-US" sz="1200">
                <a:solidFill>
                  <a:schemeClr val="bg1"/>
                </a:solidFill>
                <a:cs typeface="+mn-ea"/>
                <a:sym typeface="+mn-lt"/>
              </a:endParaRPr>
            </a:p>
          </p:txBody>
        </p:sp>
        <p:sp>
          <p:nvSpPr>
            <p:cNvPr id="9" name="îṣļîḑé-Freeform 13">
              <a:extLst>
                <a:ext uri="{FF2B5EF4-FFF2-40B4-BE49-F238E27FC236}">
                  <a16:creationId xmlns:a16="http://schemas.microsoft.com/office/drawing/2014/main" id="{8708B85A-4BC9-421D-A170-15295BEB8DF4}"/>
                </a:ext>
              </a:extLst>
            </p:cNvPr>
            <p:cNvSpPr>
              <a:spLocks/>
            </p:cNvSpPr>
            <p:nvPr/>
          </p:nvSpPr>
          <p:spPr bwMode="auto">
            <a:xfrm>
              <a:off x="1563954" y="2031004"/>
              <a:ext cx="470119" cy="470120"/>
            </a:xfrm>
            <a:custGeom>
              <a:avLst/>
              <a:gdLst>
                <a:gd name="T0" fmla="*/ 2 w 59"/>
                <a:gd name="T1" fmla="*/ 0 h 59"/>
                <a:gd name="T2" fmla="*/ 0 w 59"/>
                <a:gd name="T3" fmla="*/ 57 h 59"/>
                <a:gd name="T4" fmla="*/ 14 w 59"/>
                <a:gd name="T5" fmla="*/ 59 h 59"/>
                <a:gd name="T6" fmla="*/ 15 w 59"/>
                <a:gd name="T7" fmla="*/ 57 h 59"/>
                <a:gd name="T8" fmla="*/ 45 w 59"/>
                <a:gd name="T9" fmla="*/ 53 h 59"/>
                <a:gd name="T10" fmla="*/ 44 w 59"/>
                <a:gd name="T11" fmla="*/ 57 h 59"/>
                <a:gd name="T12" fmla="*/ 58 w 59"/>
                <a:gd name="T13" fmla="*/ 59 h 59"/>
                <a:gd name="T14" fmla="*/ 59 w 59"/>
                <a:gd name="T15" fmla="*/ 2 h 59"/>
                <a:gd name="T16" fmla="*/ 3 w 59"/>
                <a:gd name="T17" fmla="*/ 5 h 59"/>
                <a:gd name="T18" fmla="*/ 14 w 59"/>
                <a:gd name="T19" fmla="*/ 11 h 59"/>
                <a:gd name="T20" fmla="*/ 10 w 59"/>
                <a:gd name="T21" fmla="*/ 35 h 59"/>
                <a:gd name="T22" fmla="*/ 3 w 59"/>
                <a:gd name="T23" fmla="*/ 5 h 59"/>
                <a:gd name="T24" fmla="*/ 3 w 59"/>
                <a:gd name="T25" fmla="*/ 56 h 59"/>
                <a:gd name="T26" fmla="*/ 10 w 59"/>
                <a:gd name="T27" fmla="*/ 38 h 59"/>
                <a:gd name="T28" fmla="*/ 3 w 59"/>
                <a:gd name="T29" fmla="*/ 56 h 59"/>
                <a:gd name="T30" fmla="*/ 28 w 59"/>
                <a:gd name="T31" fmla="*/ 48 h 59"/>
                <a:gd name="T32" fmla="*/ 13 w 59"/>
                <a:gd name="T33" fmla="*/ 37 h 59"/>
                <a:gd name="T34" fmla="*/ 28 w 59"/>
                <a:gd name="T35" fmla="*/ 14 h 59"/>
                <a:gd name="T36" fmla="*/ 15 w 59"/>
                <a:gd name="T37" fmla="*/ 9 h 59"/>
                <a:gd name="T38" fmla="*/ 5 w 59"/>
                <a:gd name="T39" fmla="*/ 3 h 59"/>
                <a:gd name="T40" fmla="*/ 44 w 59"/>
                <a:gd name="T41" fmla="*/ 9 h 59"/>
                <a:gd name="T42" fmla="*/ 15 w 59"/>
                <a:gd name="T43" fmla="*/ 9 h 59"/>
                <a:gd name="T44" fmla="*/ 45 w 59"/>
                <a:gd name="T45" fmla="*/ 48 h 59"/>
                <a:gd name="T46" fmla="*/ 31 w 59"/>
                <a:gd name="T47" fmla="*/ 14 h 59"/>
                <a:gd name="T48" fmla="*/ 47 w 59"/>
                <a:gd name="T49" fmla="*/ 37 h 59"/>
                <a:gd name="T50" fmla="*/ 56 w 59"/>
                <a:gd name="T51" fmla="*/ 56 h 59"/>
                <a:gd name="T52" fmla="*/ 47 w 59"/>
                <a:gd name="T53" fmla="*/ 56 h 59"/>
                <a:gd name="T54" fmla="*/ 56 w 59"/>
                <a:gd name="T55" fmla="*/ 38 h 59"/>
                <a:gd name="T56" fmla="*/ 56 w 59"/>
                <a:gd name="T57" fmla="*/ 35 h 59"/>
                <a:gd name="T58" fmla="*/ 49 w 59"/>
                <a:gd name="T59" fmla="*/ 35 h 59"/>
                <a:gd name="T60" fmla="*/ 45 w 59"/>
                <a:gd name="T61" fmla="*/ 11 h 59"/>
                <a:gd name="T62" fmla="*/ 56 w 59"/>
                <a:gd name="T63"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59">
                  <a:moveTo>
                    <a:pt x="58" y="0"/>
                  </a:moveTo>
                  <a:cubicBezTo>
                    <a:pt x="2" y="0"/>
                    <a:pt x="2" y="0"/>
                    <a:pt x="2" y="0"/>
                  </a:cubicBezTo>
                  <a:cubicBezTo>
                    <a:pt x="1" y="0"/>
                    <a:pt x="0" y="1"/>
                    <a:pt x="0" y="2"/>
                  </a:cubicBezTo>
                  <a:cubicBezTo>
                    <a:pt x="0" y="57"/>
                    <a:pt x="0" y="57"/>
                    <a:pt x="0" y="57"/>
                  </a:cubicBezTo>
                  <a:cubicBezTo>
                    <a:pt x="0" y="58"/>
                    <a:pt x="1" y="59"/>
                    <a:pt x="2" y="59"/>
                  </a:cubicBezTo>
                  <a:cubicBezTo>
                    <a:pt x="14" y="59"/>
                    <a:pt x="14" y="59"/>
                    <a:pt x="14" y="59"/>
                  </a:cubicBezTo>
                  <a:cubicBezTo>
                    <a:pt x="15" y="59"/>
                    <a:pt x="15" y="58"/>
                    <a:pt x="15" y="57"/>
                  </a:cubicBezTo>
                  <a:cubicBezTo>
                    <a:pt x="15" y="57"/>
                    <a:pt x="15" y="57"/>
                    <a:pt x="15" y="57"/>
                  </a:cubicBezTo>
                  <a:cubicBezTo>
                    <a:pt x="15" y="53"/>
                    <a:pt x="15" y="53"/>
                    <a:pt x="15" y="53"/>
                  </a:cubicBezTo>
                  <a:cubicBezTo>
                    <a:pt x="45" y="53"/>
                    <a:pt x="45" y="53"/>
                    <a:pt x="45" y="53"/>
                  </a:cubicBezTo>
                  <a:cubicBezTo>
                    <a:pt x="44" y="57"/>
                    <a:pt x="44" y="57"/>
                    <a:pt x="44" y="57"/>
                  </a:cubicBezTo>
                  <a:cubicBezTo>
                    <a:pt x="44" y="57"/>
                    <a:pt x="44" y="57"/>
                    <a:pt x="44" y="57"/>
                  </a:cubicBezTo>
                  <a:cubicBezTo>
                    <a:pt x="44" y="58"/>
                    <a:pt x="45" y="59"/>
                    <a:pt x="46" y="59"/>
                  </a:cubicBezTo>
                  <a:cubicBezTo>
                    <a:pt x="58" y="59"/>
                    <a:pt x="58" y="59"/>
                    <a:pt x="58" y="59"/>
                  </a:cubicBezTo>
                  <a:cubicBezTo>
                    <a:pt x="59" y="59"/>
                    <a:pt x="59" y="58"/>
                    <a:pt x="59" y="57"/>
                  </a:cubicBezTo>
                  <a:cubicBezTo>
                    <a:pt x="59" y="2"/>
                    <a:pt x="59" y="2"/>
                    <a:pt x="59" y="2"/>
                  </a:cubicBezTo>
                  <a:cubicBezTo>
                    <a:pt x="59" y="1"/>
                    <a:pt x="59" y="0"/>
                    <a:pt x="58" y="0"/>
                  </a:cubicBezTo>
                  <a:close/>
                  <a:moveTo>
                    <a:pt x="3" y="5"/>
                  </a:moveTo>
                  <a:cubicBezTo>
                    <a:pt x="3" y="5"/>
                    <a:pt x="3" y="5"/>
                    <a:pt x="3" y="5"/>
                  </a:cubicBezTo>
                  <a:cubicBezTo>
                    <a:pt x="6" y="8"/>
                    <a:pt x="10" y="10"/>
                    <a:pt x="14" y="11"/>
                  </a:cubicBezTo>
                  <a:cubicBezTo>
                    <a:pt x="16" y="12"/>
                    <a:pt x="18" y="13"/>
                    <a:pt x="20" y="13"/>
                  </a:cubicBezTo>
                  <a:cubicBezTo>
                    <a:pt x="18" y="24"/>
                    <a:pt x="12" y="33"/>
                    <a:pt x="10" y="35"/>
                  </a:cubicBezTo>
                  <a:cubicBezTo>
                    <a:pt x="3" y="35"/>
                    <a:pt x="3" y="35"/>
                    <a:pt x="3" y="35"/>
                  </a:cubicBezTo>
                  <a:cubicBezTo>
                    <a:pt x="3" y="5"/>
                    <a:pt x="3" y="5"/>
                    <a:pt x="3" y="5"/>
                  </a:cubicBezTo>
                  <a:close/>
                  <a:moveTo>
                    <a:pt x="3" y="56"/>
                  </a:moveTo>
                  <a:cubicBezTo>
                    <a:pt x="3" y="56"/>
                    <a:pt x="3" y="56"/>
                    <a:pt x="3" y="56"/>
                  </a:cubicBezTo>
                  <a:cubicBezTo>
                    <a:pt x="3" y="38"/>
                    <a:pt x="3" y="38"/>
                    <a:pt x="3" y="38"/>
                  </a:cubicBezTo>
                  <a:cubicBezTo>
                    <a:pt x="10" y="38"/>
                    <a:pt x="10" y="38"/>
                    <a:pt x="10" y="38"/>
                  </a:cubicBezTo>
                  <a:cubicBezTo>
                    <a:pt x="12" y="56"/>
                    <a:pt x="12" y="56"/>
                    <a:pt x="12" y="56"/>
                  </a:cubicBezTo>
                  <a:cubicBezTo>
                    <a:pt x="3" y="56"/>
                    <a:pt x="3" y="56"/>
                    <a:pt x="3" y="56"/>
                  </a:cubicBezTo>
                  <a:close/>
                  <a:moveTo>
                    <a:pt x="28" y="48"/>
                  </a:moveTo>
                  <a:cubicBezTo>
                    <a:pt x="28" y="48"/>
                    <a:pt x="28" y="48"/>
                    <a:pt x="28" y="48"/>
                  </a:cubicBezTo>
                  <a:cubicBezTo>
                    <a:pt x="14" y="48"/>
                    <a:pt x="14" y="48"/>
                    <a:pt x="14" y="48"/>
                  </a:cubicBezTo>
                  <a:cubicBezTo>
                    <a:pt x="13" y="37"/>
                    <a:pt x="13" y="37"/>
                    <a:pt x="13" y="37"/>
                  </a:cubicBezTo>
                  <a:cubicBezTo>
                    <a:pt x="14" y="35"/>
                    <a:pt x="21" y="25"/>
                    <a:pt x="23" y="14"/>
                  </a:cubicBezTo>
                  <a:cubicBezTo>
                    <a:pt x="25" y="14"/>
                    <a:pt x="26" y="14"/>
                    <a:pt x="28" y="14"/>
                  </a:cubicBezTo>
                  <a:cubicBezTo>
                    <a:pt x="28" y="48"/>
                    <a:pt x="28" y="48"/>
                    <a:pt x="28" y="48"/>
                  </a:cubicBezTo>
                  <a:close/>
                  <a:moveTo>
                    <a:pt x="15" y="9"/>
                  </a:moveTo>
                  <a:cubicBezTo>
                    <a:pt x="15" y="9"/>
                    <a:pt x="15" y="9"/>
                    <a:pt x="15" y="9"/>
                  </a:cubicBezTo>
                  <a:cubicBezTo>
                    <a:pt x="12" y="7"/>
                    <a:pt x="8" y="6"/>
                    <a:pt x="5" y="3"/>
                  </a:cubicBezTo>
                  <a:cubicBezTo>
                    <a:pt x="54" y="3"/>
                    <a:pt x="54" y="3"/>
                    <a:pt x="54" y="3"/>
                  </a:cubicBezTo>
                  <a:cubicBezTo>
                    <a:pt x="51" y="6"/>
                    <a:pt x="48" y="7"/>
                    <a:pt x="44" y="9"/>
                  </a:cubicBezTo>
                  <a:cubicBezTo>
                    <a:pt x="40" y="11"/>
                    <a:pt x="35" y="12"/>
                    <a:pt x="30" y="12"/>
                  </a:cubicBezTo>
                  <a:cubicBezTo>
                    <a:pt x="25" y="12"/>
                    <a:pt x="20" y="11"/>
                    <a:pt x="15" y="9"/>
                  </a:cubicBezTo>
                  <a:close/>
                  <a:moveTo>
                    <a:pt x="45" y="48"/>
                  </a:moveTo>
                  <a:cubicBezTo>
                    <a:pt x="45" y="48"/>
                    <a:pt x="45" y="48"/>
                    <a:pt x="45" y="48"/>
                  </a:cubicBezTo>
                  <a:cubicBezTo>
                    <a:pt x="31" y="48"/>
                    <a:pt x="31" y="48"/>
                    <a:pt x="31" y="48"/>
                  </a:cubicBezTo>
                  <a:cubicBezTo>
                    <a:pt x="31" y="14"/>
                    <a:pt x="31" y="14"/>
                    <a:pt x="31" y="14"/>
                  </a:cubicBezTo>
                  <a:cubicBezTo>
                    <a:pt x="33" y="14"/>
                    <a:pt x="35" y="14"/>
                    <a:pt x="37" y="14"/>
                  </a:cubicBezTo>
                  <a:cubicBezTo>
                    <a:pt x="39" y="25"/>
                    <a:pt x="45" y="35"/>
                    <a:pt x="47" y="37"/>
                  </a:cubicBezTo>
                  <a:cubicBezTo>
                    <a:pt x="45" y="48"/>
                    <a:pt x="45" y="48"/>
                    <a:pt x="45" y="48"/>
                  </a:cubicBezTo>
                  <a:close/>
                  <a:moveTo>
                    <a:pt x="56" y="56"/>
                  </a:moveTo>
                  <a:cubicBezTo>
                    <a:pt x="56" y="56"/>
                    <a:pt x="56" y="56"/>
                    <a:pt x="56" y="56"/>
                  </a:cubicBezTo>
                  <a:cubicBezTo>
                    <a:pt x="47" y="56"/>
                    <a:pt x="47" y="56"/>
                    <a:pt x="47" y="56"/>
                  </a:cubicBezTo>
                  <a:cubicBezTo>
                    <a:pt x="50" y="38"/>
                    <a:pt x="50" y="38"/>
                    <a:pt x="50" y="38"/>
                  </a:cubicBezTo>
                  <a:cubicBezTo>
                    <a:pt x="56" y="38"/>
                    <a:pt x="56" y="38"/>
                    <a:pt x="56" y="38"/>
                  </a:cubicBezTo>
                  <a:cubicBezTo>
                    <a:pt x="56" y="56"/>
                    <a:pt x="56" y="56"/>
                    <a:pt x="56" y="56"/>
                  </a:cubicBezTo>
                  <a:close/>
                  <a:moveTo>
                    <a:pt x="56" y="35"/>
                  </a:moveTo>
                  <a:cubicBezTo>
                    <a:pt x="56" y="35"/>
                    <a:pt x="56" y="35"/>
                    <a:pt x="56" y="35"/>
                  </a:cubicBezTo>
                  <a:cubicBezTo>
                    <a:pt x="49" y="35"/>
                    <a:pt x="49" y="35"/>
                    <a:pt x="49" y="35"/>
                  </a:cubicBezTo>
                  <a:cubicBezTo>
                    <a:pt x="48" y="33"/>
                    <a:pt x="42" y="24"/>
                    <a:pt x="40" y="13"/>
                  </a:cubicBezTo>
                  <a:cubicBezTo>
                    <a:pt x="42" y="13"/>
                    <a:pt x="44" y="12"/>
                    <a:pt x="45" y="11"/>
                  </a:cubicBezTo>
                  <a:cubicBezTo>
                    <a:pt x="49" y="10"/>
                    <a:pt x="53" y="8"/>
                    <a:pt x="56" y="5"/>
                  </a:cubicBezTo>
                  <a:cubicBezTo>
                    <a:pt x="56" y="35"/>
                    <a:pt x="56" y="35"/>
                    <a:pt x="56"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îṣļîḑé-文本框 18">
              <a:extLst>
                <a:ext uri="{FF2B5EF4-FFF2-40B4-BE49-F238E27FC236}">
                  <a16:creationId xmlns:a16="http://schemas.microsoft.com/office/drawing/2014/main" id="{311B6834-3FEA-4052-A3A1-3381964A825A}"/>
                </a:ext>
              </a:extLst>
            </p:cNvPr>
            <p:cNvSpPr txBox="1"/>
            <p:nvPr/>
          </p:nvSpPr>
          <p:spPr>
            <a:xfrm>
              <a:off x="912799" y="2968640"/>
              <a:ext cx="1735426" cy="338554"/>
            </a:xfrm>
            <a:prstGeom prst="rect">
              <a:avLst/>
            </a:prstGeom>
            <a:noFill/>
          </p:spPr>
          <p:txBody>
            <a:bodyPr wrap="square" rtlCol="0">
              <a:spAutoFit/>
            </a:bodyPr>
            <a:lstStyle/>
            <a:p>
              <a:pPr algn="ctr"/>
              <a:r>
                <a:rPr kumimoji="1" lang="en-US" altLang="zh-CN" sz="1600" b="1" dirty="0">
                  <a:cs typeface="+mn-ea"/>
                  <a:sym typeface="+mn-lt"/>
                </a:rPr>
                <a:t>Add Title Text</a:t>
              </a:r>
              <a:endParaRPr kumimoji="1" lang="zh-CN" altLang="en-US" sz="1600" b="1" dirty="0">
                <a:cs typeface="+mn-ea"/>
                <a:sym typeface="+mn-lt"/>
              </a:endParaRPr>
            </a:p>
          </p:txBody>
        </p:sp>
        <p:sp>
          <p:nvSpPr>
            <p:cNvPr id="11" name="îṣļîḑé-文本框 19">
              <a:extLst>
                <a:ext uri="{FF2B5EF4-FFF2-40B4-BE49-F238E27FC236}">
                  <a16:creationId xmlns:a16="http://schemas.microsoft.com/office/drawing/2014/main" id="{3E8FD522-47A8-4AA5-A4C1-4F89119903D4}"/>
                </a:ext>
              </a:extLst>
            </p:cNvPr>
            <p:cNvSpPr txBox="1"/>
            <p:nvPr/>
          </p:nvSpPr>
          <p:spPr>
            <a:xfrm>
              <a:off x="912798" y="3394143"/>
              <a:ext cx="1735426" cy="894732"/>
            </a:xfrm>
            <a:prstGeom prst="rect">
              <a:avLst/>
            </a:prstGeom>
            <a:noFill/>
          </p:spPr>
          <p:txBody>
            <a:bodyPr wrap="square" rtlCol="0">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grpSp>
        <p:nvGrpSpPr>
          <p:cNvPr id="12" name="组合 6">
            <a:extLst>
              <a:ext uri="{FF2B5EF4-FFF2-40B4-BE49-F238E27FC236}">
                <a16:creationId xmlns:a16="http://schemas.microsoft.com/office/drawing/2014/main" id="{337DFB6D-7E64-41B2-8331-4F04CFA8DD5B}"/>
              </a:ext>
            </a:extLst>
          </p:cNvPr>
          <p:cNvGrpSpPr/>
          <p:nvPr/>
        </p:nvGrpSpPr>
        <p:grpSpPr>
          <a:xfrm>
            <a:off x="5228288" y="3482426"/>
            <a:ext cx="1735426" cy="2477690"/>
            <a:chOff x="3109086" y="1811185"/>
            <a:chExt cx="1735426" cy="2477690"/>
          </a:xfrm>
        </p:grpSpPr>
        <p:grpSp>
          <p:nvGrpSpPr>
            <p:cNvPr id="13" name="组合 13">
              <a:extLst>
                <a:ext uri="{FF2B5EF4-FFF2-40B4-BE49-F238E27FC236}">
                  <a16:creationId xmlns:a16="http://schemas.microsoft.com/office/drawing/2014/main" id="{E6097E89-1FFA-4B92-A591-55D98FE21A8F}"/>
                </a:ext>
              </a:extLst>
            </p:cNvPr>
            <p:cNvGrpSpPr/>
            <p:nvPr/>
          </p:nvGrpSpPr>
          <p:grpSpPr>
            <a:xfrm>
              <a:off x="3521921" y="1811185"/>
              <a:ext cx="909757" cy="909757"/>
              <a:chOff x="3517217" y="1811185"/>
              <a:chExt cx="909757" cy="909757"/>
            </a:xfrm>
          </p:grpSpPr>
          <p:sp>
            <p:nvSpPr>
              <p:cNvPr id="16" name="îṣļîḑé-Oval 16">
                <a:extLst>
                  <a:ext uri="{FF2B5EF4-FFF2-40B4-BE49-F238E27FC236}">
                    <a16:creationId xmlns:a16="http://schemas.microsoft.com/office/drawing/2014/main" id="{05B5A859-F08D-403E-A766-217E226B3621}"/>
                  </a:ext>
                </a:extLst>
              </p:cNvPr>
              <p:cNvSpPr/>
              <p:nvPr/>
            </p:nvSpPr>
            <p:spPr>
              <a:xfrm>
                <a:off x="3517217" y="1811185"/>
                <a:ext cx="909757" cy="909757"/>
              </a:xfrm>
              <a:prstGeom prst="ellipse">
                <a:avLst/>
              </a:prstGeom>
              <a:solidFill>
                <a:srgbClr val="C2191B"/>
              </a:solidFill>
              <a:ln w="92075">
                <a:solidFill>
                  <a:schemeClr val="bg1">
                    <a:alpha val="18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zh-CN" altLang="en-US" sz="1200">
                  <a:solidFill>
                    <a:schemeClr val="bg1"/>
                  </a:solidFill>
                  <a:cs typeface="+mn-ea"/>
                  <a:sym typeface="+mn-lt"/>
                </a:endParaRPr>
              </a:p>
            </p:txBody>
          </p:sp>
          <p:sp>
            <p:nvSpPr>
              <p:cNvPr id="17" name="îṣļîḑé-Freeform 5">
                <a:extLst>
                  <a:ext uri="{FF2B5EF4-FFF2-40B4-BE49-F238E27FC236}">
                    <a16:creationId xmlns:a16="http://schemas.microsoft.com/office/drawing/2014/main" id="{CA90740E-5207-4DC1-9302-BB30A34F81CD}"/>
                  </a:ext>
                </a:extLst>
              </p:cNvPr>
              <p:cNvSpPr>
                <a:spLocks/>
              </p:cNvSpPr>
              <p:nvPr/>
            </p:nvSpPr>
            <p:spPr bwMode="auto">
              <a:xfrm>
                <a:off x="3727223" y="2030081"/>
                <a:ext cx="492711" cy="478430"/>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4" name="îṣļîḑé-文本框 12">
              <a:extLst>
                <a:ext uri="{FF2B5EF4-FFF2-40B4-BE49-F238E27FC236}">
                  <a16:creationId xmlns:a16="http://schemas.microsoft.com/office/drawing/2014/main" id="{6E860CBA-1F18-4FC3-8583-FEB4646305F6}"/>
                </a:ext>
              </a:extLst>
            </p:cNvPr>
            <p:cNvSpPr txBox="1"/>
            <p:nvPr/>
          </p:nvSpPr>
          <p:spPr>
            <a:xfrm>
              <a:off x="3109086" y="2968640"/>
              <a:ext cx="1735426" cy="338554"/>
            </a:xfrm>
            <a:prstGeom prst="rect">
              <a:avLst/>
            </a:prstGeom>
            <a:noFill/>
          </p:spPr>
          <p:txBody>
            <a:bodyPr wrap="square" rtlCol="0">
              <a:spAutoFit/>
            </a:bodyPr>
            <a:lstStyle/>
            <a:p>
              <a:pPr algn="ctr"/>
              <a:r>
                <a:rPr kumimoji="1" lang="en-US" altLang="zh-CN" sz="1600" b="1" dirty="0">
                  <a:cs typeface="+mn-ea"/>
                  <a:sym typeface="+mn-lt"/>
                </a:rPr>
                <a:t>Add Title Text</a:t>
              </a:r>
              <a:endParaRPr kumimoji="1" lang="zh-CN" altLang="en-US" sz="1600" b="1" dirty="0">
                <a:cs typeface="+mn-ea"/>
                <a:sym typeface="+mn-lt"/>
              </a:endParaRPr>
            </a:p>
          </p:txBody>
        </p:sp>
        <p:sp>
          <p:nvSpPr>
            <p:cNvPr id="15" name="îṣļîḑé-文本框 13">
              <a:extLst>
                <a:ext uri="{FF2B5EF4-FFF2-40B4-BE49-F238E27FC236}">
                  <a16:creationId xmlns:a16="http://schemas.microsoft.com/office/drawing/2014/main" id="{D5C855DB-24DE-4EC9-9E5A-AAC1A979A151}"/>
                </a:ext>
              </a:extLst>
            </p:cNvPr>
            <p:cNvSpPr txBox="1"/>
            <p:nvPr/>
          </p:nvSpPr>
          <p:spPr>
            <a:xfrm>
              <a:off x="3109086" y="3394143"/>
              <a:ext cx="1735426" cy="894732"/>
            </a:xfrm>
            <a:prstGeom prst="rect">
              <a:avLst/>
            </a:prstGeom>
            <a:noFill/>
          </p:spPr>
          <p:txBody>
            <a:bodyPr wrap="square" rtlCol="0">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grpSp>
        <p:nvGrpSpPr>
          <p:cNvPr id="18" name="组合 7">
            <a:extLst>
              <a:ext uri="{FF2B5EF4-FFF2-40B4-BE49-F238E27FC236}">
                <a16:creationId xmlns:a16="http://schemas.microsoft.com/office/drawing/2014/main" id="{6D165C50-2ACA-4D6D-B7FE-0153B28E4C00}"/>
              </a:ext>
            </a:extLst>
          </p:cNvPr>
          <p:cNvGrpSpPr/>
          <p:nvPr/>
        </p:nvGrpSpPr>
        <p:grpSpPr>
          <a:xfrm>
            <a:off x="8458558" y="3482426"/>
            <a:ext cx="1735426" cy="2477690"/>
            <a:chOff x="5305374" y="1811185"/>
            <a:chExt cx="1735426" cy="2477690"/>
          </a:xfrm>
        </p:grpSpPr>
        <p:grpSp>
          <p:nvGrpSpPr>
            <p:cNvPr id="19" name="组合 8">
              <a:extLst>
                <a:ext uri="{FF2B5EF4-FFF2-40B4-BE49-F238E27FC236}">
                  <a16:creationId xmlns:a16="http://schemas.microsoft.com/office/drawing/2014/main" id="{5B21DC14-8651-4CEE-8664-7A94D2AF223A}"/>
                </a:ext>
              </a:extLst>
            </p:cNvPr>
            <p:cNvGrpSpPr/>
            <p:nvPr/>
          </p:nvGrpSpPr>
          <p:grpSpPr>
            <a:xfrm>
              <a:off x="5718209" y="1811185"/>
              <a:ext cx="909757" cy="909757"/>
              <a:chOff x="5690299" y="1811185"/>
              <a:chExt cx="909757" cy="909757"/>
            </a:xfrm>
          </p:grpSpPr>
          <p:sp>
            <p:nvSpPr>
              <p:cNvPr id="22" name="îṣļîḑé-Oval 11">
                <a:extLst>
                  <a:ext uri="{FF2B5EF4-FFF2-40B4-BE49-F238E27FC236}">
                    <a16:creationId xmlns:a16="http://schemas.microsoft.com/office/drawing/2014/main" id="{E2712BCF-2BA8-449B-82B7-ED82D5557B31}"/>
                  </a:ext>
                </a:extLst>
              </p:cNvPr>
              <p:cNvSpPr/>
              <p:nvPr/>
            </p:nvSpPr>
            <p:spPr>
              <a:xfrm>
                <a:off x="5690299" y="1811185"/>
                <a:ext cx="909757" cy="909757"/>
              </a:xfrm>
              <a:prstGeom prst="ellipse">
                <a:avLst/>
              </a:prstGeom>
              <a:solidFill>
                <a:srgbClr val="C2191B"/>
              </a:solidFill>
              <a:ln w="92075">
                <a:solidFill>
                  <a:schemeClr val="bg1">
                    <a:alpha val="18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zh-CN" altLang="en-US" sz="1200">
                  <a:solidFill>
                    <a:schemeClr val="bg1"/>
                  </a:solidFill>
                  <a:cs typeface="+mn-ea"/>
                  <a:sym typeface="+mn-lt"/>
                </a:endParaRPr>
              </a:p>
            </p:txBody>
          </p:sp>
          <p:sp>
            <p:nvSpPr>
              <p:cNvPr id="23" name="îṣļîḑé-Freeform 9">
                <a:extLst>
                  <a:ext uri="{FF2B5EF4-FFF2-40B4-BE49-F238E27FC236}">
                    <a16:creationId xmlns:a16="http://schemas.microsoft.com/office/drawing/2014/main" id="{44F693DD-7D01-49E5-8186-3F08E108017F}"/>
                  </a:ext>
                </a:extLst>
              </p:cNvPr>
              <p:cNvSpPr>
                <a:spLocks/>
              </p:cNvSpPr>
              <p:nvPr/>
            </p:nvSpPr>
            <p:spPr bwMode="auto">
              <a:xfrm>
                <a:off x="5889224" y="1991290"/>
                <a:ext cx="511907" cy="549547"/>
              </a:xfrm>
              <a:custGeom>
                <a:avLst/>
                <a:gdLst>
                  <a:gd name="T0" fmla="*/ 89 w 89"/>
                  <a:gd name="T1" fmla="*/ 24 h 96"/>
                  <a:gd name="T2" fmla="*/ 89 w 89"/>
                  <a:gd name="T3" fmla="*/ 83 h 96"/>
                  <a:gd name="T4" fmla="*/ 76 w 89"/>
                  <a:gd name="T5" fmla="*/ 96 h 96"/>
                  <a:gd name="T6" fmla="*/ 3 w 89"/>
                  <a:gd name="T7" fmla="*/ 92 h 96"/>
                  <a:gd name="T8" fmla="*/ 0 w 89"/>
                  <a:gd name="T9" fmla="*/ 28 h 96"/>
                  <a:gd name="T10" fmla="*/ 13 w 89"/>
                  <a:gd name="T11" fmla="*/ 15 h 96"/>
                  <a:gd name="T12" fmla="*/ 49 w 89"/>
                  <a:gd name="T13" fmla="*/ 6 h 96"/>
                  <a:gd name="T14" fmla="*/ 65 w 89"/>
                  <a:gd name="T15" fmla="*/ 0 h 96"/>
                  <a:gd name="T16" fmla="*/ 81 w 89"/>
                  <a:gd name="T17" fmla="*/ 6 h 96"/>
                  <a:gd name="T18" fmla="*/ 88 w 89"/>
                  <a:gd name="T19" fmla="*/ 22 h 96"/>
                  <a:gd name="T20" fmla="*/ 65 w 89"/>
                  <a:gd name="T21" fmla="*/ 11 h 96"/>
                  <a:gd name="T22" fmla="*/ 76 w 89"/>
                  <a:gd name="T23" fmla="*/ 22 h 96"/>
                  <a:gd name="T24" fmla="*/ 65 w 89"/>
                  <a:gd name="T25" fmla="*/ 33 h 96"/>
                  <a:gd name="T26" fmla="*/ 54 w 89"/>
                  <a:gd name="T27" fmla="*/ 22 h 96"/>
                  <a:gd name="T28" fmla="*/ 65 w 89"/>
                  <a:gd name="T29" fmla="*/ 11 h 96"/>
                  <a:gd name="T30" fmla="*/ 70 w 89"/>
                  <a:gd name="T31" fmla="*/ 17 h 96"/>
                  <a:gd name="T32" fmla="*/ 60 w 89"/>
                  <a:gd name="T33" fmla="*/ 17 h 96"/>
                  <a:gd name="T34" fmla="*/ 60 w 89"/>
                  <a:gd name="T35" fmla="*/ 27 h 96"/>
                  <a:gd name="T36" fmla="*/ 70 w 89"/>
                  <a:gd name="T37" fmla="*/ 27 h 96"/>
                  <a:gd name="T38" fmla="*/ 70 w 89"/>
                  <a:gd name="T39" fmla="*/ 17 h 96"/>
                  <a:gd name="T40" fmla="*/ 43 w 89"/>
                  <a:gd name="T41" fmla="*/ 22 h 96"/>
                  <a:gd name="T42" fmla="*/ 8 w 89"/>
                  <a:gd name="T43" fmla="*/ 24 h 96"/>
                  <a:gd name="T44" fmla="*/ 7 w 89"/>
                  <a:gd name="T45" fmla="*/ 83 h 96"/>
                  <a:gd name="T46" fmla="*/ 13 w 89"/>
                  <a:gd name="T47" fmla="*/ 89 h 96"/>
                  <a:gd name="T48" fmla="*/ 81 w 89"/>
                  <a:gd name="T49" fmla="*/ 87 h 96"/>
                  <a:gd name="T50" fmla="*/ 82 w 89"/>
                  <a:gd name="T51" fmla="*/ 37 h 96"/>
                  <a:gd name="T52" fmla="*/ 67 w 89"/>
                  <a:gd name="T53" fmla="*/ 52 h 96"/>
                  <a:gd name="T54" fmla="*/ 64 w 89"/>
                  <a:gd name="T55" fmla="*/ 52 h 96"/>
                  <a:gd name="T56" fmla="*/ 57 w 89"/>
                  <a:gd name="T57" fmla="*/ 43 h 96"/>
                  <a:gd name="T58" fmla="*/ 43 w 89"/>
                  <a:gd name="T59" fmla="*/ 22 h 96"/>
                  <a:gd name="T60" fmla="*/ 78 w 89"/>
                  <a:gd name="T61" fmla="*/ 9 h 96"/>
                  <a:gd name="T62" fmla="*/ 52 w 89"/>
                  <a:gd name="T63" fmla="*/ 9 h 96"/>
                  <a:gd name="T64" fmla="*/ 47 w 89"/>
                  <a:gd name="T65" fmla="*/ 22 h 96"/>
                  <a:gd name="T66" fmla="*/ 59 w 89"/>
                  <a:gd name="T67" fmla="*/ 40 h 96"/>
                  <a:gd name="T68" fmla="*/ 65 w 89"/>
                  <a:gd name="T69" fmla="*/ 47 h 96"/>
                  <a:gd name="T70" fmla="*/ 72 w 89"/>
                  <a:gd name="T71" fmla="*/ 40 h 96"/>
                  <a:gd name="T72" fmla="*/ 84 w 89"/>
                  <a:gd name="T73" fmla="*/ 22 h 96"/>
                  <a:gd name="T74" fmla="*/ 51 w 89"/>
                  <a:gd name="T75" fmla="*/ 48 h 96"/>
                  <a:gd name="T76" fmla="*/ 54 w 89"/>
                  <a:gd name="T77" fmla="*/ 48 h 96"/>
                  <a:gd name="T78" fmla="*/ 48 w 89"/>
                  <a:gd name="T79" fmla="*/ 57 h 96"/>
                  <a:gd name="T80" fmla="*/ 73 w 89"/>
                  <a:gd name="T81" fmla="*/ 55 h 96"/>
                  <a:gd name="T82" fmla="*/ 76 w 89"/>
                  <a:gd name="T83" fmla="*/ 58 h 96"/>
                  <a:gd name="T84" fmla="*/ 68 w 89"/>
                  <a:gd name="T85" fmla="*/ 76 h 96"/>
                  <a:gd name="T86" fmla="*/ 65 w 89"/>
                  <a:gd name="T87" fmla="*/ 79 h 96"/>
                  <a:gd name="T88" fmla="*/ 59 w 89"/>
                  <a:gd name="T89" fmla="*/ 73 h 96"/>
                  <a:gd name="T90" fmla="*/ 59 w 89"/>
                  <a:gd name="T91" fmla="*/ 73 h 96"/>
                  <a:gd name="T92" fmla="*/ 59 w 89"/>
                  <a:gd name="T93" fmla="*/ 73 h 96"/>
                  <a:gd name="T94" fmla="*/ 46 w 89"/>
                  <a:gd name="T95" fmla="*/ 60 h 96"/>
                  <a:gd name="T96" fmla="*/ 19 w 89"/>
                  <a:gd name="T97" fmla="*/ 83 h 96"/>
                  <a:gd name="T98" fmla="*/ 43 w 89"/>
                  <a:gd name="T99" fmla="*/ 57 h 96"/>
                  <a:gd name="T100" fmla="*/ 17 w 89"/>
                  <a:gd name="T101" fmla="*/ 63 h 96"/>
                  <a:gd name="T102" fmla="*/ 14 w 89"/>
                  <a:gd name="T103" fmla="*/ 60 h 96"/>
                  <a:gd name="T104" fmla="*/ 20 w 89"/>
                  <a:gd name="T105" fmla="*/ 34 h 96"/>
                  <a:gd name="T106" fmla="*/ 23 w 89"/>
                  <a:gd name="T107" fmla="*/ 31 h 96"/>
                  <a:gd name="T108" fmla="*/ 34 w 89"/>
                  <a:gd name="T109" fmla="*/ 43 h 96"/>
                  <a:gd name="T110" fmla="*/ 34 w 89"/>
                  <a:gd name="T111" fmla="*/ 43 h 96"/>
                  <a:gd name="T112" fmla="*/ 46 w 89"/>
                  <a:gd name="T11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6">
                    <a:moveTo>
                      <a:pt x="88" y="22"/>
                    </a:moveTo>
                    <a:cubicBezTo>
                      <a:pt x="88" y="23"/>
                      <a:pt x="88" y="24"/>
                      <a:pt x="89" y="24"/>
                    </a:cubicBezTo>
                    <a:cubicBezTo>
                      <a:pt x="89" y="26"/>
                      <a:pt x="89" y="27"/>
                      <a:pt x="89" y="28"/>
                    </a:cubicBezTo>
                    <a:cubicBezTo>
                      <a:pt x="89" y="83"/>
                      <a:pt x="89" y="83"/>
                      <a:pt x="89" y="83"/>
                    </a:cubicBezTo>
                    <a:cubicBezTo>
                      <a:pt x="89" y="87"/>
                      <a:pt x="88" y="90"/>
                      <a:pt x="85" y="92"/>
                    </a:cubicBezTo>
                    <a:cubicBezTo>
                      <a:pt x="83" y="95"/>
                      <a:pt x="80" y="96"/>
                      <a:pt x="76" y="96"/>
                    </a:cubicBezTo>
                    <a:cubicBezTo>
                      <a:pt x="13" y="96"/>
                      <a:pt x="13" y="96"/>
                      <a:pt x="13" y="96"/>
                    </a:cubicBezTo>
                    <a:cubicBezTo>
                      <a:pt x="9" y="96"/>
                      <a:pt x="6" y="95"/>
                      <a:pt x="3" y="92"/>
                    </a:cubicBezTo>
                    <a:cubicBezTo>
                      <a:pt x="1" y="90"/>
                      <a:pt x="0" y="87"/>
                      <a:pt x="0" y="83"/>
                    </a:cubicBezTo>
                    <a:cubicBezTo>
                      <a:pt x="0" y="28"/>
                      <a:pt x="0" y="28"/>
                      <a:pt x="0" y="28"/>
                    </a:cubicBezTo>
                    <a:cubicBezTo>
                      <a:pt x="0" y="25"/>
                      <a:pt x="1" y="21"/>
                      <a:pt x="3" y="19"/>
                    </a:cubicBezTo>
                    <a:cubicBezTo>
                      <a:pt x="6" y="17"/>
                      <a:pt x="9" y="15"/>
                      <a:pt x="13" y="15"/>
                    </a:cubicBezTo>
                    <a:cubicBezTo>
                      <a:pt x="44" y="15"/>
                      <a:pt x="44" y="15"/>
                      <a:pt x="44" y="15"/>
                    </a:cubicBezTo>
                    <a:cubicBezTo>
                      <a:pt x="45" y="12"/>
                      <a:pt x="47" y="9"/>
                      <a:pt x="49" y="6"/>
                    </a:cubicBezTo>
                    <a:cubicBezTo>
                      <a:pt x="49" y="6"/>
                      <a:pt x="49" y="6"/>
                      <a:pt x="49" y="6"/>
                    </a:cubicBezTo>
                    <a:cubicBezTo>
                      <a:pt x="53" y="2"/>
                      <a:pt x="59" y="0"/>
                      <a:pt x="65" y="0"/>
                    </a:cubicBezTo>
                    <a:cubicBezTo>
                      <a:pt x="71" y="0"/>
                      <a:pt x="77" y="2"/>
                      <a:pt x="81" y="6"/>
                    </a:cubicBezTo>
                    <a:cubicBezTo>
                      <a:pt x="81" y="6"/>
                      <a:pt x="81" y="6"/>
                      <a:pt x="81" y="6"/>
                    </a:cubicBezTo>
                    <a:cubicBezTo>
                      <a:pt x="85" y="10"/>
                      <a:pt x="88" y="16"/>
                      <a:pt x="88" y="22"/>
                    </a:cubicBezTo>
                    <a:cubicBezTo>
                      <a:pt x="88" y="22"/>
                      <a:pt x="88" y="22"/>
                      <a:pt x="88" y="22"/>
                    </a:cubicBezTo>
                    <a:close/>
                    <a:moveTo>
                      <a:pt x="65" y="11"/>
                    </a:moveTo>
                    <a:cubicBezTo>
                      <a:pt x="65" y="11"/>
                      <a:pt x="65" y="11"/>
                      <a:pt x="65" y="11"/>
                    </a:cubicBezTo>
                    <a:cubicBezTo>
                      <a:pt x="68" y="11"/>
                      <a:pt x="71" y="13"/>
                      <a:pt x="73" y="15"/>
                    </a:cubicBezTo>
                    <a:cubicBezTo>
                      <a:pt x="75" y="17"/>
                      <a:pt x="76" y="19"/>
                      <a:pt x="76" y="22"/>
                    </a:cubicBezTo>
                    <a:cubicBezTo>
                      <a:pt x="76" y="25"/>
                      <a:pt x="75" y="28"/>
                      <a:pt x="73" y="30"/>
                    </a:cubicBezTo>
                    <a:cubicBezTo>
                      <a:pt x="71" y="32"/>
                      <a:pt x="68" y="33"/>
                      <a:pt x="65" y="33"/>
                    </a:cubicBezTo>
                    <a:cubicBezTo>
                      <a:pt x="62" y="33"/>
                      <a:pt x="59" y="32"/>
                      <a:pt x="57" y="30"/>
                    </a:cubicBezTo>
                    <a:cubicBezTo>
                      <a:pt x="55" y="28"/>
                      <a:pt x="54" y="25"/>
                      <a:pt x="54" y="22"/>
                    </a:cubicBezTo>
                    <a:cubicBezTo>
                      <a:pt x="54" y="19"/>
                      <a:pt x="55" y="17"/>
                      <a:pt x="57" y="15"/>
                    </a:cubicBezTo>
                    <a:cubicBezTo>
                      <a:pt x="59" y="13"/>
                      <a:pt x="62" y="11"/>
                      <a:pt x="65" y="11"/>
                    </a:cubicBezTo>
                    <a:close/>
                    <a:moveTo>
                      <a:pt x="70" y="17"/>
                    </a:moveTo>
                    <a:cubicBezTo>
                      <a:pt x="70" y="17"/>
                      <a:pt x="70" y="17"/>
                      <a:pt x="70" y="17"/>
                    </a:cubicBezTo>
                    <a:cubicBezTo>
                      <a:pt x="69" y="16"/>
                      <a:pt x="67" y="15"/>
                      <a:pt x="65" y="15"/>
                    </a:cubicBezTo>
                    <a:cubicBezTo>
                      <a:pt x="63" y="15"/>
                      <a:pt x="62" y="16"/>
                      <a:pt x="60" y="17"/>
                    </a:cubicBezTo>
                    <a:cubicBezTo>
                      <a:pt x="59" y="19"/>
                      <a:pt x="58" y="20"/>
                      <a:pt x="58" y="22"/>
                    </a:cubicBezTo>
                    <a:cubicBezTo>
                      <a:pt x="58" y="24"/>
                      <a:pt x="59" y="26"/>
                      <a:pt x="60" y="27"/>
                    </a:cubicBezTo>
                    <a:cubicBezTo>
                      <a:pt x="62" y="29"/>
                      <a:pt x="63" y="29"/>
                      <a:pt x="65" y="29"/>
                    </a:cubicBezTo>
                    <a:cubicBezTo>
                      <a:pt x="67" y="29"/>
                      <a:pt x="69" y="29"/>
                      <a:pt x="70" y="27"/>
                    </a:cubicBezTo>
                    <a:cubicBezTo>
                      <a:pt x="71" y="26"/>
                      <a:pt x="72" y="24"/>
                      <a:pt x="72" y="22"/>
                    </a:cubicBezTo>
                    <a:cubicBezTo>
                      <a:pt x="72" y="20"/>
                      <a:pt x="71" y="19"/>
                      <a:pt x="70" y="17"/>
                    </a:cubicBezTo>
                    <a:close/>
                    <a:moveTo>
                      <a:pt x="43" y="22"/>
                    </a:moveTo>
                    <a:cubicBezTo>
                      <a:pt x="43" y="22"/>
                      <a:pt x="43" y="22"/>
                      <a:pt x="43" y="22"/>
                    </a:cubicBezTo>
                    <a:cubicBezTo>
                      <a:pt x="13" y="22"/>
                      <a:pt x="13" y="22"/>
                      <a:pt x="13" y="22"/>
                    </a:cubicBezTo>
                    <a:cubicBezTo>
                      <a:pt x="11" y="22"/>
                      <a:pt x="9" y="23"/>
                      <a:pt x="8" y="24"/>
                    </a:cubicBezTo>
                    <a:cubicBezTo>
                      <a:pt x="7" y="25"/>
                      <a:pt x="7" y="27"/>
                      <a:pt x="7" y="28"/>
                    </a:cubicBezTo>
                    <a:cubicBezTo>
                      <a:pt x="7" y="83"/>
                      <a:pt x="7" y="83"/>
                      <a:pt x="7" y="83"/>
                    </a:cubicBezTo>
                    <a:cubicBezTo>
                      <a:pt x="7" y="85"/>
                      <a:pt x="7" y="86"/>
                      <a:pt x="8" y="87"/>
                    </a:cubicBezTo>
                    <a:cubicBezTo>
                      <a:pt x="9" y="88"/>
                      <a:pt x="11" y="89"/>
                      <a:pt x="13" y="89"/>
                    </a:cubicBezTo>
                    <a:cubicBezTo>
                      <a:pt x="76" y="89"/>
                      <a:pt x="76" y="89"/>
                      <a:pt x="76" y="89"/>
                    </a:cubicBezTo>
                    <a:cubicBezTo>
                      <a:pt x="78" y="89"/>
                      <a:pt x="79" y="88"/>
                      <a:pt x="81" y="87"/>
                    </a:cubicBezTo>
                    <a:cubicBezTo>
                      <a:pt x="82" y="86"/>
                      <a:pt x="82" y="85"/>
                      <a:pt x="82" y="83"/>
                    </a:cubicBezTo>
                    <a:cubicBezTo>
                      <a:pt x="82" y="37"/>
                      <a:pt x="82" y="37"/>
                      <a:pt x="82" y="37"/>
                    </a:cubicBezTo>
                    <a:cubicBezTo>
                      <a:pt x="80" y="40"/>
                      <a:pt x="77" y="42"/>
                      <a:pt x="74" y="43"/>
                    </a:cubicBezTo>
                    <a:cubicBezTo>
                      <a:pt x="67" y="52"/>
                      <a:pt x="67" y="52"/>
                      <a:pt x="67" y="52"/>
                    </a:cubicBezTo>
                    <a:cubicBezTo>
                      <a:pt x="66" y="53"/>
                      <a:pt x="65" y="53"/>
                      <a:pt x="64" y="52"/>
                    </a:cubicBezTo>
                    <a:cubicBezTo>
                      <a:pt x="64" y="52"/>
                      <a:pt x="64" y="52"/>
                      <a:pt x="64" y="52"/>
                    </a:cubicBezTo>
                    <a:cubicBezTo>
                      <a:pt x="64" y="52"/>
                      <a:pt x="64" y="52"/>
                      <a:pt x="64" y="52"/>
                    </a:cubicBezTo>
                    <a:cubicBezTo>
                      <a:pt x="57" y="43"/>
                      <a:pt x="57" y="43"/>
                      <a:pt x="57" y="43"/>
                    </a:cubicBezTo>
                    <a:cubicBezTo>
                      <a:pt x="53" y="42"/>
                      <a:pt x="49" y="39"/>
                      <a:pt x="47" y="35"/>
                    </a:cubicBezTo>
                    <a:cubicBezTo>
                      <a:pt x="44" y="31"/>
                      <a:pt x="43" y="27"/>
                      <a:pt x="43" y="22"/>
                    </a:cubicBezTo>
                    <a:close/>
                    <a:moveTo>
                      <a:pt x="78" y="9"/>
                    </a:moveTo>
                    <a:cubicBezTo>
                      <a:pt x="78" y="9"/>
                      <a:pt x="78" y="9"/>
                      <a:pt x="78" y="9"/>
                    </a:cubicBezTo>
                    <a:cubicBezTo>
                      <a:pt x="75" y="6"/>
                      <a:pt x="70" y="4"/>
                      <a:pt x="65" y="4"/>
                    </a:cubicBezTo>
                    <a:cubicBezTo>
                      <a:pt x="60" y="4"/>
                      <a:pt x="56" y="6"/>
                      <a:pt x="52" y="9"/>
                    </a:cubicBezTo>
                    <a:cubicBezTo>
                      <a:pt x="52" y="9"/>
                      <a:pt x="52" y="9"/>
                      <a:pt x="52" y="9"/>
                    </a:cubicBezTo>
                    <a:cubicBezTo>
                      <a:pt x="49" y="13"/>
                      <a:pt x="47" y="17"/>
                      <a:pt x="47" y="22"/>
                    </a:cubicBezTo>
                    <a:cubicBezTo>
                      <a:pt x="47" y="26"/>
                      <a:pt x="48" y="30"/>
                      <a:pt x="50" y="33"/>
                    </a:cubicBezTo>
                    <a:cubicBezTo>
                      <a:pt x="52" y="36"/>
                      <a:pt x="55" y="38"/>
                      <a:pt x="59" y="40"/>
                    </a:cubicBezTo>
                    <a:cubicBezTo>
                      <a:pt x="59" y="40"/>
                      <a:pt x="59" y="40"/>
                      <a:pt x="60" y="40"/>
                    </a:cubicBezTo>
                    <a:cubicBezTo>
                      <a:pt x="65" y="47"/>
                      <a:pt x="65" y="47"/>
                      <a:pt x="65" y="47"/>
                    </a:cubicBezTo>
                    <a:cubicBezTo>
                      <a:pt x="71" y="40"/>
                      <a:pt x="71" y="40"/>
                      <a:pt x="71" y="40"/>
                    </a:cubicBezTo>
                    <a:cubicBezTo>
                      <a:pt x="71" y="40"/>
                      <a:pt x="71" y="40"/>
                      <a:pt x="72" y="40"/>
                    </a:cubicBezTo>
                    <a:cubicBezTo>
                      <a:pt x="75" y="38"/>
                      <a:pt x="78" y="36"/>
                      <a:pt x="80" y="33"/>
                    </a:cubicBezTo>
                    <a:cubicBezTo>
                      <a:pt x="82" y="30"/>
                      <a:pt x="84" y="26"/>
                      <a:pt x="84" y="22"/>
                    </a:cubicBezTo>
                    <a:cubicBezTo>
                      <a:pt x="84" y="17"/>
                      <a:pt x="82" y="13"/>
                      <a:pt x="78" y="9"/>
                    </a:cubicBezTo>
                    <a:close/>
                    <a:moveTo>
                      <a:pt x="51" y="48"/>
                    </a:moveTo>
                    <a:cubicBezTo>
                      <a:pt x="51" y="48"/>
                      <a:pt x="51" y="48"/>
                      <a:pt x="51" y="48"/>
                    </a:cubicBezTo>
                    <a:cubicBezTo>
                      <a:pt x="52" y="47"/>
                      <a:pt x="53" y="47"/>
                      <a:pt x="54" y="48"/>
                    </a:cubicBezTo>
                    <a:cubicBezTo>
                      <a:pt x="55" y="49"/>
                      <a:pt x="55" y="50"/>
                      <a:pt x="54" y="51"/>
                    </a:cubicBezTo>
                    <a:cubicBezTo>
                      <a:pt x="48" y="57"/>
                      <a:pt x="48" y="57"/>
                      <a:pt x="48" y="57"/>
                    </a:cubicBezTo>
                    <a:cubicBezTo>
                      <a:pt x="60" y="69"/>
                      <a:pt x="60" y="69"/>
                      <a:pt x="60" y="69"/>
                    </a:cubicBezTo>
                    <a:cubicBezTo>
                      <a:pt x="73" y="55"/>
                      <a:pt x="73" y="55"/>
                      <a:pt x="73" y="55"/>
                    </a:cubicBezTo>
                    <a:cubicBezTo>
                      <a:pt x="74" y="55"/>
                      <a:pt x="76" y="55"/>
                      <a:pt x="76" y="55"/>
                    </a:cubicBezTo>
                    <a:cubicBezTo>
                      <a:pt x="77" y="56"/>
                      <a:pt x="77" y="58"/>
                      <a:pt x="76" y="58"/>
                    </a:cubicBezTo>
                    <a:cubicBezTo>
                      <a:pt x="63" y="72"/>
                      <a:pt x="63" y="72"/>
                      <a:pt x="63" y="72"/>
                    </a:cubicBezTo>
                    <a:cubicBezTo>
                      <a:pt x="68" y="76"/>
                      <a:pt x="68" y="76"/>
                      <a:pt x="68" y="76"/>
                    </a:cubicBezTo>
                    <a:cubicBezTo>
                      <a:pt x="68" y="77"/>
                      <a:pt x="68" y="78"/>
                      <a:pt x="68" y="79"/>
                    </a:cubicBezTo>
                    <a:cubicBezTo>
                      <a:pt x="67" y="80"/>
                      <a:pt x="65" y="80"/>
                      <a:pt x="65" y="79"/>
                    </a:cubicBezTo>
                    <a:cubicBezTo>
                      <a:pt x="59" y="73"/>
                      <a:pt x="59" y="73"/>
                      <a:pt x="59" y="73"/>
                    </a:cubicBezTo>
                    <a:cubicBezTo>
                      <a:pt x="59" y="73"/>
                      <a:pt x="59" y="73"/>
                      <a:pt x="59" y="73"/>
                    </a:cubicBezTo>
                    <a:cubicBezTo>
                      <a:pt x="59" y="73"/>
                      <a:pt x="59" y="73"/>
                      <a:pt x="59" y="73"/>
                    </a:cubicBezTo>
                    <a:cubicBezTo>
                      <a:pt x="59" y="73"/>
                      <a:pt x="59" y="73"/>
                      <a:pt x="59" y="73"/>
                    </a:cubicBezTo>
                    <a:cubicBezTo>
                      <a:pt x="59" y="73"/>
                      <a:pt x="59" y="73"/>
                      <a:pt x="59" y="73"/>
                    </a:cubicBezTo>
                    <a:cubicBezTo>
                      <a:pt x="59" y="73"/>
                      <a:pt x="59" y="73"/>
                      <a:pt x="59" y="73"/>
                    </a:cubicBezTo>
                    <a:cubicBezTo>
                      <a:pt x="59" y="73"/>
                      <a:pt x="59" y="73"/>
                      <a:pt x="59" y="73"/>
                    </a:cubicBezTo>
                    <a:cubicBezTo>
                      <a:pt x="46" y="60"/>
                      <a:pt x="46" y="60"/>
                      <a:pt x="46" y="60"/>
                    </a:cubicBezTo>
                    <a:cubicBezTo>
                      <a:pt x="22" y="83"/>
                      <a:pt x="22" y="83"/>
                      <a:pt x="22" y="83"/>
                    </a:cubicBezTo>
                    <a:cubicBezTo>
                      <a:pt x="21" y="84"/>
                      <a:pt x="20" y="84"/>
                      <a:pt x="19" y="83"/>
                    </a:cubicBezTo>
                    <a:cubicBezTo>
                      <a:pt x="18" y="83"/>
                      <a:pt x="18" y="81"/>
                      <a:pt x="19" y="81"/>
                    </a:cubicBezTo>
                    <a:cubicBezTo>
                      <a:pt x="43" y="57"/>
                      <a:pt x="43" y="57"/>
                      <a:pt x="43" y="57"/>
                    </a:cubicBezTo>
                    <a:cubicBezTo>
                      <a:pt x="33" y="47"/>
                      <a:pt x="33" y="47"/>
                      <a:pt x="33" y="47"/>
                    </a:cubicBezTo>
                    <a:cubicBezTo>
                      <a:pt x="17" y="63"/>
                      <a:pt x="17" y="63"/>
                      <a:pt x="17" y="63"/>
                    </a:cubicBezTo>
                    <a:cubicBezTo>
                      <a:pt x="16" y="64"/>
                      <a:pt x="15" y="64"/>
                      <a:pt x="14" y="63"/>
                    </a:cubicBezTo>
                    <a:cubicBezTo>
                      <a:pt x="13" y="62"/>
                      <a:pt x="13" y="61"/>
                      <a:pt x="14" y="60"/>
                    </a:cubicBezTo>
                    <a:cubicBezTo>
                      <a:pt x="30" y="44"/>
                      <a:pt x="30" y="44"/>
                      <a:pt x="30" y="44"/>
                    </a:cubicBezTo>
                    <a:cubicBezTo>
                      <a:pt x="20" y="34"/>
                      <a:pt x="20" y="34"/>
                      <a:pt x="20" y="34"/>
                    </a:cubicBezTo>
                    <a:cubicBezTo>
                      <a:pt x="19" y="33"/>
                      <a:pt x="19" y="32"/>
                      <a:pt x="20" y="31"/>
                    </a:cubicBezTo>
                    <a:cubicBezTo>
                      <a:pt x="21" y="30"/>
                      <a:pt x="22" y="30"/>
                      <a:pt x="23" y="31"/>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46" y="54"/>
                      <a:pt x="46" y="54"/>
                      <a:pt x="46" y="54"/>
                    </a:cubicBezTo>
                    <a:cubicBezTo>
                      <a:pt x="51" y="48"/>
                      <a:pt x="51" y="48"/>
                      <a:pt x="51"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0" name="îṣļîḑé-文本框 7">
              <a:extLst>
                <a:ext uri="{FF2B5EF4-FFF2-40B4-BE49-F238E27FC236}">
                  <a16:creationId xmlns:a16="http://schemas.microsoft.com/office/drawing/2014/main" id="{AB4B2E76-2AFA-4367-8BDA-10497D9D23EB}"/>
                </a:ext>
              </a:extLst>
            </p:cNvPr>
            <p:cNvSpPr txBox="1"/>
            <p:nvPr/>
          </p:nvSpPr>
          <p:spPr>
            <a:xfrm>
              <a:off x="5305374" y="2968640"/>
              <a:ext cx="1735426" cy="338554"/>
            </a:xfrm>
            <a:prstGeom prst="rect">
              <a:avLst/>
            </a:prstGeom>
            <a:noFill/>
          </p:spPr>
          <p:txBody>
            <a:bodyPr wrap="square" rtlCol="0">
              <a:spAutoFit/>
            </a:bodyPr>
            <a:lstStyle/>
            <a:p>
              <a:pPr algn="ctr"/>
              <a:r>
                <a:rPr kumimoji="1" lang="en-US" altLang="zh-CN" sz="1600" b="1" dirty="0">
                  <a:cs typeface="+mn-ea"/>
                  <a:sym typeface="+mn-lt"/>
                </a:rPr>
                <a:t>Add Title Text</a:t>
              </a:r>
              <a:endParaRPr kumimoji="1" lang="zh-CN" altLang="en-US" sz="1600" b="1" dirty="0">
                <a:cs typeface="+mn-ea"/>
                <a:sym typeface="+mn-lt"/>
              </a:endParaRPr>
            </a:p>
          </p:txBody>
        </p:sp>
        <p:sp>
          <p:nvSpPr>
            <p:cNvPr id="21" name="îṣļîḑé-文本框 8">
              <a:extLst>
                <a:ext uri="{FF2B5EF4-FFF2-40B4-BE49-F238E27FC236}">
                  <a16:creationId xmlns:a16="http://schemas.microsoft.com/office/drawing/2014/main" id="{9E419E05-118F-4A4D-B9E1-8C8C39D6666B}"/>
                </a:ext>
              </a:extLst>
            </p:cNvPr>
            <p:cNvSpPr txBox="1"/>
            <p:nvPr/>
          </p:nvSpPr>
          <p:spPr>
            <a:xfrm>
              <a:off x="5305374" y="3394143"/>
              <a:ext cx="1735426" cy="894732"/>
            </a:xfrm>
            <a:prstGeom prst="rect">
              <a:avLst/>
            </a:prstGeom>
            <a:noFill/>
          </p:spPr>
          <p:txBody>
            <a:bodyPr wrap="square" rtlCol="0">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spTree>
    <p:extLst>
      <p:ext uri="{BB962C8B-B14F-4D97-AF65-F5344CB8AC3E}">
        <p14:creationId xmlns:p14="http://schemas.microsoft.com/office/powerpoint/2010/main" val="31129410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10493" y="250561"/>
            <a:ext cx="2771015" cy="646331"/>
          </a:xfrm>
          <a:prstGeom prst="rect">
            <a:avLst/>
          </a:prstGeom>
          <a:noFill/>
        </p:spPr>
        <p:txBody>
          <a:bodyPr wrap="none" rtlCol="0">
            <a:spAutoFit/>
          </a:bodyPr>
          <a:lstStyle/>
          <a:p>
            <a:pPr algn="ctr"/>
            <a:r>
              <a:rPr lang="en-US" altLang="zh-CN" sz="3600" b="1" dirty="0">
                <a:solidFill>
                  <a:srgbClr val="C2191B"/>
                </a:solidFill>
                <a:cs typeface="+mn-ea"/>
                <a:sym typeface="+mn-lt"/>
              </a:rPr>
              <a:t>Job Overview</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1" name="组合 69">
            <a:extLst>
              <a:ext uri="{FF2B5EF4-FFF2-40B4-BE49-F238E27FC236}">
                <a16:creationId xmlns:a16="http://schemas.microsoft.com/office/drawing/2014/main" id="{30403CB6-7F32-4582-9855-C78E308F72A0}"/>
              </a:ext>
            </a:extLst>
          </p:cNvPr>
          <p:cNvGrpSpPr/>
          <p:nvPr/>
        </p:nvGrpSpPr>
        <p:grpSpPr>
          <a:xfrm>
            <a:off x="1234788" y="2253387"/>
            <a:ext cx="1782447" cy="1782445"/>
            <a:chOff x="1302023" y="1879484"/>
            <a:chExt cx="1782447" cy="1782445"/>
          </a:xfrm>
        </p:grpSpPr>
        <p:sp>
          <p:nvSpPr>
            <p:cNvPr id="42" name="Oval 2">
              <a:extLst>
                <a:ext uri="{FF2B5EF4-FFF2-40B4-BE49-F238E27FC236}">
                  <a16:creationId xmlns:a16="http://schemas.microsoft.com/office/drawing/2014/main" id="{84F2CF64-9F4D-49AF-BF68-38C22504BBAA}"/>
                </a:ext>
              </a:extLst>
            </p:cNvPr>
            <p:cNvSpPr/>
            <p:nvPr/>
          </p:nvSpPr>
          <p:spPr>
            <a:xfrm>
              <a:off x="1302023" y="1879484"/>
              <a:ext cx="1782447" cy="1782445"/>
            </a:xfrm>
            <a:prstGeom prst="ellipse">
              <a:avLst/>
            </a:prstGeom>
            <a:solidFill>
              <a:srgbClr val="445469">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43" name="Pie 1">
              <a:extLst>
                <a:ext uri="{FF2B5EF4-FFF2-40B4-BE49-F238E27FC236}">
                  <a16:creationId xmlns:a16="http://schemas.microsoft.com/office/drawing/2014/main" id="{ECB83C99-D1D6-4971-A931-F4DD2B224BC4}"/>
                </a:ext>
              </a:extLst>
            </p:cNvPr>
            <p:cNvSpPr/>
            <p:nvPr/>
          </p:nvSpPr>
          <p:spPr>
            <a:xfrm>
              <a:off x="1303481" y="1880942"/>
              <a:ext cx="1779531" cy="1779528"/>
            </a:xfrm>
            <a:prstGeom prst="pie">
              <a:avLst>
                <a:gd name="adj1" fmla="val 0"/>
                <a:gd name="adj2" fmla="val 19439411"/>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44" name="Oval 51">
              <a:extLst>
                <a:ext uri="{FF2B5EF4-FFF2-40B4-BE49-F238E27FC236}">
                  <a16:creationId xmlns:a16="http://schemas.microsoft.com/office/drawing/2014/main" id="{01C998A7-81B1-4A1F-98DC-B32DFB935611}"/>
                </a:ext>
              </a:extLst>
            </p:cNvPr>
            <p:cNvSpPr/>
            <p:nvPr/>
          </p:nvSpPr>
          <p:spPr>
            <a:xfrm>
              <a:off x="1542209" y="2119671"/>
              <a:ext cx="1302074" cy="13020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45" name="TextBox 53">
              <a:extLst>
                <a:ext uri="{FF2B5EF4-FFF2-40B4-BE49-F238E27FC236}">
                  <a16:creationId xmlns:a16="http://schemas.microsoft.com/office/drawing/2014/main" id="{6942F5B7-AA3D-4278-8B2F-B50CB26F1673}"/>
                </a:ext>
              </a:extLst>
            </p:cNvPr>
            <p:cNvSpPr txBox="1"/>
            <p:nvPr/>
          </p:nvSpPr>
          <p:spPr>
            <a:xfrm>
              <a:off x="1633969" y="2469861"/>
              <a:ext cx="1118557" cy="461665"/>
            </a:xfrm>
            <a:prstGeom prst="rect">
              <a:avLst/>
            </a:prstGeom>
            <a:noFill/>
          </p:spPr>
          <p:txBody>
            <a:bodyPr wrap="square" rtlCol="0">
              <a:spAutoFit/>
            </a:bodyPr>
            <a:lstStyle/>
            <a:p>
              <a:pPr algn="ctr" defTabSz="685800"/>
              <a:r>
                <a:rPr lang="en-US" sz="2400" b="1" dirty="0">
                  <a:solidFill>
                    <a:schemeClr val="tx1">
                      <a:lumMod val="50000"/>
                      <a:lumOff val="50000"/>
                    </a:schemeClr>
                  </a:solidFill>
                  <a:cs typeface="+mn-ea"/>
                  <a:sym typeface="+mn-lt"/>
                </a:rPr>
                <a:t>90%</a:t>
              </a:r>
            </a:p>
          </p:txBody>
        </p:sp>
      </p:grpSp>
      <p:sp>
        <p:nvSpPr>
          <p:cNvPr id="46" name="Isosceles Triangle 13">
            <a:extLst>
              <a:ext uri="{FF2B5EF4-FFF2-40B4-BE49-F238E27FC236}">
                <a16:creationId xmlns:a16="http://schemas.microsoft.com/office/drawing/2014/main" id="{D85659B3-FE93-471E-82F4-A0C89801AA5B}"/>
              </a:ext>
            </a:extLst>
          </p:cNvPr>
          <p:cNvSpPr/>
          <p:nvPr/>
        </p:nvSpPr>
        <p:spPr>
          <a:xfrm rot="10800000">
            <a:off x="2053717" y="4379285"/>
            <a:ext cx="144589" cy="96208"/>
          </a:xfrm>
          <a:prstGeom prst="triangle">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47" name="Rectangle 84">
            <a:extLst>
              <a:ext uri="{FF2B5EF4-FFF2-40B4-BE49-F238E27FC236}">
                <a16:creationId xmlns:a16="http://schemas.microsoft.com/office/drawing/2014/main" id="{B50579D4-EFC3-490E-A8D2-DBF2792857FF}"/>
              </a:ext>
            </a:extLst>
          </p:cNvPr>
          <p:cNvSpPr/>
          <p:nvPr/>
        </p:nvSpPr>
        <p:spPr>
          <a:xfrm>
            <a:off x="1381002" y="4798679"/>
            <a:ext cx="1490024" cy="369332"/>
          </a:xfrm>
          <a:prstGeom prst="rect">
            <a:avLst/>
          </a:prstGeom>
        </p:spPr>
        <p:txBody>
          <a:bodyPr wrap="none">
            <a:spAutoFit/>
          </a:bodyPr>
          <a:lstStyle/>
          <a:p>
            <a:pPr algn="ctr" defTabSz="685800"/>
            <a:r>
              <a:rPr lang="en-US" altLang="zh-CN" b="1" dirty="0">
                <a:solidFill>
                  <a:srgbClr val="C2191B"/>
                </a:solidFill>
                <a:cs typeface="+mn-ea"/>
                <a:sym typeface="+mn-lt"/>
              </a:rPr>
              <a:t>Add Title Text</a:t>
            </a:r>
            <a:endParaRPr lang="en-US" sz="2000" b="1" dirty="0">
              <a:solidFill>
                <a:srgbClr val="C2191B"/>
              </a:solidFill>
              <a:cs typeface="+mn-ea"/>
              <a:sym typeface="+mn-lt"/>
            </a:endParaRPr>
          </a:p>
        </p:txBody>
      </p:sp>
      <p:sp>
        <p:nvSpPr>
          <p:cNvPr id="48" name="7 CuadroTexto">
            <a:extLst>
              <a:ext uri="{FF2B5EF4-FFF2-40B4-BE49-F238E27FC236}">
                <a16:creationId xmlns:a16="http://schemas.microsoft.com/office/drawing/2014/main" id="{8BC9AE1D-642B-4464-A7A4-03E09B01E2ED}"/>
              </a:ext>
            </a:extLst>
          </p:cNvPr>
          <p:cNvSpPr txBox="1"/>
          <p:nvPr/>
        </p:nvSpPr>
        <p:spPr>
          <a:xfrm>
            <a:off x="1132009" y="5097744"/>
            <a:ext cx="1988006" cy="617733"/>
          </a:xfrm>
          <a:prstGeom prst="rect">
            <a:avLst/>
          </a:prstGeom>
          <a:noFill/>
        </p:spPr>
        <p:txBody>
          <a:bodyPr wrap="square">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nvGrpSpPr>
          <p:cNvPr id="49" name="组合 77">
            <a:extLst>
              <a:ext uri="{FF2B5EF4-FFF2-40B4-BE49-F238E27FC236}">
                <a16:creationId xmlns:a16="http://schemas.microsoft.com/office/drawing/2014/main" id="{3DDBF93A-D689-4390-97E9-080DCBDDBE0A}"/>
              </a:ext>
            </a:extLst>
          </p:cNvPr>
          <p:cNvGrpSpPr/>
          <p:nvPr/>
        </p:nvGrpSpPr>
        <p:grpSpPr>
          <a:xfrm>
            <a:off x="3841728" y="2253387"/>
            <a:ext cx="1782447" cy="1782445"/>
            <a:chOff x="3908963" y="1879484"/>
            <a:chExt cx="1782447" cy="1782445"/>
          </a:xfrm>
        </p:grpSpPr>
        <p:grpSp>
          <p:nvGrpSpPr>
            <p:cNvPr id="50" name="Group 60">
              <a:extLst>
                <a:ext uri="{FF2B5EF4-FFF2-40B4-BE49-F238E27FC236}">
                  <a16:creationId xmlns:a16="http://schemas.microsoft.com/office/drawing/2014/main" id="{02846C06-DE8C-47D0-933D-0ECE808FD209}"/>
                </a:ext>
              </a:extLst>
            </p:cNvPr>
            <p:cNvGrpSpPr/>
            <p:nvPr/>
          </p:nvGrpSpPr>
          <p:grpSpPr>
            <a:xfrm>
              <a:off x="3908963" y="1879484"/>
              <a:ext cx="1782447" cy="1782445"/>
              <a:chOff x="1264442" y="1842294"/>
              <a:chExt cx="1454945" cy="1454945"/>
            </a:xfrm>
          </p:grpSpPr>
          <p:sp>
            <p:nvSpPr>
              <p:cNvPr id="53" name="Oval 62">
                <a:extLst>
                  <a:ext uri="{FF2B5EF4-FFF2-40B4-BE49-F238E27FC236}">
                    <a16:creationId xmlns:a16="http://schemas.microsoft.com/office/drawing/2014/main" id="{32E2189B-14CF-40E1-B19C-B92530ABD7BA}"/>
                  </a:ext>
                </a:extLst>
              </p:cNvPr>
              <p:cNvSpPr/>
              <p:nvPr/>
            </p:nvSpPr>
            <p:spPr>
              <a:xfrm>
                <a:off x="1264442" y="1842294"/>
                <a:ext cx="1454945" cy="1454945"/>
              </a:xfrm>
              <a:prstGeom prst="ellipse">
                <a:avLst/>
              </a:prstGeom>
              <a:solidFill>
                <a:srgbClr val="445469">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54" name="Pie 63">
                <a:extLst>
                  <a:ext uri="{FF2B5EF4-FFF2-40B4-BE49-F238E27FC236}">
                    <a16:creationId xmlns:a16="http://schemas.microsoft.com/office/drawing/2014/main" id="{15BFA963-B826-4F42-942D-67F115B7E859}"/>
                  </a:ext>
                </a:extLst>
              </p:cNvPr>
              <p:cNvSpPr/>
              <p:nvPr/>
            </p:nvSpPr>
            <p:spPr>
              <a:xfrm>
                <a:off x="1265632" y="1843484"/>
                <a:ext cx="1452564" cy="1452564"/>
              </a:xfrm>
              <a:prstGeom prst="pie">
                <a:avLst>
                  <a:gd name="adj1" fmla="val 0"/>
                  <a:gd name="adj2" fmla="val 16189973"/>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grpSp>
        <p:sp>
          <p:nvSpPr>
            <p:cNvPr id="51" name="Oval 61">
              <a:extLst>
                <a:ext uri="{FF2B5EF4-FFF2-40B4-BE49-F238E27FC236}">
                  <a16:creationId xmlns:a16="http://schemas.microsoft.com/office/drawing/2014/main" id="{527DBE08-9AFC-4D09-B508-5FE8AB415CD9}"/>
                </a:ext>
              </a:extLst>
            </p:cNvPr>
            <p:cNvSpPr/>
            <p:nvPr/>
          </p:nvSpPr>
          <p:spPr>
            <a:xfrm>
              <a:off x="4149150" y="2119671"/>
              <a:ext cx="1302074" cy="13020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52" name="TextBox 64">
              <a:extLst>
                <a:ext uri="{FF2B5EF4-FFF2-40B4-BE49-F238E27FC236}">
                  <a16:creationId xmlns:a16="http://schemas.microsoft.com/office/drawing/2014/main" id="{46C066AE-DA91-414B-ADD2-33AEF9FEAF81}"/>
                </a:ext>
              </a:extLst>
            </p:cNvPr>
            <p:cNvSpPr txBox="1"/>
            <p:nvPr/>
          </p:nvSpPr>
          <p:spPr>
            <a:xfrm>
              <a:off x="4240909" y="2469861"/>
              <a:ext cx="1118557" cy="461665"/>
            </a:xfrm>
            <a:prstGeom prst="rect">
              <a:avLst/>
            </a:prstGeom>
            <a:noFill/>
          </p:spPr>
          <p:txBody>
            <a:bodyPr wrap="square" rtlCol="0">
              <a:spAutoFit/>
            </a:bodyPr>
            <a:lstStyle/>
            <a:p>
              <a:pPr algn="ctr" defTabSz="685800"/>
              <a:r>
                <a:rPr lang="en-US" sz="2400" b="1" dirty="0">
                  <a:solidFill>
                    <a:schemeClr val="tx1">
                      <a:lumMod val="50000"/>
                      <a:lumOff val="50000"/>
                    </a:schemeClr>
                  </a:solidFill>
                  <a:cs typeface="+mn-ea"/>
                  <a:sym typeface="+mn-lt"/>
                </a:rPr>
                <a:t>75%</a:t>
              </a:r>
            </a:p>
          </p:txBody>
        </p:sp>
      </p:grpSp>
      <p:sp>
        <p:nvSpPr>
          <p:cNvPr id="55" name="Isosceles Triangle 81">
            <a:extLst>
              <a:ext uri="{FF2B5EF4-FFF2-40B4-BE49-F238E27FC236}">
                <a16:creationId xmlns:a16="http://schemas.microsoft.com/office/drawing/2014/main" id="{B73F89BD-B7C1-460F-B763-5EEE55E002E0}"/>
              </a:ext>
            </a:extLst>
          </p:cNvPr>
          <p:cNvSpPr/>
          <p:nvPr/>
        </p:nvSpPr>
        <p:spPr>
          <a:xfrm rot="10800000">
            <a:off x="4660659" y="4379285"/>
            <a:ext cx="144589" cy="96208"/>
          </a:xfrm>
          <a:prstGeom prst="triangle">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56" name="Rectangle 91">
            <a:extLst>
              <a:ext uri="{FF2B5EF4-FFF2-40B4-BE49-F238E27FC236}">
                <a16:creationId xmlns:a16="http://schemas.microsoft.com/office/drawing/2014/main" id="{5D5390C6-F095-47ED-AC3A-15C4F1124430}"/>
              </a:ext>
            </a:extLst>
          </p:cNvPr>
          <p:cNvSpPr/>
          <p:nvPr/>
        </p:nvSpPr>
        <p:spPr>
          <a:xfrm>
            <a:off x="3987941" y="4798679"/>
            <a:ext cx="1490024" cy="369332"/>
          </a:xfrm>
          <a:prstGeom prst="rect">
            <a:avLst/>
          </a:prstGeom>
        </p:spPr>
        <p:txBody>
          <a:bodyPr wrap="none">
            <a:spAutoFit/>
          </a:bodyPr>
          <a:lstStyle/>
          <a:p>
            <a:pPr algn="ctr" defTabSz="685800"/>
            <a:r>
              <a:rPr lang="en-US" altLang="zh-CN" b="1" dirty="0">
                <a:solidFill>
                  <a:srgbClr val="C2191B"/>
                </a:solidFill>
                <a:cs typeface="+mn-ea"/>
                <a:sym typeface="+mn-lt"/>
              </a:rPr>
              <a:t>Add Title Text</a:t>
            </a:r>
            <a:endParaRPr lang="en-US" altLang="zh-CN" sz="2000" b="1" dirty="0">
              <a:solidFill>
                <a:srgbClr val="C2191B"/>
              </a:solidFill>
              <a:cs typeface="+mn-ea"/>
              <a:sym typeface="+mn-lt"/>
            </a:endParaRPr>
          </a:p>
        </p:txBody>
      </p:sp>
      <p:sp>
        <p:nvSpPr>
          <p:cNvPr id="57" name="7 CuadroTexto">
            <a:extLst>
              <a:ext uri="{FF2B5EF4-FFF2-40B4-BE49-F238E27FC236}">
                <a16:creationId xmlns:a16="http://schemas.microsoft.com/office/drawing/2014/main" id="{4905E7B5-EE59-44DE-BB2C-0CB3B9ED16A9}"/>
              </a:ext>
            </a:extLst>
          </p:cNvPr>
          <p:cNvSpPr txBox="1"/>
          <p:nvPr/>
        </p:nvSpPr>
        <p:spPr>
          <a:xfrm>
            <a:off x="3738950" y="5097744"/>
            <a:ext cx="1988006" cy="617733"/>
          </a:xfrm>
          <a:prstGeom prst="rect">
            <a:avLst/>
          </a:prstGeom>
          <a:noFill/>
        </p:spPr>
        <p:txBody>
          <a:bodyPr wrap="square">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nvGrpSpPr>
          <p:cNvPr id="58" name="组合 86">
            <a:extLst>
              <a:ext uri="{FF2B5EF4-FFF2-40B4-BE49-F238E27FC236}">
                <a16:creationId xmlns:a16="http://schemas.microsoft.com/office/drawing/2014/main" id="{4222C7EB-753B-4743-8974-B360B2B0299B}"/>
              </a:ext>
            </a:extLst>
          </p:cNvPr>
          <p:cNvGrpSpPr/>
          <p:nvPr/>
        </p:nvGrpSpPr>
        <p:grpSpPr>
          <a:xfrm>
            <a:off x="6448669" y="2253387"/>
            <a:ext cx="1782447" cy="1782445"/>
            <a:chOff x="6515904" y="1879484"/>
            <a:chExt cx="1782447" cy="1782445"/>
          </a:xfrm>
        </p:grpSpPr>
        <p:grpSp>
          <p:nvGrpSpPr>
            <p:cNvPr id="59" name="Group 66">
              <a:extLst>
                <a:ext uri="{FF2B5EF4-FFF2-40B4-BE49-F238E27FC236}">
                  <a16:creationId xmlns:a16="http://schemas.microsoft.com/office/drawing/2014/main" id="{237B413F-C868-4155-A9E6-1E6FC06B79EF}"/>
                </a:ext>
              </a:extLst>
            </p:cNvPr>
            <p:cNvGrpSpPr/>
            <p:nvPr/>
          </p:nvGrpSpPr>
          <p:grpSpPr>
            <a:xfrm>
              <a:off x="6515904" y="1879484"/>
              <a:ext cx="1782447" cy="1782445"/>
              <a:chOff x="1264442" y="1842294"/>
              <a:chExt cx="1454945" cy="1454945"/>
            </a:xfrm>
          </p:grpSpPr>
          <p:sp>
            <p:nvSpPr>
              <p:cNvPr id="62" name="Oval 68">
                <a:extLst>
                  <a:ext uri="{FF2B5EF4-FFF2-40B4-BE49-F238E27FC236}">
                    <a16:creationId xmlns:a16="http://schemas.microsoft.com/office/drawing/2014/main" id="{02BB9A88-56A7-4DB6-87BA-790AA97DC776}"/>
                  </a:ext>
                </a:extLst>
              </p:cNvPr>
              <p:cNvSpPr/>
              <p:nvPr/>
            </p:nvSpPr>
            <p:spPr>
              <a:xfrm>
                <a:off x="1264442" y="1842294"/>
                <a:ext cx="1454945" cy="1454945"/>
              </a:xfrm>
              <a:prstGeom prst="ellipse">
                <a:avLst/>
              </a:prstGeom>
              <a:solidFill>
                <a:srgbClr val="445469">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63" name="Pie 69">
                <a:extLst>
                  <a:ext uri="{FF2B5EF4-FFF2-40B4-BE49-F238E27FC236}">
                    <a16:creationId xmlns:a16="http://schemas.microsoft.com/office/drawing/2014/main" id="{3B77D736-6F4F-4243-87DF-4EFD6FBB2ABF}"/>
                  </a:ext>
                </a:extLst>
              </p:cNvPr>
              <p:cNvSpPr/>
              <p:nvPr/>
            </p:nvSpPr>
            <p:spPr>
              <a:xfrm>
                <a:off x="1265632" y="1843484"/>
                <a:ext cx="1452564" cy="1452564"/>
              </a:xfrm>
              <a:prstGeom prst="pie">
                <a:avLst>
                  <a:gd name="adj1" fmla="val 0"/>
                  <a:gd name="adj2" fmla="val 13900485"/>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grpSp>
        <p:sp>
          <p:nvSpPr>
            <p:cNvPr id="60" name="Oval 67">
              <a:extLst>
                <a:ext uri="{FF2B5EF4-FFF2-40B4-BE49-F238E27FC236}">
                  <a16:creationId xmlns:a16="http://schemas.microsoft.com/office/drawing/2014/main" id="{20BF9BEC-3169-4E29-9761-C58CAEA7BDA2}"/>
                </a:ext>
              </a:extLst>
            </p:cNvPr>
            <p:cNvSpPr/>
            <p:nvPr/>
          </p:nvSpPr>
          <p:spPr>
            <a:xfrm>
              <a:off x="6756090" y="2119671"/>
              <a:ext cx="1302074" cy="13020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61" name="TextBox 70">
              <a:extLst>
                <a:ext uri="{FF2B5EF4-FFF2-40B4-BE49-F238E27FC236}">
                  <a16:creationId xmlns:a16="http://schemas.microsoft.com/office/drawing/2014/main" id="{DED1C6FB-70F0-44DB-B05A-9326F45086CA}"/>
                </a:ext>
              </a:extLst>
            </p:cNvPr>
            <p:cNvSpPr txBox="1"/>
            <p:nvPr/>
          </p:nvSpPr>
          <p:spPr>
            <a:xfrm>
              <a:off x="6847850" y="2469861"/>
              <a:ext cx="1118557" cy="461665"/>
            </a:xfrm>
            <a:prstGeom prst="rect">
              <a:avLst/>
            </a:prstGeom>
            <a:noFill/>
          </p:spPr>
          <p:txBody>
            <a:bodyPr wrap="square" rtlCol="0">
              <a:spAutoFit/>
            </a:bodyPr>
            <a:lstStyle/>
            <a:p>
              <a:pPr algn="ctr" defTabSz="685800"/>
              <a:r>
                <a:rPr lang="en-US" sz="2400" b="1" dirty="0">
                  <a:solidFill>
                    <a:schemeClr val="tx1">
                      <a:lumMod val="50000"/>
                      <a:lumOff val="50000"/>
                    </a:schemeClr>
                  </a:solidFill>
                  <a:cs typeface="+mn-ea"/>
                  <a:sym typeface="+mn-lt"/>
                </a:rPr>
                <a:t>60%</a:t>
              </a:r>
            </a:p>
          </p:txBody>
        </p:sp>
      </p:grpSp>
      <p:sp>
        <p:nvSpPr>
          <p:cNvPr id="64" name="Isosceles Triangle 82">
            <a:extLst>
              <a:ext uri="{FF2B5EF4-FFF2-40B4-BE49-F238E27FC236}">
                <a16:creationId xmlns:a16="http://schemas.microsoft.com/office/drawing/2014/main" id="{417FBB47-74CD-442A-9A2C-565C4C0EDE82}"/>
              </a:ext>
            </a:extLst>
          </p:cNvPr>
          <p:cNvSpPr/>
          <p:nvPr/>
        </p:nvSpPr>
        <p:spPr>
          <a:xfrm rot="10800000">
            <a:off x="7267598" y="4379285"/>
            <a:ext cx="144589" cy="96208"/>
          </a:xfrm>
          <a:prstGeom prst="triangle">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65" name="Rectangle 107">
            <a:extLst>
              <a:ext uri="{FF2B5EF4-FFF2-40B4-BE49-F238E27FC236}">
                <a16:creationId xmlns:a16="http://schemas.microsoft.com/office/drawing/2014/main" id="{F8672F68-9A02-4599-9CD4-8055C9C5482D}"/>
              </a:ext>
            </a:extLst>
          </p:cNvPr>
          <p:cNvSpPr/>
          <p:nvPr/>
        </p:nvSpPr>
        <p:spPr>
          <a:xfrm>
            <a:off x="6594884" y="4798679"/>
            <a:ext cx="1490024" cy="369332"/>
          </a:xfrm>
          <a:prstGeom prst="rect">
            <a:avLst/>
          </a:prstGeom>
        </p:spPr>
        <p:txBody>
          <a:bodyPr wrap="none">
            <a:spAutoFit/>
          </a:bodyPr>
          <a:lstStyle/>
          <a:p>
            <a:pPr algn="ctr" defTabSz="685800"/>
            <a:r>
              <a:rPr lang="en-US" altLang="zh-CN" b="1" dirty="0">
                <a:solidFill>
                  <a:srgbClr val="C2191B"/>
                </a:solidFill>
                <a:cs typeface="+mn-ea"/>
                <a:sym typeface="+mn-lt"/>
              </a:rPr>
              <a:t>Add Title Text</a:t>
            </a:r>
            <a:endParaRPr lang="en-US" altLang="zh-CN" sz="2000" b="1" dirty="0">
              <a:solidFill>
                <a:srgbClr val="C2191B"/>
              </a:solidFill>
              <a:cs typeface="+mn-ea"/>
              <a:sym typeface="+mn-lt"/>
            </a:endParaRPr>
          </a:p>
        </p:txBody>
      </p:sp>
      <p:sp>
        <p:nvSpPr>
          <p:cNvPr id="66" name="7 CuadroTexto">
            <a:extLst>
              <a:ext uri="{FF2B5EF4-FFF2-40B4-BE49-F238E27FC236}">
                <a16:creationId xmlns:a16="http://schemas.microsoft.com/office/drawing/2014/main" id="{93CBA75A-A38D-44D0-A630-1EBF3850156F}"/>
              </a:ext>
            </a:extLst>
          </p:cNvPr>
          <p:cNvSpPr txBox="1"/>
          <p:nvPr/>
        </p:nvSpPr>
        <p:spPr>
          <a:xfrm>
            <a:off x="6345890" y="5097744"/>
            <a:ext cx="1988006" cy="617733"/>
          </a:xfrm>
          <a:prstGeom prst="rect">
            <a:avLst/>
          </a:prstGeom>
          <a:noFill/>
        </p:spPr>
        <p:txBody>
          <a:bodyPr wrap="square">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nvGrpSpPr>
          <p:cNvPr id="67" name="组合 95">
            <a:extLst>
              <a:ext uri="{FF2B5EF4-FFF2-40B4-BE49-F238E27FC236}">
                <a16:creationId xmlns:a16="http://schemas.microsoft.com/office/drawing/2014/main" id="{1BBFCC6A-C550-45F8-9633-EDD2706B3123}"/>
              </a:ext>
            </a:extLst>
          </p:cNvPr>
          <p:cNvGrpSpPr/>
          <p:nvPr/>
        </p:nvGrpSpPr>
        <p:grpSpPr>
          <a:xfrm>
            <a:off x="9039057" y="2253387"/>
            <a:ext cx="1782447" cy="1782445"/>
            <a:chOff x="9106292" y="1879484"/>
            <a:chExt cx="1782447" cy="1782445"/>
          </a:xfrm>
        </p:grpSpPr>
        <p:grpSp>
          <p:nvGrpSpPr>
            <p:cNvPr id="68" name="Group 72">
              <a:extLst>
                <a:ext uri="{FF2B5EF4-FFF2-40B4-BE49-F238E27FC236}">
                  <a16:creationId xmlns:a16="http://schemas.microsoft.com/office/drawing/2014/main" id="{9AE2ABCF-8F07-41AC-9211-0C8053594509}"/>
                </a:ext>
              </a:extLst>
            </p:cNvPr>
            <p:cNvGrpSpPr/>
            <p:nvPr/>
          </p:nvGrpSpPr>
          <p:grpSpPr>
            <a:xfrm>
              <a:off x="9106292" y="1879484"/>
              <a:ext cx="1782447" cy="1782445"/>
              <a:chOff x="1264442" y="1842294"/>
              <a:chExt cx="1454945" cy="1454945"/>
            </a:xfrm>
          </p:grpSpPr>
          <p:sp>
            <p:nvSpPr>
              <p:cNvPr id="71" name="Oval 74">
                <a:extLst>
                  <a:ext uri="{FF2B5EF4-FFF2-40B4-BE49-F238E27FC236}">
                    <a16:creationId xmlns:a16="http://schemas.microsoft.com/office/drawing/2014/main" id="{A11F0BE4-31F3-42BA-B1BF-F8F397305998}"/>
                  </a:ext>
                </a:extLst>
              </p:cNvPr>
              <p:cNvSpPr/>
              <p:nvPr/>
            </p:nvSpPr>
            <p:spPr>
              <a:xfrm>
                <a:off x="1264442" y="1842294"/>
                <a:ext cx="1454945" cy="1454945"/>
              </a:xfrm>
              <a:prstGeom prst="ellipse">
                <a:avLst/>
              </a:prstGeom>
              <a:solidFill>
                <a:srgbClr val="445469">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72" name="Pie 75">
                <a:extLst>
                  <a:ext uri="{FF2B5EF4-FFF2-40B4-BE49-F238E27FC236}">
                    <a16:creationId xmlns:a16="http://schemas.microsoft.com/office/drawing/2014/main" id="{E07F9AF8-E525-4DFC-BF50-A73689780937}"/>
                  </a:ext>
                </a:extLst>
              </p:cNvPr>
              <p:cNvSpPr/>
              <p:nvPr/>
            </p:nvSpPr>
            <p:spPr>
              <a:xfrm>
                <a:off x="1265632" y="1843484"/>
                <a:ext cx="1452564" cy="1452564"/>
              </a:xfrm>
              <a:prstGeom prst="pie">
                <a:avLst>
                  <a:gd name="adj1" fmla="val 0"/>
                  <a:gd name="adj2" fmla="val 20261042"/>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grpSp>
        <p:sp>
          <p:nvSpPr>
            <p:cNvPr id="69" name="Oval 73">
              <a:extLst>
                <a:ext uri="{FF2B5EF4-FFF2-40B4-BE49-F238E27FC236}">
                  <a16:creationId xmlns:a16="http://schemas.microsoft.com/office/drawing/2014/main" id="{FC4557BD-B6C1-4A75-8800-EEDDF7E027BB}"/>
                </a:ext>
              </a:extLst>
            </p:cNvPr>
            <p:cNvSpPr/>
            <p:nvPr/>
          </p:nvSpPr>
          <p:spPr>
            <a:xfrm>
              <a:off x="9346479" y="2119671"/>
              <a:ext cx="1302074" cy="13020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70" name="TextBox 76">
              <a:extLst>
                <a:ext uri="{FF2B5EF4-FFF2-40B4-BE49-F238E27FC236}">
                  <a16:creationId xmlns:a16="http://schemas.microsoft.com/office/drawing/2014/main" id="{8E37F331-13D1-4C02-BE8F-ADBD784CCE7C}"/>
                </a:ext>
              </a:extLst>
            </p:cNvPr>
            <p:cNvSpPr txBox="1"/>
            <p:nvPr/>
          </p:nvSpPr>
          <p:spPr>
            <a:xfrm>
              <a:off x="9438238" y="2469861"/>
              <a:ext cx="1118557" cy="461665"/>
            </a:xfrm>
            <a:prstGeom prst="rect">
              <a:avLst/>
            </a:prstGeom>
            <a:noFill/>
          </p:spPr>
          <p:txBody>
            <a:bodyPr wrap="square" rtlCol="0">
              <a:spAutoFit/>
            </a:bodyPr>
            <a:lstStyle/>
            <a:p>
              <a:pPr algn="ctr" defTabSz="685800"/>
              <a:r>
                <a:rPr lang="en-US" sz="2400" b="1" dirty="0">
                  <a:solidFill>
                    <a:schemeClr val="tx1">
                      <a:lumMod val="50000"/>
                      <a:lumOff val="50000"/>
                    </a:schemeClr>
                  </a:solidFill>
                  <a:cs typeface="+mn-ea"/>
                  <a:sym typeface="+mn-lt"/>
                </a:rPr>
                <a:t>95%</a:t>
              </a:r>
            </a:p>
          </p:txBody>
        </p:sp>
      </p:grpSp>
      <p:sp>
        <p:nvSpPr>
          <p:cNvPr id="73" name="Isosceles Triangle 83">
            <a:extLst>
              <a:ext uri="{FF2B5EF4-FFF2-40B4-BE49-F238E27FC236}">
                <a16:creationId xmlns:a16="http://schemas.microsoft.com/office/drawing/2014/main" id="{35C80687-B104-4B42-90DA-BFBED3A22CAD}"/>
              </a:ext>
            </a:extLst>
          </p:cNvPr>
          <p:cNvSpPr/>
          <p:nvPr/>
        </p:nvSpPr>
        <p:spPr>
          <a:xfrm rot="10800000">
            <a:off x="9857987" y="4379285"/>
            <a:ext cx="144589" cy="96208"/>
          </a:xfrm>
          <a:prstGeom prst="triangle">
            <a:avLst/>
          </a:prstGeom>
          <a:solidFill>
            <a:srgbClr val="C2191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50000"/>
                  <a:lumOff val="50000"/>
                </a:schemeClr>
              </a:solidFill>
              <a:effectLst/>
              <a:uLnTx/>
              <a:uFillTx/>
              <a:cs typeface="+mn-ea"/>
              <a:sym typeface="+mn-lt"/>
            </a:endParaRPr>
          </a:p>
        </p:txBody>
      </p:sp>
      <p:sp>
        <p:nvSpPr>
          <p:cNvPr id="74" name="Rectangle 110">
            <a:extLst>
              <a:ext uri="{FF2B5EF4-FFF2-40B4-BE49-F238E27FC236}">
                <a16:creationId xmlns:a16="http://schemas.microsoft.com/office/drawing/2014/main" id="{E35F34DB-1A61-48B5-9BCB-9B7A7A84D099}"/>
              </a:ext>
            </a:extLst>
          </p:cNvPr>
          <p:cNvSpPr/>
          <p:nvPr/>
        </p:nvSpPr>
        <p:spPr>
          <a:xfrm>
            <a:off x="9185274" y="4798679"/>
            <a:ext cx="1490024" cy="369332"/>
          </a:xfrm>
          <a:prstGeom prst="rect">
            <a:avLst/>
          </a:prstGeom>
        </p:spPr>
        <p:txBody>
          <a:bodyPr wrap="none">
            <a:spAutoFit/>
          </a:bodyPr>
          <a:lstStyle/>
          <a:p>
            <a:pPr algn="ctr" defTabSz="685800"/>
            <a:r>
              <a:rPr lang="en-US" altLang="zh-CN" b="1" dirty="0">
                <a:solidFill>
                  <a:srgbClr val="C2191B"/>
                </a:solidFill>
                <a:cs typeface="+mn-ea"/>
                <a:sym typeface="+mn-lt"/>
              </a:rPr>
              <a:t>Add Title Text</a:t>
            </a:r>
            <a:endParaRPr lang="en-US" altLang="zh-CN" sz="2000" b="1" dirty="0">
              <a:solidFill>
                <a:srgbClr val="C2191B"/>
              </a:solidFill>
              <a:cs typeface="+mn-ea"/>
              <a:sym typeface="+mn-lt"/>
            </a:endParaRPr>
          </a:p>
        </p:txBody>
      </p:sp>
      <p:sp>
        <p:nvSpPr>
          <p:cNvPr id="75" name="7 CuadroTexto">
            <a:extLst>
              <a:ext uri="{FF2B5EF4-FFF2-40B4-BE49-F238E27FC236}">
                <a16:creationId xmlns:a16="http://schemas.microsoft.com/office/drawing/2014/main" id="{97397D86-D175-44E1-B352-2360DBA1D97A}"/>
              </a:ext>
            </a:extLst>
          </p:cNvPr>
          <p:cNvSpPr txBox="1"/>
          <p:nvPr/>
        </p:nvSpPr>
        <p:spPr>
          <a:xfrm>
            <a:off x="8936279" y="5097744"/>
            <a:ext cx="1988006" cy="617733"/>
          </a:xfrm>
          <a:prstGeom prst="rect">
            <a:avLst/>
          </a:prstGeom>
          <a:noFill/>
        </p:spPr>
        <p:txBody>
          <a:bodyPr wrap="square">
            <a:spAutoFit/>
          </a:bodyPr>
          <a:lstStyle/>
          <a:p>
            <a:pPr algn="ct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spTree>
    <p:extLst>
      <p:ext uri="{BB962C8B-B14F-4D97-AF65-F5344CB8AC3E}">
        <p14:creationId xmlns:p14="http://schemas.microsoft.com/office/powerpoint/2010/main" val="39958808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Effect transition="in" filter="fade">
                                      <p:cBhvr>
                                        <p:cTn id="16" dur="500"/>
                                        <p:tgtEl>
                                          <p:spTgt spid="4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 calcmode="lin" valueType="num">
                                      <p:cBhvr>
                                        <p:cTn id="30" dur="500" fill="hold"/>
                                        <p:tgtEl>
                                          <p:spTgt spid="49"/>
                                        </p:tgtEl>
                                        <p:attrNameLst>
                                          <p:attrName>style.rotation</p:attrName>
                                        </p:attrNameLst>
                                      </p:cBhvr>
                                      <p:tavLst>
                                        <p:tav tm="0">
                                          <p:val>
                                            <p:fltVal val="360"/>
                                          </p:val>
                                        </p:tav>
                                        <p:tav tm="100000">
                                          <p:val>
                                            <p:fltVal val="0"/>
                                          </p:val>
                                        </p:tav>
                                      </p:tavLst>
                                    </p:anim>
                                    <p:animEffect transition="in" filter="fade">
                                      <p:cBhvr>
                                        <p:cTn id="31" dur="500"/>
                                        <p:tgtEl>
                                          <p:spTgt spid="49"/>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500"/>
                                        <p:tgtEl>
                                          <p:spTgt spid="5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childTnLst>
                          </p:cTn>
                        </p:par>
                        <p:par>
                          <p:cTn id="46" fill="hold">
                            <p:stCondLst>
                              <p:cond delay="4000"/>
                            </p:stCondLst>
                            <p:childTnLst>
                              <p:par>
                                <p:cTn id="47" presetID="49" presetClass="entr" presetSubtype="0" decel="10000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 calcmode="lin" valueType="num">
                                      <p:cBhvr>
                                        <p:cTn id="51" dur="500" fill="hold"/>
                                        <p:tgtEl>
                                          <p:spTgt spid="58"/>
                                        </p:tgtEl>
                                        <p:attrNameLst>
                                          <p:attrName>style.rotation</p:attrName>
                                        </p:attrNameLst>
                                      </p:cBhvr>
                                      <p:tavLst>
                                        <p:tav tm="0">
                                          <p:val>
                                            <p:fltVal val="360"/>
                                          </p:val>
                                        </p:tav>
                                        <p:tav tm="100000">
                                          <p:val>
                                            <p:fltVal val="0"/>
                                          </p:val>
                                        </p:tav>
                                      </p:tavLst>
                                    </p:anim>
                                    <p:animEffect transition="in" filter="fade">
                                      <p:cBhvr>
                                        <p:cTn id="52" dur="500"/>
                                        <p:tgtEl>
                                          <p:spTgt spid="58"/>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Effect transition="in" filter="fade">
                                      <p:cBhvr>
                                        <p:cTn id="58" dur="500"/>
                                        <p:tgtEl>
                                          <p:spTgt spid="64"/>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up)">
                                      <p:cBhvr>
                                        <p:cTn id="62" dur="500"/>
                                        <p:tgtEl>
                                          <p:spTgt spid="65"/>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up)">
                                      <p:cBhvr>
                                        <p:cTn id="66" dur="500"/>
                                        <p:tgtEl>
                                          <p:spTgt spid="66"/>
                                        </p:tgtEl>
                                      </p:cBhvr>
                                    </p:animEffect>
                                  </p:childTnLst>
                                </p:cTn>
                              </p:par>
                            </p:childTnLst>
                          </p:cTn>
                        </p:par>
                        <p:par>
                          <p:cTn id="67" fill="hold">
                            <p:stCondLst>
                              <p:cond delay="6000"/>
                            </p:stCondLst>
                            <p:childTnLst>
                              <p:par>
                                <p:cTn id="68" presetID="49" presetClass="entr" presetSubtype="0" decel="100000" fill="hold"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p:cTn id="70" dur="500" fill="hold"/>
                                        <p:tgtEl>
                                          <p:spTgt spid="67"/>
                                        </p:tgtEl>
                                        <p:attrNameLst>
                                          <p:attrName>ppt_w</p:attrName>
                                        </p:attrNameLst>
                                      </p:cBhvr>
                                      <p:tavLst>
                                        <p:tav tm="0">
                                          <p:val>
                                            <p:fltVal val="0"/>
                                          </p:val>
                                        </p:tav>
                                        <p:tav tm="100000">
                                          <p:val>
                                            <p:strVal val="#ppt_w"/>
                                          </p:val>
                                        </p:tav>
                                      </p:tavLst>
                                    </p:anim>
                                    <p:anim calcmode="lin" valueType="num">
                                      <p:cBhvr>
                                        <p:cTn id="71" dur="500" fill="hold"/>
                                        <p:tgtEl>
                                          <p:spTgt spid="67"/>
                                        </p:tgtEl>
                                        <p:attrNameLst>
                                          <p:attrName>ppt_h</p:attrName>
                                        </p:attrNameLst>
                                      </p:cBhvr>
                                      <p:tavLst>
                                        <p:tav tm="0">
                                          <p:val>
                                            <p:fltVal val="0"/>
                                          </p:val>
                                        </p:tav>
                                        <p:tav tm="100000">
                                          <p:val>
                                            <p:strVal val="#ppt_h"/>
                                          </p:val>
                                        </p:tav>
                                      </p:tavLst>
                                    </p:anim>
                                    <p:anim calcmode="lin" valueType="num">
                                      <p:cBhvr>
                                        <p:cTn id="72" dur="500" fill="hold"/>
                                        <p:tgtEl>
                                          <p:spTgt spid="67"/>
                                        </p:tgtEl>
                                        <p:attrNameLst>
                                          <p:attrName>style.rotation</p:attrName>
                                        </p:attrNameLst>
                                      </p:cBhvr>
                                      <p:tavLst>
                                        <p:tav tm="0">
                                          <p:val>
                                            <p:fltVal val="360"/>
                                          </p:val>
                                        </p:tav>
                                        <p:tav tm="100000">
                                          <p:val>
                                            <p:fltVal val="0"/>
                                          </p:val>
                                        </p:tav>
                                      </p:tavLst>
                                    </p:anim>
                                    <p:animEffect transition="in" filter="fade">
                                      <p:cBhvr>
                                        <p:cTn id="73" dur="500"/>
                                        <p:tgtEl>
                                          <p:spTgt spid="6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up)">
                                      <p:cBhvr>
                                        <p:cTn id="83" dur="500"/>
                                        <p:tgtEl>
                                          <p:spTgt spid="74"/>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up)">
                                      <p:cBhvr>
                                        <p:cTn id="8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55" grpId="0" animBg="1"/>
      <p:bldP spid="56" grpId="0"/>
      <p:bldP spid="57" grpId="0"/>
      <p:bldP spid="64" grpId="0" animBg="1"/>
      <p:bldP spid="65" grpId="0"/>
      <p:bldP spid="66" grpId="0"/>
      <p:bldP spid="73" grpId="0" animBg="1"/>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10493" y="250561"/>
            <a:ext cx="2771015" cy="646331"/>
          </a:xfrm>
          <a:prstGeom prst="rect">
            <a:avLst/>
          </a:prstGeom>
          <a:noFill/>
        </p:spPr>
        <p:txBody>
          <a:bodyPr wrap="none" rtlCol="0">
            <a:spAutoFit/>
          </a:bodyPr>
          <a:lstStyle/>
          <a:p>
            <a:pPr algn="ctr"/>
            <a:r>
              <a:rPr lang="en-US" altLang="zh-CN" sz="3600" b="1" dirty="0">
                <a:solidFill>
                  <a:srgbClr val="C2191B"/>
                </a:solidFill>
                <a:cs typeface="+mn-ea"/>
                <a:sym typeface="+mn-lt"/>
              </a:rPr>
              <a:t>Job Overview</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组合 15">
            <a:extLst>
              <a:ext uri="{FF2B5EF4-FFF2-40B4-BE49-F238E27FC236}">
                <a16:creationId xmlns:a16="http://schemas.microsoft.com/office/drawing/2014/main" id="{C4B74823-69BF-499F-8B2B-8C86E6DD21AE}"/>
              </a:ext>
            </a:extLst>
          </p:cNvPr>
          <p:cNvGrpSpPr/>
          <p:nvPr/>
        </p:nvGrpSpPr>
        <p:grpSpPr>
          <a:xfrm>
            <a:off x="4466551" y="2136722"/>
            <a:ext cx="3258911" cy="2584556"/>
            <a:chOff x="4466551" y="2136722"/>
            <a:chExt cx="3258911" cy="2584556"/>
          </a:xfrm>
        </p:grpSpPr>
        <p:sp>
          <p:nvSpPr>
            <p:cNvPr id="5" name="iS1ide-Rectangle 2">
              <a:extLst>
                <a:ext uri="{FF2B5EF4-FFF2-40B4-BE49-F238E27FC236}">
                  <a16:creationId xmlns:a16="http://schemas.microsoft.com/office/drawing/2014/main" id="{0319ECF2-33D6-44B7-B1E7-73954D062F63}"/>
                </a:ext>
              </a:extLst>
            </p:cNvPr>
            <p:cNvSpPr/>
            <p:nvPr/>
          </p:nvSpPr>
          <p:spPr>
            <a:xfrm>
              <a:off x="4466551" y="2136722"/>
              <a:ext cx="3258911" cy="2584556"/>
            </a:xfrm>
            <a:prstGeom prst="rect">
              <a:avLst/>
            </a:prstGeom>
            <a:solidFill>
              <a:srgbClr val="C219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u="sng">
                <a:cs typeface="+mn-ea"/>
                <a:sym typeface="+mn-lt"/>
              </a:endParaRPr>
            </a:p>
          </p:txBody>
        </p:sp>
        <p:sp>
          <p:nvSpPr>
            <p:cNvPr id="6" name="iS1ide-Oval 5">
              <a:extLst>
                <a:ext uri="{FF2B5EF4-FFF2-40B4-BE49-F238E27FC236}">
                  <a16:creationId xmlns:a16="http://schemas.microsoft.com/office/drawing/2014/main" id="{146C2B9A-89F0-4799-9A23-94A659F37183}"/>
                </a:ext>
              </a:extLst>
            </p:cNvPr>
            <p:cNvSpPr>
              <a:spLocks noChangeAspect="1"/>
            </p:cNvSpPr>
            <p:nvPr/>
          </p:nvSpPr>
          <p:spPr>
            <a:xfrm>
              <a:off x="5721402" y="2496761"/>
              <a:ext cx="749217" cy="749217"/>
            </a:xfrm>
            <a:prstGeom prst="ellipse">
              <a:avLst/>
            </a:prstGeom>
            <a:solidFill>
              <a:schemeClr val="bg1"/>
            </a:solidFill>
            <a:ln w="12700">
              <a:solidFill>
                <a:srgbClr val="C2191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u="sng">
                <a:solidFill>
                  <a:schemeClr val="bg1"/>
                </a:solidFill>
                <a:cs typeface="+mn-ea"/>
                <a:sym typeface="+mn-lt"/>
              </a:endParaRPr>
            </a:p>
          </p:txBody>
        </p:sp>
        <p:sp>
          <p:nvSpPr>
            <p:cNvPr id="7" name="iS1ide-Freeform: Shape 4">
              <a:extLst>
                <a:ext uri="{FF2B5EF4-FFF2-40B4-BE49-F238E27FC236}">
                  <a16:creationId xmlns:a16="http://schemas.microsoft.com/office/drawing/2014/main" id="{83C87141-947A-4A31-A001-8F7C05865656}"/>
                </a:ext>
              </a:extLst>
            </p:cNvPr>
            <p:cNvSpPr>
              <a:spLocks/>
            </p:cNvSpPr>
            <p:nvPr/>
          </p:nvSpPr>
          <p:spPr bwMode="auto">
            <a:xfrm>
              <a:off x="5930901" y="2735104"/>
              <a:ext cx="336188" cy="272531"/>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rgbClr val="C2191B"/>
            </a:solidFill>
            <a:ln>
              <a:noFill/>
            </a:ln>
          </p:spPr>
          <p:txBody>
            <a:bodyPr anchor="ctr"/>
            <a:lstStyle/>
            <a:p>
              <a:pPr algn="ctr"/>
              <a:endParaRPr u="sng">
                <a:solidFill>
                  <a:schemeClr val="bg1"/>
                </a:solidFill>
                <a:cs typeface="+mn-ea"/>
                <a:sym typeface="+mn-lt"/>
              </a:endParaRPr>
            </a:p>
          </p:txBody>
        </p:sp>
        <p:sp>
          <p:nvSpPr>
            <p:cNvPr id="10" name="iS1ide-TextBox 12">
              <a:extLst>
                <a:ext uri="{FF2B5EF4-FFF2-40B4-BE49-F238E27FC236}">
                  <a16:creationId xmlns:a16="http://schemas.microsoft.com/office/drawing/2014/main" id="{E9F1A57B-2239-4229-B459-DAB63C3BEC81}"/>
                </a:ext>
              </a:extLst>
            </p:cNvPr>
            <p:cNvSpPr txBox="1"/>
            <p:nvPr/>
          </p:nvSpPr>
          <p:spPr>
            <a:xfrm>
              <a:off x="4660745" y="3484312"/>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ctr"/>
              <a:r>
                <a:rPr lang="en-US" altLang="zh-CN" sz="1600" b="1" u="sng" dirty="0">
                  <a:solidFill>
                    <a:schemeClr val="bg1"/>
                  </a:solidFill>
                  <a:cs typeface="+mn-ea"/>
                  <a:sym typeface="+mn-lt"/>
                </a:rPr>
                <a:t>Add Title Text</a:t>
              </a:r>
              <a:endParaRPr lang="zh-CN" altLang="en-US" sz="1600" b="1" u="sng" dirty="0">
                <a:solidFill>
                  <a:schemeClr val="bg1"/>
                </a:solidFill>
                <a:cs typeface="+mn-ea"/>
                <a:sym typeface="+mn-lt"/>
              </a:endParaRPr>
            </a:p>
          </p:txBody>
        </p:sp>
        <p:sp>
          <p:nvSpPr>
            <p:cNvPr id="11" name="iS1ide-TextBox 14">
              <a:extLst>
                <a:ext uri="{FF2B5EF4-FFF2-40B4-BE49-F238E27FC236}">
                  <a16:creationId xmlns:a16="http://schemas.microsoft.com/office/drawing/2014/main" id="{456717B7-76F6-43AF-82EE-1FA19CEE5734}"/>
                </a:ext>
              </a:extLst>
            </p:cNvPr>
            <p:cNvSpPr txBox="1"/>
            <p:nvPr/>
          </p:nvSpPr>
          <p:spPr>
            <a:xfrm>
              <a:off x="4660745" y="3767334"/>
              <a:ext cx="287052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ctr">
                <a:lnSpc>
                  <a:spcPct val="150000"/>
                </a:lnSpc>
              </a:pPr>
              <a:r>
                <a:rPr lang="en-US" altLang="zh-CN" sz="1100" u="sng" dirty="0">
                  <a:solidFill>
                    <a:schemeClr val="bg1"/>
                  </a:solidFill>
                  <a:cs typeface="+mn-ea"/>
                  <a:sym typeface="+mn-lt"/>
                </a:rPr>
                <a:t>Click here to add content, content to match the title. </a:t>
              </a:r>
              <a:endParaRPr lang="zh-CN" altLang="en-US" sz="1100" u="sng" dirty="0">
                <a:solidFill>
                  <a:schemeClr val="bg1"/>
                </a:solidFill>
                <a:cs typeface="+mn-ea"/>
                <a:sym typeface="+mn-lt"/>
              </a:endParaRPr>
            </a:p>
          </p:txBody>
        </p:sp>
      </p:grpSp>
      <p:sp>
        <p:nvSpPr>
          <p:cNvPr id="12" name="íṡľíḍè-文本框 12">
            <a:extLst>
              <a:ext uri="{FF2B5EF4-FFF2-40B4-BE49-F238E27FC236}">
                <a16:creationId xmlns:a16="http://schemas.microsoft.com/office/drawing/2014/main" id="{35D71E7D-CDD9-4A6E-9C8E-02D60788BE4F}"/>
              </a:ext>
            </a:extLst>
          </p:cNvPr>
          <p:cNvSpPr txBox="1">
            <a:spLocks/>
          </p:cNvSpPr>
          <p:nvPr/>
        </p:nvSpPr>
        <p:spPr>
          <a:xfrm>
            <a:off x="1561864" y="5202146"/>
            <a:ext cx="9228056" cy="812800"/>
          </a:xfrm>
          <a:prstGeom prst="rect">
            <a:avLst/>
          </a:prstGeom>
        </p:spPr>
        <p:txBody>
          <a:bodyPr wrap="square">
            <a:normAutofit/>
          </a:bodyPr>
          <a:lstStyle/>
          <a:p>
            <a:pPr>
              <a:lnSpc>
                <a:spcPct val="120000"/>
              </a:lnSpc>
              <a:spcBef>
                <a:spcPct val="20000"/>
              </a:spcBef>
            </a:pPr>
            <a:r>
              <a:rPr lang="en-US" altLang="zh-CN" sz="1400" dirty="0">
                <a:solidFill>
                  <a:schemeClr val="bg1">
                    <a:lumMod val="65000"/>
                  </a:schemeClr>
                </a:solidFill>
                <a:cs typeface="+mn-ea"/>
                <a:sym typeface="+mn-lt"/>
              </a:rPr>
              <a:t>Click here to add content, content to match the title. Click here to add content, content to match the title. Click here to add content, content to match the title. </a:t>
            </a:r>
          </a:p>
        </p:txBody>
      </p:sp>
      <p:pic>
        <p:nvPicPr>
          <p:cNvPr id="13" name="图片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143" y="2131626"/>
            <a:ext cx="3899530" cy="2600012"/>
          </a:xfrm>
          <a:prstGeom prst="rect">
            <a:avLst/>
          </a:prstGeom>
        </p:spPr>
      </p:pic>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0153" y="2126362"/>
            <a:ext cx="3885883" cy="2589652"/>
          </a:xfrm>
          <a:prstGeom prst="rect">
            <a:avLst/>
          </a:prstGeom>
        </p:spPr>
      </p:pic>
    </p:spTree>
    <p:extLst>
      <p:ext uri="{BB962C8B-B14F-4D97-AF65-F5344CB8AC3E}">
        <p14:creationId xmlns:p14="http://schemas.microsoft.com/office/powerpoint/2010/main" val="2621507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710493" y="250561"/>
            <a:ext cx="2771015" cy="646331"/>
          </a:xfrm>
          <a:prstGeom prst="rect">
            <a:avLst/>
          </a:prstGeom>
          <a:noFill/>
        </p:spPr>
        <p:txBody>
          <a:bodyPr wrap="none" rtlCol="0">
            <a:spAutoFit/>
          </a:bodyPr>
          <a:lstStyle/>
          <a:p>
            <a:pPr algn="ctr"/>
            <a:r>
              <a:rPr lang="en-US" altLang="zh-CN" sz="3600" b="1" dirty="0">
                <a:solidFill>
                  <a:srgbClr val="C2191B"/>
                </a:solidFill>
                <a:cs typeface="+mn-ea"/>
                <a:sym typeface="+mn-lt"/>
              </a:rPr>
              <a:t>Job Overview</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Group 37">
            <a:extLst>
              <a:ext uri="{FF2B5EF4-FFF2-40B4-BE49-F238E27FC236}">
                <a16:creationId xmlns:a16="http://schemas.microsoft.com/office/drawing/2014/main" id="{14B48E8E-6392-4640-BBC0-6CEAE1654E2B}"/>
              </a:ext>
            </a:extLst>
          </p:cNvPr>
          <p:cNvGrpSpPr/>
          <p:nvPr/>
        </p:nvGrpSpPr>
        <p:grpSpPr>
          <a:xfrm>
            <a:off x="1084723" y="2226904"/>
            <a:ext cx="2427694" cy="864673"/>
            <a:chOff x="1494367" y="2220559"/>
            <a:chExt cx="2427694" cy="864673"/>
          </a:xfrm>
        </p:grpSpPr>
        <p:sp>
          <p:nvSpPr>
            <p:cNvPr id="5" name="Text Placeholder 2">
              <a:extLst>
                <a:ext uri="{FF2B5EF4-FFF2-40B4-BE49-F238E27FC236}">
                  <a16:creationId xmlns:a16="http://schemas.microsoft.com/office/drawing/2014/main" id="{EBB43586-D55B-459D-BD25-8C269D22A932}"/>
                </a:ext>
              </a:extLst>
            </p:cNvPr>
            <p:cNvSpPr txBox="1">
              <a:spLocks/>
            </p:cNvSpPr>
            <p:nvPr/>
          </p:nvSpPr>
          <p:spPr>
            <a:xfrm>
              <a:off x="1908601"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chemeClr val="tx1">
                      <a:lumMod val="50000"/>
                      <a:lumOff val="50000"/>
                    </a:schemeClr>
                  </a:solidFill>
                  <a:cs typeface="+mn-ea"/>
                  <a:sym typeface="+mn-lt"/>
                </a:rPr>
                <a:t>Add Title Text</a:t>
              </a:r>
              <a:endParaRPr lang="en-US" sz="1600" b="1" dirty="0">
                <a:solidFill>
                  <a:schemeClr val="tx1">
                    <a:lumMod val="50000"/>
                    <a:lumOff val="50000"/>
                  </a:schemeClr>
                </a:solidFill>
                <a:cs typeface="+mn-ea"/>
                <a:sym typeface="+mn-lt"/>
              </a:endParaRPr>
            </a:p>
          </p:txBody>
        </p:sp>
        <p:sp>
          <p:nvSpPr>
            <p:cNvPr id="6" name="TextBox 42">
              <a:extLst>
                <a:ext uri="{FF2B5EF4-FFF2-40B4-BE49-F238E27FC236}">
                  <a16:creationId xmlns:a16="http://schemas.microsoft.com/office/drawing/2014/main" id="{372AB3A3-2621-41B2-96E5-8747FF5FA0F2}"/>
                </a:ext>
              </a:extLst>
            </p:cNvPr>
            <p:cNvSpPr txBox="1"/>
            <p:nvPr/>
          </p:nvSpPr>
          <p:spPr>
            <a:xfrm>
              <a:off x="1494367" y="2559832"/>
              <a:ext cx="2324283" cy="525400"/>
            </a:xfrm>
            <a:prstGeom prst="rect">
              <a:avLst/>
            </a:prstGeom>
            <a:noFill/>
          </p:spPr>
          <p:txBody>
            <a:bodyPr wrap="square" lIns="0" tIns="0" rIns="0" bIns="0" rtlCol="0">
              <a:spAutoFit/>
            </a:bodyPr>
            <a:lstStyle/>
            <a:p>
              <a:pPr algn="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grpSp>
        <p:nvGrpSpPr>
          <p:cNvPr id="7" name="Group 44">
            <a:extLst>
              <a:ext uri="{FF2B5EF4-FFF2-40B4-BE49-F238E27FC236}">
                <a16:creationId xmlns:a16="http://schemas.microsoft.com/office/drawing/2014/main" id="{048A342D-99A8-4617-8094-9B30A1E681CA}"/>
              </a:ext>
            </a:extLst>
          </p:cNvPr>
          <p:cNvGrpSpPr/>
          <p:nvPr/>
        </p:nvGrpSpPr>
        <p:grpSpPr>
          <a:xfrm>
            <a:off x="8702003" y="2193359"/>
            <a:ext cx="2443340" cy="864673"/>
            <a:chOff x="1594279" y="2220559"/>
            <a:chExt cx="2443340" cy="864673"/>
          </a:xfrm>
        </p:grpSpPr>
        <p:sp>
          <p:nvSpPr>
            <p:cNvPr id="8" name="Text Placeholder 2">
              <a:extLst>
                <a:ext uri="{FF2B5EF4-FFF2-40B4-BE49-F238E27FC236}">
                  <a16:creationId xmlns:a16="http://schemas.microsoft.com/office/drawing/2014/main" id="{87849C1C-7C56-4793-9955-BA21E3C0CEB7}"/>
                </a:ext>
              </a:extLst>
            </p:cNvPr>
            <p:cNvSpPr txBox="1">
              <a:spLocks/>
            </p:cNvSpPr>
            <p:nvPr/>
          </p:nvSpPr>
          <p:spPr>
            <a:xfrm>
              <a:off x="1594279"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chemeClr val="tx1">
                      <a:lumMod val="50000"/>
                      <a:lumOff val="50000"/>
                    </a:schemeClr>
                  </a:solidFill>
                  <a:cs typeface="+mn-ea"/>
                  <a:sym typeface="+mn-lt"/>
                </a:rPr>
                <a:t>Add Title Text</a:t>
              </a:r>
            </a:p>
          </p:txBody>
        </p:sp>
        <p:sp>
          <p:nvSpPr>
            <p:cNvPr id="9" name="TextBox 49">
              <a:extLst>
                <a:ext uri="{FF2B5EF4-FFF2-40B4-BE49-F238E27FC236}">
                  <a16:creationId xmlns:a16="http://schemas.microsoft.com/office/drawing/2014/main" id="{383223A1-69A0-442F-8CFA-59F54CF2B261}"/>
                </a:ext>
              </a:extLst>
            </p:cNvPr>
            <p:cNvSpPr txBox="1"/>
            <p:nvPr/>
          </p:nvSpPr>
          <p:spPr>
            <a:xfrm>
              <a:off x="1679271" y="2559832"/>
              <a:ext cx="2358348" cy="525400"/>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grpSp>
        <p:nvGrpSpPr>
          <p:cNvPr id="10" name="Group 51">
            <a:extLst>
              <a:ext uri="{FF2B5EF4-FFF2-40B4-BE49-F238E27FC236}">
                <a16:creationId xmlns:a16="http://schemas.microsoft.com/office/drawing/2014/main" id="{C225F241-DE3D-41C2-9835-7E245D899F44}"/>
              </a:ext>
            </a:extLst>
          </p:cNvPr>
          <p:cNvGrpSpPr/>
          <p:nvPr/>
        </p:nvGrpSpPr>
        <p:grpSpPr>
          <a:xfrm>
            <a:off x="1084723" y="4652827"/>
            <a:ext cx="2427694" cy="864673"/>
            <a:chOff x="1494367" y="2220559"/>
            <a:chExt cx="2427694" cy="864673"/>
          </a:xfrm>
        </p:grpSpPr>
        <p:sp>
          <p:nvSpPr>
            <p:cNvPr id="11" name="Text Placeholder 2">
              <a:extLst>
                <a:ext uri="{FF2B5EF4-FFF2-40B4-BE49-F238E27FC236}">
                  <a16:creationId xmlns:a16="http://schemas.microsoft.com/office/drawing/2014/main" id="{DBCF561E-F465-4E45-BE09-134F29B17263}"/>
                </a:ext>
              </a:extLst>
            </p:cNvPr>
            <p:cNvSpPr txBox="1">
              <a:spLocks/>
            </p:cNvSpPr>
            <p:nvPr/>
          </p:nvSpPr>
          <p:spPr>
            <a:xfrm>
              <a:off x="1908601"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chemeClr val="tx1">
                      <a:lumMod val="50000"/>
                      <a:lumOff val="50000"/>
                    </a:schemeClr>
                  </a:solidFill>
                  <a:cs typeface="+mn-ea"/>
                  <a:sym typeface="+mn-lt"/>
                </a:rPr>
                <a:t>Add Title Text</a:t>
              </a:r>
            </a:p>
          </p:txBody>
        </p:sp>
        <p:sp>
          <p:nvSpPr>
            <p:cNvPr id="12" name="TextBox 56">
              <a:extLst>
                <a:ext uri="{FF2B5EF4-FFF2-40B4-BE49-F238E27FC236}">
                  <a16:creationId xmlns:a16="http://schemas.microsoft.com/office/drawing/2014/main" id="{1435BFB3-A85A-4F25-A8E4-AAD1F67DCC09}"/>
                </a:ext>
              </a:extLst>
            </p:cNvPr>
            <p:cNvSpPr txBox="1"/>
            <p:nvPr/>
          </p:nvSpPr>
          <p:spPr>
            <a:xfrm>
              <a:off x="1494367" y="2559832"/>
              <a:ext cx="2324283" cy="525400"/>
            </a:xfrm>
            <a:prstGeom prst="rect">
              <a:avLst/>
            </a:prstGeom>
            <a:noFill/>
          </p:spPr>
          <p:txBody>
            <a:bodyPr wrap="square" lIns="0" tIns="0" rIns="0" bIns="0" rtlCol="0">
              <a:spAutoFit/>
            </a:bodyPr>
            <a:lstStyle/>
            <a:p>
              <a:pPr algn="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grpSp>
        <p:nvGrpSpPr>
          <p:cNvPr id="13" name="Group 58">
            <a:extLst>
              <a:ext uri="{FF2B5EF4-FFF2-40B4-BE49-F238E27FC236}">
                <a16:creationId xmlns:a16="http://schemas.microsoft.com/office/drawing/2014/main" id="{DCFA53E4-3523-4E57-9C8A-698FE27567A0}"/>
              </a:ext>
            </a:extLst>
          </p:cNvPr>
          <p:cNvGrpSpPr/>
          <p:nvPr/>
        </p:nvGrpSpPr>
        <p:grpSpPr>
          <a:xfrm>
            <a:off x="8704840" y="4660588"/>
            <a:ext cx="2443340" cy="864673"/>
            <a:chOff x="1594279" y="2220559"/>
            <a:chExt cx="2443340" cy="864673"/>
          </a:xfrm>
        </p:grpSpPr>
        <p:sp>
          <p:nvSpPr>
            <p:cNvPr id="14" name="Text Placeholder 2">
              <a:extLst>
                <a:ext uri="{FF2B5EF4-FFF2-40B4-BE49-F238E27FC236}">
                  <a16:creationId xmlns:a16="http://schemas.microsoft.com/office/drawing/2014/main" id="{A009573C-DC20-4EBB-8DA8-E581990DCF88}"/>
                </a:ext>
              </a:extLst>
            </p:cNvPr>
            <p:cNvSpPr txBox="1">
              <a:spLocks/>
            </p:cNvSpPr>
            <p:nvPr/>
          </p:nvSpPr>
          <p:spPr>
            <a:xfrm>
              <a:off x="1594279"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chemeClr val="tx1">
                      <a:lumMod val="50000"/>
                      <a:lumOff val="50000"/>
                    </a:schemeClr>
                  </a:solidFill>
                  <a:cs typeface="+mn-ea"/>
                  <a:sym typeface="+mn-lt"/>
                </a:rPr>
                <a:t>Add Title Text</a:t>
              </a:r>
            </a:p>
          </p:txBody>
        </p:sp>
        <p:sp>
          <p:nvSpPr>
            <p:cNvPr id="15" name="TextBox 63">
              <a:extLst>
                <a:ext uri="{FF2B5EF4-FFF2-40B4-BE49-F238E27FC236}">
                  <a16:creationId xmlns:a16="http://schemas.microsoft.com/office/drawing/2014/main" id="{68125634-BD0D-4A18-A6CF-D197E4ADC3A6}"/>
                </a:ext>
              </a:extLst>
            </p:cNvPr>
            <p:cNvSpPr txBox="1"/>
            <p:nvPr/>
          </p:nvSpPr>
          <p:spPr>
            <a:xfrm>
              <a:off x="1679271" y="2559832"/>
              <a:ext cx="2358348" cy="525400"/>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200" dirty="0">
                  <a:solidFill>
                    <a:schemeClr val="bg1">
                      <a:lumMod val="65000"/>
                    </a:schemeClr>
                  </a:solidFill>
                  <a:cs typeface="+mn-ea"/>
                  <a:sym typeface="+mn-lt"/>
                </a:rPr>
                <a:t>Click here to add content, content to match the title. </a:t>
              </a:r>
            </a:p>
          </p:txBody>
        </p:sp>
      </p:grpSp>
      <p:sp>
        <p:nvSpPr>
          <p:cNvPr id="16" name="Shape 2728">
            <a:extLst>
              <a:ext uri="{FF2B5EF4-FFF2-40B4-BE49-F238E27FC236}">
                <a16:creationId xmlns:a16="http://schemas.microsoft.com/office/drawing/2014/main" id="{A78364F3-C8C0-4B28-BB1E-36FC42BF73EF}"/>
              </a:ext>
            </a:extLst>
          </p:cNvPr>
          <p:cNvSpPr/>
          <p:nvPr/>
        </p:nvSpPr>
        <p:spPr>
          <a:xfrm>
            <a:off x="4143348" y="2061075"/>
            <a:ext cx="1873251" cy="1876426"/>
          </a:xfrm>
          <a:custGeom>
            <a:avLst/>
            <a:gdLst/>
            <a:ahLst/>
            <a:cxnLst>
              <a:cxn ang="0">
                <a:pos x="wd2" y="hd2"/>
              </a:cxn>
              <a:cxn ang="5400000">
                <a:pos x="wd2" y="hd2"/>
              </a:cxn>
              <a:cxn ang="10800000">
                <a:pos x="wd2" y="hd2"/>
              </a:cxn>
              <a:cxn ang="16200000">
                <a:pos x="wd2" y="hd2"/>
              </a:cxn>
            </a:cxnLst>
            <a:rect l="0" t="0" r="r" b="b"/>
            <a:pathLst>
              <a:path w="21600" h="21600" extrusionOk="0">
                <a:moveTo>
                  <a:pt x="21600" y="13523"/>
                </a:moveTo>
                <a:cubicBezTo>
                  <a:pt x="21600" y="11878"/>
                  <a:pt x="20978" y="10307"/>
                  <a:pt x="19806" y="9137"/>
                </a:cubicBezTo>
                <a:cubicBezTo>
                  <a:pt x="10617" y="0"/>
                  <a:pt x="10617" y="0"/>
                  <a:pt x="10617" y="0"/>
                </a:cubicBezTo>
                <a:cubicBezTo>
                  <a:pt x="0" y="10599"/>
                  <a:pt x="0" y="10599"/>
                  <a:pt x="0" y="10599"/>
                </a:cubicBezTo>
                <a:cubicBezTo>
                  <a:pt x="9153" y="19773"/>
                  <a:pt x="9153" y="19773"/>
                  <a:pt x="9153" y="19773"/>
                </a:cubicBezTo>
                <a:cubicBezTo>
                  <a:pt x="10324" y="20942"/>
                  <a:pt x="11898" y="21600"/>
                  <a:pt x="13546" y="21600"/>
                </a:cubicBezTo>
                <a:cubicBezTo>
                  <a:pt x="21600" y="21600"/>
                  <a:pt x="21600" y="21600"/>
                  <a:pt x="21600" y="21600"/>
                </a:cubicBezTo>
                <a:lnTo>
                  <a:pt x="21600" y="13523"/>
                </a:lnTo>
                <a:close/>
              </a:path>
            </a:pathLst>
          </a:cu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cs typeface="+mn-ea"/>
              <a:sym typeface="+mn-lt"/>
            </a:endParaRPr>
          </a:p>
        </p:txBody>
      </p:sp>
      <p:grpSp>
        <p:nvGrpSpPr>
          <p:cNvPr id="17" name="组合 28">
            <a:extLst>
              <a:ext uri="{FF2B5EF4-FFF2-40B4-BE49-F238E27FC236}">
                <a16:creationId xmlns:a16="http://schemas.microsoft.com/office/drawing/2014/main" id="{8B412A3A-B33C-45AA-AC06-7F3ECBCA0A38}"/>
              </a:ext>
            </a:extLst>
          </p:cNvPr>
          <p:cNvGrpSpPr/>
          <p:nvPr/>
        </p:nvGrpSpPr>
        <p:grpSpPr>
          <a:xfrm>
            <a:off x="4314798" y="2232523"/>
            <a:ext cx="577851" cy="577851"/>
            <a:chOff x="4328245" y="1946358"/>
            <a:chExt cx="577851" cy="577851"/>
          </a:xfrm>
        </p:grpSpPr>
        <p:sp>
          <p:nvSpPr>
            <p:cNvPr id="18" name="Shape 2740">
              <a:extLst>
                <a:ext uri="{FF2B5EF4-FFF2-40B4-BE49-F238E27FC236}">
                  <a16:creationId xmlns:a16="http://schemas.microsoft.com/office/drawing/2014/main" id="{727D7BDE-210B-4626-9F46-4E2C89008466}"/>
                </a:ext>
              </a:extLst>
            </p:cNvPr>
            <p:cNvSpPr/>
            <p:nvPr/>
          </p:nvSpPr>
          <p:spPr>
            <a:xfrm>
              <a:off x="4328245" y="1946358"/>
              <a:ext cx="577851" cy="577851"/>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lumMod val="65000"/>
                  </a:schemeClr>
                </a:solidFill>
                <a:cs typeface="+mn-ea"/>
                <a:sym typeface="+mn-lt"/>
              </a:endParaRPr>
            </a:p>
          </p:txBody>
        </p:sp>
        <p:sp>
          <p:nvSpPr>
            <p:cNvPr id="19" name="Shape 2778">
              <a:extLst>
                <a:ext uri="{FF2B5EF4-FFF2-40B4-BE49-F238E27FC236}">
                  <a16:creationId xmlns:a16="http://schemas.microsoft.com/office/drawing/2014/main" id="{6D01568A-9CB1-400E-95DE-732E97DE59AF}"/>
                </a:ext>
              </a:extLst>
            </p:cNvPr>
            <p:cNvSpPr/>
            <p:nvPr/>
          </p:nvSpPr>
          <p:spPr>
            <a:xfrm>
              <a:off x="4477506" y="20956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D80307"/>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
        <p:nvSpPr>
          <p:cNvPr id="20" name="Shape 2730">
            <a:extLst>
              <a:ext uri="{FF2B5EF4-FFF2-40B4-BE49-F238E27FC236}">
                <a16:creationId xmlns:a16="http://schemas.microsoft.com/office/drawing/2014/main" id="{57A158AF-FED5-4919-8D7D-8C6B98C31089}"/>
              </a:ext>
            </a:extLst>
          </p:cNvPr>
          <p:cNvSpPr/>
          <p:nvPr/>
        </p:nvSpPr>
        <p:spPr>
          <a:xfrm>
            <a:off x="6181700" y="2061075"/>
            <a:ext cx="1873251" cy="1876426"/>
          </a:xfrm>
          <a:custGeom>
            <a:avLst/>
            <a:gdLst/>
            <a:ahLst/>
            <a:cxnLst>
              <a:cxn ang="0">
                <a:pos x="wd2" y="hd2"/>
              </a:cxn>
              <a:cxn ang="5400000">
                <a:pos x="wd2" y="hd2"/>
              </a:cxn>
              <a:cxn ang="10800000">
                <a:pos x="wd2" y="hd2"/>
              </a:cxn>
              <a:cxn ang="16200000">
                <a:pos x="wd2" y="hd2"/>
              </a:cxn>
            </a:cxnLst>
            <a:rect l="0" t="0" r="r" b="b"/>
            <a:pathLst>
              <a:path w="21600" h="21600" extrusionOk="0">
                <a:moveTo>
                  <a:pt x="0" y="13523"/>
                </a:moveTo>
                <a:cubicBezTo>
                  <a:pt x="0" y="11878"/>
                  <a:pt x="622" y="10307"/>
                  <a:pt x="1794" y="9137"/>
                </a:cubicBezTo>
                <a:cubicBezTo>
                  <a:pt x="10983" y="0"/>
                  <a:pt x="10983" y="0"/>
                  <a:pt x="10983" y="0"/>
                </a:cubicBezTo>
                <a:cubicBezTo>
                  <a:pt x="21600" y="10599"/>
                  <a:pt x="21600" y="10599"/>
                  <a:pt x="21600" y="10599"/>
                </a:cubicBezTo>
                <a:cubicBezTo>
                  <a:pt x="12447" y="19773"/>
                  <a:pt x="12447" y="19773"/>
                  <a:pt x="12447" y="19773"/>
                </a:cubicBezTo>
                <a:cubicBezTo>
                  <a:pt x="11276" y="20942"/>
                  <a:pt x="9702" y="21600"/>
                  <a:pt x="8054" y="21600"/>
                </a:cubicBezTo>
                <a:cubicBezTo>
                  <a:pt x="0" y="21600"/>
                  <a:pt x="0" y="21600"/>
                  <a:pt x="0" y="21600"/>
                </a:cubicBezTo>
                <a:lnTo>
                  <a:pt x="0" y="13523"/>
                </a:lnTo>
                <a:close/>
              </a:path>
            </a:pathLst>
          </a:custGeom>
          <a:solidFill>
            <a:srgbClr val="C2191B"/>
          </a:solidFill>
          <a:ln w="12700" cap="flat">
            <a:noFill/>
            <a:miter lim="400000"/>
          </a:ln>
          <a:effectLst/>
        </p:spPr>
        <p:txBody>
          <a:bodyPr wrap="square" lIns="45719" tIns="45719" rIns="45719" bIns="45719"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cs typeface="+mn-ea"/>
              <a:sym typeface="+mn-lt"/>
            </a:endParaRPr>
          </a:p>
        </p:txBody>
      </p:sp>
      <p:grpSp>
        <p:nvGrpSpPr>
          <p:cNvPr id="21" name="组合 32">
            <a:extLst>
              <a:ext uri="{FF2B5EF4-FFF2-40B4-BE49-F238E27FC236}">
                <a16:creationId xmlns:a16="http://schemas.microsoft.com/office/drawing/2014/main" id="{0ABE216B-79CC-4717-8E3F-96114233C187}"/>
              </a:ext>
            </a:extLst>
          </p:cNvPr>
          <p:cNvGrpSpPr/>
          <p:nvPr/>
        </p:nvGrpSpPr>
        <p:grpSpPr>
          <a:xfrm>
            <a:off x="7305650" y="2232523"/>
            <a:ext cx="577851" cy="577851"/>
            <a:chOff x="7319097" y="1946358"/>
            <a:chExt cx="577851" cy="577851"/>
          </a:xfrm>
        </p:grpSpPr>
        <p:sp>
          <p:nvSpPr>
            <p:cNvPr id="22" name="Shape 2732">
              <a:extLst>
                <a:ext uri="{FF2B5EF4-FFF2-40B4-BE49-F238E27FC236}">
                  <a16:creationId xmlns:a16="http://schemas.microsoft.com/office/drawing/2014/main" id="{D5F40EF9-0CBC-4C34-BDD7-26C700FF1721}"/>
                </a:ext>
              </a:extLst>
            </p:cNvPr>
            <p:cNvSpPr/>
            <p:nvPr/>
          </p:nvSpPr>
          <p:spPr>
            <a:xfrm>
              <a:off x="7319097" y="1946358"/>
              <a:ext cx="577851" cy="577851"/>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lumMod val="65000"/>
                  </a:schemeClr>
                </a:solidFill>
                <a:cs typeface="+mn-ea"/>
                <a:sym typeface="+mn-lt"/>
              </a:endParaRPr>
            </a:p>
          </p:txBody>
        </p:sp>
        <p:sp>
          <p:nvSpPr>
            <p:cNvPr id="23" name="Shape 2748">
              <a:extLst>
                <a:ext uri="{FF2B5EF4-FFF2-40B4-BE49-F238E27FC236}">
                  <a16:creationId xmlns:a16="http://schemas.microsoft.com/office/drawing/2014/main" id="{F77A126E-62AA-42D3-AE57-C9BE67265806}"/>
                </a:ext>
              </a:extLst>
            </p:cNvPr>
            <p:cNvSpPr/>
            <p:nvPr/>
          </p:nvSpPr>
          <p:spPr>
            <a:xfrm>
              <a:off x="7468358" y="20956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lumMod val="65000"/>
                <a:lumOff val="35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
        <p:nvSpPr>
          <p:cNvPr id="24" name="Shape 2729">
            <a:extLst>
              <a:ext uri="{FF2B5EF4-FFF2-40B4-BE49-F238E27FC236}">
                <a16:creationId xmlns:a16="http://schemas.microsoft.com/office/drawing/2014/main" id="{E63DCB83-73ED-4619-A1B0-A5D064C6A153}"/>
              </a:ext>
            </a:extLst>
          </p:cNvPr>
          <p:cNvSpPr/>
          <p:nvPr/>
        </p:nvSpPr>
        <p:spPr>
          <a:xfrm>
            <a:off x="4143348" y="4099426"/>
            <a:ext cx="1873251" cy="1876426"/>
          </a:xfrm>
          <a:custGeom>
            <a:avLst/>
            <a:gdLst/>
            <a:ahLst/>
            <a:cxnLst>
              <a:cxn ang="0">
                <a:pos x="wd2" y="hd2"/>
              </a:cxn>
              <a:cxn ang="5400000">
                <a:pos x="wd2" y="hd2"/>
              </a:cxn>
              <a:cxn ang="10800000">
                <a:pos x="wd2" y="hd2"/>
              </a:cxn>
              <a:cxn ang="16200000">
                <a:pos x="wd2" y="hd2"/>
              </a:cxn>
            </a:cxnLst>
            <a:rect l="0" t="0" r="r" b="b"/>
            <a:pathLst>
              <a:path w="21600" h="21600" extrusionOk="0">
                <a:moveTo>
                  <a:pt x="21600" y="8041"/>
                </a:moveTo>
                <a:cubicBezTo>
                  <a:pt x="21600" y="9685"/>
                  <a:pt x="20978" y="11257"/>
                  <a:pt x="19806" y="12426"/>
                </a:cubicBezTo>
                <a:cubicBezTo>
                  <a:pt x="10617" y="21600"/>
                  <a:pt x="10617" y="21600"/>
                  <a:pt x="10617" y="21600"/>
                </a:cubicBezTo>
                <a:cubicBezTo>
                  <a:pt x="0" y="10964"/>
                  <a:pt x="0" y="10964"/>
                  <a:pt x="0" y="10964"/>
                </a:cubicBezTo>
                <a:cubicBezTo>
                  <a:pt x="9153" y="1791"/>
                  <a:pt x="9153" y="1791"/>
                  <a:pt x="9153" y="1791"/>
                </a:cubicBezTo>
                <a:cubicBezTo>
                  <a:pt x="10324" y="658"/>
                  <a:pt x="11898" y="0"/>
                  <a:pt x="13546" y="0"/>
                </a:cubicBezTo>
                <a:cubicBezTo>
                  <a:pt x="21600" y="0"/>
                  <a:pt x="21600" y="0"/>
                  <a:pt x="21600" y="0"/>
                </a:cubicBezTo>
                <a:lnTo>
                  <a:pt x="21600" y="8041"/>
                </a:lnTo>
                <a:close/>
              </a:path>
            </a:pathLst>
          </a:custGeom>
          <a:solidFill>
            <a:srgbClr val="C2191B"/>
          </a:solidFill>
          <a:ln w="12700" cap="flat">
            <a:noFill/>
            <a:miter lim="400000"/>
          </a:ln>
          <a:effectLst/>
        </p:spPr>
        <p:txBody>
          <a:bodyPr wrap="square" lIns="45719" tIns="45719" rIns="45719" bIns="45719"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cs typeface="+mn-ea"/>
              <a:sym typeface="+mn-lt"/>
            </a:endParaRPr>
          </a:p>
        </p:txBody>
      </p:sp>
      <p:grpSp>
        <p:nvGrpSpPr>
          <p:cNvPr id="25" name="组合 36">
            <a:extLst>
              <a:ext uri="{FF2B5EF4-FFF2-40B4-BE49-F238E27FC236}">
                <a16:creationId xmlns:a16="http://schemas.microsoft.com/office/drawing/2014/main" id="{A6E1911B-78B1-4A72-BA88-E055D2A49793}"/>
              </a:ext>
            </a:extLst>
          </p:cNvPr>
          <p:cNvGrpSpPr/>
          <p:nvPr/>
        </p:nvGrpSpPr>
        <p:grpSpPr>
          <a:xfrm>
            <a:off x="4314798" y="5223375"/>
            <a:ext cx="577851" cy="577851"/>
            <a:chOff x="4328245" y="4937210"/>
            <a:chExt cx="577851" cy="577851"/>
          </a:xfrm>
        </p:grpSpPr>
        <p:sp>
          <p:nvSpPr>
            <p:cNvPr id="26" name="Shape 2744">
              <a:extLst>
                <a:ext uri="{FF2B5EF4-FFF2-40B4-BE49-F238E27FC236}">
                  <a16:creationId xmlns:a16="http://schemas.microsoft.com/office/drawing/2014/main" id="{055B0C5D-C9E6-486D-8615-D104D9609DDD}"/>
                </a:ext>
              </a:extLst>
            </p:cNvPr>
            <p:cNvSpPr/>
            <p:nvPr/>
          </p:nvSpPr>
          <p:spPr>
            <a:xfrm>
              <a:off x="4328245" y="4937210"/>
              <a:ext cx="577851" cy="577851"/>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lumMod val="65000"/>
                  </a:schemeClr>
                </a:solidFill>
                <a:cs typeface="+mn-ea"/>
                <a:sym typeface="+mn-lt"/>
              </a:endParaRPr>
            </a:p>
          </p:txBody>
        </p:sp>
        <p:sp>
          <p:nvSpPr>
            <p:cNvPr id="27" name="Shape 2774">
              <a:extLst>
                <a:ext uri="{FF2B5EF4-FFF2-40B4-BE49-F238E27FC236}">
                  <a16:creationId xmlns:a16="http://schemas.microsoft.com/office/drawing/2014/main" id="{C610CDA5-C65C-4226-B0E4-47BB941E873D}"/>
                </a:ext>
              </a:extLst>
            </p:cNvPr>
            <p:cNvSpPr/>
            <p:nvPr/>
          </p:nvSpPr>
          <p:spPr>
            <a:xfrm>
              <a:off x="4477506" y="511605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lumMod val="65000"/>
                <a:lumOff val="35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
        <p:nvSpPr>
          <p:cNvPr id="28" name="Shape 2731">
            <a:extLst>
              <a:ext uri="{FF2B5EF4-FFF2-40B4-BE49-F238E27FC236}">
                <a16:creationId xmlns:a16="http://schemas.microsoft.com/office/drawing/2014/main" id="{D3315B0C-1BBB-4E20-8372-9B6EDC345339}"/>
              </a:ext>
            </a:extLst>
          </p:cNvPr>
          <p:cNvSpPr/>
          <p:nvPr/>
        </p:nvSpPr>
        <p:spPr>
          <a:xfrm>
            <a:off x="6181700" y="4099426"/>
            <a:ext cx="1873251" cy="1876426"/>
          </a:xfrm>
          <a:custGeom>
            <a:avLst/>
            <a:gdLst/>
            <a:ahLst/>
            <a:cxnLst>
              <a:cxn ang="0">
                <a:pos x="wd2" y="hd2"/>
              </a:cxn>
              <a:cxn ang="5400000">
                <a:pos x="wd2" y="hd2"/>
              </a:cxn>
              <a:cxn ang="10800000">
                <a:pos x="wd2" y="hd2"/>
              </a:cxn>
              <a:cxn ang="16200000">
                <a:pos x="wd2" y="hd2"/>
              </a:cxn>
            </a:cxnLst>
            <a:rect l="0" t="0" r="r" b="b"/>
            <a:pathLst>
              <a:path w="21600" h="21600" extrusionOk="0">
                <a:moveTo>
                  <a:pt x="0" y="8041"/>
                </a:moveTo>
                <a:cubicBezTo>
                  <a:pt x="0" y="9685"/>
                  <a:pt x="622" y="11257"/>
                  <a:pt x="1794" y="12426"/>
                </a:cubicBezTo>
                <a:cubicBezTo>
                  <a:pt x="10983" y="21600"/>
                  <a:pt x="10983" y="21600"/>
                  <a:pt x="10983" y="21600"/>
                </a:cubicBezTo>
                <a:cubicBezTo>
                  <a:pt x="21600" y="10964"/>
                  <a:pt x="21600" y="10964"/>
                  <a:pt x="21600" y="10964"/>
                </a:cubicBezTo>
                <a:cubicBezTo>
                  <a:pt x="12447" y="1791"/>
                  <a:pt x="12447" y="1791"/>
                  <a:pt x="12447" y="1791"/>
                </a:cubicBezTo>
                <a:cubicBezTo>
                  <a:pt x="11276" y="658"/>
                  <a:pt x="9702" y="0"/>
                  <a:pt x="8054" y="0"/>
                </a:cubicBezTo>
                <a:cubicBezTo>
                  <a:pt x="0" y="0"/>
                  <a:pt x="0" y="0"/>
                  <a:pt x="0" y="0"/>
                </a:cubicBezTo>
                <a:lnTo>
                  <a:pt x="0" y="8041"/>
                </a:lnTo>
                <a:close/>
              </a:path>
            </a:pathLst>
          </a:cu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cs typeface="+mn-ea"/>
              <a:sym typeface="+mn-lt"/>
            </a:endParaRPr>
          </a:p>
        </p:txBody>
      </p:sp>
      <p:grpSp>
        <p:nvGrpSpPr>
          <p:cNvPr id="29" name="组合 40">
            <a:extLst>
              <a:ext uri="{FF2B5EF4-FFF2-40B4-BE49-F238E27FC236}">
                <a16:creationId xmlns:a16="http://schemas.microsoft.com/office/drawing/2014/main" id="{30756269-0E86-4B97-B633-942510EB6E21}"/>
              </a:ext>
            </a:extLst>
          </p:cNvPr>
          <p:cNvGrpSpPr/>
          <p:nvPr/>
        </p:nvGrpSpPr>
        <p:grpSpPr>
          <a:xfrm>
            <a:off x="5162625" y="3086529"/>
            <a:ext cx="1873496" cy="1868196"/>
            <a:chOff x="5176072" y="2800364"/>
            <a:chExt cx="1873496" cy="1868196"/>
          </a:xfrm>
        </p:grpSpPr>
        <p:sp>
          <p:nvSpPr>
            <p:cNvPr id="30" name="Shape 2760">
              <a:extLst>
                <a:ext uri="{FF2B5EF4-FFF2-40B4-BE49-F238E27FC236}">
                  <a16:creationId xmlns:a16="http://schemas.microsoft.com/office/drawing/2014/main" id="{0F45D652-6736-4939-9F1D-74B58001D9CD}"/>
                </a:ext>
              </a:extLst>
            </p:cNvPr>
            <p:cNvSpPr/>
            <p:nvPr/>
          </p:nvSpPr>
          <p:spPr>
            <a:xfrm>
              <a:off x="5176072" y="2800364"/>
              <a:ext cx="792508" cy="769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5000" b="1">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5000" b="1" i="0" u="none" strike="noStrike" kern="0" cap="none" spc="0" normalizeH="0" baseline="0" noProof="0" dirty="0">
                  <a:ln>
                    <a:noFill/>
                  </a:ln>
                  <a:solidFill>
                    <a:schemeClr val="bg1"/>
                  </a:solidFill>
                  <a:effectLst/>
                  <a:uLnTx/>
                  <a:uFillTx/>
                  <a:cs typeface="+mn-ea"/>
                  <a:sym typeface="+mn-lt"/>
                </a:rPr>
                <a:t>S</a:t>
              </a:r>
            </a:p>
          </p:txBody>
        </p:sp>
        <p:sp>
          <p:nvSpPr>
            <p:cNvPr id="31" name="Shape 2761">
              <a:extLst>
                <a:ext uri="{FF2B5EF4-FFF2-40B4-BE49-F238E27FC236}">
                  <a16:creationId xmlns:a16="http://schemas.microsoft.com/office/drawing/2014/main" id="{894B4110-2A54-4ED8-98B7-430E642CCFF9}"/>
                </a:ext>
              </a:extLst>
            </p:cNvPr>
            <p:cNvSpPr/>
            <p:nvPr/>
          </p:nvSpPr>
          <p:spPr>
            <a:xfrm>
              <a:off x="6257060" y="2800364"/>
              <a:ext cx="792508" cy="769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5000" b="1">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5000" b="1" i="0" u="none" strike="noStrike" kern="0" cap="none" spc="0" normalizeH="0" baseline="0" noProof="0" dirty="0">
                  <a:ln>
                    <a:noFill/>
                  </a:ln>
                  <a:solidFill>
                    <a:schemeClr val="bg1"/>
                  </a:solidFill>
                  <a:effectLst/>
                  <a:uLnTx/>
                  <a:uFillTx/>
                  <a:cs typeface="+mn-ea"/>
                  <a:sym typeface="+mn-lt"/>
                </a:rPr>
                <a:t>W</a:t>
              </a:r>
            </a:p>
          </p:txBody>
        </p:sp>
        <p:sp>
          <p:nvSpPr>
            <p:cNvPr id="32" name="Shape 2762">
              <a:extLst>
                <a:ext uri="{FF2B5EF4-FFF2-40B4-BE49-F238E27FC236}">
                  <a16:creationId xmlns:a16="http://schemas.microsoft.com/office/drawing/2014/main" id="{A7E965A8-5E77-4304-A16F-78DB49B6378F}"/>
                </a:ext>
              </a:extLst>
            </p:cNvPr>
            <p:cNvSpPr/>
            <p:nvPr/>
          </p:nvSpPr>
          <p:spPr>
            <a:xfrm>
              <a:off x="5176072" y="3899119"/>
              <a:ext cx="792508" cy="769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5000" b="1">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5000" b="1" i="0" u="none" strike="noStrike" kern="0" cap="none" spc="0" normalizeH="0" baseline="0" noProof="0" dirty="0">
                  <a:ln>
                    <a:noFill/>
                  </a:ln>
                  <a:solidFill>
                    <a:schemeClr val="bg1"/>
                  </a:solidFill>
                  <a:effectLst/>
                  <a:uLnTx/>
                  <a:uFillTx/>
                  <a:cs typeface="+mn-ea"/>
                  <a:sym typeface="+mn-lt"/>
                </a:rPr>
                <a:t>O</a:t>
              </a:r>
            </a:p>
          </p:txBody>
        </p:sp>
        <p:sp>
          <p:nvSpPr>
            <p:cNvPr id="33" name="Shape 2763">
              <a:extLst>
                <a:ext uri="{FF2B5EF4-FFF2-40B4-BE49-F238E27FC236}">
                  <a16:creationId xmlns:a16="http://schemas.microsoft.com/office/drawing/2014/main" id="{8962115E-5352-4B7B-872C-69041B331872}"/>
                </a:ext>
              </a:extLst>
            </p:cNvPr>
            <p:cNvSpPr/>
            <p:nvPr/>
          </p:nvSpPr>
          <p:spPr>
            <a:xfrm>
              <a:off x="6257060" y="3899119"/>
              <a:ext cx="792508" cy="769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5000" b="1">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5000" b="1" i="0" u="none" strike="noStrike" kern="0" cap="none" spc="0" normalizeH="0" baseline="0" noProof="0">
                  <a:ln>
                    <a:noFill/>
                  </a:ln>
                  <a:solidFill>
                    <a:schemeClr val="bg1"/>
                  </a:solidFill>
                  <a:effectLst/>
                  <a:uLnTx/>
                  <a:uFillTx/>
                  <a:cs typeface="+mn-ea"/>
                  <a:sym typeface="+mn-lt"/>
                </a:rPr>
                <a:t>T</a:t>
              </a:r>
            </a:p>
          </p:txBody>
        </p:sp>
      </p:grpSp>
      <p:grpSp>
        <p:nvGrpSpPr>
          <p:cNvPr id="34" name="组合 45">
            <a:extLst>
              <a:ext uri="{FF2B5EF4-FFF2-40B4-BE49-F238E27FC236}">
                <a16:creationId xmlns:a16="http://schemas.microsoft.com/office/drawing/2014/main" id="{231CA18E-DF2C-476D-A545-3F07355E1110}"/>
              </a:ext>
            </a:extLst>
          </p:cNvPr>
          <p:cNvGrpSpPr/>
          <p:nvPr/>
        </p:nvGrpSpPr>
        <p:grpSpPr>
          <a:xfrm>
            <a:off x="7305650" y="5223375"/>
            <a:ext cx="577851" cy="577851"/>
            <a:chOff x="7319097" y="4937210"/>
            <a:chExt cx="577851" cy="577851"/>
          </a:xfrm>
        </p:grpSpPr>
        <p:sp>
          <p:nvSpPr>
            <p:cNvPr id="35" name="Shape 2736">
              <a:extLst>
                <a:ext uri="{FF2B5EF4-FFF2-40B4-BE49-F238E27FC236}">
                  <a16:creationId xmlns:a16="http://schemas.microsoft.com/office/drawing/2014/main" id="{96E8AC25-2DBD-430B-9E9C-350B8767669D}"/>
                </a:ext>
              </a:extLst>
            </p:cNvPr>
            <p:cNvSpPr/>
            <p:nvPr/>
          </p:nvSpPr>
          <p:spPr>
            <a:xfrm>
              <a:off x="7319097" y="4937210"/>
              <a:ext cx="577851" cy="577851"/>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lumMod val="65000"/>
                  </a:schemeClr>
                </a:solidFill>
                <a:cs typeface="+mn-ea"/>
                <a:sym typeface="+mn-lt"/>
              </a:endParaRPr>
            </a:p>
          </p:txBody>
        </p:sp>
        <p:sp>
          <p:nvSpPr>
            <p:cNvPr id="36" name="Shape 2784">
              <a:extLst>
                <a:ext uri="{FF2B5EF4-FFF2-40B4-BE49-F238E27FC236}">
                  <a16:creationId xmlns:a16="http://schemas.microsoft.com/office/drawing/2014/main" id="{83D018DA-E447-46F3-9E78-D64ADB387346}"/>
                </a:ext>
              </a:extLst>
            </p:cNvPr>
            <p:cNvSpPr/>
            <p:nvPr/>
          </p:nvSpPr>
          <p:spPr>
            <a:xfrm>
              <a:off x="7468358" y="51068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D80307"/>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Tree>
    <p:extLst>
      <p:ext uri="{BB962C8B-B14F-4D97-AF65-F5344CB8AC3E}">
        <p14:creationId xmlns:p14="http://schemas.microsoft.com/office/powerpoint/2010/main" val="22744946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
                                          </p:val>
                                        </p:tav>
                                        <p:tav tm="100000">
                                          <p:val>
                                            <p:strVal val="#ppt_x"/>
                                          </p:val>
                                        </p:tav>
                                      </p:tavLst>
                                    </p:anim>
                                    <p:anim calcmode="lin" valueType="num">
                                      <p:cBhvr>
                                        <p:cTn id="18" dur="500" fill="hold"/>
                                        <p:tgtEl>
                                          <p:spTgt spid="2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fltVal val="0.5"/>
                                          </p:val>
                                        </p:tav>
                                        <p:tav tm="100000">
                                          <p:val>
                                            <p:strVal val="#ppt_x"/>
                                          </p:val>
                                        </p:tav>
                                      </p:tavLst>
                                    </p:anim>
                                    <p:anim calcmode="lin" valueType="num">
                                      <p:cBhvr>
                                        <p:cTn id="25" dur="500" fill="hold"/>
                                        <p:tgtEl>
                                          <p:spTgt spid="2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75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anim calcmode="lin" valueType="num">
                                      <p:cBhvr>
                                        <p:cTn id="31" dur="500" fill="hold"/>
                                        <p:tgtEl>
                                          <p:spTgt spid="28"/>
                                        </p:tgtEl>
                                        <p:attrNameLst>
                                          <p:attrName>ppt_x</p:attrName>
                                        </p:attrNameLst>
                                      </p:cBhvr>
                                      <p:tavLst>
                                        <p:tav tm="0">
                                          <p:val>
                                            <p:fltVal val="0.5"/>
                                          </p:val>
                                        </p:tav>
                                        <p:tav tm="100000">
                                          <p:val>
                                            <p:strVal val="#ppt_x"/>
                                          </p:val>
                                        </p:tav>
                                      </p:tavLst>
                                    </p:anim>
                                    <p:anim calcmode="lin" valueType="num">
                                      <p:cBhvr>
                                        <p:cTn id="32" dur="500" fill="hold"/>
                                        <p:tgtEl>
                                          <p:spTgt spid="28"/>
                                        </p:tgtEl>
                                        <p:attrNameLst>
                                          <p:attrName>ppt_y</p:attrName>
                                        </p:attrNameLst>
                                      </p:cBhvr>
                                      <p:tavLst>
                                        <p:tav tm="0">
                                          <p:val>
                                            <p:fltVal val="0.5"/>
                                          </p:val>
                                        </p:tav>
                                        <p:tav tm="100000">
                                          <p:val>
                                            <p:strVal val="#ppt_y"/>
                                          </p:val>
                                        </p:tav>
                                      </p:tavLst>
                                    </p:anim>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1750"/>
                            </p:stCondLst>
                            <p:childTnLst>
                              <p:par>
                                <p:cTn id="38" presetID="53" presetClass="entr" presetSubtype="16"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53" presetClass="entr" presetSubtype="16"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53" presetClass="entr" presetSubtype="16"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2250"/>
                            </p:stCondLst>
                            <p:childTnLst>
                              <p:par>
                                <p:cTn id="59" presetID="2" presetClass="entr" presetSubtype="4"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par>
                          <p:cTn id="63" fill="hold">
                            <p:stCondLst>
                              <p:cond delay="2750"/>
                            </p:stCondLst>
                            <p:childTnLst>
                              <p:par>
                                <p:cTn id="64" presetID="2" presetClass="entr" presetSubtype="4"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par>
                          <p:cTn id="68" fill="hold">
                            <p:stCondLst>
                              <p:cond delay="3250"/>
                            </p:stCondLst>
                            <p:childTnLst>
                              <p:par>
                                <p:cTn id="69" presetID="2" presetClass="entr" presetSubtype="4"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524292-8819-4F2A-87B2-F6F39C5A5C29}"/>
              </a:ext>
            </a:extLst>
          </p:cNvPr>
          <p:cNvSpPr txBox="1"/>
          <p:nvPr/>
        </p:nvSpPr>
        <p:spPr>
          <a:xfrm>
            <a:off x="4371193" y="3208107"/>
            <a:ext cx="3150798" cy="830997"/>
          </a:xfrm>
          <a:prstGeom prst="rect">
            <a:avLst/>
          </a:prstGeom>
          <a:noFill/>
          <a:effectLst/>
        </p:spPr>
        <p:txBody>
          <a:bodyPr wrap="none" rtlCol="0">
            <a:spAutoFit/>
          </a:bodyPr>
          <a:lstStyle/>
          <a:p>
            <a:pPr algn="ctr"/>
            <a:r>
              <a:rPr lang="en-US" altLang="zh-CN" sz="4800" b="1" dirty="0">
                <a:solidFill>
                  <a:schemeClr val="bg1"/>
                </a:solidFill>
                <a:cs typeface="+mn-ea"/>
                <a:sym typeface="+mn-lt"/>
              </a:rPr>
              <a:t>Completion</a:t>
            </a:r>
            <a:endParaRPr lang="zh-CN" altLang="en-US" sz="4800" b="1" dirty="0">
              <a:solidFill>
                <a:schemeClr val="bg1"/>
              </a:solidFill>
              <a:cs typeface="+mn-ea"/>
              <a:sym typeface="+mn-lt"/>
            </a:endParaRPr>
          </a:p>
        </p:txBody>
      </p:sp>
      <p:sp>
        <p:nvSpPr>
          <p:cNvPr id="3" name="任意多边形: 形状 850">
            <a:extLst>
              <a:ext uri="{FF2B5EF4-FFF2-40B4-BE49-F238E27FC236}">
                <a16:creationId xmlns:a16="http://schemas.microsoft.com/office/drawing/2014/main" id="{151FDFDF-2019-4E6B-9511-58124992BBE2}"/>
              </a:ext>
            </a:extLst>
          </p:cNvPr>
          <p:cNvSpPr/>
          <p:nvPr/>
        </p:nvSpPr>
        <p:spPr>
          <a:xfrm>
            <a:off x="5241422" y="139873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a:solidFill>
                  <a:srgbClr val="C2191B"/>
                </a:solidFill>
                <a:effectLst>
                  <a:outerShdw blurRad="38100" dist="38100" dir="2700000" algn="tl">
                    <a:srgbClr val="000000">
                      <a:alpha val="43137"/>
                    </a:srgbClr>
                  </a:outerShdw>
                </a:effectLst>
                <a:cs typeface="+mn-ea"/>
                <a:sym typeface="+mn-lt"/>
              </a:rPr>
              <a:t>02</a:t>
            </a:r>
            <a:endParaRPr lang="zh-CN" altLang="en-US" sz="4400" b="1" dirty="0">
              <a:solidFill>
                <a:srgbClr val="C2191B"/>
              </a:solidFill>
              <a:effectLst>
                <a:outerShdw blurRad="38100" dist="38100" dir="2700000" algn="tl">
                  <a:srgbClr val="000000">
                    <a:alpha val="43137"/>
                  </a:srgbClr>
                </a:outerShdw>
              </a:effectLst>
              <a:cs typeface="+mn-ea"/>
              <a:sym typeface="+mn-lt"/>
            </a:endParaRPr>
          </a:p>
        </p:txBody>
      </p:sp>
      <p:sp>
        <p:nvSpPr>
          <p:cNvPr id="4" name="TextBox 17">
            <a:extLst>
              <a:ext uri="{FF2B5EF4-FFF2-40B4-BE49-F238E27FC236}">
                <a16:creationId xmlns:a16="http://schemas.microsoft.com/office/drawing/2014/main" id="{BF2E8877-4EEB-49CA-B58B-BF1EF4F67C16}"/>
              </a:ext>
            </a:extLst>
          </p:cNvPr>
          <p:cNvSpPr txBox="1"/>
          <p:nvPr/>
        </p:nvSpPr>
        <p:spPr>
          <a:xfrm>
            <a:off x="2847786" y="4068662"/>
            <a:ext cx="6197602" cy="629852"/>
          </a:xfrm>
          <a:prstGeom prst="rect">
            <a:avLst/>
          </a:prstGeom>
          <a:noFill/>
        </p:spPr>
        <p:txBody>
          <a:bodyPr wrap="square" rtlCol="0">
            <a:spAutoFit/>
          </a:bodyPr>
          <a:lstStyle/>
          <a:p>
            <a:pPr algn="ctr">
              <a:lnSpc>
                <a:spcPct val="130000"/>
              </a:lnSpc>
            </a:pPr>
            <a:r>
              <a:rPr lang="en-US" altLang="zh-CN" sz="1400" b="1" dirty="0">
                <a:solidFill>
                  <a:schemeClr val="bg1"/>
                </a:solidFill>
                <a:cs typeface="+mn-ea"/>
                <a:sym typeface="+mn-lt"/>
              </a:rPr>
              <a:t>Click here to add content, content to match the title. </a:t>
            </a:r>
            <a:endParaRPr lang="en-US" altLang="zh-CN" sz="1400" dirty="0">
              <a:solidFill>
                <a:schemeClr val="bg1"/>
              </a:solidFill>
              <a:cs typeface="+mn-ea"/>
              <a:sym typeface="+mn-lt"/>
            </a:endParaRPr>
          </a:p>
          <a:p>
            <a:pPr algn="ctr">
              <a:lnSpc>
                <a:spcPct val="130000"/>
              </a:lnSpc>
            </a:pPr>
            <a:endParaRPr lang="en-US" altLang="zh-CN" sz="1400" dirty="0">
              <a:solidFill>
                <a:schemeClr val="bg1"/>
              </a:solidFill>
              <a:cs typeface="+mn-ea"/>
              <a:sym typeface="+mn-lt"/>
            </a:endParaRPr>
          </a:p>
        </p:txBody>
      </p:sp>
    </p:spTree>
    <p:extLst>
      <p:ext uri="{BB962C8B-B14F-4D97-AF65-F5344CB8AC3E}">
        <p14:creationId xmlns:p14="http://schemas.microsoft.com/office/powerpoint/2010/main" val="4282686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64" presetClass="path" presetSubtype="0" decel="100000" fill="hold" grpId="1" nodeType="withEffect">
                                  <p:stCondLst>
                                    <p:cond delay="0"/>
                                  </p:stCondLst>
                                  <p:childTnLst>
                                    <p:animMotion origin="layout" path="M -4.16667E-7 -3.7037E-7 L -4.16667E-7 0.05 " pathEditMode="relative" rAng="0" ptsTypes="AA">
                                      <p:cBhvr>
                                        <p:cTn id="20" dur="1000" spd="-100000" fill="hold"/>
                                        <p:tgtEl>
                                          <p:spTgt spid="4"/>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FE3F12-EF2B-4C2B-8DA1-3D9B6D947A7C}"/>
              </a:ext>
            </a:extLst>
          </p:cNvPr>
          <p:cNvSpPr txBox="1"/>
          <p:nvPr/>
        </p:nvSpPr>
        <p:spPr>
          <a:xfrm>
            <a:off x="4888748" y="250561"/>
            <a:ext cx="2414507" cy="646331"/>
          </a:xfrm>
          <a:prstGeom prst="rect">
            <a:avLst/>
          </a:prstGeom>
          <a:noFill/>
        </p:spPr>
        <p:txBody>
          <a:bodyPr wrap="none" rtlCol="0">
            <a:spAutoFit/>
          </a:bodyPr>
          <a:lstStyle/>
          <a:p>
            <a:pPr algn="ctr"/>
            <a:r>
              <a:rPr lang="en-US" altLang="zh-CN" sz="3600" b="1" dirty="0">
                <a:solidFill>
                  <a:srgbClr val="C2191B"/>
                </a:solidFill>
                <a:cs typeface="+mn-ea"/>
                <a:sym typeface="+mn-lt"/>
              </a:rPr>
              <a:t>Completion</a:t>
            </a:r>
            <a:endParaRPr lang="zh-CN" altLang="en-US" sz="3600" b="1" dirty="0">
              <a:solidFill>
                <a:srgbClr val="C2191B"/>
              </a:solidFill>
              <a:cs typeface="+mn-ea"/>
              <a:sym typeface="+mn-lt"/>
            </a:endParaRPr>
          </a:p>
        </p:txBody>
      </p:sp>
      <p:sp>
        <p:nvSpPr>
          <p:cNvPr id="3" name="矩形 2">
            <a:extLst>
              <a:ext uri="{FF2B5EF4-FFF2-40B4-BE49-F238E27FC236}">
                <a16:creationId xmlns:a16="http://schemas.microsoft.com/office/drawing/2014/main" id="{F3726BB5-172B-4432-AF35-26229E90CCC6}"/>
              </a:ext>
            </a:extLst>
          </p:cNvPr>
          <p:cNvSpPr/>
          <p:nvPr/>
        </p:nvSpPr>
        <p:spPr>
          <a:xfrm>
            <a:off x="2288853" y="855736"/>
            <a:ext cx="7614294" cy="523220"/>
          </a:xfrm>
          <a:prstGeom prst="rect">
            <a:avLst/>
          </a:prstGeom>
        </p:spPr>
        <p:txBody>
          <a:bodyPr wrap="square">
            <a:spAutoFit/>
          </a:bodyPr>
          <a:lstStyle/>
          <a:p>
            <a:pPr algn="ctr"/>
            <a:r>
              <a:rPr lang="en-US" altLang="zh-CN" sz="1400" dirty="0">
                <a:solidFill>
                  <a:srgbClr val="C2191B"/>
                </a:solidFill>
                <a:cs typeface="+mn-ea"/>
                <a:sym typeface="+mn-lt"/>
              </a:rPr>
              <a:t>Click here to add content, content to match the title. </a:t>
            </a:r>
            <a:endParaRPr lang="zh-CN" altLang="en-US" sz="1400" dirty="0">
              <a:solidFill>
                <a:srgbClr val="C2191B"/>
              </a:solidFill>
              <a:cs typeface="+mn-ea"/>
              <a:sym typeface="+mn-lt"/>
            </a:endParaRPr>
          </a:p>
          <a:p>
            <a:pPr algn="ctr"/>
            <a:endParaRPr lang="zh-CN" altLang="en-US" sz="1400" dirty="0">
              <a:solidFill>
                <a:srgbClr val="C2191B"/>
              </a:solidFill>
              <a:cs typeface="+mn-ea"/>
              <a:sym typeface="+mn-lt"/>
            </a:endParaRPr>
          </a:p>
        </p:txBody>
      </p:sp>
      <p:grpSp>
        <p:nvGrpSpPr>
          <p:cNvPr id="4" name="组合 23">
            <a:extLst>
              <a:ext uri="{FF2B5EF4-FFF2-40B4-BE49-F238E27FC236}">
                <a16:creationId xmlns:a16="http://schemas.microsoft.com/office/drawing/2014/main" id="{9B32A993-3982-4B49-AFC1-86CD7AB30B1A}"/>
              </a:ext>
            </a:extLst>
          </p:cNvPr>
          <p:cNvGrpSpPr/>
          <p:nvPr/>
        </p:nvGrpSpPr>
        <p:grpSpPr>
          <a:xfrm>
            <a:off x="7903142" y="2168939"/>
            <a:ext cx="3107758" cy="3876916"/>
            <a:chOff x="7903142" y="2283239"/>
            <a:chExt cx="3107758" cy="3876916"/>
          </a:xfrm>
        </p:grpSpPr>
        <p:sp>
          <p:nvSpPr>
            <p:cNvPr id="5" name="íṡľíḍè-Rectangle 29">
              <a:extLst>
                <a:ext uri="{FF2B5EF4-FFF2-40B4-BE49-F238E27FC236}">
                  <a16:creationId xmlns:a16="http://schemas.microsoft.com/office/drawing/2014/main" id="{584B3BB0-0CE4-49C6-AEFD-85FFB87D5B5E}"/>
                </a:ext>
              </a:extLst>
            </p:cNvPr>
            <p:cNvSpPr/>
            <p:nvPr/>
          </p:nvSpPr>
          <p:spPr>
            <a:xfrm>
              <a:off x="7903142" y="2283239"/>
              <a:ext cx="3107758" cy="3876916"/>
            </a:xfrm>
            <a:prstGeom prst="rect">
              <a:avLst/>
            </a:prstGeom>
            <a:noFill/>
            <a:ln>
              <a:solidFill>
                <a:srgbClr val="C2191B"/>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chorCtr="1">
              <a:normAutofit/>
            </a:bodyPr>
            <a:lstStyle/>
            <a:p>
              <a:pPr algn="ctr">
                <a:lnSpc>
                  <a:spcPct val="150000"/>
                </a:lnSpc>
                <a:spcAft>
                  <a:spcPts val="1200"/>
                </a:spcAft>
              </a:pPr>
              <a:r>
                <a:rPr lang="en-US" altLang="zh-CN" sz="1100" dirty="0">
                  <a:solidFill>
                    <a:schemeClr val="bg1">
                      <a:lumMod val="65000"/>
                    </a:schemeClr>
                  </a:solidFill>
                  <a:cs typeface="+mn-ea"/>
                  <a:sym typeface="+mn-lt"/>
                </a:rPr>
                <a:t>Click here to add content, content to match the title. </a:t>
              </a:r>
            </a:p>
          </p:txBody>
        </p:sp>
        <p:sp>
          <p:nvSpPr>
            <p:cNvPr id="6" name="íṡľíḍè-Rectangle 41">
              <a:extLst>
                <a:ext uri="{FF2B5EF4-FFF2-40B4-BE49-F238E27FC236}">
                  <a16:creationId xmlns:a16="http://schemas.microsoft.com/office/drawing/2014/main" id="{2FCBA2DE-D322-4C9D-AFD3-87FCDA4FAB37}"/>
                </a:ext>
              </a:extLst>
            </p:cNvPr>
            <p:cNvSpPr/>
            <p:nvPr/>
          </p:nvSpPr>
          <p:spPr>
            <a:xfrm>
              <a:off x="8604225" y="5298911"/>
              <a:ext cx="1705593" cy="353720"/>
            </a:xfrm>
            <a:prstGeom prst="rect">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1200" b="1" dirty="0">
                  <a:cs typeface="+mn-ea"/>
                  <a:sym typeface="+mn-lt"/>
                </a:rPr>
                <a:t>Add Title Text</a:t>
              </a:r>
              <a:r>
                <a:rPr lang="zh-CN" altLang="en-US" sz="1200" b="1" dirty="0">
                  <a:cs typeface="+mn-ea"/>
                  <a:sym typeface="+mn-lt"/>
                </a:rPr>
                <a:t> </a:t>
              </a:r>
            </a:p>
          </p:txBody>
        </p:sp>
        <p:sp>
          <p:nvSpPr>
            <p:cNvPr id="7" name="íṡľíḍè-TextBox 49">
              <a:extLst>
                <a:ext uri="{FF2B5EF4-FFF2-40B4-BE49-F238E27FC236}">
                  <a16:creationId xmlns:a16="http://schemas.microsoft.com/office/drawing/2014/main" id="{D72F9EC6-2F0A-4831-A9D5-26FE28639D59}"/>
                </a:ext>
              </a:extLst>
            </p:cNvPr>
            <p:cNvSpPr txBox="1">
              <a:spLocks/>
            </p:cNvSpPr>
            <p:nvPr/>
          </p:nvSpPr>
          <p:spPr bwMode="auto">
            <a:xfrm>
              <a:off x="8379345" y="3316061"/>
              <a:ext cx="2155353" cy="328231"/>
            </a:xfrm>
            <a:prstGeom prst="rect">
              <a:avLst/>
            </a:prstGeom>
            <a:noFill/>
          </p:spPr>
          <p:txBody>
            <a:bodyPr wrap="none" lIns="0" tIns="0" rIns="0" bIns="0">
              <a:normAutofit/>
            </a:bodyPr>
            <a:lstStyle/>
            <a:p>
              <a:pPr algn="ctr"/>
              <a:r>
                <a:rPr lang="en-US" altLang="zh-CN" sz="2133" dirty="0">
                  <a:solidFill>
                    <a:srgbClr val="C2191B"/>
                  </a:solidFill>
                  <a:effectLst/>
                  <a:cs typeface="+mn-ea"/>
                  <a:sym typeface="+mn-lt"/>
                </a:rPr>
                <a:t>Add Title Text</a:t>
              </a:r>
              <a:endParaRPr lang="zh-CN" altLang="en-US" sz="2133" dirty="0">
                <a:solidFill>
                  <a:srgbClr val="C2191B"/>
                </a:solidFill>
                <a:effectLst/>
                <a:cs typeface="+mn-ea"/>
                <a:sym typeface="+mn-lt"/>
              </a:endParaRPr>
            </a:p>
          </p:txBody>
        </p:sp>
        <p:cxnSp>
          <p:nvCxnSpPr>
            <p:cNvPr id="8" name="îŝḷîḓé-Straight Connector 50">
              <a:extLst>
                <a:ext uri="{FF2B5EF4-FFF2-40B4-BE49-F238E27FC236}">
                  <a16:creationId xmlns:a16="http://schemas.microsoft.com/office/drawing/2014/main" id="{A276CC95-E901-4366-8FB9-B4DD7E824B84}"/>
                </a:ext>
              </a:extLst>
            </p:cNvPr>
            <p:cNvCxnSpPr>
              <a:cxnSpLocks/>
            </p:cNvCxnSpPr>
            <p:nvPr/>
          </p:nvCxnSpPr>
          <p:spPr>
            <a:xfrm>
              <a:off x="8420289" y="3255265"/>
              <a:ext cx="2073465" cy="0"/>
            </a:xfrm>
            <a:prstGeom prst="line">
              <a:avLst/>
            </a:prstGeom>
            <a:ln>
              <a:solidFill>
                <a:srgbClr val="C2191B"/>
              </a:solidFill>
            </a:ln>
          </p:spPr>
          <p:style>
            <a:lnRef idx="1">
              <a:schemeClr val="accent1"/>
            </a:lnRef>
            <a:fillRef idx="0">
              <a:schemeClr val="accent1"/>
            </a:fillRef>
            <a:effectRef idx="0">
              <a:schemeClr val="accent1"/>
            </a:effectRef>
            <a:fontRef idx="minor">
              <a:schemeClr val="tx1"/>
            </a:fontRef>
          </p:style>
        </p:cxnSp>
        <p:sp>
          <p:nvSpPr>
            <p:cNvPr id="9" name="îŝḷîḓé-Freeform: Shape 60">
              <a:extLst>
                <a:ext uri="{FF2B5EF4-FFF2-40B4-BE49-F238E27FC236}">
                  <a16:creationId xmlns:a16="http://schemas.microsoft.com/office/drawing/2014/main" id="{53FC9F84-5F9B-4B5B-8787-4F1B44F48382}"/>
                </a:ext>
              </a:extLst>
            </p:cNvPr>
            <p:cNvSpPr>
              <a:spLocks/>
            </p:cNvSpPr>
            <p:nvPr/>
          </p:nvSpPr>
          <p:spPr bwMode="auto">
            <a:xfrm>
              <a:off x="9216003" y="2629549"/>
              <a:ext cx="482037" cy="48203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C2191B"/>
            </a:solidFill>
            <a:ln>
              <a:noFill/>
            </a:ln>
          </p:spPr>
          <p:txBody>
            <a:bodyPr anchor="ctr"/>
            <a:lstStyle/>
            <a:p>
              <a:pPr algn="ctr"/>
              <a:endParaRPr>
                <a:cs typeface="+mn-ea"/>
                <a:sym typeface="+mn-lt"/>
              </a:endParaRPr>
            </a:p>
          </p:txBody>
        </p:sp>
      </p:grpSp>
      <p:grpSp>
        <p:nvGrpSpPr>
          <p:cNvPr id="10" name="组合 22">
            <a:extLst>
              <a:ext uri="{FF2B5EF4-FFF2-40B4-BE49-F238E27FC236}">
                <a16:creationId xmlns:a16="http://schemas.microsoft.com/office/drawing/2014/main" id="{86A1BF4B-2A1B-4A96-A840-D089A26CA448}"/>
              </a:ext>
            </a:extLst>
          </p:cNvPr>
          <p:cNvGrpSpPr/>
          <p:nvPr/>
        </p:nvGrpSpPr>
        <p:grpSpPr>
          <a:xfrm>
            <a:off x="1181102" y="2168939"/>
            <a:ext cx="3107758" cy="3876916"/>
            <a:chOff x="1181102" y="2283239"/>
            <a:chExt cx="3107758" cy="3876916"/>
          </a:xfrm>
        </p:grpSpPr>
        <p:sp>
          <p:nvSpPr>
            <p:cNvPr id="11" name="íṡľíḍè-Rectangle 27">
              <a:extLst>
                <a:ext uri="{FF2B5EF4-FFF2-40B4-BE49-F238E27FC236}">
                  <a16:creationId xmlns:a16="http://schemas.microsoft.com/office/drawing/2014/main" id="{01FC1053-B1C9-4F7C-9F95-C8266C39459A}"/>
                </a:ext>
              </a:extLst>
            </p:cNvPr>
            <p:cNvSpPr/>
            <p:nvPr/>
          </p:nvSpPr>
          <p:spPr>
            <a:xfrm>
              <a:off x="1181102" y="2283239"/>
              <a:ext cx="3107758" cy="3876916"/>
            </a:xfrm>
            <a:prstGeom prst="rect">
              <a:avLst/>
            </a:prstGeom>
            <a:noFill/>
            <a:ln>
              <a:solidFill>
                <a:srgbClr val="C2191B"/>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chorCtr="1">
              <a:normAutofit/>
            </a:bodyPr>
            <a:lstStyle/>
            <a:p>
              <a:pPr algn="ctr">
                <a:lnSpc>
                  <a:spcPct val="150000"/>
                </a:lnSpc>
                <a:spcAft>
                  <a:spcPts val="1200"/>
                </a:spcAft>
              </a:pPr>
              <a:r>
                <a:rPr lang="en-US" altLang="zh-CN" sz="1200" dirty="0">
                  <a:solidFill>
                    <a:schemeClr val="bg1">
                      <a:lumMod val="65000"/>
                    </a:schemeClr>
                  </a:solidFill>
                  <a:cs typeface="+mn-ea"/>
                  <a:sym typeface="+mn-lt"/>
                </a:rPr>
                <a:t>Click here to add content, content to match the title. </a:t>
              </a:r>
              <a:endParaRPr lang="en-US" altLang="zh-CN" sz="1100" dirty="0">
                <a:solidFill>
                  <a:schemeClr val="bg1">
                    <a:lumMod val="65000"/>
                  </a:schemeClr>
                </a:solidFill>
                <a:cs typeface="+mn-ea"/>
                <a:sym typeface="+mn-lt"/>
              </a:endParaRPr>
            </a:p>
          </p:txBody>
        </p:sp>
        <p:sp>
          <p:nvSpPr>
            <p:cNvPr id="12" name="íṡľíḍè-Rectangle 38">
              <a:extLst>
                <a:ext uri="{FF2B5EF4-FFF2-40B4-BE49-F238E27FC236}">
                  <a16:creationId xmlns:a16="http://schemas.microsoft.com/office/drawing/2014/main" id="{2B17520E-8375-4303-B1C2-48485ADDC970}"/>
                </a:ext>
              </a:extLst>
            </p:cNvPr>
            <p:cNvSpPr/>
            <p:nvPr/>
          </p:nvSpPr>
          <p:spPr>
            <a:xfrm>
              <a:off x="1882185" y="5298911"/>
              <a:ext cx="1705593" cy="353720"/>
            </a:xfrm>
            <a:prstGeom prst="rect">
              <a:avLst/>
            </a:prstGeom>
            <a:solidFill>
              <a:srgbClr val="C219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1200" b="1" dirty="0">
                  <a:cs typeface="+mn-ea"/>
                  <a:sym typeface="+mn-lt"/>
                </a:rPr>
                <a:t>Add Title Text</a:t>
              </a:r>
              <a:r>
                <a:rPr lang="zh-CN" altLang="en-US" sz="1200" b="1" dirty="0">
                  <a:cs typeface="+mn-ea"/>
                  <a:sym typeface="+mn-lt"/>
                </a:rPr>
                <a:t> </a:t>
              </a:r>
            </a:p>
          </p:txBody>
        </p:sp>
        <p:sp>
          <p:nvSpPr>
            <p:cNvPr id="13" name="íṡľíḍè-TextBox 45">
              <a:extLst>
                <a:ext uri="{FF2B5EF4-FFF2-40B4-BE49-F238E27FC236}">
                  <a16:creationId xmlns:a16="http://schemas.microsoft.com/office/drawing/2014/main" id="{36A7269F-47B9-443F-A083-2F89707E7334}"/>
                </a:ext>
              </a:extLst>
            </p:cNvPr>
            <p:cNvSpPr txBox="1">
              <a:spLocks/>
            </p:cNvSpPr>
            <p:nvPr/>
          </p:nvSpPr>
          <p:spPr bwMode="auto">
            <a:xfrm>
              <a:off x="1657305" y="3316070"/>
              <a:ext cx="2155353" cy="328231"/>
            </a:xfrm>
            <a:prstGeom prst="rect">
              <a:avLst/>
            </a:prstGeom>
            <a:noFill/>
            <a:ln>
              <a:noFill/>
            </a:ln>
          </p:spPr>
          <p:txBody>
            <a:bodyPr wrap="none" lIns="0" tIns="0" rIns="0" bIns="0">
              <a:normAutofit/>
            </a:bodyPr>
            <a:lstStyle/>
            <a:p>
              <a:pPr algn="ctr"/>
              <a:r>
                <a:rPr lang="en-US" altLang="zh-CN" sz="2133" dirty="0">
                  <a:solidFill>
                    <a:srgbClr val="C2191B"/>
                  </a:solidFill>
                  <a:effectLst/>
                  <a:cs typeface="+mn-ea"/>
                  <a:sym typeface="+mn-lt"/>
                </a:rPr>
                <a:t>Add Title Text</a:t>
              </a:r>
              <a:endParaRPr lang="zh-CN" altLang="en-US" sz="2133" dirty="0">
                <a:solidFill>
                  <a:srgbClr val="C2191B"/>
                </a:solidFill>
                <a:effectLst/>
                <a:cs typeface="+mn-ea"/>
                <a:sym typeface="+mn-lt"/>
              </a:endParaRPr>
            </a:p>
          </p:txBody>
        </p:sp>
        <p:cxnSp>
          <p:nvCxnSpPr>
            <p:cNvPr id="14" name="íṡľíḍè-Straight Connector 46">
              <a:extLst>
                <a:ext uri="{FF2B5EF4-FFF2-40B4-BE49-F238E27FC236}">
                  <a16:creationId xmlns:a16="http://schemas.microsoft.com/office/drawing/2014/main" id="{27234F5C-55B1-487B-A7F5-DD899AC24881}"/>
                </a:ext>
              </a:extLst>
            </p:cNvPr>
            <p:cNvCxnSpPr>
              <a:cxnSpLocks/>
            </p:cNvCxnSpPr>
            <p:nvPr/>
          </p:nvCxnSpPr>
          <p:spPr>
            <a:xfrm>
              <a:off x="1815298" y="3255270"/>
              <a:ext cx="1839366" cy="0"/>
            </a:xfrm>
            <a:prstGeom prst="line">
              <a:avLst/>
            </a:prstGeom>
            <a:ln>
              <a:solidFill>
                <a:srgbClr val="C2191B"/>
              </a:solidFill>
            </a:ln>
          </p:spPr>
          <p:style>
            <a:lnRef idx="1">
              <a:schemeClr val="accent1"/>
            </a:lnRef>
            <a:fillRef idx="0">
              <a:schemeClr val="accent1"/>
            </a:fillRef>
            <a:effectRef idx="0">
              <a:schemeClr val="accent1"/>
            </a:effectRef>
            <a:fontRef idx="minor">
              <a:schemeClr val="tx1"/>
            </a:fontRef>
          </p:style>
        </p:cxnSp>
        <p:sp>
          <p:nvSpPr>
            <p:cNvPr id="15" name="îŝḷîḓé-Freeform: Shape 61">
              <a:extLst>
                <a:ext uri="{FF2B5EF4-FFF2-40B4-BE49-F238E27FC236}">
                  <a16:creationId xmlns:a16="http://schemas.microsoft.com/office/drawing/2014/main" id="{DC758CA2-AC82-499B-B610-8F14F9C1DD11}"/>
                </a:ext>
              </a:extLst>
            </p:cNvPr>
            <p:cNvSpPr>
              <a:spLocks/>
            </p:cNvSpPr>
            <p:nvPr/>
          </p:nvSpPr>
          <p:spPr bwMode="auto">
            <a:xfrm>
              <a:off x="2493963" y="2629551"/>
              <a:ext cx="482037" cy="48203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C2191B"/>
            </a:solidFill>
            <a:ln>
              <a:noFill/>
            </a:ln>
          </p:spPr>
          <p:txBody>
            <a:bodyPr anchor="ctr"/>
            <a:lstStyle/>
            <a:p>
              <a:pPr algn="ctr"/>
              <a:endParaRPr>
                <a:cs typeface="+mn-ea"/>
                <a:sym typeface="+mn-lt"/>
              </a:endParaRPr>
            </a:p>
          </p:txBody>
        </p:sp>
      </p:grpSp>
      <p:grpSp>
        <p:nvGrpSpPr>
          <p:cNvPr id="16" name="组合 21">
            <a:extLst>
              <a:ext uri="{FF2B5EF4-FFF2-40B4-BE49-F238E27FC236}">
                <a16:creationId xmlns:a16="http://schemas.microsoft.com/office/drawing/2014/main" id="{D3D40228-F570-4879-8A5C-582E21123AF7}"/>
              </a:ext>
            </a:extLst>
          </p:cNvPr>
          <p:cNvGrpSpPr/>
          <p:nvPr/>
        </p:nvGrpSpPr>
        <p:grpSpPr>
          <a:xfrm>
            <a:off x="4273359" y="1952726"/>
            <a:ext cx="3645285" cy="4349549"/>
            <a:chOff x="4273359" y="2067026"/>
            <a:chExt cx="3645285" cy="4349549"/>
          </a:xfrm>
        </p:grpSpPr>
        <p:sp>
          <p:nvSpPr>
            <p:cNvPr id="17" name="íṡľíḍè-Rectangle 28">
              <a:extLst>
                <a:ext uri="{FF2B5EF4-FFF2-40B4-BE49-F238E27FC236}">
                  <a16:creationId xmlns:a16="http://schemas.microsoft.com/office/drawing/2014/main" id="{65B3CDD4-4BC7-4451-BF23-13F6B3E8E480}"/>
                </a:ext>
              </a:extLst>
            </p:cNvPr>
            <p:cNvSpPr/>
            <p:nvPr/>
          </p:nvSpPr>
          <p:spPr>
            <a:xfrm>
              <a:off x="4273359" y="2067026"/>
              <a:ext cx="3645285" cy="4349549"/>
            </a:xfrm>
            <a:prstGeom prst="rect">
              <a:avLst/>
            </a:prstGeom>
            <a:solidFill>
              <a:srgbClr val="C2191B"/>
            </a:solidFill>
            <a:ln w="889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chorCtr="1">
              <a:normAutofit/>
            </a:bodyPr>
            <a:lstStyle/>
            <a:p>
              <a:pPr algn="ctr">
                <a:lnSpc>
                  <a:spcPct val="150000"/>
                </a:lnSpc>
                <a:spcAft>
                  <a:spcPts val="1200"/>
                </a:spcAft>
              </a:pPr>
              <a:r>
                <a:rPr lang="en-US" altLang="zh-CN" sz="1200" dirty="0">
                  <a:solidFill>
                    <a:schemeClr val="bg1"/>
                  </a:solidFill>
                  <a:cs typeface="+mn-ea"/>
                  <a:sym typeface="+mn-lt"/>
                </a:rPr>
                <a:t>Click here to add content, content to match the title. </a:t>
              </a:r>
            </a:p>
          </p:txBody>
        </p:sp>
        <p:sp>
          <p:nvSpPr>
            <p:cNvPr id="18" name="íṡľíḍè-TextBox 32">
              <a:extLst>
                <a:ext uri="{FF2B5EF4-FFF2-40B4-BE49-F238E27FC236}">
                  <a16:creationId xmlns:a16="http://schemas.microsoft.com/office/drawing/2014/main" id="{956F07B8-3B82-4040-BCFE-00B2F133CBA1}"/>
                </a:ext>
              </a:extLst>
            </p:cNvPr>
            <p:cNvSpPr txBox="1">
              <a:spLocks/>
            </p:cNvSpPr>
            <p:nvPr/>
          </p:nvSpPr>
          <p:spPr bwMode="auto">
            <a:xfrm>
              <a:off x="4753632" y="3118500"/>
              <a:ext cx="2684738" cy="410433"/>
            </a:xfrm>
            <a:prstGeom prst="rect">
              <a:avLst/>
            </a:prstGeom>
            <a:noFill/>
          </p:spPr>
          <p:txBody>
            <a:bodyPr wrap="none" lIns="0" tIns="0" rIns="0" bIns="0">
              <a:normAutofit/>
            </a:bodyPr>
            <a:lstStyle/>
            <a:p>
              <a:pPr algn="ctr"/>
              <a:r>
                <a:rPr lang="en-US" altLang="zh-CN" sz="2667" b="1" dirty="0">
                  <a:solidFill>
                    <a:schemeClr val="bg1"/>
                  </a:solidFill>
                  <a:effectLst/>
                  <a:cs typeface="+mn-ea"/>
                  <a:sym typeface="+mn-lt"/>
                </a:rPr>
                <a:t>Add Title Text</a:t>
              </a:r>
              <a:endParaRPr lang="zh-CN" altLang="en-US" sz="2667" b="1" dirty="0">
                <a:solidFill>
                  <a:schemeClr val="bg1"/>
                </a:solidFill>
                <a:effectLst/>
                <a:cs typeface="+mn-ea"/>
                <a:sym typeface="+mn-lt"/>
              </a:endParaRPr>
            </a:p>
          </p:txBody>
        </p:sp>
        <p:cxnSp>
          <p:nvCxnSpPr>
            <p:cNvPr id="19" name="íṡľíḍè-Straight Connector 33">
              <a:extLst>
                <a:ext uri="{FF2B5EF4-FFF2-40B4-BE49-F238E27FC236}">
                  <a16:creationId xmlns:a16="http://schemas.microsoft.com/office/drawing/2014/main" id="{13028A73-465F-475F-9D8E-A0DC38C49FF8}"/>
                </a:ext>
              </a:extLst>
            </p:cNvPr>
            <p:cNvCxnSpPr>
              <a:cxnSpLocks/>
            </p:cNvCxnSpPr>
            <p:nvPr/>
          </p:nvCxnSpPr>
          <p:spPr>
            <a:xfrm>
              <a:off x="4668021" y="3032179"/>
              <a:ext cx="28559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íṡľíḍè-Rectangle 35">
              <a:extLst>
                <a:ext uri="{FF2B5EF4-FFF2-40B4-BE49-F238E27FC236}">
                  <a16:creationId xmlns:a16="http://schemas.microsoft.com/office/drawing/2014/main" id="{191B49E2-2B53-4E0A-904B-BCB7587B25B0}"/>
                </a:ext>
              </a:extLst>
            </p:cNvPr>
            <p:cNvSpPr/>
            <p:nvPr/>
          </p:nvSpPr>
          <p:spPr>
            <a:xfrm>
              <a:off x="4777885" y="5096530"/>
              <a:ext cx="2636232" cy="40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1600" b="1" dirty="0">
                  <a:solidFill>
                    <a:srgbClr val="C2191B"/>
                  </a:solidFill>
                  <a:cs typeface="+mn-ea"/>
                  <a:sym typeface="+mn-lt"/>
                </a:rPr>
                <a:t>Add Title Text</a:t>
              </a:r>
              <a:r>
                <a:rPr lang="zh-CN" altLang="en-US" sz="1600" b="1" dirty="0">
                  <a:solidFill>
                    <a:srgbClr val="C2191B"/>
                  </a:solidFill>
                  <a:cs typeface="+mn-ea"/>
                  <a:sym typeface="+mn-lt"/>
                </a:rPr>
                <a:t> </a:t>
              </a:r>
            </a:p>
          </p:txBody>
        </p:sp>
        <p:sp>
          <p:nvSpPr>
            <p:cNvPr id="21" name="îŝḷîḓé-Freeform: Shape 62">
              <a:extLst>
                <a:ext uri="{FF2B5EF4-FFF2-40B4-BE49-F238E27FC236}">
                  <a16:creationId xmlns:a16="http://schemas.microsoft.com/office/drawing/2014/main" id="{5227BCF9-D70B-41A4-B4AA-D6957BFE7FB9}"/>
                </a:ext>
              </a:extLst>
            </p:cNvPr>
            <p:cNvSpPr>
              <a:spLocks/>
            </p:cNvSpPr>
            <p:nvPr/>
          </p:nvSpPr>
          <p:spPr bwMode="auto">
            <a:xfrm>
              <a:off x="5854983" y="2394305"/>
              <a:ext cx="482037" cy="48203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grpSp>
    </p:spTree>
    <p:extLst>
      <p:ext uri="{BB962C8B-B14F-4D97-AF65-F5344CB8AC3E}">
        <p14:creationId xmlns:p14="http://schemas.microsoft.com/office/powerpoint/2010/main" val="8299497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dradha4">
      <a:majorFont>
        <a:latin typeface="印品黑体"/>
        <a:ea typeface="微软雅黑"/>
        <a:cs typeface=""/>
      </a:majorFont>
      <a:minorFont>
        <a:latin typeface="印品黑体"/>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223</TotalTime>
  <Words>1492</Words>
  <Application>Microsoft Office PowerPoint</Application>
  <PresentationFormat>宽屏</PresentationFormat>
  <Paragraphs>224</Paragraphs>
  <Slides>23</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Gill Sans</vt:lpstr>
      <vt:lpstr>微软雅黑</vt:lpstr>
      <vt:lpstr>印品黑体</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年终总结</dc:title>
  <dc:creator>第一PPT</dc:creator>
  <cp:keywords>www.1ppt.com</cp:keywords>
  <dc:description>www.1ppt.com</dc:description>
  <cp:lastModifiedBy>之灵</cp:lastModifiedBy>
  <cp:revision>60</cp:revision>
  <dcterms:created xsi:type="dcterms:W3CDTF">2017-08-18T03:02:00Z</dcterms:created>
  <dcterms:modified xsi:type="dcterms:W3CDTF">2023-01-19T13:52:18Z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