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9" r:id="rId5"/>
    <p:sldId id="261" r:id="rId6"/>
    <p:sldId id="11088371" r:id="rId7"/>
    <p:sldId id="11088372" r:id="rId8"/>
    <p:sldId id="11088373" r:id="rId9"/>
    <p:sldId id="11088374" r:id="rId10"/>
    <p:sldId id="11088375" r:id="rId11"/>
    <p:sldId id="11088378" r:id="rId12"/>
    <p:sldId id="11088379" r:id="rId13"/>
    <p:sldId id="11088380" r:id="rId14"/>
    <p:sldId id="11088381" r:id="rId15"/>
    <p:sldId id="11088376" r:id="rId16"/>
    <p:sldId id="11088382" r:id="rId17"/>
    <p:sldId id="11088383" r:id="rId18"/>
    <p:sldId id="11088384" r:id="rId19"/>
    <p:sldId id="11088385" r:id="rId20"/>
    <p:sldId id="11088377" r:id="rId21"/>
    <p:sldId id="11088387" r:id="rId22"/>
    <p:sldId id="11088389" r:id="rId23"/>
    <p:sldId id="11088390" r:id="rId24"/>
    <p:sldId id="11088391" r:id="rId25"/>
    <p:sldId id="11088388" r:id="rId26"/>
    <p:sldId id="1108839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  <a:srgbClr val="EA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33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C67A-8F0E-4BF5-BBB2-B9DA8FA55C49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DFA1-B292-4AB0-ABFA-D0583F652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95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1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75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6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54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2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35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47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7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19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99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8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47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07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99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01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8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9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34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9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52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DFA1-B292-4AB0-ABFA-D0583F6526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50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CC0E0-9652-4BC9-ADEB-57DC8260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4533AD-1A4C-48A5-A157-4A5B3C84E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3A77F5-0244-4F07-B020-B1ACA945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A5E0A-3AFD-482C-A9F2-C9A1D2BB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A660C6-95F0-443F-9DB8-DB378AC2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F14B1-6A64-4EC9-8D03-7E8667F4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E8A476-1DF3-41E1-A4DD-6DEC46E50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23720E-32FC-4C11-9D7D-A21BBCDE3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2B1D4-44E2-4D14-81E6-F50971AB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EBB981-B34E-4FCA-B9BB-145D66DD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456B9E-96A9-40A4-86B5-FFABB408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9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0FD6B-46AF-4FC8-8CEF-8A1759CB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9B0714-B8FD-4420-9319-C6455590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F9755-7A4D-4F93-9B69-846D064E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899226-2A21-4952-8D3B-0CDABEC0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C2E226-1924-4DA2-9966-54BDA8A3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0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33B85C-0C03-4325-B9DF-F9FE6B3E6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B76BFE-4C26-491D-AF56-5DAB3D821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35B470-FADC-4AA7-9D53-E68829B5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680AF8-5F48-46C8-A56E-61793635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389F4-F76C-46B3-AD49-1C01552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6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40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0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4444A-0455-477C-9B01-8435C2AA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97401F-7786-4AB2-AC5E-2F176224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1A067C-89C5-45F7-87D0-67588E15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4584C-F65E-4B86-8515-5DC043F4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CD1AB9-1399-4BC4-AE3A-8D53F1C7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03122-B329-4942-9F37-EFB6391E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C06673-4E95-4A39-B82F-A894D176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4BCBE-F699-4003-8FA8-5E57391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964094-935E-4BF1-B7D9-BD50F6A5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B7176-8B8E-4D76-872B-84EC4EC5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C4C88-3B15-480B-8D66-6FFF0A1A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C3A069-00E0-40AD-AB68-BC9114540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C0220E-258F-4072-8858-6AA77237A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30935-F8D2-45BE-A66C-A305AAC8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ED2D92-7083-432A-B688-4464F63D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18174A-A596-4406-9CEA-8CBD635F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9F2CE8-699D-45B8-950C-A9DCC5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528BE3-3EAC-4457-AE87-AB813443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16088C-AF23-4721-9CD3-60A3E0A2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D5BB0-7FF5-40F3-A31F-289E6FF6D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DAFC95-6122-4A02-8FCF-F45F65832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614DCA-1C15-4311-811A-30A98415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ED3896-53A8-4EF6-8F75-EF9DCA52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4C536D-4D65-4980-A6E9-62685F55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9F2CE8-699D-45B8-950C-A9DCC5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528BE3-3EAC-4457-AE87-AB813443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16088C-AF23-4721-9CD3-60A3E0A2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D5BB0-7FF5-40F3-A31F-289E6FF6D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DAFC95-6122-4A02-8FCF-F45F65832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614DCA-1C15-4311-811A-30A98415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ED3896-53A8-4EF6-8F75-EF9DCA52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4C536D-4D65-4980-A6E9-62685F55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F2250EB-1D46-9B2B-BF84-9910A1CB3825}"/>
              </a:ext>
            </a:extLst>
          </p:cNvPr>
          <p:cNvSpPr txBox="1"/>
          <p:nvPr userDrawn="1"/>
        </p:nvSpPr>
        <p:spPr>
          <a:xfrm>
            <a:off x="1849647" y="674070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5215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92865-7DF5-4420-9BDF-0B9232F0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1D032A-5773-4CA0-82C0-1733D76B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7BFD65-EB79-404A-BD80-2242D699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991070-0433-4B09-B275-0F9F2C62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2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288D27-0375-4703-825F-7C4AE669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3F2A47-88E5-4689-AB18-F257D937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2021EF-0D66-4F05-82F1-48660FF2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225FD-4FA6-4CA8-A793-0AF0F5A8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CF9041-71CA-4F7B-ADF1-7BB933AF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0BE0C8-9015-4E36-A367-739EC983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AB71FE-1BEC-4124-BBEF-83698563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42D4A-A090-496B-BAD8-B94FD0DC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B7E4AA-3A70-4C16-9D67-D3D3C689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FA55215-461F-4A8A-B9E1-80A9D97A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C38B6A-170A-4892-BC07-DD2AB5A1E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D8E290-E36A-41EC-AE8C-6A477C3B0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9571-887C-4459-AAA6-BB50B1A7DF20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5DDD1-A479-43B6-9277-A7CC2B6E6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B52E6-9BA5-4F68-AEE9-0E3C39F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486BE-2492-4FBC-99A0-19608644E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image" Target="../media/image1.jp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g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8.png"/><Relationship Id="rId5" Type="http://schemas.openxmlformats.org/officeDocument/2006/relationships/tags" Target="../tags/tag14.xml"/><Relationship Id="rId10" Type="http://schemas.openxmlformats.org/officeDocument/2006/relationships/image" Target="../media/image7.png"/><Relationship Id="rId4" Type="http://schemas.openxmlformats.org/officeDocument/2006/relationships/tags" Target="../tags/tag13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5C0A95C-284B-4084-BC51-4ECB1E519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B14AF1B-4FFF-48B6-9F44-5C378F8E3127}"/>
              </a:ext>
            </a:extLst>
          </p:cNvPr>
          <p:cNvSpPr/>
          <p:nvPr/>
        </p:nvSpPr>
        <p:spPr>
          <a:xfrm>
            <a:off x="0" y="464455"/>
            <a:ext cx="3991429" cy="1132115"/>
          </a:xfrm>
          <a:custGeom>
            <a:avLst/>
            <a:gdLst>
              <a:gd name="connsiteX0" fmla="*/ 0 w 3991429"/>
              <a:gd name="connsiteY0" fmla="*/ 0 h 1132115"/>
              <a:gd name="connsiteX1" fmla="*/ 3991429 w 3991429"/>
              <a:gd name="connsiteY1" fmla="*/ 0 h 1132115"/>
              <a:gd name="connsiteX2" fmla="*/ 3236686 w 3991429"/>
              <a:gd name="connsiteY2" fmla="*/ 1132115 h 1132115"/>
              <a:gd name="connsiteX3" fmla="*/ 0 w 3991429"/>
              <a:gd name="connsiteY3" fmla="*/ 1117600 h 1132115"/>
              <a:gd name="connsiteX4" fmla="*/ 0 w 3991429"/>
              <a:gd name="connsiteY4" fmla="*/ 0 h 11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9" h="1132115">
                <a:moveTo>
                  <a:pt x="0" y="0"/>
                </a:moveTo>
                <a:lnTo>
                  <a:pt x="3991429" y="0"/>
                </a:lnTo>
                <a:lnTo>
                  <a:pt x="3236686" y="1132115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20XX</a:t>
            </a:r>
            <a:endParaRPr lang="zh-CN" altLang="en-US" sz="3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5F11CB3-39FF-44B5-9D22-70178797EA70}"/>
              </a:ext>
            </a:extLst>
          </p:cNvPr>
          <p:cNvSpPr/>
          <p:nvPr/>
        </p:nvSpPr>
        <p:spPr>
          <a:xfrm>
            <a:off x="3451860" y="464820"/>
            <a:ext cx="1356360" cy="112014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60" h="1120140">
                <a:moveTo>
                  <a:pt x="769620" y="0"/>
                </a:moveTo>
                <a:lnTo>
                  <a:pt x="0" y="1112520"/>
                </a:lnTo>
                <a:lnTo>
                  <a:pt x="594360" y="1120140"/>
                </a:lnTo>
                <a:lnTo>
                  <a:pt x="1356360" y="0"/>
                </a:lnTo>
                <a:lnTo>
                  <a:pt x="76962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79D1E37-60CA-4373-9D43-5271F8C61740}"/>
              </a:ext>
            </a:extLst>
          </p:cNvPr>
          <p:cNvSpPr/>
          <p:nvPr/>
        </p:nvSpPr>
        <p:spPr>
          <a:xfrm>
            <a:off x="4219895" y="815400"/>
            <a:ext cx="1134613" cy="78117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  <a:gd name="connsiteX0" fmla="*/ 534230 w 1356360"/>
              <a:gd name="connsiteY0" fmla="*/ 344032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534230 w 1356360"/>
              <a:gd name="connsiteY4" fmla="*/ 344032 h 1120140"/>
              <a:gd name="connsiteX0" fmla="*/ 534230 w 1102863"/>
              <a:gd name="connsiteY0" fmla="*/ 0 h 776108"/>
              <a:gd name="connsiteX1" fmla="*/ 0 w 1102863"/>
              <a:gd name="connsiteY1" fmla="*/ 768488 h 776108"/>
              <a:gd name="connsiteX2" fmla="*/ 594360 w 1102863"/>
              <a:gd name="connsiteY2" fmla="*/ 776108 h 776108"/>
              <a:gd name="connsiteX3" fmla="*/ 1102863 w 1102863"/>
              <a:gd name="connsiteY3" fmla="*/ 36213 h 776108"/>
              <a:gd name="connsiteX4" fmla="*/ 534230 w 1102863"/>
              <a:gd name="connsiteY4" fmla="*/ 0 h 776108"/>
              <a:gd name="connsiteX0" fmla="*/ 534230 w 1134613"/>
              <a:gd name="connsiteY0" fmla="*/ 5062 h 781170"/>
              <a:gd name="connsiteX1" fmla="*/ 0 w 1134613"/>
              <a:gd name="connsiteY1" fmla="*/ 773550 h 781170"/>
              <a:gd name="connsiteX2" fmla="*/ 594360 w 1134613"/>
              <a:gd name="connsiteY2" fmla="*/ 781170 h 781170"/>
              <a:gd name="connsiteX3" fmla="*/ 1134613 w 1134613"/>
              <a:gd name="connsiteY3" fmla="*/ 0 h 781170"/>
              <a:gd name="connsiteX4" fmla="*/ 534230 w 1134613"/>
              <a:gd name="connsiteY4" fmla="*/ 5062 h 7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13" h="781170">
                <a:moveTo>
                  <a:pt x="534230" y="5062"/>
                </a:moveTo>
                <a:lnTo>
                  <a:pt x="0" y="773550"/>
                </a:lnTo>
                <a:lnTo>
                  <a:pt x="594360" y="781170"/>
                </a:lnTo>
                <a:lnTo>
                  <a:pt x="1134613" y="0"/>
                </a:lnTo>
                <a:lnTo>
                  <a:pt x="534230" y="5062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11B34D-5EBC-40AE-9711-D6430239C5BB}"/>
              </a:ext>
            </a:extLst>
          </p:cNvPr>
          <p:cNvSpPr/>
          <p:nvPr/>
        </p:nvSpPr>
        <p:spPr>
          <a:xfrm>
            <a:off x="-9054" y="6128778"/>
            <a:ext cx="12201053" cy="459011"/>
          </a:xfrm>
          <a:prstGeom prst="rect">
            <a:avLst/>
          </a:pr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pc="6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FB6D3E12-8E64-4931-B46E-7ECF78928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9879" y="241382"/>
            <a:ext cx="1532199" cy="46695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66CB7B6-661C-437A-8AF0-B2D362D44B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2215"/>
            <a:ext cx="5808287" cy="3589194"/>
          </a:xfrm>
          <a:prstGeom prst="rect">
            <a:avLst/>
          </a:prstGeom>
        </p:spPr>
      </p:pic>
      <p:sp>
        <p:nvSpPr>
          <p:cNvPr id="23" name="标题 3">
            <a:extLst>
              <a:ext uri="{FF2B5EF4-FFF2-40B4-BE49-F238E27FC236}">
                <a16:creationId xmlns:a16="http://schemas.microsoft.com/office/drawing/2014/main" id="{8136D972-3B50-4866-8E40-6168BF33487B}"/>
              </a:ext>
            </a:extLst>
          </p:cNvPr>
          <p:cNvSpPr txBox="1">
            <a:spLocks/>
          </p:cNvSpPr>
          <p:nvPr/>
        </p:nvSpPr>
        <p:spPr>
          <a:xfrm>
            <a:off x="5510502" y="1307971"/>
            <a:ext cx="5979216" cy="238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7800" b="1" spc="-300" dirty="0">
                <a:latin typeface="+mn-lt"/>
                <a:ea typeface="+mn-ea"/>
                <a:cs typeface="+mn-ea"/>
                <a:sym typeface="+mn-lt"/>
              </a:rPr>
              <a:t>Free</a:t>
            </a:r>
          </a:p>
          <a:p>
            <a:pPr algn="r"/>
            <a:r>
              <a:rPr lang="en-US" altLang="zh-CN" sz="7800" b="1" spc="-300" dirty="0">
                <a:latin typeface="+mn-lt"/>
                <a:ea typeface="+mn-ea"/>
                <a:cs typeface="+mn-ea"/>
                <a:sym typeface="+mn-lt"/>
              </a:rPr>
              <a:t>PPT Templates</a:t>
            </a:r>
            <a:endParaRPr lang="zh-CN" altLang="en-US" sz="78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4CD0B6-88CB-40FB-875B-14544E3CC2C3}"/>
              </a:ext>
            </a:extLst>
          </p:cNvPr>
          <p:cNvSpPr/>
          <p:nvPr/>
        </p:nvSpPr>
        <p:spPr>
          <a:xfrm>
            <a:off x="5917474" y="3792661"/>
            <a:ext cx="5572244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3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E3CDF66-FD94-440A-91E5-37166772FA13}"/>
              </a:ext>
            </a:extLst>
          </p:cNvPr>
          <p:cNvSpPr/>
          <p:nvPr/>
        </p:nvSpPr>
        <p:spPr>
          <a:xfrm>
            <a:off x="6831114" y="4493914"/>
            <a:ext cx="4658604" cy="38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freeppt7.com  Time:20XX</a:t>
            </a:r>
            <a:endParaRPr lang="zh-CN" altLang="en-US" sz="16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8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02.Company Team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PA_库_组合 1">
            <a:extLst>
              <a:ext uri="{FF2B5EF4-FFF2-40B4-BE49-F238E27FC236}">
                <a16:creationId xmlns:a16="http://schemas.microsoft.com/office/drawing/2014/main" id="{13EFFB82-9330-48F0-9125-5A14108EE2D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3421" y="4980194"/>
            <a:ext cx="3318351" cy="1385437"/>
            <a:chOff x="803421" y="4980194"/>
            <a:chExt cx="3318351" cy="1385437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481610CB-FF66-4283-8579-D471555004F9}"/>
                </a:ext>
              </a:extLst>
            </p:cNvPr>
            <p:cNvSpPr txBox="1"/>
            <p:nvPr/>
          </p:nvSpPr>
          <p:spPr>
            <a:xfrm>
              <a:off x="803421" y="4980194"/>
              <a:ext cx="3318351" cy="338554"/>
            </a:xfrm>
            <a:prstGeom prst="rect">
              <a:avLst/>
            </a:prstGeom>
          </p:spPr>
          <p:txBody>
            <a:bodyPr vert="horz" wrap="none" lIns="0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BD53F321-5315-4ABF-A35E-B80016EB10AF}"/>
                </a:ext>
              </a:extLst>
            </p:cNvPr>
            <p:cNvSpPr txBox="1"/>
            <p:nvPr/>
          </p:nvSpPr>
          <p:spPr>
            <a:xfrm>
              <a:off x="803422" y="5318751"/>
              <a:ext cx="3279940" cy="1046880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6" name="PA_库_组合 12">
            <a:extLst>
              <a:ext uri="{FF2B5EF4-FFF2-40B4-BE49-F238E27FC236}">
                <a16:creationId xmlns:a16="http://schemas.microsoft.com/office/drawing/2014/main" id="{0FDC5028-7114-4B63-98B7-63DF29915B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01962" y="4980194"/>
            <a:ext cx="3395361" cy="1253551"/>
            <a:chOff x="4401962" y="4980194"/>
            <a:chExt cx="3395361" cy="1253551"/>
          </a:xfrm>
        </p:grpSpPr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1A2C7184-CDC6-4A8B-991A-F8E5C795ED91}"/>
                </a:ext>
              </a:extLst>
            </p:cNvPr>
            <p:cNvSpPr txBox="1"/>
            <p:nvPr/>
          </p:nvSpPr>
          <p:spPr>
            <a:xfrm>
              <a:off x="4401962" y="4980194"/>
              <a:ext cx="3395361" cy="338554"/>
            </a:xfrm>
            <a:prstGeom prst="rect">
              <a:avLst/>
            </a:prstGeom>
          </p:spPr>
          <p:txBody>
            <a:bodyPr vert="horz" wrap="none" lIns="0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C7799E3E-DCFB-4AC3-8B11-52C786784982}"/>
                </a:ext>
              </a:extLst>
            </p:cNvPr>
            <p:cNvSpPr txBox="1"/>
            <p:nvPr/>
          </p:nvSpPr>
          <p:spPr>
            <a:xfrm>
              <a:off x="4401962" y="5318750"/>
              <a:ext cx="3243973" cy="914995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PA_库_组合 13">
            <a:extLst>
              <a:ext uri="{FF2B5EF4-FFF2-40B4-BE49-F238E27FC236}">
                <a16:creationId xmlns:a16="http://schemas.microsoft.com/office/drawing/2014/main" id="{886519DD-8C02-4BB6-8532-05BEC610E2D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077512" y="4980194"/>
            <a:ext cx="3395361" cy="1225251"/>
            <a:chOff x="8077512" y="4980194"/>
            <a:chExt cx="3395361" cy="1225251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29113B70-6830-4631-9B22-A889CD0D3BF9}"/>
                </a:ext>
              </a:extLst>
            </p:cNvPr>
            <p:cNvSpPr txBox="1"/>
            <p:nvPr/>
          </p:nvSpPr>
          <p:spPr>
            <a:xfrm>
              <a:off x="8077512" y="4980194"/>
              <a:ext cx="3395361" cy="338554"/>
            </a:xfrm>
            <a:prstGeom prst="rect">
              <a:avLst/>
            </a:prstGeom>
          </p:spPr>
          <p:txBody>
            <a:bodyPr vert="horz" wrap="none" lIns="0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9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9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9DEAA0F9-D25C-40C8-B881-62D91CA0A098}"/>
                </a:ext>
              </a:extLst>
            </p:cNvPr>
            <p:cNvSpPr txBox="1"/>
            <p:nvPr/>
          </p:nvSpPr>
          <p:spPr>
            <a:xfrm>
              <a:off x="8077512" y="5318751"/>
              <a:ext cx="3264565" cy="886694"/>
            </a:xfrm>
            <a:prstGeom prst="rect">
              <a:avLst/>
            </a:prstGeom>
          </p:spPr>
          <p:txBody>
            <a:bodyPr vert="horz" wrap="square" lIns="0">
              <a:normAutofit/>
            </a:bodyPr>
            <a:lstStyle/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7557F3CD-CEF2-4275-BB8C-FF94F8FEC1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21" y="1578316"/>
            <a:ext cx="2987529" cy="298752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060994-D3B7-4AF4-89F9-7A70341E23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1" y="1570868"/>
            <a:ext cx="2987529" cy="298752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B96A856-4454-4D1A-A27B-17415AAB62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429" y="1563421"/>
            <a:ext cx="2987529" cy="2987529"/>
          </a:xfrm>
          <a:prstGeom prst="rect">
            <a:avLst/>
          </a:prstGeom>
          <a:ln>
            <a:solidFill>
              <a:srgbClr val="FFFFFF">
                <a:lumMod val="9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1595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40CEC4F-60EF-FC86-D42F-480F7AE1EA5C}"/>
              </a:ext>
            </a:extLst>
          </p:cNvPr>
          <p:cNvSpPr txBox="1"/>
          <p:nvPr/>
        </p:nvSpPr>
        <p:spPr>
          <a:xfrm>
            <a:off x="1297562" y="6401867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02.Company Team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196E32-6140-477F-BB33-35B4B592A1A4}"/>
              </a:ext>
            </a:extLst>
          </p:cNvPr>
          <p:cNvGrpSpPr/>
          <p:nvPr/>
        </p:nvGrpSpPr>
        <p:grpSpPr>
          <a:xfrm>
            <a:off x="6278426" y="1472752"/>
            <a:ext cx="5289228" cy="4758285"/>
            <a:chOff x="6278426" y="1472752"/>
            <a:chExt cx="5289228" cy="475828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F01723-0757-4287-826E-FB4BB79AA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426" y="1472752"/>
              <a:ext cx="5289228" cy="475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0" dist="1397000" sx="80000" sy="80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占位符 17">
              <a:extLst>
                <a:ext uri="{FF2B5EF4-FFF2-40B4-BE49-F238E27FC236}">
                  <a16:creationId xmlns:a16="http://schemas.microsoft.com/office/drawing/2014/main" id="{E4E01EB9-4759-4578-94BD-E29C890D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2045" y="2152184"/>
              <a:ext cx="4280681" cy="2142152"/>
            </a:xfrm>
            <a:prstGeom prst="rect">
              <a:avLst/>
            </a:prstGeom>
          </p:spPr>
        </p:pic>
      </p:grpSp>
      <p:grpSp>
        <p:nvGrpSpPr>
          <p:cNvPr id="13" name="Group 1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>
            <a:extLst>
              <a:ext uri="{FF2B5EF4-FFF2-40B4-BE49-F238E27FC236}">
                <a16:creationId xmlns:a16="http://schemas.microsoft.com/office/drawing/2014/main" id="{3535E389-BB63-4E6A-AC63-0A51646BA555}"/>
              </a:ext>
            </a:extLst>
          </p:cNvPr>
          <p:cNvGrpSpPr/>
          <p:nvPr/>
        </p:nvGrpSpPr>
        <p:grpSpPr>
          <a:xfrm>
            <a:off x="1049274" y="2112079"/>
            <a:ext cx="2445140" cy="1141252"/>
            <a:chOff x="1466579" y="3270905"/>
            <a:chExt cx="2445140" cy="1141253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A2A3DBA-7495-465F-A770-28AF433118DF}"/>
                </a:ext>
              </a:extLst>
            </p:cNvPr>
            <p:cNvSpPr/>
            <p:nvPr/>
          </p:nvSpPr>
          <p:spPr>
            <a:xfrm>
              <a:off x="1466579" y="3718122"/>
              <a:ext cx="2445140" cy="694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0D6B7067-18D3-44A5-930F-6AECB567DB54}"/>
                </a:ext>
              </a:extLst>
            </p:cNvPr>
            <p:cNvSpPr txBox="1"/>
            <p:nvPr/>
          </p:nvSpPr>
          <p:spPr>
            <a:xfrm>
              <a:off x="1474520" y="3270905"/>
              <a:ext cx="223120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>
            <a:extLst>
              <a:ext uri="{FF2B5EF4-FFF2-40B4-BE49-F238E27FC236}">
                <a16:creationId xmlns:a16="http://schemas.microsoft.com/office/drawing/2014/main" id="{301AD84A-AF0B-4911-AC23-57AA1AC731B4}"/>
              </a:ext>
            </a:extLst>
          </p:cNvPr>
          <p:cNvGrpSpPr/>
          <p:nvPr/>
        </p:nvGrpSpPr>
        <p:grpSpPr>
          <a:xfrm>
            <a:off x="3663850" y="2087879"/>
            <a:ext cx="2445140" cy="1141252"/>
            <a:chOff x="1466579" y="3270905"/>
            <a:chExt cx="2445140" cy="1141253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D9BAB8E-EBDE-4EC6-A903-190AD8206A68}"/>
                </a:ext>
              </a:extLst>
            </p:cNvPr>
            <p:cNvSpPr/>
            <p:nvPr/>
          </p:nvSpPr>
          <p:spPr>
            <a:xfrm>
              <a:off x="1466579" y="3718122"/>
              <a:ext cx="2445140" cy="694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94FACCF3-D4C5-4F05-84DA-567604908048}"/>
                </a:ext>
              </a:extLst>
            </p:cNvPr>
            <p:cNvSpPr txBox="1"/>
            <p:nvPr/>
          </p:nvSpPr>
          <p:spPr>
            <a:xfrm>
              <a:off x="1474520" y="3270905"/>
              <a:ext cx="223120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>
            <a:extLst>
              <a:ext uri="{FF2B5EF4-FFF2-40B4-BE49-F238E27FC236}">
                <a16:creationId xmlns:a16="http://schemas.microsoft.com/office/drawing/2014/main" id="{E595B1AF-9993-465D-AC15-DE7E53CF4B65}"/>
              </a:ext>
            </a:extLst>
          </p:cNvPr>
          <p:cNvGrpSpPr/>
          <p:nvPr/>
        </p:nvGrpSpPr>
        <p:grpSpPr>
          <a:xfrm>
            <a:off x="1061456" y="3932173"/>
            <a:ext cx="2445140" cy="1141252"/>
            <a:chOff x="1466579" y="3270905"/>
            <a:chExt cx="2445140" cy="1141253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5D29E7A-C655-4E1F-8CA2-334C330138A4}"/>
                </a:ext>
              </a:extLst>
            </p:cNvPr>
            <p:cNvSpPr/>
            <p:nvPr/>
          </p:nvSpPr>
          <p:spPr>
            <a:xfrm>
              <a:off x="1466579" y="3718122"/>
              <a:ext cx="2445140" cy="694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98DA52C-FD9F-4F52-A45C-8C7DA2D6286B}"/>
                </a:ext>
              </a:extLst>
            </p:cNvPr>
            <p:cNvSpPr txBox="1"/>
            <p:nvPr/>
          </p:nvSpPr>
          <p:spPr>
            <a:xfrm>
              <a:off x="1474520" y="3270905"/>
              <a:ext cx="223120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>
            <a:extLst>
              <a:ext uri="{FF2B5EF4-FFF2-40B4-BE49-F238E27FC236}">
                <a16:creationId xmlns:a16="http://schemas.microsoft.com/office/drawing/2014/main" id="{1ED98D26-D40C-49B0-9401-EDF7A0BC9F10}"/>
              </a:ext>
            </a:extLst>
          </p:cNvPr>
          <p:cNvGrpSpPr/>
          <p:nvPr/>
        </p:nvGrpSpPr>
        <p:grpSpPr>
          <a:xfrm>
            <a:off x="3676032" y="3907973"/>
            <a:ext cx="2445140" cy="1141252"/>
            <a:chOff x="1466579" y="3270905"/>
            <a:chExt cx="2445140" cy="1141253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0160941E-F84D-4C36-9B45-9ED2116B6FE2}"/>
                </a:ext>
              </a:extLst>
            </p:cNvPr>
            <p:cNvSpPr/>
            <p:nvPr/>
          </p:nvSpPr>
          <p:spPr>
            <a:xfrm>
              <a:off x="1466579" y="3718122"/>
              <a:ext cx="2445140" cy="694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7020C6E4-A799-4FEA-A753-CDE834D09B74}"/>
                </a:ext>
              </a:extLst>
            </p:cNvPr>
            <p:cNvSpPr txBox="1"/>
            <p:nvPr/>
          </p:nvSpPr>
          <p:spPr>
            <a:xfrm>
              <a:off x="1474520" y="3270905"/>
              <a:ext cx="223120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5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02.Company Team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D645B7E-7998-42B3-93A7-7A52B291A5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55" y="2070840"/>
            <a:ext cx="9355945" cy="21992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7648D49-CB13-4F0B-B503-63224F950A34}"/>
              </a:ext>
            </a:extLst>
          </p:cNvPr>
          <p:cNvGrpSpPr/>
          <p:nvPr/>
        </p:nvGrpSpPr>
        <p:grpSpPr>
          <a:xfrm>
            <a:off x="495520" y="1960057"/>
            <a:ext cx="1715654" cy="2417173"/>
            <a:chOff x="495520" y="1960057"/>
            <a:chExt cx="1715654" cy="241717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E18FED1-2B26-4309-9120-6230B46462F6}"/>
                </a:ext>
              </a:extLst>
            </p:cNvPr>
            <p:cNvSpPr/>
            <p:nvPr/>
          </p:nvSpPr>
          <p:spPr>
            <a:xfrm>
              <a:off x="495520" y="1960057"/>
              <a:ext cx="1715654" cy="2417173"/>
            </a:xfrm>
            <a:prstGeom prst="rect">
              <a:avLst/>
            </a:pr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EC1237E-B7A9-4DEB-9DCF-D5D89E5D1D28}"/>
                </a:ext>
              </a:extLst>
            </p:cNvPr>
            <p:cNvSpPr txBox="1"/>
            <p:nvPr/>
          </p:nvSpPr>
          <p:spPr>
            <a:xfrm>
              <a:off x="561893" y="2516310"/>
              <a:ext cx="1582908" cy="108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</a:t>
              </a:r>
            </a:p>
            <a:p>
              <a:pPr algn="ctr">
                <a:lnSpc>
                  <a:spcPts val="4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title text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6CEB611-28BF-44BE-B380-C9CD85DC50F4}"/>
              </a:ext>
            </a:extLst>
          </p:cNvPr>
          <p:cNvSpPr/>
          <p:nvPr/>
        </p:nvSpPr>
        <p:spPr>
          <a:xfrm>
            <a:off x="451867" y="4661534"/>
            <a:ext cx="349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33">
            <a:extLst>
              <a:ext uri="{FF2B5EF4-FFF2-40B4-BE49-F238E27FC236}">
                <a16:creationId xmlns:a16="http://schemas.microsoft.com/office/drawing/2014/main" id="{7AEA87C4-75BC-4C90-A56D-97A85449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67" y="5306143"/>
            <a:ext cx="11249215" cy="11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02.Company Team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PA-椭圆 5">
            <a:extLst>
              <a:ext uri="{FF2B5EF4-FFF2-40B4-BE49-F238E27FC236}">
                <a16:creationId xmlns:a16="http://schemas.microsoft.com/office/drawing/2014/main" id="{22BED694-E495-4D5E-9CDA-5618D93C636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583555" y="1645669"/>
            <a:ext cx="823595" cy="823595"/>
          </a:xfrm>
          <a:prstGeom prst="ellipse">
            <a:avLst/>
          </a:prstGeom>
          <a:solidFill>
            <a:srgbClr val="EA484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椭圆 6">
            <a:extLst>
              <a:ext uri="{FF2B5EF4-FFF2-40B4-BE49-F238E27FC236}">
                <a16:creationId xmlns:a16="http://schemas.microsoft.com/office/drawing/2014/main" id="{52B5C3DA-4CEE-4C83-BF30-A5D4B33F8D3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41905" y="1645669"/>
            <a:ext cx="823595" cy="823595"/>
          </a:xfrm>
          <a:prstGeom prst="ellipse">
            <a:avLst/>
          </a:prstGeom>
          <a:solidFill>
            <a:srgbClr val="2E2E2E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椭圆 7">
            <a:extLst>
              <a:ext uri="{FF2B5EF4-FFF2-40B4-BE49-F238E27FC236}">
                <a16:creationId xmlns:a16="http://schemas.microsoft.com/office/drawing/2014/main" id="{B72F48E6-20D9-4E91-A627-AA5D93433DD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625205" y="1645669"/>
            <a:ext cx="823595" cy="823595"/>
          </a:xfrm>
          <a:prstGeom prst="ellipse">
            <a:avLst/>
          </a:prstGeom>
          <a:solidFill>
            <a:srgbClr val="2E2E2E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文本框 24">
            <a:extLst>
              <a:ext uri="{FF2B5EF4-FFF2-40B4-BE49-F238E27FC236}">
                <a16:creationId xmlns:a16="http://schemas.microsoft.com/office/drawing/2014/main" id="{41BBAAEB-B3E5-4CE9-B95B-A80182E514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60955" y="1838716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27">
            <a:extLst>
              <a:ext uri="{FF2B5EF4-FFF2-40B4-BE49-F238E27FC236}">
                <a16:creationId xmlns:a16="http://schemas.microsoft.com/office/drawing/2014/main" id="{FDF60681-480B-4884-A58F-CE2B8B5BA9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02605" y="1838716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文本框 30">
            <a:extLst>
              <a:ext uri="{FF2B5EF4-FFF2-40B4-BE49-F238E27FC236}">
                <a16:creationId xmlns:a16="http://schemas.microsoft.com/office/drawing/2014/main" id="{39588462-F6E4-4915-8E8F-4F1F36A706A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644255" y="1838716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矩形 16">
            <a:extLst>
              <a:ext uri="{FF2B5EF4-FFF2-40B4-BE49-F238E27FC236}">
                <a16:creationId xmlns:a16="http://schemas.microsoft.com/office/drawing/2014/main" id="{802AF858-123D-4A18-AC9D-3C96B32A606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76143" y="2564639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16">
            <a:extLst>
              <a:ext uri="{FF2B5EF4-FFF2-40B4-BE49-F238E27FC236}">
                <a16:creationId xmlns:a16="http://schemas.microsoft.com/office/drawing/2014/main" id="{FC615B7A-2405-4195-A4F7-5A4DBE7714E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17793" y="2564639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16">
            <a:extLst>
              <a:ext uri="{FF2B5EF4-FFF2-40B4-BE49-F238E27FC236}">
                <a16:creationId xmlns:a16="http://schemas.microsoft.com/office/drawing/2014/main" id="{C4CA5711-800F-4ACB-9114-A85A017AE91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59443" y="2564639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椭圆 5">
            <a:extLst>
              <a:ext uri="{FF2B5EF4-FFF2-40B4-BE49-F238E27FC236}">
                <a16:creationId xmlns:a16="http://schemas.microsoft.com/office/drawing/2014/main" id="{9C907FFE-C5DC-4FC4-8C3A-7CE736A59DE3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583555" y="3873983"/>
            <a:ext cx="823595" cy="823595"/>
          </a:xfrm>
          <a:prstGeom prst="ellipse">
            <a:avLst/>
          </a:prstGeom>
          <a:solidFill>
            <a:srgbClr val="2E2E2E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椭圆 6">
            <a:extLst>
              <a:ext uri="{FF2B5EF4-FFF2-40B4-BE49-F238E27FC236}">
                <a16:creationId xmlns:a16="http://schemas.microsoft.com/office/drawing/2014/main" id="{A3F73F9F-AAE7-4A04-8099-A61CB37DD86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541905" y="3873983"/>
            <a:ext cx="823595" cy="823595"/>
          </a:xfrm>
          <a:prstGeom prst="ellipse">
            <a:avLst/>
          </a:prstGeom>
          <a:solidFill>
            <a:srgbClr val="EA484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椭圆 7">
            <a:extLst>
              <a:ext uri="{FF2B5EF4-FFF2-40B4-BE49-F238E27FC236}">
                <a16:creationId xmlns:a16="http://schemas.microsoft.com/office/drawing/2014/main" id="{673D645B-F41E-4CB5-A3D2-AADC6AA75BC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625205" y="3873983"/>
            <a:ext cx="823595" cy="823595"/>
          </a:xfrm>
          <a:prstGeom prst="ellipse">
            <a:avLst/>
          </a:prstGeom>
          <a:solidFill>
            <a:srgbClr val="EA4846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24">
            <a:extLst>
              <a:ext uri="{FF2B5EF4-FFF2-40B4-BE49-F238E27FC236}">
                <a16:creationId xmlns:a16="http://schemas.microsoft.com/office/drawing/2014/main" id="{9001ECED-004C-4302-A23C-5C8C104E7E8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560955" y="4067030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文本框 27">
            <a:extLst>
              <a:ext uri="{FF2B5EF4-FFF2-40B4-BE49-F238E27FC236}">
                <a16:creationId xmlns:a16="http://schemas.microsoft.com/office/drawing/2014/main" id="{CC480CBC-EE42-4050-AABB-DDCEC84C0EC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602605" y="4067030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文本框 30">
            <a:extLst>
              <a:ext uri="{FF2B5EF4-FFF2-40B4-BE49-F238E27FC236}">
                <a16:creationId xmlns:a16="http://schemas.microsoft.com/office/drawing/2014/main" id="{3AB8B645-868A-4401-9BBA-97037A2CEBB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644255" y="4067030"/>
            <a:ext cx="8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16">
            <a:extLst>
              <a:ext uri="{FF2B5EF4-FFF2-40B4-BE49-F238E27FC236}">
                <a16:creationId xmlns:a16="http://schemas.microsoft.com/office/drawing/2014/main" id="{FABE7DEC-B5D5-4F89-9AA2-80136826555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676143" y="4792953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16">
            <a:extLst>
              <a:ext uri="{FF2B5EF4-FFF2-40B4-BE49-F238E27FC236}">
                <a16:creationId xmlns:a16="http://schemas.microsoft.com/office/drawing/2014/main" id="{37CD7510-16E3-4DDE-829D-9A8F1F5A3AD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717793" y="4792953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-矩形 16">
            <a:extLst>
              <a:ext uri="{FF2B5EF4-FFF2-40B4-BE49-F238E27FC236}">
                <a16:creationId xmlns:a16="http://schemas.microsoft.com/office/drawing/2014/main" id="{52545E26-4E4A-4390-B7B9-8C961E111F8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759443" y="4792953"/>
            <a:ext cx="2572007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3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21E6C9-50CF-4CDB-9AAD-192FDD5C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775D76-F218-40E5-AD4F-FEFE4B877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1" y="1534034"/>
            <a:ext cx="5592469" cy="32766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243A28-B0BE-4C6F-8A80-B4951A740423}"/>
              </a:ext>
            </a:extLst>
          </p:cNvPr>
          <p:cNvSpPr/>
          <p:nvPr/>
        </p:nvSpPr>
        <p:spPr>
          <a:xfrm>
            <a:off x="9893300" y="5255386"/>
            <a:ext cx="2324100" cy="1584960"/>
          </a:xfrm>
          <a:custGeom>
            <a:avLst/>
            <a:gdLst>
              <a:gd name="connsiteX0" fmla="*/ 2324100 w 2324100"/>
              <a:gd name="connsiteY0" fmla="*/ 0 h 1584960"/>
              <a:gd name="connsiteX1" fmla="*/ 2263140 w 2324100"/>
              <a:gd name="connsiteY1" fmla="*/ 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  <a:gd name="connsiteX0" fmla="*/ 2324100 w 2324100"/>
              <a:gd name="connsiteY0" fmla="*/ 0 h 1584960"/>
              <a:gd name="connsiteX1" fmla="*/ 2316480 w 2324100"/>
              <a:gd name="connsiteY1" fmla="*/ 1524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1584960">
                <a:moveTo>
                  <a:pt x="2324100" y="0"/>
                </a:moveTo>
                <a:lnTo>
                  <a:pt x="2316480" y="15240"/>
                </a:lnTo>
                <a:lnTo>
                  <a:pt x="2308860" y="1584960"/>
                </a:lnTo>
                <a:lnTo>
                  <a:pt x="1684020" y="967740"/>
                </a:lnTo>
                <a:lnTo>
                  <a:pt x="960120" y="975360"/>
                </a:lnTo>
                <a:lnTo>
                  <a:pt x="0" y="0"/>
                </a:lnTo>
                <a:lnTo>
                  <a:pt x="232410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A60A22D-FF86-4F6C-BC9B-2FB9A9C3629A}"/>
              </a:ext>
            </a:extLst>
          </p:cNvPr>
          <p:cNvSpPr/>
          <p:nvPr/>
        </p:nvSpPr>
        <p:spPr>
          <a:xfrm>
            <a:off x="8651240" y="5273040"/>
            <a:ext cx="1927860" cy="838200"/>
          </a:xfrm>
          <a:custGeom>
            <a:avLst/>
            <a:gdLst>
              <a:gd name="connsiteX0" fmla="*/ 0 w 1927860"/>
              <a:gd name="connsiteY0" fmla="*/ 0 h 838200"/>
              <a:gd name="connsiteX1" fmla="*/ 1112520 w 1927860"/>
              <a:gd name="connsiteY1" fmla="*/ 7620 h 838200"/>
              <a:gd name="connsiteX2" fmla="*/ 1927860 w 1927860"/>
              <a:gd name="connsiteY2" fmla="*/ 822960 h 838200"/>
              <a:gd name="connsiteX3" fmla="*/ 822960 w 1927860"/>
              <a:gd name="connsiteY3" fmla="*/ 838200 h 838200"/>
              <a:gd name="connsiteX4" fmla="*/ 0 w 192786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60" h="838200">
                <a:moveTo>
                  <a:pt x="0" y="0"/>
                </a:moveTo>
                <a:lnTo>
                  <a:pt x="1112520" y="7620"/>
                </a:lnTo>
                <a:lnTo>
                  <a:pt x="1927860" y="822960"/>
                </a:lnTo>
                <a:lnTo>
                  <a:pt x="82296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16DF4B2-D0A5-4CC2-AC4D-E794CAAA186F}"/>
              </a:ext>
            </a:extLst>
          </p:cNvPr>
          <p:cNvSpPr/>
          <p:nvPr/>
        </p:nvSpPr>
        <p:spPr>
          <a:xfrm>
            <a:off x="-12700" y="5905500"/>
            <a:ext cx="2729829" cy="947544"/>
          </a:xfrm>
          <a:custGeom>
            <a:avLst/>
            <a:gdLst>
              <a:gd name="connsiteX0" fmla="*/ 0 w 4610100"/>
              <a:gd name="connsiteY0" fmla="*/ 0 h 1600200"/>
              <a:gd name="connsiteX1" fmla="*/ 15240 w 4610100"/>
              <a:gd name="connsiteY1" fmla="*/ 1600200 h 1600200"/>
              <a:gd name="connsiteX2" fmla="*/ 4610100 w 4610100"/>
              <a:gd name="connsiteY2" fmla="*/ 1592580 h 1600200"/>
              <a:gd name="connsiteX3" fmla="*/ 3017520 w 4610100"/>
              <a:gd name="connsiteY3" fmla="*/ 15240 h 1600200"/>
              <a:gd name="connsiteX4" fmla="*/ 0 w 46101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1600200">
                <a:moveTo>
                  <a:pt x="0" y="0"/>
                </a:moveTo>
                <a:lnTo>
                  <a:pt x="15240" y="1600200"/>
                </a:lnTo>
                <a:lnTo>
                  <a:pt x="4610100" y="1592580"/>
                </a:lnTo>
                <a:lnTo>
                  <a:pt x="301752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AAE862-D5DD-48E8-B5D3-120D8DD6A32C}"/>
              </a:ext>
            </a:extLst>
          </p:cNvPr>
          <p:cNvGrpSpPr/>
          <p:nvPr/>
        </p:nvGrpSpPr>
        <p:grpSpPr>
          <a:xfrm>
            <a:off x="6375400" y="-21558"/>
            <a:ext cx="5816600" cy="1113632"/>
            <a:chOff x="6375400" y="-21558"/>
            <a:chExt cx="5816600" cy="111363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FE745D6-81FB-43BA-8A7D-3EC09E1817B0}"/>
                </a:ext>
              </a:extLst>
            </p:cNvPr>
            <p:cNvSpPr/>
            <p:nvPr/>
          </p:nvSpPr>
          <p:spPr>
            <a:xfrm>
              <a:off x="6539919" y="-21558"/>
              <a:ext cx="5652081" cy="1113632"/>
            </a:xfrm>
            <a:custGeom>
              <a:avLst/>
              <a:gdLst>
                <a:gd name="connsiteX0" fmla="*/ 0 w 3371850"/>
                <a:gd name="connsiteY0" fmla="*/ 0 h 1133475"/>
                <a:gd name="connsiteX1" fmla="*/ 3371850 w 3371850"/>
                <a:gd name="connsiteY1" fmla="*/ 0 h 1133475"/>
                <a:gd name="connsiteX2" fmla="*/ 3362325 w 3371850"/>
                <a:gd name="connsiteY2" fmla="*/ 1123950 h 1133475"/>
                <a:gd name="connsiteX3" fmla="*/ 1819275 w 3371850"/>
                <a:gd name="connsiteY3" fmla="*/ 1133475 h 1133475"/>
                <a:gd name="connsiteX4" fmla="*/ 1143000 w 3371850"/>
                <a:gd name="connsiteY4" fmla="*/ 485775 h 1133475"/>
                <a:gd name="connsiteX5" fmla="*/ 438150 w 3371850"/>
                <a:gd name="connsiteY5" fmla="*/ 466725 h 1133475"/>
                <a:gd name="connsiteX6" fmla="*/ 0 w 3371850"/>
                <a:gd name="connsiteY6" fmla="*/ 0 h 1133475"/>
                <a:gd name="connsiteX0" fmla="*/ 0 w 3327400"/>
                <a:gd name="connsiteY0" fmla="*/ 187325 h 1133475"/>
                <a:gd name="connsiteX1" fmla="*/ 3327400 w 3327400"/>
                <a:gd name="connsiteY1" fmla="*/ 0 h 1133475"/>
                <a:gd name="connsiteX2" fmla="*/ 3317875 w 3327400"/>
                <a:gd name="connsiteY2" fmla="*/ 1123950 h 1133475"/>
                <a:gd name="connsiteX3" fmla="*/ 1774825 w 3327400"/>
                <a:gd name="connsiteY3" fmla="*/ 1133475 h 1133475"/>
                <a:gd name="connsiteX4" fmla="*/ 1098550 w 3327400"/>
                <a:gd name="connsiteY4" fmla="*/ 485775 h 1133475"/>
                <a:gd name="connsiteX5" fmla="*/ 393700 w 3327400"/>
                <a:gd name="connsiteY5" fmla="*/ 466725 h 1133475"/>
                <a:gd name="connsiteX6" fmla="*/ 0 w 3327400"/>
                <a:gd name="connsiteY6" fmla="*/ 18732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47675 w 3381375"/>
                <a:gd name="connsiteY5" fmla="*/ 4667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625475 w 3381375"/>
                <a:gd name="connsiteY5" fmla="*/ 355600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222375 w 3381375"/>
                <a:gd name="connsiteY4" fmla="*/ 336550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5700 w 3381375"/>
                <a:gd name="connsiteY4" fmla="*/ 47942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71850 w 3381375"/>
                <a:gd name="connsiteY2" fmla="*/ 11239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81375 w 3381375"/>
                <a:gd name="connsiteY2" fmla="*/ 11366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0 h 1127125"/>
                <a:gd name="connsiteX1" fmla="*/ 3263900 w 3381375"/>
                <a:gd name="connsiteY1" fmla="*/ 104775 h 1127125"/>
                <a:gd name="connsiteX2" fmla="*/ 3381375 w 3381375"/>
                <a:gd name="connsiteY2" fmla="*/ 1120775 h 1127125"/>
                <a:gd name="connsiteX3" fmla="*/ 1816100 w 3381375"/>
                <a:gd name="connsiteY3" fmla="*/ 1127125 h 1127125"/>
                <a:gd name="connsiteX4" fmla="*/ 1155700 w 3381375"/>
                <a:gd name="connsiteY4" fmla="*/ 463550 h 1127125"/>
                <a:gd name="connsiteX5" fmla="*/ 463550 w 3381375"/>
                <a:gd name="connsiteY5" fmla="*/ 463550 h 1127125"/>
                <a:gd name="connsiteX6" fmla="*/ 0 w 3381375"/>
                <a:gd name="connsiteY6" fmla="*/ 0 h 1127125"/>
                <a:gd name="connsiteX0" fmla="*/ 0 w 3381375"/>
                <a:gd name="connsiteY0" fmla="*/ 3175 h 1130300"/>
                <a:gd name="connsiteX1" fmla="*/ 3371850 w 3381375"/>
                <a:gd name="connsiteY1" fmla="*/ 0 h 1130300"/>
                <a:gd name="connsiteX2" fmla="*/ 3381375 w 3381375"/>
                <a:gd name="connsiteY2" fmla="*/ 1123950 h 1130300"/>
                <a:gd name="connsiteX3" fmla="*/ 1816100 w 3381375"/>
                <a:gd name="connsiteY3" fmla="*/ 1130300 h 1130300"/>
                <a:gd name="connsiteX4" fmla="*/ 1155700 w 3381375"/>
                <a:gd name="connsiteY4" fmla="*/ 466725 h 1130300"/>
                <a:gd name="connsiteX5" fmla="*/ 463550 w 3381375"/>
                <a:gd name="connsiteY5" fmla="*/ 466725 h 1130300"/>
                <a:gd name="connsiteX6" fmla="*/ 0 w 3381375"/>
                <a:gd name="connsiteY6" fmla="*/ 3175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1375" h="1130300">
                  <a:moveTo>
                    <a:pt x="0" y="3175"/>
                  </a:moveTo>
                  <a:lnTo>
                    <a:pt x="3371850" y="0"/>
                  </a:lnTo>
                  <a:lnTo>
                    <a:pt x="3381375" y="1123950"/>
                  </a:lnTo>
                  <a:lnTo>
                    <a:pt x="1816100" y="1130300"/>
                  </a:lnTo>
                  <a:lnTo>
                    <a:pt x="1155700" y="466725"/>
                  </a:lnTo>
                  <a:lnTo>
                    <a:pt x="463550" y="466725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0409374-23F8-4CE2-89AA-6D1E73C9DAC7}"/>
                </a:ext>
              </a:extLst>
            </p:cNvPr>
            <p:cNvSpPr/>
            <p:nvPr/>
          </p:nvSpPr>
          <p:spPr>
            <a:xfrm>
              <a:off x="6375400" y="478950"/>
              <a:ext cx="3046286" cy="609995"/>
            </a:xfrm>
            <a:custGeom>
              <a:avLst/>
              <a:gdLst>
                <a:gd name="connsiteX0" fmla="*/ 809625 w 1822450"/>
                <a:gd name="connsiteY0" fmla="*/ 0 h 619125"/>
                <a:gd name="connsiteX1" fmla="*/ 1216025 w 1822450"/>
                <a:gd name="connsiteY1" fmla="*/ 6350 h 619125"/>
                <a:gd name="connsiteX2" fmla="*/ 1822450 w 1822450"/>
                <a:gd name="connsiteY2" fmla="*/ 615950 h 619125"/>
                <a:gd name="connsiteX3" fmla="*/ 292100 w 1822450"/>
                <a:gd name="connsiteY3" fmla="*/ 619125 h 619125"/>
                <a:gd name="connsiteX4" fmla="*/ 0 w 1822450"/>
                <a:gd name="connsiteY4" fmla="*/ 336550 h 619125"/>
                <a:gd name="connsiteX5" fmla="*/ 1133475 w 1822450"/>
                <a:gd name="connsiteY5" fmla="*/ 336550 h 619125"/>
                <a:gd name="connsiteX6" fmla="*/ 809625 w 1822450"/>
                <a:gd name="connsiteY6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619125">
                  <a:moveTo>
                    <a:pt x="809625" y="0"/>
                  </a:moveTo>
                  <a:lnTo>
                    <a:pt x="1216025" y="6350"/>
                  </a:lnTo>
                  <a:lnTo>
                    <a:pt x="1822450" y="615950"/>
                  </a:lnTo>
                  <a:lnTo>
                    <a:pt x="292100" y="619125"/>
                  </a:lnTo>
                  <a:lnTo>
                    <a:pt x="0" y="336550"/>
                  </a:lnTo>
                  <a:lnTo>
                    <a:pt x="1133475" y="336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0C01854E-EB0D-42AB-9D53-269A02B0036F}"/>
              </a:ext>
            </a:extLst>
          </p:cNvPr>
          <p:cNvSpPr txBox="1"/>
          <p:nvPr/>
        </p:nvSpPr>
        <p:spPr>
          <a:xfrm>
            <a:off x="994465" y="2535253"/>
            <a:ext cx="560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6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Enterprise Honor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BB79C0A-FC23-43A2-A792-6188D3B5CF91}"/>
              </a:ext>
            </a:extLst>
          </p:cNvPr>
          <p:cNvSpPr txBox="1"/>
          <p:nvPr/>
        </p:nvSpPr>
        <p:spPr>
          <a:xfrm>
            <a:off x="1041107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6659060-8C16-4A3D-9D1D-4D736C196768}"/>
              </a:ext>
            </a:extLst>
          </p:cNvPr>
          <p:cNvSpPr txBox="1"/>
          <p:nvPr/>
        </p:nvSpPr>
        <p:spPr>
          <a:xfrm>
            <a:off x="3443755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464BC10-258B-4318-A6F8-87E0F65C7E88}"/>
              </a:ext>
            </a:extLst>
          </p:cNvPr>
          <p:cNvSpPr txBox="1"/>
          <p:nvPr/>
        </p:nvSpPr>
        <p:spPr>
          <a:xfrm>
            <a:off x="1041107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32AA708A-4DDC-4B6F-A988-20684811E18C}"/>
              </a:ext>
            </a:extLst>
          </p:cNvPr>
          <p:cNvSpPr txBox="1"/>
          <p:nvPr/>
        </p:nvSpPr>
        <p:spPr>
          <a:xfrm>
            <a:off x="3443755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4182E3E-C442-4261-B625-905ADF2D9927}"/>
              </a:ext>
            </a:extLst>
          </p:cNvPr>
          <p:cNvCxnSpPr>
            <a:cxnSpLocks/>
          </p:cNvCxnSpPr>
          <p:nvPr/>
        </p:nvCxnSpPr>
        <p:spPr>
          <a:xfrm>
            <a:off x="1109212" y="3664674"/>
            <a:ext cx="4516888" cy="0"/>
          </a:xfrm>
          <a:prstGeom prst="line">
            <a:avLst/>
          </a:prstGeom>
          <a:ln w="28575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FD051-439B-4D10-B146-5CB1553C93B7}"/>
              </a:ext>
            </a:extLst>
          </p:cNvPr>
          <p:cNvSpPr txBox="1"/>
          <p:nvPr/>
        </p:nvSpPr>
        <p:spPr>
          <a:xfrm>
            <a:off x="469348" y="1722502"/>
            <a:ext cx="45816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571500" indent="-571500" defTabSz="6858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prstClr val="black"/>
                </a:solidFill>
                <a:cs typeface="+mn-ea"/>
                <a:sym typeface="+mn-lt"/>
              </a:rPr>
              <a:t>PART THREE</a:t>
            </a:r>
          </a:p>
        </p:txBody>
      </p:sp>
    </p:spTree>
    <p:extLst>
      <p:ext uri="{BB962C8B-B14F-4D97-AF65-F5344CB8AC3E}">
        <p14:creationId xmlns:p14="http://schemas.microsoft.com/office/powerpoint/2010/main" val="30998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03.Enterprise Honor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圆角矩形 1">
            <a:extLst>
              <a:ext uri="{FF2B5EF4-FFF2-40B4-BE49-F238E27FC236}">
                <a16:creationId xmlns:a16="http://schemas.microsoft.com/office/drawing/2014/main" id="{74E2634C-5233-405C-A7B2-413D3A97E899}"/>
              </a:ext>
            </a:extLst>
          </p:cNvPr>
          <p:cNvSpPr/>
          <p:nvPr/>
        </p:nvSpPr>
        <p:spPr>
          <a:xfrm>
            <a:off x="708082" y="1745083"/>
            <a:ext cx="5189766" cy="2048689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">
            <a:extLst>
              <a:ext uri="{FF2B5EF4-FFF2-40B4-BE49-F238E27FC236}">
                <a16:creationId xmlns:a16="http://schemas.microsoft.com/office/drawing/2014/main" id="{B28CE549-28FE-49D9-BA9A-2EA5BC3BEA1A}"/>
              </a:ext>
            </a:extLst>
          </p:cNvPr>
          <p:cNvSpPr/>
          <p:nvPr/>
        </p:nvSpPr>
        <p:spPr>
          <a:xfrm>
            <a:off x="708082" y="4109829"/>
            <a:ext cx="5189766" cy="2048689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3">
            <a:extLst>
              <a:ext uri="{FF2B5EF4-FFF2-40B4-BE49-F238E27FC236}">
                <a16:creationId xmlns:a16="http://schemas.microsoft.com/office/drawing/2014/main" id="{95EB2ED1-F647-4AD5-827C-B7F00EC22F2D}"/>
              </a:ext>
            </a:extLst>
          </p:cNvPr>
          <p:cNvSpPr/>
          <p:nvPr/>
        </p:nvSpPr>
        <p:spPr>
          <a:xfrm>
            <a:off x="6370468" y="1745083"/>
            <a:ext cx="5189766" cy="2048689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4">
            <a:extLst>
              <a:ext uri="{FF2B5EF4-FFF2-40B4-BE49-F238E27FC236}">
                <a16:creationId xmlns:a16="http://schemas.microsoft.com/office/drawing/2014/main" id="{69049FD6-E6A5-4018-A83C-297F937ED419}"/>
              </a:ext>
            </a:extLst>
          </p:cNvPr>
          <p:cNvSpPr/>
          <p:nvPr/>
        </p:nvSpPr>
        <p:spPr>
          <a:xfrm>
            <a:off x="6370468" y="4109829"/>
            <a:ext cx="5189766" cy="2048689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86AB41B-7EC0-426A-91E5-4749022F74F7}"/>
              </a:ext>
            </a:extLst>
          </p:cNvPr>
          <p:cNvGrpSpPr/>
          <p:nvPr/>
        </p:nvGrpSpPr>
        <p:grpSpPr>
          <a:xfrm>
            <a:off x="3024281" y="2141254"/>
            <a:ext cx="2714376" cy="1062442"/>
            <a:chOff x="7805426" y="3341205"/>
            <a:chExt cx="2186586" cy="81289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3F1AC05-7440-47EA-A44C-8AE95B6A2312}"/>
                </a:ext>
              </a:extLst>
            </p:cNvPr>
            <p:cNvSpPr/>
            <p:nvPr/>
          </p:nvSpPr>
          <p:spPr>
            <a:xfrm>
              <a:off x="7805426" y="3708933"/>
              <a:ext cx="2186586" cy="4451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82B4DC8-00AB-48FA-81BA-3A0D5E5C0317}"/>
                </a:ext>
              </a:extLst>
            </p:cNvPr>
            <p:cNvSpPr/>
            <p:nvPr/>
          </p:nvSpPr>
          <p:spPr>
            <a:xfrm>
              <a:off x="7805427" y="3341205"/>
              <a:ext cx="2050552" cy="3871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B76FC34-8ADD-4322-8DE3-C41808F09866}"/>
              </a:ext>
            </a:extLst>
          </p:cNvPr>
          <p:cNvGrpSpPr/>
          <p:nvPr/>
        </p:nvGrpSpPr>
        <p:grpSpPr>
          <a:xfrm>
            <a:off x="3024281" y="4510345"/>
            <a:ext cx="2714376" cy="1062442"/>
            <a:chOff x="7805426" y="3341205"/>
            <a:chExt cx="2186586" cy="81289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F6FF589-EE99-4914-A487-BE80506948A4}"/>
                </a:ext>
              </a:extLst>
            </p:cNvPr>
            <p:cNvSpPr/>
            <p:nvPr/>
          </p:nvSpPr>
          <p:spPr>
            <a:xfrm>
              <a:off x="7805426" y="3708933"/>
              <a:ext cx="2186586" cy="4451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ADB03CB-0DF4-43D3-99A3-27DEAAC52CE2}"/>
                </a:ext>
              </a:extLst>
            </p:cNvPr>
            <p:cNvSpPr/>
            <p:nvPr/>
          </p:nvSpPr>
          <p:spPr>
            <a:xfrm>
              <a:off x="7805427" y="3341205"/>
              <a:ext cx="2050552" cy="3871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C9777CB-C547-48ED-BD66-C0F6E1826EB8}"/>
              </a:ext>
            </a:extLst>
          </p:cNvPr>
          <p:cNvGrpSpPr/>
          <p:nvPr/>
        </p:nvGrpSpPr>
        <p:grpSpPr>
          <a:xfrm>
            <a:off x="8536522" y="2195050"/>
            <a:ext cx="2714376" cy="1062442"/>
            <a:chOff x="7805426" y="3341205"/>
            <a:chExt cx="2186586" cy="81289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15A1291-8A5E-4DDD-864D-50198C1C73BA}"/>
                </a:ext>
              </a:extLst>
            </p:cNvPr>
            <p:cNvSpPr/>
            <p:nvPr/>
          </p:nvSpPr>
          <p:spPr>
            <a:xfrm>
              <a:off x="7805426" y="3708933"/>
              <a:ext cx="2186586" cy="4451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2B174F3-DB9B-48E2-8C40-31C75FC9281B}"/>
                </a:ext>
              </a:extLst>
            </p:cNvPr>
            <p:cNvSpPr/>
            <p:nvPr/>
          </p:nvSpPr>
          <p:spPr>
            <a:xfrm>
              <a:off x="7805427" y="3341205"/>
              <a:ext cx="2050552" cy="3871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3AF2E67-A44A-456E-BE4A-FEFE224645A1}"/>
              </a:ext>
            </a:extLst>
          </p:cNvPr>
          <p:cNvGrpSpPr/>
          <p:nvPr/>
        </p:nvGrpSpPr>
        <p:grpSpPr>
          <a:xfrm>
            <a:off x="8536522" y="4559796"/>
            <a:ext cx="2714376" cy="1062442"/>
            <a:chOff x="7805426" y="3341205"/>
            <a:chExt cx="2186586" cy="81289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DC45EB9-43DF-4866-8ADD-7AA0767D9DC6}"/>
                </a:ext>
              </a:extLst>
            </p:cNvPr>
            <p:cNvSpPr/>
            <p:nvPr/>
          </p:nvSpPr>
          <p:spPr>
            <a:xfrm>
              <a:off x="7805426" y="3708933"/>
              <a:ext cx="2186586" cy="4451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4563B08-9BAA-4F6F-8FCA-A8AE3E1458AF}"/>
                </a:ext>
              </a:extLst>
            </p:cNvPr>
            <p:cNvSpPr/>
            <p:nvPr/>
          </p:nvSpPr>
          <p:spPr>
            <a:xfrm>
              <a:off x="7805427" y="3341205"/>
              <a:ext cx="2050552" cy="3871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4" name="图片占位符 29">
            <a:extLst>
              <a:ext uri="{FF2B5EF4-FFF2-40B4-BE49-F238E27FC236}">
                <a16:creationId xmlns:a16="http://schemas.microsoft.com/office/drawing/2014/main" id="{538D96BC-3A54-41A5-9F5D-BFFC4B9688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32" y="2184531"/>
            <a:ext cx="1980738" cy="1320492"/>
          </a:xfrm>
          <a:prstGeom prst="rect">
            <a:avLst/>
          </a:prstGeom>
        </p:spPr>
      </p:pic>
      <p:pic>
        <p:nvPicPr>
          <p:cNvPr id="45" name="图片占位符 31">
            <a:extLst>
              <a:ext uri="{FF2B5EF4-FFF2-40B4-BE49-F238E27FC236}">
                <a16:creationId xmlns:a16="http://schemas.microsoft.com/office/drawing/2014/main" id="{68B74B6D-D77B-4EEF-B530-62B49DC6F8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90" y="4559794"/>
            <a:ext cx="1978222" cy="1319932"/>
          </a:xfrm>
          <a:prstGeom prst="rect">
            <a:avLst/>
          </a:prstGeom>
        </p:spPr>
      </p:pic>
      <p:pic>
        <p:nvPicPr>
          <p:cNvPr id="46" name="图片占位符 30">
            <a:extLst>
              <a:ext uri="{FF2B5EF4-FFF2-40B4-BE49-F238E27FC236}">
                <a16:creationId xmlns:a16="http://schemas.microsoft.com/office/drawing/2014/main" id="{186960F4-5817-4E13-83C1-D8C8C7F893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56" y="2248092"/>
            <a:ext cx="1825368" cy="1217428"/>
          </a:xfrm>
          <a:prstGeom prst="rect">
            <a:avLst/>
          </a:prstGeom>
        </p:spPr>
      </p:pic>
      <p:pic>
        <p:nvPicPr>
          <p:cNvPr id="47" name="图片占位符 32">
            <a:extLst>
              <a:ext uri="{FF2B5EF4-FFF2-40B4-BE49-F238E27FC236}">
                <a16:creationId xmlns:a16="http://schemas.microsoft.com/office/drawing/2014/main" id="{6F3A3031-24EB-4169-9F3B-8FD884CCA3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739" y="4622983"/>
            <a:ext cx="1826718" cy="1217296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78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03.Enterprise Honor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78065EC-1D71-46DC-8437-D48ED80CB02C}"/>
              </a:ext>
            </a:extLst>
          </p:cNvPr>
          <p:cNvGrpSpPr/>
          <p:nvPr/>
        </p:nvGrpSpPr>
        <p:grpSpPr>
          <a:xfrm>
            <a:off x="3874127" y="2498895"/>
            <a:ext cx="4440156" cy="2338308"/>
            <a:chOff x="3408444" y="3048890"/>
            <a:chExt cx="5365749" cy="2825751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F81A9EC-99AC-421E-9A05-2AA4C49EFC0E}"/>
                </a:ext>
              </a:extLst>
            </p:cNvPr>
            <p:cNvSpPr/>
            <p:nvPr/>
          </p:nvSpPr>
          <p:spPr bwMode="auto">
            <a:xfrm>
              <a:off x="4276807" y="3193353"/>
              <a:ext cx="3665537" cy="2262188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15395F10-712A-43B8-998F-E0A38C276757}"/>
                </a:ext>
              </a:extLst>
            </p:cNvPr>
            <p:cNvSpPr/>
            <p:nvPr/>
          </p:nvSpPr>
          <p:spPr bwMode="auto">
            <a:xfrm>
              <a:off x="3408444" y="5742878"/>
              <a:ext cx="5356224" cy="131763"/>
            </a:xfrm>
            <a:custGeom>
              <a:avLst/>
              <a:gdLst>
                <a:gd name="T0" fmla="*/ 10 w 1623"/>
                <a:gd name="T1" fmla="*/ 6 h 40"/>
                <a:gd name="T2" fmla="*/ 71 w 1623"/>
                <a:gd name="T3" fmla="*/ 40 h 40"/>
                <a:gd name="T4" fmla="*/ 1560 w 1623"/>
                <a:gd name="T5" fmla="*/ 40 h 40"/>
                <a:gd name="T6" fmla="*/ 1623 w 1623"/>
                <a:gd name="T7" fmla="*/ 13 h 40"/>
                <a:gd name="T8" fmla="*/ 1623 w 1623"/>
                <a:gd name="T9" fmla="*/ 0 h 40"/>
                <a:gd name="T10" fmla="*/ 10 w 1623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3" h="40">
                  <a:moveTo>
                    <a:pt x="10" y="6"/>
                  </a:moveTo>
                  <a:cubicBezTo>
                    <a:pt x="10" y="6"/>
                    <a:pt x="0" y="24"/>
                    <a:pt x="71" y="40"/>
                  </a:cubicBezTo>
                  <a:cubicBezTo>
                    <a:pt x="1560" y="40"/>
                    <a:pt x="1560" y="40"/>
                    <a:pt x="1560" y="40"/>
                  </a:cubicBezTo>
                  <a:cubicBezTo>
                    <a:pt x="1560" y="40"/>
                    <a:pt x="1610" y="37"/>
                    <a:pt x="1623" y="13"/>
                  </a:cubicBezTo>
                  <a:cubicBezTo>
                    <a:pt x="1623" y="0"/>
                    <a:pt x="1623" y="0"/>
                    <a:pt x="1623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4ADB7A9F-0D80-4513-9620-CA1B0A6B47A5}"/>
                </a:ext>
              </a:extLst>
            </p:cNvPr>
            <p:cNvSpPr/>
            <p:nvPr/>
          </p:nvSpPr>
          <p:spPr bwMode="auto">
            <a:xfrm>
              <a:off x="3438607" y="5636516"/>
              <a:ext cx="5335586" cy="165100"/>
            </a:xfrm>
            <a:custGeom>
              <a:avLst/>
              <a:gdLst>
                <a:gd name="T0" fmla="*/ 1 w 1617"/>
                <a:gd name="T1" fmla="*/ 0 h 50"/>
                <a:gd name="T2" fmla="*/ 1615 w 1617"/>
                <a:gd name="T3" fmla="*/ 0 h 50"/>
                <a:gd name="T4" fmla="*/ 1615 w 1617"/>
                <a:gd name="T5" fmla="*/ 41 h 50"/>
                <a:gd name="T6" fmla="*/ 1598 w 1617"/>
                <a:gd name="T7" fmla="*/ 46 h 50"/>
                <a:gd name="T8" fmla="*/ 17 w 1617"/>
                <a:gd name="T9" fmla="*/ 46 h 50"/>
                <a:gd name="T10" fmla="*/ 0 w 1617"/>
                <a:gd name="T11" fmla="*/ 40 h 50"/>
                <a:gd name="T12" fmla="*/ 1 w 161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7" h="50">
                  <a:moveTo>
                    <a:pt x="1" y="0"/>
                  </a:moveTo>
                  <a:cubicBezTo>
                    <a:pt x="1615" y="0"/>
                    <a:pt x="1615" y="0"/>
                    <a:pt x="1615" y="0"/>
                  </a:cubicBezTo>
                  <a:cubicBezTo>
                    <a:pt x="1615" y="41"/>
                    <a:pt x="1615" y="41"/>
                    <a:pt x="1615" y="41"/>
                  </a:cubicBezTo>
                  <a:cubicBezTo>
                    <a:pt x="1615" y="41"/>
                    <a:pt x="1617" y="47"/>
                    <a:pt x="159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" y="50"/>
                    <a:pt x="0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F67CAAA-0575-45E5-9241-11DE443CDB97}"/>
                </a:ext>
              </a:extLst>
            </p:cNvPr>
            <p:cNvSpPr/>
            <p:nvPr/>
          </p:nvSpPr>
          <p:spPr bwMode="auto">
            <a:xfrm>
              <a:off x="8321756" y="5706365"/>
              <a:ext cx="198437" cy="19051"/>
            </a:xfrm>
            <a:custGeom>
              <a:avLst/>
              <a:gdLst>
                <a:gd name="T0" fmla="*/ 60 w 60"/>
                <a:gd name="T1" fmla="*/ 3 h 6"/>
                <a:gd name="T2" fmla="*/ 57 w 60"/>
                <a:gd name="T3" fmla="*/ 6 h 6"/>
                <a:gd name="T4" fmla="*/ 3 w 60"/>
                <a:gd name="T5" fmla="*/ 6 h 6"/>
                <a:gd name="T6" fmla="*/ 0 w 60"/>
                <a:gd name="T7" fmla="*/ 3 h 6"/>
                <a:gd name="T8" fmla="*/ 0 w 60"/>
                <a:gd name="T9" fmla="*/ 3 h 6"/>
                <a:gd name="T10" fmla="*/ 3 w 60"/>
                <a:gd name="T11" fmla="*/ 0 h 6"/>
                <a:gd name="T12" fmla="*/ 57 w 60"/>
                <a:gd name="T13" fmla="*/ 0 h 6"/>
                <a:gd name="T14" fmla="*/ 60 w 60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">
                  <a:moveTo>
                    <a:pt x="60" y="3"/>
                  </a:moveTo>
                  <a:cubicBezTo>
                    <a:pt x="60" y="5"/>
                    <a:pt x="59" y="6"/>
                    <a:pt x="57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2"/>
                    <a:pt x="60" y="3"/>
                  </a:cubicBezTo>
                  <a:close/>
                </a:path>
              </a:pathLst>
            </a:custGeom>
            <a:solidFill>
              <a:srgbClr val="152C34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94725E3C-9584-4836-A00A-CF1836A31E06}"/>
                </a:ext>
              </a:extLst>
            </p:cNvPr>
            <p:cNvSpPr/>
            <p:nvPr/>
          </p:nvSpPr>
          <p:spPr>
            <a:xfrm>
              <a:off x="5796961" y="5598385"/>
              <a:ext cx="579189" cy="1079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D6C419F-A415-41C1-B623-29772CC28109}"/>
                </a:ext>
              </a:extLst>
            </p:cNvPr>
            <p:cNvGrpSpPr/>
            <p:nvPr/>
          </p:nvGrpSpPr>
          <p:grpSpPr>
            <a:xfrm>
              <a:off x="4118056" y="3048890"/>
              <a:ext cx="3970337" cy="2673351"/>
              <a:chOff x="4118056" y="3048890"/>
              <a:chExt cx="3970337" cy="2673351"/>
            </a:xfrm>
          </p:grpSpPr>
          <p:sp>
            <p:nvSpPr>
              <p:cNvPr id="17" name="Freeform: Shape 10">
                <a:extLst>
                  <a:ext uri="{FF2B5EF4-FFF2-40B4-BE49-F238E27FC236}">
                    <a16:creationId xmlns:a16="http://schemas.microsoft.com/office/drawing/2014/main" id="{480CA6C4-97BC-4325-A216-523A0877D753}"/>
                  </a:ext>
                </a:extLst>
              </p:cNvPr>
              <p:cNvSpPr/>
              <p:nvPr/>
            </p:nvSpPr>
            <p:spPr bwMode="auto">
              <a:xfrm>
                <a:off x="4118056" y="3048890"/>
                <a:ext cx="3970337" cy="2673351"/>
              </a:xfrm>
              <a:custGeom>
                <a:avLst/>
                <a:gdLst>
                  <a:gd name="T0" fmla="*/ 1203 w 1203"/>
                  <a:gd name="T1" fmla="*/ 773 h 810"/>
                  <a:gd name="T2" fmla="*/ 1176 w 1203"/>
                  <a:gd name="T3" fmla="*/ 810 h 810"/>
                  <a:gd name="T4" fmla="*/ 28 w 1203"/>
                  <a:gd name="T5" fmla="*/ 810 h 810"/>
                  <a:gd name="T6" fmla="*/ 0 w 1203"/>
                  <a:gd name="T7" fmla="*/ 773 h 810"/>
                  <a:gd name="T8" fmla="*/ 0 w 1203"/>
                  <a:gd name="T9" fmla="*/ 37 h 810"/>
                  <a:gd name="T10" fmla="*/ 28 w 1203"/>
                  <a:gd name="T11" fmla="*/ 0 h 810"/>
                  <a:gd name="T12" fmla="*/ 1176 w 1203"/>
                  <a:gd name="T13" fmla="*/ 0 h 810"/>
                  <a:gd name="T14" fmla="*/ 1203 w 1203"/>
                  <a:gd name="T15" fmla="*/ 37 h 810"/>
                  <a:gd name="T16" fmla="*/ 1203 w 1203"/>
                  <a:gd name="T17" fmla="*/ 773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810">
                    <a:moveTo>
                      <a:pt x="1203" y="773"/>
                    </a:moveTo>
                    <a:cubicBezTo>
                      <a:pt x="1203" y="794"/>
                      <a:pt x="1191" y="810"/>
                      <a:pt x="1176" y="810"/>
                    </a:cubicBezTo>
                    <a:cubicBezTo>
                      <a:pt x="28" y="810"/>
                      <a:pt x="28" y="810"/>
                      <a:pt x="28" y="810"/>
                    </a:cubicBezTo>
                    <a:cubicBezTo>
                      <a:pt x="12" y="810"/>
                      <a:pt x="0" y="794"/>
                      <a:pt x="0" y="77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2" y="0"/>
                      <a:pt x="28" y="0"/>
                    </a:cubicBezTo>
                    <a:cubicBezTo>
                      <a:pt x="1176" y="0"/>
                      <a:pt x="1176" y="0"/>
                      <a:pt x="1176" y="0"/>
                    </a:cubicBezTo>
                    <a:cubicBezTo>
                      <a:pt x="1191" y="0"/>
                      <a:pt x="1203" y="16"/>
                      <a:pt x="1203" y="37"/>
                    </a:cubicBezTo>
                    <a:lnTo>
                      <a:pt x="1203" y="77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ectangle 2">
                <a:extLst>
                  <a:ext uri="{FF2B5EF4-FFF2-40B4-BE49-F238E27FC236}">
                    <a16:creationId xmlns:a16="http://schemas.microsoft.com/office/drawing/2014/main" id="{63C7FE5F-5AC1-4CBA-BCF4-DF6BE4059ABF}"/>
                  </a:ext>
                </a:extLst>
              </p:cNvPr>
              <p:cNvSpPr/>
              <p:nvPr/>
            </p:nvSpPr>
            <p:spPr>
              <a:xfrm>
                <a:off x="4276807" y="3193353"/>
                <a:ext cx="3665537" cy="2262188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BB60461E-C017-45A1-AF17-8D80B0CB4EFB}"/>
              </a:ext>
            </a:extLst>
          </p:cNvPr>
          <p:cNvGrpSpPr/>
          <p:nvPr/>
        </p:nvGrpSpPr>
        <p:grpSpPr>
          <a:xfrm>
            <a:off x="8078728" y="2426788"/>
            <a:ext cx="2993995" cy="1199179"/>
            <a:chOff x="2063880" y="2947576"/>
            <a:chExt cx="2467654" cy="1199179"/>
          </a:xfrm>
        </p:grpSpPr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D69C28E3-787C-479D-8559-85481A2423B9}"/>
                </a:ext>
              </a:extLst>
            </p:cNvPr>
            <p:cNvSpPr txBox="1"/>
            <p:nvPr/>
          </p:nvSpPr>
          <p:spPr>
            <a:xfrm>
              <a:off x="2063880" y="2947576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9698BE6B-3884-4CED-B2BD-C6E2F7464097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80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5C064A8B-302A-4D4C-BE97-17C609A140D3}"/>
              </a:ext>
            </a:extLst>
          </p:cNvPr>
          <p:cNvGrpSpPr/>
          <p:nvPr/>
        </p:nvGrpSpPr>
        <p:grpSpPr>
          <a:xfrm>
            <a:off x="8437767" y="4042804"/>
            <a:ext cx="2968625" cy="1276388"/>
            <a:chOff x="2084790" y="2997367"/>
            <a:chExt cx="2446744" cy="1276388"/>
          </a:xfrm>
        </p:grpSpPr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03E5AF83-77F6-45F6-AD47-468D3444BB1F}"/>
                </a:ext>
              </a:extLst>
            </p:cNvPr>
            <p:cNvSpPr txBox="1"/>
            <p:nvPr/>
          </p:nvSpPr>
          <p:spPr>
            <a:xfrm>
              <a:off x="2084790" y="2997367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b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0D2DBDEE-E10F-4D79-B005-9929325E1F52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92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AFD6A8D-0184-41A8-883B-4F99DB6901B1}"/>
              </a:ext>
            </a:extLst>
          </p:cNvPr>
          <p:cNvGrpSpPr/>
          <p:nvPr/>
        </p:nvGrpSpPr>
        <p:grpSpPr>
          <a:xfrm>
            <a:off x="1160762" y="2486066"/>
            <a:ext cx="2968625" cy="1159985"/>
            <a:chOff x="2084790" y="2986770"/>
            <a:chExt cx="2446744" cy="1159985"/>
          </a:xfrm>
        </p:grpSpPr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id="{24EA7395-D8A6-401D-8186-16CE0D1B0FF2}"/>
                </a:ext>
              </a:extLst>
            </p:cNvPr>
            <p:cNvSpPr txBox="1"/>
            <p:nvPr/>
          </p:nvSpPr>
          <p:spPr>
            <a:xfrm>
              <a:off x="2111444" y="2986770"/>
              <a:ext cx="2393433" cy="22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F552430D-2460-409A-AC70-F90579C02862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80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34">
            <a:extLst>
              <a:ext uri="{FF2B5EF4-FFF2-40B4-BE49-F238E27FC236}">
                <a16:creationId xmlns:a16="http://schemas.microsoft.com/office/drawing/2014/main" id="{EAEF28D6-B739-4E0D-8E27-8241C2465012}"/>
              </a:ext>
            </a:extLst>
          </p:cNvPr>
          <p:cNvGrpSpPr/>
          <p:nvPr/>
        </p:nvGrpSpPr>
        <p:grpSpPr>
          <a:xfrm>
            <a:off x="809606" y="4058022"/>
            <a:ext cx="2968625" cy="1261170"/>
            <a:chOff x="2084790" y="3012585"/>
            <a:chExt cx="2446744" cy="1261170"/>
          </a:xfrm>
        </p:grpSpPr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33CD622C-D95F-49CB-B88D-6EED5978CC67}"/>
                </a:ext>
              </a:extLst>
            </p:cNvPr>
            <p:cNvSpPr txBox="1"/>
            <p:nvPr/>
          </p:nvSpPr>
          <p:spPr>
            <a:xfrm>
              <a:off x="2111589" y="3012585"/>
              <a:ext cx="2393432" cy="28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89C21C0C-6F3B-4CC7-AE8D-39CC7D1511E4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92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9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03.Enterprise Honor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49BD7DAC-54B7-4849-970E-157BC26F0E85}"/>
              </a:ext>
            </a:extLst>
          </p:cNvPr>
          <p:cNvSpPr/>
          <p:nvPr/>
        </p:nvSpPr>
        <p:spPr>
          <a:xfrm>
            <a:off x="7192055" y="4440555"/>
            <a:ext cx="3012117" cy="142588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2DA6BC31-6B37-4642-A3BF-EC7BAC3F67F9}"/>
              </a:ext>
            </a:extLst>
          </p:cNvPr>
          <p:cNvSpPr/>
          <p:nvPr/>
        </p:nvSpPr>
        <p:spPr>
          <a:xfrm>
            <a:off x="4753731" y="1712890"/>
            <a:ext cx="3012117" cy="142588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E6A708B0-2DE8-404C-8A86-042B6480CA4B}"/>
              </a:ext>
            </a:extLst>
          </p:cNvPr>
          <p:cNvSpPr/>
          <p:nvPr/>
        </p:nvSpPr>
        <p:spPr>
          <a:xfrm>
            <a:off x="943731" y="4440555"/>
            <a:ext cx="3012117" cy="142588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1B95AB2-D95C-4E06-80DF-1A866EAF23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322" y="1921119"/>
            <a:ext cx="3313569" cy="2209046"/>
          </a:xfrm>
          <a:custGeom>
            <a:avLst/>
            <a:gdLst>
              <a:gd name="connsiteX0" fmla="*/ 656376 w 3313569"/>
              <a:gd name="connsiteY0" fmla="*/ 0 h 2625505"/>
              <a:gd name="connsiteX1" fmla="*/ 3313569 w 3313569"/>
              <a:gd name="connsiteY1" fmla="*/ 0 h 2625505"/>
              <a:gd name="connsiteX2" fmla="*/ 2657193 w 3313569"/>
              <a:gd name="connsiteY2" fmla="*/ 2625505 h 2625505"/>
              <a:gd name="connsiteX3" fmla="*/ 0 w 3313569"/>
              <a:gd name="connsiteY3" fmla="*/ 2625505 h 26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569" h="2625505">
                <a:moveTo>
                  <a:pt x="656376" y="0"/>
                </a:moveTo>
                <a:lnTo>
                  <a:pt x="3313569" y="0"/>
                </a:lnTo>
                <a:lnTo>
                  <a:pt x="2657193" y="2625505"/>
                </a:lnTo>
                <a:lnTo>
                  <a:pt x="0" y="2625505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6A3F9A-960F-4C59-99D7-9E8B8364BE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832" y="3450745"/>
            <a:ext cx="3310217" cy="2205877"/>
          </a:xfrm>
          <a:custGeom>
            <a:avLst/>
            <a:gdLst>
              <a:gd name="connsiteX0" fmla="*/ 656376 w 3313569"/>
              <a:gd name="connsiteY0" fmla="*/ 0 h 2625505"/>
              <a:gd name="connsiteX1" fmla="*/ 3313569 w 3313569"/>
              <a:gd name="connsiteY1" fmla="*/ 0 h 2625505"/>
              <a:gd name="connsiteX2" fmla="*/ 2657193 w 3313569"/>
              <a:gd name="connsiteY2" fmla="*/ 2625505 h 2625505"/>
              <a:gd name="connsiteX3" fmla="*/ 0 w 3313569"/>
              <a:gd name="connsiteY3" fmla="*/ 2625505 h 26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569" h="2625505">
                <a:moveTo>
                  <a:pt x="656376" y="0"/>
                </a:moveTo>
                <a:lnTo>
                  <a:pt x="3313569" y="0"/>
                </a:lnTo>
                <a:lnTo>
                  <a:pt x="2657193" y="2625505"/>
                </a:lnTo>
                <a:lnTo>
                  <a:pt x="0" y="2625505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8F55342-6E80-4BA7-AA18-904B46DC14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90" y="1925251"/>
            <a:ext cx="3311999" cy="2207064"/>
          </a:xfrm>
          <a:custGeom>
            <a:avLst/>
            <a:gdLst>
              <a:gd name="connsiteX0" fmla="*/ 654806 w 3311999"/>
              <a:gd name="connsiteY0" fmla="*/ 0 h 2619223"/>
              <a:gd name="connsiteX1" fmla="*/ 3311999 w 3311999"/>
              <a:gd name="connsiteY1" fmla="*/ 0 h 2619223"/>
              <a:gd name="connsiteX2" fmla="*/ 2657193 w 3311999"/>
              <a:gd name="connsiteY2" fmla="*/ 2619223 h 2619223"/>
              <a:gd name="connsiteX3" fmla="*/ 0 w 3311999"/>
              <a:gd name="connsiteY3" fmla="*/ 2619223 h 261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999" h="2619223">
                <a:moveTo>
                  <a:pt x="654806" y="0"/>
                </a:moveTo>
                <a:lnTo>
                  <a:pt x="3311999" y="0"/>
                </a:lnTo>
                <a:lnTo>
                  <a:pt x="2657193" y="2619223"/>
                </a:lnTo>
                <a:lnTo>
                  <a:pt x="0" y="2619223"/>
                </a:lnTo>
                <a:close/>
              </a:path>
            </a:pathLst>
          </a:cu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9E2DDD5-1436-486F-9E83-40BD04EB2121}"/>
              </a:ext>
            </a:extLst>
          </p:cNvPr>
          <p:cNvGrpSpPr/>
          <p:nvPr/>
        </p:nvGrpSpPr>
        <p:grpSpPr>
          <a:xfrm>
            <a:off x="1161771" y="4599689"/>
            <a:ext cx="2501951" cy="1029662"/>
            <a:chOff x="1161771" y="4599689"/>
            <a:chExt cx="2501951" cy="102966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EA0F958-E807-4970-821C-337EC0E497B2}"/>
                </a:ext>
              </a:extLst>
            </p:cNvPr>
            <p:cNvSpPr/>
            <p:nvPr/>
          </p:nvSpPr>
          <p:spPr>
            <a:xfrm>
              <a:off x="1161771" y="4599689"/>
              <a:ext cx="2501951" cy="505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A261995-AB3B-482A-9BBA-7F284BCD6FE4}"/>
                </a:ext>
              </a:extLst>
            </p:cNvPr>
            <p:cNvSpPr txBox="1"/>
            <p:nvPr/>
          </p:nvSpPr>
          <p:spPr>
            <a:xfrm>
              <a:off x="1276051" y="5050923"/>
              <a:ext cx="2347050" cy="578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100" ker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DFF39DB-CC89-4244-9323-A6D7C4076B41}"/>
              </a:ext>
            </a:extLst>
          </p:cNvPr>
          <p:cNvGrpSpPr/>
          <p:nvPr/>
        </p:nvGrpSpPr>
        <p:grpSpPr>
          <a:xfrm>
            <a:off x="7378725" y="4535034"/>
            <a:ext cx="2501951" cy="1049867"/>
            <a:chOff x="7378725" y="4535034"/>
            <a:chExt cx="2501951" cy="104986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A65AFC0-09DC-4C28-832C-2B2305A34EAE}"/>
                </a:ext>
              </a:extLst>
            </p:cNvPr>
            <p:cNvSpPr/>
            <p:nvPr/>
          </p:nvSpPr>
          <p:spPr>
            <a:xfrm>
              <a:off x="7378725" y="4535034"/>
              <a:ext cx="2501951" cy="505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9127D71-3488-4850-9C7F-0872F118E13A}"/>
                </a:ext>
              </a:extLst>
            </p:cNvPr>
            <p:cNvSpPr txBox="1"/>
            <p:nvPr/>
          </p:nvSpPr>
          <p:spPr>
            <a:xfrm>
              <a:off x="7456175" y="5006473"/>
              <a:ext cx="2347050" cy="578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100" ker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016525-3AEF-4536-8E3D-E142E06784E9}"/>
              </a:ext>
            </a:extLst>
          </p:cNvPr>
          <p:cNvGrpSpPr/>
          <p:nvPr/>
        </p:nvGrpSpPr>
        <p:grpSpPr>
          <a:xfrm>
            <a:off x="4986092" y="1835349"/>
            <a:ext cx="2501951" cy="1020655"/>
            <a:chOff x="4986092" y="1835349"/>
            <a:chExt cx="2501951" cy="102065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071F6E7-1E91-415E-A07D-423C6B2E2903}"/>
                </a:ext>
              </a:extLst>
            </p:cNvPr>
            <p:cNvSpPr/>
            <p:nvPr/>
          </p:nvSpPr>
          <p:spPr>
            <a:xfrm>
              <a:off x="4986092" y="1835349"/>
              <a:ext cx="2501951" cy="505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35849F5-DC78-4DAB-ACAB-07E1C8D19CEA}"/>
                </a:ext>
              </a:extLst>
            </p:cNvPr>
            <p:cNvSpPr txBox="1"/>
            <p:nvPr/>
          </p:nvSpPr>
          <p:spPr>
            <a:xfrm>
              <a:off x="5031560" y="2277576"/>
              <a:ext cx="2347050" cy="5784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kern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03.Enterprise Honor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55">
            <a:extLst>
              <a:ext uri="{FF2B5EF4-FFF2-40B4-BE49-F238E27FC236}">
                <a16:creationId xmlns:a16="http://schemas.microsoft.com/office/drawing/2014/main" id="{888790E3-E486-49C2-8DDD-E3B11E7F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EA484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66">
            <a:extLst>
              <a:ext uri="{FF2B5EF4-FFF2-40B4-BE49-F238E27FC236}">
                <a16:creationId xmlns:a16="http://schemas.microsoft.com/office/drawing/2014/main" id="{92B55860-874F-4CFC-8DA1-194D23B2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55">
            <a:extLst>
              <a:ext uri="{FF2B5EF4-FFF2-40B4-BE49-F238E27FC236}">
                <a16:creationId xmlns:a16="http://schemas.microsoft.com/office/drawing/2014/main" id="{F4C495F7-E70B-4255-BBEA-46763B75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286" y="4316413"/>
            <a:ext cx="914400" cy="914400"/>
          </a:xfrm>
          <a:prstGeom prst="ellipse">
            <a:avLst/>
          </a:prstGeom>
          <a:solidFill>
            <a:srgbClr val="2E2E2E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D6CFE0E5-578B-4DE6-9581-D2BE5C04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129" y="4276725"/>
            <a:ext cx="914400" cy="914400"/>
          </a:xfrm>
          <a:prstGeom prst="ellipse">
            <a:avLst/>
          </a:prstGeom>
          <a:solidFill>
            <a:srgbClr val="EA4846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6DDAF48F-F9FE-4A80-9661-171B70C6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7" y="2441893"/>
            <a:ext cx="2855913" cy="6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C6C2731A-DCFE-4CEC-B7B1-E78B42BB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7" y="2060893"/>
            <a:ext cx="2855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7D9D21DC-FAA7-4808-BF11-7ED76D209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2" y="2441893"/>
            <a:ext cx="2855913" cy="6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5">
            <a:extLst>
              <a:ext uri="{FF2B5EF4-FFF2-40B4-BE49-F238E27FC236}">
                <a16:creationId xmlns:a16="http://schemas.microsoft.com/office/drawing/2014/main" id="{8B7D8487-B8D4-400A-8824-574E5F88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2" y="2060893"/>
            <a:ext cx="2809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1B69B6EA-BDE0-4EA9-859B-95B68BAE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7" y="4573905"/>
            <a:ext cx="2855913" cy="6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56E0F3F3-7383-404E-AFB8-C2120923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7" y="4192905"/>
            <a:ext cx="2590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6640EA7B-5A91-43D1-9EC2-A9332BA76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2" y="4573905"/>
            <a:ext cx="2855913" cy="6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4D9DE7FD-9718-4E33-AD53-5FBFF6C3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4192905"/>
            <a:ext cx="2809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7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21E6C9-50CF-4CDB-9AAD-192FDD5C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775D76-F218-40E5-AD4F-FEFE4B877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1" y="1534034"/>
            <a:ext cx="5592469" cy="32766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243A28-B0BE-4C6F-8A80-B4951A740423}"/>
              </a:ext>
            </a:extLst>
          </p:cNvPr>
          <p:cNvSpPr/>
          <p:nvPr/>
        </p:nvSpPr>
        <p:spPr>
          <a:xfrm>
            <a:off x="9893300" y="5255386"/>
            <a:ext cx="2324100" cy="1584960"/>
          </a:xfrm>
          <a:custGeom>
            <a:avLst/>
            <a:gdLst>
              <a:gd name="connsiteX0" fmla="*/ 2324100 w 2324100"/>
              <a:gd name="connsiteY0" fmla="*/ 0 h 1584960"/>
              <a:gd name="connsiteX1" fmla="*/ 2263140 w 2324100"/>
              <a:gd name="connsiteY1" fmla="*/ 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  <a:gd name="connsiteX0" fmla="*/ 2324100 w 2324100"/>
              <a:gd name="connsiteY0" fmla="*/ 0 h 1584960"/>
              <a:gd name="connsiteX1" fmla="*/ 2316480 w 2324100"/>
              <a:gd name="connsiteY1" fmla="*/ 1524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1584960">
                <a:moveTo>
                  <a:pt x="2324100" y="0"/>
                </a:moveTo>
                <a:lnTo>
                  <a:pt x="2316480" y="15240"/>
                </a:lnTo>
                <a:lnTo>
                  <a:pt x="2308860" y="1584960"/>
                </a:lnTo>
                <a:lnTo>
                  <a:pt x="1684020" y="967740"/>
                </a:lnTo>
                <a:lnTo>
                  <a:pt x="960120" y="975360"/>
                </a:lnTo>
                <a:lnTo>
                  <a:pt x="0" y="0"/>
                </a:lnTo>
                <a:lnTo>
                  <a:pt x="232410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A60A22D-FF86-4F6C-BC9B-2FB9A9C3629A}"/>
              </a:ext>
            </a:extLst>
          </p:cNvPr>
          <p:cNvSpPr/>
          <p:nvPr/>
        </p:nvSpPr>
        <p:spPr>
          <a:xfrm>
            <a:off x="8651240" y="5273040"/>
            <a:ext cx="1927860" cy="838200"/>
          </a:xfrm>
          <a:custGeom>
            <a:avLst/>
            <a:gdLst>
              <a:gd name="connsiteX0" fmla="*/ 0 w 1927860"/>
              <a:gd name="connsiteY0" fmla="*/ 0 h 838200"/>
              <a:gd name="connsiteX1" fmla="*/ 1112520 w 1927860"/>
              <a:gd name="connsiteY1" fmla="*/ 7620 h 838200"/>
              <a:gd name="connsiteX2" fmla="*/ 1927860 w 1927860"/>
              <a:gd name="connsiteY2" fmla="*/ 822960 h 838200"/>
              <a:gd name="connsiteX3" fmla="*/ 822960 w 1927860"/>
              <a:gd name="connsiteY3" fmla="*/ 838200 h 838200"/>
              <a:gd name="connsiteX4" fmla="*/ 0 w 192786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60" h="838200">
                <a:moveTo>
                  <a:pt x="0" y="0"/>
                </a:moveTo>
                <a:lnTo>
                  <a:pt x="1112520" y="7620"/>
                </a:lnTo>
                <a:lnTo>
                  <a:pt x="1927860" y="822960"/>
                </a:lnTo>
                <a:lnTo>
                  <a:pt x="82296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16DF4B2-D0A5-4CC2-AC4D-E794CAAA186F}"/>
              </a:ext>
            </a:extLst>
          </p:cNvPr>
          <p:cNvSpPr/>
          <p:nvPr/>
        </p:nvSpPr>
        <p:spPr>
          <a:xfrm>
            <a:off x="-12700" y="5905500"/>
            <a:ext cx="2729829" cy="947544"/>
          </a:xfrm>
          <a:custGeom>
            <a:avLst/>
            <a:gdLst>
              <a:gd name="connsiteX0" fmla="*/ 0 w 4610100"/>
              <a:gd name="connsiteY0" fmla="*/ 0 h 1600200"/>
              <a:gd name="connsiteX1" fmla="*/ 15240 w 4610100"/>
              <a:gd name="connsiteY1" fmla="*/ 1600200 h 1600200"/>
              <a:gd name="connsiteX2" fmla="*/ 4610100 w 4610100"/>
              <a:gd name="connsiteY2" fmla="*/ 1592580 h 1600200"/>
              <a:gd name="connsiteX3" fmla="*/ 3017520 w 4610100"/>
              <a:gd name="connsiteY3" fmla="*/ 15240 h 1600200"/>
              <a:gd name="connsiteX4" fmla="*/ 0 w 46101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1600200">
                <a:moveTo>
                  <a:pt x="0" y="0"/>
                </a:moveTo>
                <a:lnTo>
                  <a:pt x="15240" y="1600200"/>
                </a:lnTo>
                <a:lnTo>
                  <a:pt x="4610100" y="1592580"/>
                </a:lnTo>
                <a:lnTo>
                  <a:pt x="301752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AAE862-D5DD-48E8-B5D3-120D8DD6A32C}"/>
              </a:ext>
            </a:extLst>
          </p:cNvPr>
          <p:cNvGrpSpPr/>
          <p:nvPr/>
        </p:nvGrpSpPr>
        <p:grpSpPr>
          <a:xfrm>
            <a:off x="6375400" y="-21558"/>
            <a:ext cx="5816600" cy="1113632"/>
            <a:chOff x="6375400" y="-21558"/>
            <a:chExt cx="5816600" cy="111363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FE745D6-81FB-43BA-8A7D-3EC09E1817B0}"/>
                </a:ext>
              </a:extLst>
            </p:cNvPr>
            <p:cNvSpPr/>
            <p:nvPr/>
          </p:nvSpPr>
          <p:spPr>
            <a:xfrm>
              <a:off x="6539919" y="-21558"/>
              <a:ext cx="5652081" cy="1113632"/>
            </a:xfrm>
            <a:custGeom>
              <a:avLst/>
              <a:gdLst>
                <a:gd name="connsiteX0" fmla="*/ 0 w 3371850"/>
                <a:gd name="connsiteY0" fmla="*/ 0 h 1133475"/>
                <a:gd name="connsiteX1" fmla="*/ 3371850 w 3371850"/>
                <a:gd name="connsiteY1" fmla="*/ 0 h 1133475"/>
                <a:gd name="connsiteX2" fmla="*/ 3362325 w 3371850"/>
                <a:gd name="connsiteY2" fmla="*/ 1123950 h 1133475"/>
                <a:gd name="connsiteX3" fmla="*/ 1819275 w 3371850"/>
                <a:gd name="connsiteY3" fmla="*/ 1133475 h 1133475"/>
                <a:gd name="connsiteX4" fmla="*/ 1143000 w 3371850"/>
                <a:gd name="connsiteY4" fmla="*/ 485775 h 1133475"/>
                <a:gd name="connsiteX5" fmla="*/ 438150 w 3371850"/>
                <a:gd name="connsiteY5" fmla="*/ 466725 h 1133475"/>
                <a:gd name="connsiteX6" fmla="*/ 0 w 3371850"/>
                <a:gd name="connsiteY6" fmla="*/ 0 h 1133475"/>
                <a:gd name="connsiteX0" fmla="*/ 0 w 3327400"/>
                <a:gd name="connsiteY0" fmla="*/ 187325 h 1133475"/>
                <a:gd name="connsiteX1" fmla="*/ 3327400 w 3327400"/>
                <a:gd name="connsiteY1" fmla="*/ 0 h 1133475"/>
                <a:gd name="connsiteX2" fmla="*/ 3317875 w 3327400"/>
                <a:gd name="connsiteY2" fmla="*/ 1123950 h 1133475"/>
                <a:gd name="connsiteX3" fmla="*/ 1774825 w 3327400"/>
                <a:gd name="connsiteY3" fmla="*/ 1133475 h 1133475"/>
                <a:gd name="connsiteX4" fmla="*/ 1098550 w 3327400"/>
                <a:gd name="connsiteY4" fmla="*/ 485775 h 1133475"/>
                <a:gd name="connsiteX5" fmla="*/ 393700 w 3327400"/>
                <a:gd name="connsiteY5" fmla="*/ 466725 h 1133475"/>
                <a:gd name="connsiteX6" fmla="*/ 0 w 3327400"/>
                <a:gd name="connsiteY6" fmla="*/ 18732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47675 w 3381375"/>
                <a:gd name="connsiteY5" fmla="*/ 4667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625475 w 3381375"/>
                <a:gd name="connsiteY5" fmla="*/ 355600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222375 w 3381375"/>
                <a:gd name="connsiteY4" fmla="*/ 336550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5700 w 3381375"/>
                <a:gd name="connsiteY4" fmla="*/ 47942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71850 w 3381375"/>
                <a:gd name="connsiteY2" fmla="*/ 11239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81375 w 3381375"/>
                <a:gd name="connsiteY2" fmla="*/ 11366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0 h 1127125"/>
                <a:gd name="connsiteX1" fmla="*/ 3263900 w 3381375"/>
                <a:gd name="connsiteY1" fmla="*/ 104775 h 1127125"/>
                <a:gd name="connsiteX2" fmla="*/ 3381375 w 3381375"/>
                <a:gd name="connsiteY2" fmla="*/ 1120775 h 1127125"/>
                <a:gd name="connsiteX3" fmla="*/ 1816100 w 3381375"/>
                <a:gd name="connsiteY3" fmla="*/ 1127125 h 1127125"/>
                <a:gd name="connsiteX4" fmla="*/ 1155700 w 3381375"/>
                <a:gd name="connsiteY4" fmla="*/ 463550 h 1127125"/>
                <a:gd name="connsiteX5" fmla="*/ 463550 w 3381375"/>
                <a:gd name="connsiteY5" fmla="*/ 463550 h 1127125"/>
                <a:gd name="connsiteX6" fmla="*/ 0 w 3381375"/>
                <a:gd name="connsiteY6" fmla="*/ 0 h 1127125"/>
                <a:gd name="connsiteX0" fmla="*/ 0 w 3381375"/>
                <a:gd name="connsiteY0" fmla="*/ 3175 h 1130300"/>
                <a:gd name="connsiteX1" fmla="*/ 3371850 w 3381375"/>
                <a:gd name="connsiteY1" fmla="*/ 0 h 1130300"/>
                <a:gd name="connsiteX2" fmla="*/ 3381375 w 3381375"/>
                <a:gd name="connsiteY2" fmla="*/ 1123950 h 1130300"/>
                <a:gd name="connsiteX3" fmla="*/ 1816100 w 3381375"/>
                <a:gd name="connsiteY3" fmla="*/ 1130300 h 1130300"/>
                <a:gd name="connsiteX4" fmla="*/ 1155700 w 3381375"/>
                <a:gd name="connsiteY4" fmla="*/ 466725 h 1130300"/>
                <a:gd name="connsiteX5" fmla="*/ 463550 w 3381375"/>
                <a:gd name="connsiteY5" fmla="*/ 466725 h 1130300"/>
                <a:gd name="connsiteX6" fmla="*/ 0 w 3381375"/>
                <a:gd name="connsiteY6" fmla="*/ 3175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1375" h="1130300">
                  <a:moveTo>
                    <a:pt x="0" y="3175"/>
                  </a:moveTo>
                  <a:lnTo>
                    <a:pt x="3371850" y="0"/>
                  </a:lnTo>
                  <a:lnTo>
                    <a:pt x="3381375" y="1123950"/>
                  </a:lnTo>
                  <a:lnTo>
                    <a:pt x="1816100" y="1130300"/>
                  </a:lnTo>
                  <a:lnTo>
                    <a:pt x="1155700" y="466725"/>
                  </a:lnTo>
                  <a:lnTo>
                    <a:pt x="463550" y="466725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0409374-23F8-4CE2-89AA-6D1E73C9DAC7}"/>
                </a:ext>
              </a:extLst>
            </p:cNvPr>
            <p:cNvSpPr/>
            <p:nvPr/>
          </p:nvSpPr>
          <p:spPr>
            <a:xfrm>
              <a:off x="6375400" y="478950"/>
              <a:ext cx="3046286" cy="609995"/>
            </a:xfrm>
            <a:custGeom>
              <a:avLst/>
              <a:gdLst>
                <a:gd name="connsiteX0" fmla="*/ 809625 w 1822450"/>
                <a:gd name="connsiteY0" fmla="*/ 0 h 619125"/>
                <a:gd name="connsiteX1" fmla="*/ 1216025 w 1822450"/>
                <a:gd name="connsiteY1" fmla="*/ 6350 h 619125"/>
                <a:gd name="connsiteX2" fmla="*/ 1822450 w 1822450"/>
                <a:gd name="connsiteY2" fmla="*/ 615950 h 619125"/>
                <a:gd name="connsiteX3" fmla="*/ 292100 w 1822450"/>
                <a:gd name="connsiteY3" fmla="*/ 619125 h 619125"/>
                <a:gd name="connsiteX4" fmla="*/ 0 w 1822450"/>
                <a:gd name="connsiteY4" fmla="*/ 336550 h 619125"/>
                <a:gd name="connsiteX5" fmla="*/ 1133475 w 1822450"/>
                <a:gd name="connsiteY5" fmla="*/ 336550 h 619125"/>
                <a:gd name="connsiteX6" fmla="*/ 809625 w 1822450"/>
                <a:gd name="connsiteY6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619125">
                  <a:moveTo>
                    <a:pt x="809625" y="0"/>
                  </a:moveTo>
                  <a:lnTo>
                    <a:pt x="1216025" y="6350"/>
                  </a:lnTo>
                  <a:lnTo>
                    <a:pt x="1822450" y="615950"/>
                  </a:lnTo>
                  <a:lnTo>
                    <a:pt x="292100" y="619125"/>
                  </a:lnTo>
                  <a:lnTo>
                    <a:pt x="0" y="336550"/>
                  </a:lnTo>
                  <a:lnTo>
                    <a:pt x="1133475" y="336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0C01854E-EB0D-42AB-9D53-269A02B0036F}"/>
              </a:ext>
            </a:extLst>
          </p:cNvPr>
          <p:cNvSpPr txBox="1"/>
          <p:nvPr/>
        </p:nvSpPr>
        <p:spPr>
          <a:xfrm>
            <a:off x="994465" y="2535253"/>
            <a:ext cx="506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6000" b="1" spc="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Product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BB79C0A-FC23-43A2-A792-6188D3B5CF91}"/>
              </a:ext>
            </a:extLst>
          </p:cNvPr>
          <p:cNvSpPr txBox="1"/>
          <p:nvPr/>
        </p:nvSpPr>
        <p:spPr>
          <a:xfrm>
            <a:off x="1041107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6659060-8C16-4A3D-9D1D-4D736C196768}"/>
              </a:ext>
            </a:extLst>
          </p:cNvPr>
          <p:cNvSpPr txBox="1"/>
          <p:nvPr/>
        </p:nvSpPr>
        <p:spPr>
          <a:xfrm>
            <a:off x="3443755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464BC10-258B-4318-A6F8-87E0F65C7E88}"/>
              </a:ext>
            </a:extLst>
          </p:cNvPr>
          <p:cNvSpPr txBox="1"/>
          <p:nvPr/>
        </p:nvSpPr>
        <p:spPr>
          <a:xfrm>
            <a:off x="1041107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32AA708A-4DDC-4B6F-A988-20684811E18C}"/>
              </a:ext>
            </a:extLst>
          </p:cNvPr>
          <p:cNvSpPr txBox="1"/>
          <p:nvPr/>
        </p:nvSpPr>
        <p:spPr>
          <a:xfrm>
            <a:off x="3443755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4182E3E-C442-4261-B625-905ADF2D9927}"/>
              </a:ext>
            </a:extLst>
          </p:cNvPr>
          <p:cNvCxnSpPr>
            <a:cxnSpLocks/>
          </p:cNvCxnSpPr>
          <p:nvPr/>
        </p:nvCxnSpPr>
        <p:spPr>
          <a:xfrm>
            <a:off x="1109212" y="3664674"/>
            <a:ext cx="4516888" cy="0"/>
          </a:xfrm>
          <a:prstGeom prst="line">
            <a:avLst/>
          </a:prstGeom>
          <a:ln w="28575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FD051-439B-4D10-B146-5CB1553C93B7}"/>
              </a:ext>
            </a:extLst>
          </p:cNvPr>
          <p:cNvSpPr txBox="1"/>
          <p:nvPr/>
        </p:nvSpPr>
        <p:spPr>
          <a:xfrm>
            <a:off x="469348" y="1722502"/>
            <a:ext cx="458162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571500" indent="-571500" defTabSz="6858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prstClr val="black"/>
                </a:solidFill>
                <a:cs typeface="+mn-ea"/>
                <a:sym typeface="+mn-lt"/>
              </a:rPr>
              <a:t>PART FOUR</a:t>
            </a:r>
          </a:p>
        </p:txBody>
      </p:sp>
    </p:spTree>
    <p:extLst>
      <p:ext uri="{BB962C8B-B14F-4D97-AF65-F5344CB8AC3E}">
        <p14:creationId xmlns:p14="http://schemas.microsoft.com/office/powerpoint/2010/main" val="33330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B90173D-BE9C-4817-8264-AF574CD7CA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9D7E80D-8197-45A6-9F66-E0DEA62AA6C9}"/>
              </a:ext>
            </a:extLst>
          </p:cNvPr>
          <p:cNvSpPr/>
          <p:nvPr/>
        </p:nvSpPr>
        <p:spPr>
          <a:xfrm>
            <a:off x="0" y="464455"/>
            <a:ext cx="3991429" cy="1132115"/>
          </a:xfrm>
          <a:custGeom>
            <a:avLst/>
            <a:gdLst>
              <a:gd name="connsiteX0" fmla="*/ 0 w 3991429"/>
              <a:gd name="connsiteY0" fmla="*/ 0 h 1132115"/>
              <a:gd name="connsiteX1" fmla="*/ 3991429 w 3991429"/>
              <a:gd name="connsiteY1" fmla="*/ 0 h 1132115"/>
              <a:gd name="connsiteX2" fmla="*/ 3236686 w 3991429"/>
              <a:gd name="connsiteY2" fmla="*/ 1132115 h 1132115"/>
              <a:gd name="connsiteX3" fmla="*/ 0 w 3991429"/>
              <a:gd name="connsiteY3" fmla="*/ 1117600 h 1132115"/>
              <a:gd name="connsiteX4" fmla="*/ 0 w 3991429"/>
              <a:gd name="connsiteY4" fmla="*/ 0 h 11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9" h="1132115">
                <a:moveTo>
                  <a:pt x="0" y="0"/>
                </a:moveTo>
                <a:lnTo>
                  <a:pt x="3991429" y="0"/>
                </a:lnTo>
                <a:lnTo>
                  <a:pt x="3236686" y="1132115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F99B559-A91F-4693-9B2A-D0495045E268}"/>
              </a:ext>
            </a:extLst>
          </p:cNvPr>
          <p:cNvSpPr/>
          <p:nvPr/>
        </p:nvSpPr>
        <p:spPr>
          <a:xfrm>
            <a:off x="3451860" y="464820"/>
            <a:ext cx="1356360" cy="112014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60" h="1120140">
                <a:moveTo>
                  <a:pt x="769620" y="0"/>
                </a:moveTo>
                <a:lnTo>
                  <a:pt x="0" y="1112520"/>
                </a:lnTo>
                <a:lnTo>
                  <a:pt x="594360" y="1120140"/>
                </a:lnTo>
                <a:lnTo>
                  <a:pt x="1356360" y="0"/>
                </a:lnTo>
                <a:lnTo>
                  <a:pt x="76962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B926758-7FD4-4A32-B6B4-B196B19D3285}"/>
              </a:ext>
            </a:extLst>
          </p:cNvPr>
          <p:cNvSpPr/>
          <p:nvPr/>
        </p:nvSpPr>
        <p:spPr>
          <a:xfrm>
            <a:off x="4219895" y="815400"/>
            <a:ext cx="1134613" cy="78117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  <a:gd name="connsiteX0" fmla="*/ 534230 w 1356360"/>
              <a:gd name="connsiteY0" fmla="*/ 344032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534230 w 1356360"/>
              <a:gd name="connsiteY4" fmla="*/ 344032 h 1120140"/>
              <a:gd name="connsiteX0" fmla="*/ 534230 w 1102863"/>
              <a:gd name="connsiteY0" fmla="*/ 0 h 776108"/>
              <a:gd name="connsiteX1" fmla="*/ 0 w 1102863"/>
              <a:gd name="connsiteY1" fmla="*/ 768488 h 776108"/>
              <a:gd name="connsiteX2" fmla="*/ 594360 w 1102863"/>
              <a:gd name="connsiteY2" fmla="*/ 776108 h 776108"/>
              <a:gd name="connsiteX3" fmla="*/ 1102863 w 1102863"/>
              <a:gd name="connsiteY3" fmla="*/ 36213 h 776108"/>
              <a:gd name="connsiteX4" fmla="*/ 534230 w 1102863"/>
              <a:gd name="connsiteY4" fmla="*/ 0 h 776108"/>
              <a:gd name="connsiteX0" fmla="*/ 534230 w 1134613"/>
              <a:gd name="connsiteY0" fmla="*/ 5062 h 781170"/>
              <a:gd name="connsiteX1" fmla="*/ 0 w 1134613"/>
              <a:gd name="connsiteY1" fmla="*/ 773550 h 781170"/>
              <a:gd name="connsiteX2" fmla="*/ 594360 w 1134613"/>
              <a:gd name="connsiteY2" fmla="*/ 781170 h 781170"/>
              <a:gd name="connsiteX3" fmla="*/ 1134613 w 1134613"/>
              <a:gd name="connsiteY3" fmla="*/ 0 h 781170"/>
              <a:gd name="connsiteX4" fmla="*/ 534230 w 1134613"/>
              <a:gd name="connsiteY4" fmla="*/ 5062 h 7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13" h="781170">
                <a:moveTo>
                  <a:pt x="534230" y="5062"/>
                </a:moveTo>
                <a:lnTo>
                  <a:pt x="0" y="773550"/>
                </a:lnTo>
                <a:lnTo>
                  <a:pt x="594360" y="781170"/>
                </a:lnTo>
                <a:lnTo>
                  <a:pt x="1134613" y="0"/>
                </a:lnTo>
                <a:lnTo>
                  <a:pt x="534230" y="5062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117AFC8-EDD3-4023-B6AC-95A8DCB5504C}"/>
              </a:ext>
            </a:extLst>
          </p:cNvPr>
          <p:cNvSpPr/>
          <p:nvPr/>
        </p:nvSpPr>
        <p:spPr>
          <a:xfrm>
            <a:off x="2802730" y="6169341"/>
            <a:ext cx="9394032" cy="409576"/>
          </a:xfrm>
          <a:custGeom>
            <a:avLst/>
            <a:gdLst>
              <a:gd name="connsiteX0" fmla="*/ 266700 w 9429750"/>
              <a:gd name="connsiteY0" fmla="*/ 0 h 409575"/>
              <a:gd name="connsiteX1" fmla="*/ 0 w 9429750"/>
              <a:gd name="connsiteY1" fmla="*/ 400050 h 409575"/>
              <a:gd name="connsiteX2" fmla="*/ 9410700 w 9429750"/>
              <a:gd name="connsiteY2" fmla="*/ 409575 h 409575"/>
              <a:gd name="connsiteX3" fmla="*/ 9429750 w 9429750"/>
              <a:gd name="connsiteY3" fmla="*/ 19050 h 409575"/>
              <a:gd name="connsiteX4" fmla="*/ 266700 w 9429750"/>
              <a:gd name="connsiteY4" fmla="*/ 0 h 409575"/>
              <a:gd name="connsiteX0" fmla="*/ 266700 w 9410700"/>
              <a:gd name="connsiteY0" fmla="*/ 0 h 409575"/>
              <a:gd name="connsiteX1" fmla="*/ 0 w 9410700"/>
              <a:gd name="connsiteY1" fmla="*/ 400050 h 409575"/>
              <a:gd name="connsiteX2" fmla="*/ 9410700 w 9410700"/>
              <a:gd name="connsiteY2" fmla="*/ 409575 h 409575"/>
              <a:gd name="connsiteX3" fmla="*/ 9391650 w 9410700"/>
              <a:gd name="connsiteY3" fmla="*/ 23812 h 409575"/>
              <a:gd name="connsiteX4" fmla="*/ 266700 w 9410700"/>
              <a:gd name="connsiteY4" fmla="*/ 0 h 409575"/>
              <a:gd name="connsiteX0" fmla="*/ 266700 w 9394032"/>
              <a:gd name="connsiteY0" fmla="*/ 0 h 404813"/>
              <a:gd name="connsiteX1" fmla="*/ 0 w 9394032"/>
              <a:gd name="connsiteY1" fmla="*/ 400050 h 404813"/>
              <a:gd name="connsiteX2" fmla="*/ 9394032 w 9394032"/>
              <a:gd name="connsiteY2" fmla="*/ 404813 h 404813"/>
              <a:gd name="connsiteX3" fmla="*/ 9391650 w 9394032"/>
              <a:gd name="connsiteY3" fmla="*/ 23812 h 404813"/>
              <a:gd name="connsiteX4" fmla="*/ 266700 w 9394032"/>
              <a:gd name="connsiteY4" fmla="*/ 0 h 404813"/>
              <a:gd name="connsiteX0" fmla="*/ 266700 w 9394032"/>
              <a:gd name="connsiteY0" fmla="*/ 4763 h 409576"/>
              <a:gd name="connsiteX1" fmla="*/ 0 w 9394032"/>
              <a:gd name="connsiteY1" fmla="*/ 404813 h 409576"/>
              <a:gd name="connsiteX2" fmla="*/ 9394032 w 9394032"/>
              <a:gd name="connsiteY2" fmla="*/ 409576 h 409576"/>
              <a:gd name="connsiteX3" fmla="*/ 9394031 w 9394032"/>
              <a:gd name="connsiteY3" fmla="*/ 0 h 409576"/>
              <a:gd name="connsiteX4" fmla="*/ 266700 w 9394032"/>
              <a:gd name="connsiteY4" fmla="*/ 4763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4032" h="409576">
                <a:moveTo>
                  <a:pt x="266700" y="4763"/>
                </a:moveTo>
                <a:lnTo>
                  <a:pt x="0" y="404813"/>
                </a:lnTo>
                <a:lnTo>
                  <a:pt x="9394032" y="409576"/>
                </a:lnTo>
                <a:cubicBezTo>
                  <a:pt x="9394032" y="273051"/>
                  <a:pt x="9394031" y="136525"/>
                  <a:pt x="9394031" y="0"/>
                </a:cubicBezTo>
                <a:lnTo>
                  <a:pt x="266700" y="4763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MH_Entry_1">
            <a:hlinkClick r:id="" action="ppaction://noaction"/>
            <a:extLst>
              <a:ext uri="{FF2B5EF4-FFF2-40B4-BE49-F238E27FC236}">
                <a16:creationId xmlns:a16="http://schemas.microsoft.com/office/drawing/2014/main" id="{47A92130-7285-40E1-8B83-CE539447C56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32703" y="2319738"/>
            <a:ext cx="3247589" cy="68091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txBody>
          <a:bodyPr wrap="square" lIns="71978" tIns="0" rIns="287911" bIns="0" anchor="ctr">
            <a:noAutofit/>
          </a:bodyPr>
          <a:lstStyle/>
          <a:p>
            <a:pPr lvl="0" algn="ctr">
              <a:lnSpc>
                <a:spcPts val="3500"/>
              </a:lnSpc>
            </a:pPr>
            <a:r>
              <a:rPr lang="en-US" altLang="zh-CN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About Us</a:t>
            </a:r>
          </a:p>
        </p:txBody>
      </p:sp>
      <p:sp>
        <p:nvSpPr>
          <p:cNvPr id="22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2A88FD57-C4FC-43BA-8759-B298652579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37451" y="2360054"/>
            <a:ext cx="1749229" cy="45915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6" rIns="0" bIns="45706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1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Entry_2">
            <a:hlinkClick r:id="" action="ppaction://noaction"/>
            <a:extLst>
              <a:ext uri="{FF2B5EF4-FFF2-40B4-BE49-F238E27FC236}">
                <a16:creationId xmlns:a16="http://schemas.microsoft.com/office/drawing/2014/main" id="{28FD4A59-F77D-4FB0-8E4A-A4985B1F5E7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2703" y="4189016"/>
            <a:ext cx="3247589" cy="68091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wrap="square" lIns="71978" tIns="0" rIns="287911" bIns="0" anchor="ctr">
            <a:noAutofit/>
          </a:bodyPr>
          <a:lstStyle>
            <a:defPPr>
              <a:defRPr lang="zh-CN"/>
            </a:defPPr>
            <a:lvl1pPr lvl="0" algn="ctr">
              <a:lnSpc>
                <a:spcPts val="3500"/>
              </a:lnSpc>
              <a:defRPr sz="2800" b="1" spc="600">
                <a:solidFill>
                  <a:schemeClr val="bg1"/>
                </a:solidFill>
                <a:latin typeface="义启颜值体" panose="02000000000000000000" pitchFamily="2" charset="-128"/>
                <a:ea typeface="义启颜值体" panose="02000000000000000000" pitchFamily="2" charset="-128"/>
                <a:cs typeface="+mn-ea"/>
              </a:defRPr>
            </a:lvl1pPr>
          </a:lstStyle>
          <a:p>
            <a:r>
              <a:rPr lang="en-US" altLang="zh-CN" sz="32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rPr>
              <a:t>Company Team</a:t>
            </a:r>
          </a:p>
        </p:txBody>
      </p:sp>
      <p:sp>
        <p:nvSpPr>
          <p:cNvPr id="24" name="MH_Number_2">
            <a:hlinkClick r:id="" action="ppaction://noaction"/>
            <a:extLst>
              <a:ext uri="{FF2B5EF4-FFF2-40B4-BE49-F238E27FC236}">
                <a16:creationId xmlns:a16="http://schemas.microsoft.com/office/drawing/2014/main" id="{26D30B8F-7BBC-451C-9EEB-EA91964182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29127" y="3972772"/>
            <a:ext cx="1749229" cy="9468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6" rIns="0" bIns="45706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2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Entry_3">
            <a:hlinkClick r:id="" action="ppaction://noaction"/>
            <a:extLst>
              <a:ext uri="{FF2B5EF4-FFF2-40B4-BE49-F238E27FC236}">
                <a16:creationId xmlns:a16="http://schemas.microsoft.com/office/drawing/2014/main" id="{FF1AD38C-CBFC-4EE5-9504-C34AFA60491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21918" y="2323913"/>
            <a:ext cx="3247589" cy="68091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txBody>
          <a:bodyPr wrap="square" lIns="71978" tIns="0" rIns="287911" bIns="0" anchor="ctr">
            <a:noAutofit/>
          </a:bodyPr>
          <a:lstStyle>
            <a:defPPr>
              <a:defRPr lang="zh-CN"/>
            </a:defPPr>
            <a:lvl1pPr lvl="0" algn="ctr">
              <a:lnSpc>
                <a:spcPts val="3500"/>
              </a:lnSpc>
              <a:defRPr sz="2800" b="1" spc="600">
                <a:solidFill>
                  <a:schemeClr val="bg1"/>
                </a:solidFill>
                <a:latin typeface="义启颜值体" panose="02000000000000000000" pitchFamily="2" charset="-128"/>
                <a:ea typeface="义启颜值体" panose="02000000000000000000" pitchFamily="2" charset="-128"/>
                <a:cs typeface="+mn-ea"/>
              </a:defRPr>
            </a:lvl1pPr>
          </a:lstStyle>
          <a:p>
            <a:r>
              <a:rPr lang="en-US" altLang="zh-CN" sz="32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rPr>
              <a:t>Enterprise Honor</a:t>
            </a:r>
          </a:p>
        </p:txBody>
      </p:sp>
      <p:sp>
        <p:nvSpPr>
          <p:cNvPr id="26" name="MH_Number_3">
            <a:hlinkClick r:id="" action="ppaction://noaction"/>
            <a:extLst>
              <a:ext uri="{FF2B5EF4-FFF2-40B4-BE49-F238E27FC236}">
                <a16:creationId xmlns:a16="http://schemas.microsoft.com/office/drawing/2014/main" id="{1BD0976B-1897-46AE-AFAD-3E9640E216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18343" y="2107665"/>
            <a:ext cx="1749229" cy="9468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6" rIns="0" bIns="45706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3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Entry_4">
            <a:hlinkClick r:id="" action="ppaction://noaction"/>
            <a:extLst>
              <a:ext uri="{FF2B5EF4-FFF2-40B4-BE49-F238E27FC236}">
                <a16:creationId xmlns:a16="http://schemas.microsoft.com/office/drawing/2014/main" id="{733896C3-4B46-40CB-B149-2BFD97DD250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21918" y="4193184"/>
            <a:ext cx="3247589" cy="68091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wrap="square" lIns="71978" tIns="0" rIns="287911" bIns="0" anchor="ctr">
            <a:noAutofit/>
          </a:bodyPr>
          <a:lstStyle>
            <a:defPPr>
              <a:defRPr lang="zh-CN"/>
            </a:defPPr>
            <a:lvl1pPr lvl="0" algn="ctr">
              <a:lnSpc>
                <a:spcPts val="3500"/>
              </a:lnSpc>
              <a:defRPr sz="2800" b="1" spc="600">
                <a:solidFill>
                  <a:schemeClr val="bg1"/>
                </a:solidFill>
                <a:latin typeface="义启颜值体" panose="02000000000000000000" pitchFamily="2" charset="-128"/>
                <a:ea typeface="义启颜值体" panose="02000000000000000000" pitchFamily="2" charset="-128"/>
                <a:cs typeface="+mn-ea"/>
              </a:defRPr>
            </a:lvl1pPr>
          </a:lstStyle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rPr>
              <a:t>Product</a:t>
            </a:r>
          </a:p>
        </p:txBody>
      </p:sp>
      <p:sp>
        <p:nvSpPr>
          <p:cNvPr id="28" name="MH_Number_4">
            <a:hlinkClick r:id="" action="ppaction://noaction"/>
            <a:extLst>
              <a:ext uri="{FF2B5EF4-FFF2-40B4-BE49-F238E27FC236}">
                <a16:creationId xmlns:a16="http://schemas.microsoft.com/office/drawing/2014/main" id="{595584B5-9B18-4654-A6B2-6FEB1196D37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18343" y="3976938"/>
            <a:ext cx="1749229" cy="9468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06" rIns="0" bIns="45706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4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A272C83-B71D-471E-95E4-48A055AB9797}"/>
              </a:ext>
            </a:extLst>
          </p:cNvPr>
          <p:cNvSpPr/>
          <p:nvPr/>
        </p:nvSpPr>
        <p:spPr>
          <a:xfrm>
            <a:off x="538773" y="3137109"/>
            <a:ext cx="506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320A78C-0A5A-40A5-9170-5AE060A160EB}"/>
              </a:ext>
            </a:extLst>
          </p:cNvPr>
          <p:cNvCxnSpPr>
            <a:cxnSpLocks/>
          </p:cNvCxnSpPr>
          <p:nvPr/>
        </p:nvCxnSpPr>
        <p:spPr>
          <a:xfrm>
            <a:off x="632703" y="3000653"/>
            <a:ext cx="4953977" cy="0"/>
          </a:xfrm>
          <a:prstGeom prst="line">
            <a:avLst/>
          </a:prstGeom>
          <a:ln w="19050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E44BC1BC-D39D-4E9F-9B50-5332D96C5DDB}"/>
              </a:ext>
            </a:extLst>
          </p:cNvPr>
          <p:cNvSpPr/>
          <p:nvPr/>
        </p:nvSpPr>
        <p:spPr>
          <a:xfrm>
            <a:off x="632666" y="5005356"/>
            <a:ext cx="4966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1B7AA8F-E8FB-4F64-8B7E-5F1302682699}"/>
              </a:ext>
            </a:extLst>
          </p:cNvPr>
          <p:cNvSpPr/>
          <p:nvPr/>
        </p:nvSpPr>
        <p:spPr>
          <a:xfrm>
            <a:off x="6521919" y="3223079"/>
            <a:ext cx="4945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C9185E8-BEA6-4F30-B27A-65B4A4E5011F}"/>
              </a:ext>
            </a:extLst>
          </p:cNvPr>
          <p:cNvSpPr/>
          <p:nvPr/>
        </p:nvSpPr>
        <p:spPr>
          <a:xfrm>
            <a:off x="6521918" y="5092351"/>
            <a:ext cx="5037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400" dirty="0"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19BB6E8-E835-4B69-A5B9-C00494F7CD1E}"/>
              </a:ext>
            </a:extLst>
          </p:cNvPr>
          <p:cNvCxnSpPr>
            <a:cxnSpLocks/>
          </p:cNvCxnSpPr>
          <p:nvPr/>
        </p:nvCxnSpPr>
        <p:spPr>
          <a:xfrm>
            <a:off x="645404" y="4869930"/>
            <a:ext cx="4953977" cy="0"/>
          </a:xfrm>
          <a:prstGeom prst="line">
            <a:avLst/>
          </a:prstGeom>
          <a:ln w="19050"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9DD6D2B-0171-41CB-9319-E27AC767A225}"/>
              </a:ext>
            </a:extLst>
          </p:cNvPr>
          <p:cNvCxnSpPr>
            <a:cxnSpLocks/>
          </p:cNvCxnSpPr>
          <p:nvPr/>
        </p:nvCxnSpPr>
        <p:spPr>
          <a:xfrm>
            <a:off x="6513595" y="3004105"/>
            <a:ext cx="4953977" cy="0"/>
          </a:xfrm>
          <a:prstGeom prst="line">
            <a:avLst/>
          </a:prstGeom>
          <a:ln w="19050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4C6E2C9-5F16-465A-84BC-5AD5ECA02372}"/>
              </a:ext>
            </a:extLst>
          </p:cNvPr>
          <p:cNvCxnSpPr>
            <a:cxnSpLocks/>
          </p:cNvCxnSpPr>
          <p:nvPr/>
        </p:nvCxnSpPr>
        <p:spPr>
          <a:xfrm>
            <a:off x="6513595" y="4869930"/>
            <a:ext cx="4953977" cy="0"/>
          </a:xfrm>
          <a:prstGeom prst="line">
            <a:avLst/>
          </a:prstGeom>
          <a:ln w="19050"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vortex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31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04.Product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C11F66-A545-48DD-8808-6D51944A5412}"/>
              </a:ext>
            </a:extLst>
          </p:cNvPr>
          <p:cNvGrpSpPr/>
          <p:nvPr/>
        </p:nvGrpSpPr>
        <p:grpSpPr>
          <a:xfrm>
            <a:off x="1749383" y="2607445"/>
            <a:ext cx="5164056" cy="1012939"/>
            <a:chOff x="-219182" y="3157639"/>
            <a:chExt cx="5164056" cy="101293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916FFAF-AF51-4367-9587-8C9EEF98285B}"/>
                </a:ext>
              </a:extLst>
            </p:cNvPr>
            <p:cNvSpPr txBox="1"/>
            <p:nvPr/>
          </p:nvSpPr>
          <p:spPr>
            <a:xfrm>
              <a:off x="1334400" y="3157639"/>
              <a:ext cx="3610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1E76129-418D-4584-B25C-B47E19A1174A}"/>
                </a:ext>
              </a:extLst>
            </p:cNvPr>
            <p:cNvSpPr txBox="1"/>
            <p:nvPr/>
          </p:nvSpPr>
          <p:spPr>
            <a:xfrm>
              <a:off x="-219182" y="3790409"/>
              <a:ext cx="4877814" cy="38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2500"/>
                </a:lnSpc>
                <a:defRPr/>
              </a:pP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7274AC4-5A25-429C-8446-0D737EB18F64}"/>
              </a:ext>
            </a:extLst>
          </p:cNvPr>
          <p:cNvGrpSpPr/>
          <p:nvPr/>
        </p:nvGrpSpPr>
        <p:grpSpPr>
          <a:xfrm>
            <a:off x="6896099" y="666749"/>
            <a:ext cx="3981451" cy="7829551"/>
            <a:chOff x="6896099" y="666749"/>
            <a:chExt cx="3981451" cy="7829551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0C1CDA0-F520-45FF-95F2-95CBA691D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653" t="9545" r="21307" b="6987"/>
            <a:stretch>
              <a:fillRect/>
            </a:stretch>
          </p:blipFill>
          <p:spPr>
            <a:xfrm>
              <a:off x="6896099" y="666749"/>
              <a:ext cx="3981451" cy="782955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7A03AF0-FDCE-45B5-B3EE-5C50C0C9F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2909" y="1904959"/>
              <a:ext cx="3118180" cy="5105439"/>
            </a:xfrm>
            <a:custGeom>
              <a:avLst/>
              <a:gdLst>
                <a:gd name="connsiteX0" fmla="*/ 0 w 3111587"/>
                <a:gd name="connsiteY0" fmla="*/ 0 h 5543550"/>
                <a:gd name="connsiteX1" fmla="*/ 3111587 w 3111587"/>
                <a:gd name="connsiteY1" fmla="*/ 0 h 5543550"/>
                <a:gd name="connsiteX2" fmla="*/ 3111587 w 3111587"/>
                <a:gd name="connsiteY2" fmla="*/ 5543550 h 5543550"/>
                <a:gd name="connsiteX3" fmla="*/ 0 w 3111587"/>
                <a:gd name="connsiteY3" fmla="*/ 5543550 h 554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1587" h="5543550">
                  <a:moveTo>
                    <a:pt x="0" y="0"/>
                  </a:moveTo>
                  <a:lnTo>
                    <a:pt x="3111587" y="0"/>
                  </a:lnTo>
                  <a:lnTo>
                    <a:pt x="3111587" y="5543550"/>
                  </a:lnTo>
                  <a:lnTo>
                    <a:pt x="0" y="5543550"/>
                  </a:lnTo>
                  <a:close/>
                </a:path>
              </a:pathLst>
            </a:cu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EAE7F7-C8C6-4CD2-B3A5-9B6BC68289FA}"/>
              </a:ext>
            </a:extLst>
          </p:cNvPr>
          <p:cNvGrpSpPr/>
          <p:nvPr/>
        </p:nvGrpSpPr>
        <p:grpSpPr>
          <a:xfrm>
            <a:off x="1831380" y="4363008"/>
            <a:ext cx="5158852" cy="1037157"/>
            <a:chOff x="-219182" y="3133421"/>
            <a:chExt cx="5158852" cy="103715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AAA4B89-A061-4DD6-8653-30729CBAEB81}"/>
                </a:ext>
              </a:extLst>
            </p:cNvPr>
            <p:cNvSpPr txBox="1"/>
            <p:nvPr/>
          </p:nvSpPr>
          <p:spPr>
            <a:xfrm>
              <a:off x="1329196" y="3133421"/>
              <a:ext cx="3610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600" b="0" i="0" u="none" strike="noStrike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3C88168-A091-4286-B5DA-861185A598B0}"/>
                </a:ext>
              </a:extLst>
            </p:cNvPr>
            <p:cNvSpPr txBox="1"/>
            <p:nvPr/>
          </p:nvSpPr>
          <p:spPr>
            <a:xfrm>
              <a:off x="-219182" y="3790409"/>
              <a:ext cx="4877814" cy="380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r">
                <a:lnSpc>
                  <a:spcPts val="2500"/>
                </a:lnSpc>
                <a:defRPr sz="1400">
                  <a:solidFill>
                    <a:prstClr val="black"/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4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04.Product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3541628-23CB-4C69-B47D-C4C7503D1C57}"/>
              </a:ext>
            </a:extLst>
          </p:cNvPr>
          <p:cNvCxnSpPr>
            <a:cxnSpLocks/>
          </p:cNvCxnSpPr>
          <p:nvPr/>
        </p:nvCxnSpPr>
        <p:spPr>
          <a:xfrm>
            <a:off x="872541" y="4498056"/>
            <a:ext cx="1030128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8B65F89-A34D-4C8D-B0EA-062C810DDEC3}"/>
              </a:ext>
            </a:extLst>
          </p:cNvPr>
          <p:cNvGrpSpPr/>
          <p:nvPr/>
        </p:nvGrpSpPr>
        <p:grpSpPr>
          <a:xfrm>
            <a:off x="1469243" y="4587486"/>
            <a:ext cx="4070482" cy="996621"/>
            <a:chOff x="1469243" y="4587486"/>
            <a:chExt cx="4070482" cy="996621"/>
          </a:xfrm>
        </p:grpSpPr>
        <p:sp>
          <p:nvSpPr>
            <p:cNvPr id="12" name="išľíďè">
              <a:extLst>
                <a:ext uri="{FF2B5EF4-FFF2-40B4-BE49-F238E27FC236}">
                  <a16:creationId xmlns:a16="http://schemas.microsoft.com/office/drawing/2014/main" id="{F5BC7A8C-30EE-4AB0-B469-10C83FBBCBC8}"/>
                </a:ext>
              </a:extLst>
            </p:cNvPr>
            <p:cNvSpPr/>
            <p:nvPr/>
          </p:nvSpPr>
          <p:spPr bwMode="auto">
            <a:xfrm>
              <a:off x="1469243" y="5026618"/>
              <a:ext cx="4070482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ctr" defTabSz="913130" rtl="0" fontAlgn="auto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313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iSlíďè">
              <a:extLst>
                <a:ext uri="{FF2B5EF4-FFF2-40B4-BE49-F238E27FC236}">
                  <a16:creationId xmlns:a16="http://schemas.microsoft.com/office/drawing/2014/main" id="{96063B32-0925-4326-A7A8-3258FD02B99A}"/>
                </a:ext>
              </a:extLst>
            </p:cNvPr>
            <p:cNvSpPr txBox="1"/>
            <p:nvPr/>
          </p:nvSpPr>
          <p:spPr bwMode="auto">
            <a:xfrm>
              <a:off x="2329029" y="4587486"/>
              <a:ext cx="2205947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7277AE0-8236-4564-97ED-B416D77537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42" y="1987785"/>
            <a:ext cx="5026516" cy="200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E50D94-479C-4394-8DCC-6275997624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310" y="1987784"/>
            <a:ext cx="5026518" cy="2008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0E9E98C-D7B4-4F09-BA5E-7A34D012C253}"/>
              </a:ext>
            </a:extLst>
          </p:cNvPr>
          <p:cNvGrpSpPr/>
          <p:nvPr/>
        </p:nvGrpSpPr>
        <p:grpSpPr>
          <a:xfrm>
            <a:off x="6692999" y="4585994"/>
            <a:ext cx="4070482" cy="996621"/>
            <a:chOff x="6692999" y="4585994"/>
            <a:chExt cx="4070482" cy="996621"/>
          </a:xfrm>
        </p:grpSpPr>
        <p:sp>
          <p:nvSpPr>
            <p:cNvPr id="17" name="išľíďè">
              <a:extLst>
                <a:ext uri="{FF2B5EF4-FFF2-40B4-BE49-F238E27FC236}">
                  <a16:creationId xmlns:a16="http://schemas.microsoft.com/office/drawing/2014/main" id="{645566FF-E704-4736-AE7C-93BA76171142}"/>
                </a:ext>
              </a:extLst>
            </p:cNvPr>
            <p:cNvSpPr/>
            <p:nvPr/>
          </p:nvSpPr>
          <p:spPr bwMode="auto">
            <a:xfrm>
              <a:off x="6692999" y="5025126"/>
              <a:ext cx="4070482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 defTabSz="913130">
                <a:lnSpc>
                  <a:spcPts val="2500"/>
                </a:lnSpc>
                <a:spcBef>
                  <a:spcPct val="0"/>
                </a:spcBef>
              </a:pPr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  <a:p>
              <a:pPr algn="ctr" defTabSz="913130">
                <a:lnSpc>
                  <a:spcPts val="2500"/>
                </a:lnSpc>
                <a:spcBef>
                  <a:spcPct val="0"/>
                </a:spcBef>
              </a:pPr>
              <a:endParaRPr lang="zh-CN" altLang="en-US" sz="14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8" name="iSlíďè">
              <a:extLst>
                <a:ext uri="{FF2B5EF4-FFF2-40B4-BE49-F238E27FC236}">
                  <a16:creationId xmlns:a16="http://schemas.microsoft.com/office/drawing/2014/main" id="{BDA28A8E-C9CC-4C71-9AEA-EC15DF6D4234}"/>
                </a:ext>
              </a:extLst>
            </p:cNvPr>
            <p:cNvSpPr txBox="1"/>
            <p:nvPr/>
          </p:nvSpPr>
          <p:spPr bwMode="auto">
            <a:xfrm>
              <a:off x="7552785" y="4585994"/>
              <a:ext cx="2205947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>
              <a:defPPr>
                <a:defRPr lang="zh-CN"/>
              </a:defPPr>
              <a:lvl1pPr marR="0" lvl="0" indent="0" algn="ctr" defTabSz="91313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0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04.Product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68FB29B-1B34-4F77-9014-8E71B1F6CF0E}"/>
              </a:ext>
            </a:extLst>
          </p:cNvPr>
          <p:cNvGrpSpPr/>
          <p:nvPr/>
        </p:nvGrpSpPr>
        <p:grpSpPr>
          <a:xfrm>
            <a:off x="833617" y="4183341"/>
            <a:ext cx="3152417" cy="1194715"/>
            <a:chOff x="6055270" y="4765191"/>
            <a:chExt cx="3152417" cy="119471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F375F6E-EB4E-4C6E-BAEA-B576AF7BADE1}"/>
                </a:ext>
              </a:extLst>
            </p:cNvPr>
            <p:cNvSpPr txBox="1"/>
            <p:nvPr/>
          </p:nvSpPr>
          <p:spPr>
            <a:xfrm>
              <a:off x="6055270" y="4765191"/>
              <a:ext cx="315241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39">
              <a:extLst>
                <a:ext uri="{FF2B5EF4-FFF2-40B4-BE49-F238E27FC236}">
                  <a16:creationId xmlns:a16="http://schemas.microsoft.com/office/drawing/2014/main" id="{E9FD9963-E565-44E2-BBC8-FF13A06C5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148" y="5265870"/>
              <a:ext cx="3076660" cy="69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2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2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2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2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0F46D3-594B-489A-9C45-32BE31F3E104}"/>
              </a:ext>
            </a:extLst>
          </p:cNvPr>
          <p:cNvGrpSpPr/>
          <p:nvPr/>
        </p:nvGrpSpPr>
        <p:grpSpPr>
          <a:xfrm>
            <a:off x="4515429" y="4183341"/>
            <a:ext cx="3152417" cy="1194715"/>
            <a:chOff x="6055270" y="4765191"/>
            <a:chExt cx="3152417" cy="119471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C627E2F-14D5-4D17-85C4-5FF65770F4A0}"/>
                </a:ext>
              </a:extLst>
            </p:cNvPr>
            <p:cNvSpPr txBox="1"/>
            <p:nvPr/>
          </p:nvSpPr>
          <p:spPr>
            <a:xfrm>
              <a:off x="6055270" y="4765191"/>
              <a:ext cx="315241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39">
              <a:extLst>
                <a:ext uri="{FF2B5EF4-FFF2-40B4-BE49-F238E27FC236}">
                  <a16:creationId xmlns:a16="http://schemas.microsoft.com/office/drawing/2014/main" id="{9E356D55-0043-47B5-902E-1E8411F3C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148" y="5265870"/>
              <a:ext cx="3076660" cy="69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DD70B0-F480-4116-85F1-7650B0A537EC}"/>
              </a:ext>
            </a:extLst>
          </p:cNvPr>
          <p:cNvGrpSpPr/>
          <p:nvPr/>
        </p:nvGrpSpPr>
        <p:grpSpPr>
          <a:xfrm>
            <a:off x="8197240" y="4183341"/>
            <a:ext cx="3152417" cy="1194715"/>
            <a:chOff x="6055270" y="4765191"/>
            <a:chExt cx="3152417" cy="119471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7647A88-850E-4DEE-9099-29F1A117EB6F}"/>
                </a:ext>
              </a:extLst>
            </p:cNvPr>
            <p:cNvSpPr txBox="1"/>
            <p:nvPr/>
          </p:nvSpPr>
          <p:spPr>
            <a:xfrm>
              <a:off x="6055270" y="4765191"/>
              <a:ext cx="315241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39">
              <a:extLst>
                <a:ext uri="{FF2B5EF4-FFF2-40B4-BE49-F238E27FC236}">
                  <a16:creationId xmlns:a16="http://schemas.microsoft.com/office/drawing/2014/main" id="{DCC5AF2B-D285-4FAD-AFC0-42F700AF9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148" y="5265870"/>
              <a:ext cx="3076660" cy="69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C8D48A7-AAD0-4FAF-B9A9-06C738545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189" y="2077089"/>
            <a:ext cx="2826894" cy="1886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4D45AF-88F3-4AF6-86B9-6BBAE494C7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99" y="2057396"/>
            <a:ext cx="2830267" cy="1886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557F01-3D54-4652-A26A-04E65B96C2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049" y="2076363"/>
            <a:ext cx="2727495" cy="188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9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04.Product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3FEE2F19-0DA7-4CB0-B3DC-34D8496D28F5}"/>
              </a:ext>
            </a:extLst>
          </p:cNvPr>
          <p:cNvGrpSpPr/>
          <p:nvPr/>
        </p:nvGrpSpPr>
        <p:grpSpPr>
          <a:xfrm>
            <a:off x="1026584" y="3389120"/>
            <a:ext cx="2151288" cy="460856"/>
            <a:chOff x="769938" y="2456536"/>
            <a:chExt cx="1613466" cy="345642"/>
          </a:xfrm>
          <a:solidFill>
            <a:srgbClr val="2E2E2E"/>
          </a:solidFill>
        </p:grpSpPr>
        <p:sp>
          <p:nvSpPr>
            <p:cNvPr id="11" name="Notched Right Arrow 32">
              <a:extLst>
                <a:ext uri="{FF2B5EF4-FFF2-40B4-BE49-F238E27FC236}">
                  <a16:creationId xmlns:a16="http://schemas.microsoft.com/office/drawing/2014/main" id="{EF7C1849-1F4A-47E6-8281-9E1FBD0BC04A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1BDB3D0D-7632-4C1F-9946-91E8E1ABAD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8F677FB9-8B19-4D12-8F88-CBE6807B4075}"/>
              </a:ext>
            </a:extLst>
          </p:cNvPr>
          <p:cNvGrpSpPr/>
          <p:nvPr/>
        </p:nvGrpSpPr>
        <p:grpSpPr>
          <a:xfrm>
            <a:off x="3014541" y="3389120"/>
            <a:ext cx="2151288" cy="460856"/>
            <a:chOff x="769938" y="2456536"/>
            <a:chExt cx="1613466" cy="345642"/>
          </a:xfrm>
          <a:solidFill>
            <a:srgbClr val="EA4846"/>
          </a:solidFill>
        </p:grpSpPr>
        <p:sp>
          <p:nvSpPr>
            <p:cNvPr id="14" name="Notched Right Arrow 37">
              <a:extLst>
                <a:ext uri="{FF2B5EF4-FFF2-40B4-BE49-F238E27FC236}">
                  <a16:creationId xmlns:a16="http://schemas.microsoft.com/office/drawing/2014/main" id="{FAAE8B29-7D8F-4267-9C00-0E111BBA593C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39">
              <a:extLst>
                <a:ext uri="{FF2B5EF4-FFF2-40B4-BE49-F238E27FC236}">
                  <a16:creationId xmlns:a16="http://schemas.microsoft.com/office/drawing/2014/main" id="{D9371A49-9E19-4A43-ADBB-8885B00F3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5EAD2DDD-FAD5-450E-953E-B28177FFC090}"/>
              </a:ext>
            </a:extLst>
          </p:cNvPr>
          <p:cNvGrpSpPr/>
          <p:nvPr/>
        </p:nvGrpSpPr>
        <p:grpSpPr>
          <a:xfrm>
            <a:off x="5002499" y="3389120"/>
            <a:ext cx="2151288" cy="460856"/>
            <a:chOff x="769938" y="2456536"/>
            <a:chExt cx="1613466" cy="345642"/>
          </a:xfrm>
          <a:solidFill>
            <a:srgbClr val="2E2E2E"/>
          </a:solidFill>
        </p:grpSpPr>
        <p:sp>
          <p:nvSpPr>
            <p:cNvPr id="17" name="Notched Right Arrow 41">
              <a:extLst>
                <a:ext uri="{FF2B5EF4-FFF2-40B4-BE49-F238E27FC236}">
                  <a16:creationId xmlns:a16="http://schemas.microsoft.com/office/drawing/2014/main" id="{455FE6AB-BD67-4203-A3B8-BCB30776DB6F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2">
              <a:extLst>
                <a:ext uri="{FF2B5EF4-FFF2-40B4-BE49-F238E27FC236}">
                  <a16:creationId xmlns:a16="http://schemas.microsoft.com/office/drawing/2014/main" id="{FE97B25A-2B3A-4B05-B5AB-AC98CBF0F9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BBE22EBC-A00B-4066-8262-DBDF8FB8C91E}"/>
              </a:ext>
            </a:extLst>
          </p:cNvPr>
          <p:cNvGrpSpPr/>
          <p:nvPr/>
        </p:nvGrpSpPr>
        <p:grpSpPr>
          <a:xfrm>
            <a:off x="6990456" y="3389120"/>
            <a:ext cx="2151288" cy="460856"/>
            <a:chOff x="769938" y="2456536"/>
            <a:chExt cx="1613466" cy="345642"/>
          </a:xfrm>
          <a:solidFill>
            <a:srgbClr val="EA4846"/>
          </a:solidFill>
        </p:grpSpPr>
        <p:sp>
          <p:nvSpPr>
            <p:cNvPr id="20" name="Notched Right Arrow 44">
              <a:extLst>
                <a:ext uri="{FF2B5EF4-FFF2-40B4-BE49-F238E27FC236}">
                  <a16:creationId xmlns:a16="http://schemas.microsoft.com/office/drawing/2014/main" id="{379755BC-D05B-4E45-969F-A02E088C4107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D843F852-2945-4715-9E0B-D93239647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18F98ED4-087C-4DC5-8A02-B5832BF74D60}"/>
              </a:ext>
            </a:extLst>
          </p:cNvPr>
          <p:cNvGrpSpPr/>
          <p:nvPr/>
        </p:nvGrpSpPr>
        <p:grpSpPr>
          <a:xfrm>
            <a:off x="8978415" y="3389120"/>
            <a:ext cx="2151288" cy="460856"/>
            <a:chOff x="769938" y="2456536"/>
            <a:chExt cx="1613466" cy="345642"/>
          </a:xfrm>
          <a:solidFill>
            <a:srgbClr val="2E2E2E"/>
          </a:solidFill>
        </p:grpSpPr>
        <p:sp>
          <p:nvSpPr>
            <p:cNvPr id="23" name="Notched Right Arrow 51">
              <a:extLst>
                <a:ext uri="{FF2B5EF4-FFF2-40B4-BE49-F238E27FC236}">
                  <a16:creationId xmlns:a16="http://schemas.microsoft.com/office/drawing/2014/main" id="{CEFF28EC-F039-4C05-9C47-4F2B72F78362}"/>
                </a:ext>
              </a:extLst>
            </p:cNvPr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63">
              <a:extLst>
                <a:ext uri="{FF2B5EF4-FFF2-40B4-BE49-F238E27FC236}">
                  <a16:creationId xmlns:a16="http://schemas.microsoft.com/office/drawing/2014/main" id="{97AB9127-DA28-4076-91C3-2C1FCC32E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6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Straight Connector 74">
            <a:extLst>
              <a:ext uri="{FF2B5EF4-FFF2-40B4-BE49-F238E27FC236}">
                <a16:creationId xmlns:a16="http://schemas.microsoft.com/office/drawing/2014/main" id="{6407DA8E-3300-481F-B43F-77D57F821F0B}"/>
              </a:ext>
            </a:extLst>
          </p:cNvPr>
          <p:cNvCxnSpPr>
            <a:stCxn id="45" idx="7"/>
          </p:cNvCxnSpPr>
          <p:nvPr/>
        </p:nvCxnSpPr>
        <p:spPr>
          <a:xfrm flipH="1">
            <a:off x="2099289" y="2798717"/>
            <a:ext cx="1" cy="819864"/>
          </a:xfrm>
          <a:prstGeom prst="line">
            <a:avLst/>
          </a:prstGeom>
          <a:ln w="19050">
            <a:solidFill>
              <a:srgbClr val="232B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5">
            <a:extLst>
              <a:ext uri="{FF2B5EF4-FFF2-40B4-BE49-F238E27FC236}">
                <a16:creationId xmlns:a16="http://schemas.microsoft.com/office/drawing/2014/main" id="{8C2FA5A0-D62A-4E05-8C63-05E04B174695}"/>
              </a:ext>
            </a:extLst>
          </p:cNvPr>
          <p:cNvCxnSpPr>
            <a:stCxn id="46" idx="7"/>
          </p:cNvCxnSpPr>
          <p:nvPr/>
        </p:nvCxnSpPr>
        <p:spPr>
          <a:xfrm flipH="1">
            <a:off x="6078793" y="2792367"/>
            <a:ext cx="1" cy="819864"/>
          </a:xfrm>
          <a:prstGeom prst="line">
            <a:avLst/>
          </a:prstGeom>
          <a:ln w="19050">
            <a:solidFill>
              <a:srgbClr val="232B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0">
            <a:extLst>
              <a:ext uri="{FF2B5EF4-FFF2-40B4-BE49-F238E27FC236}">
                <a16:creationId xmlns:a16="http://schemas.microsoft.com/office/drawing/2014/main" id="{5B8A6323-8E9B-4A93-A8B5-B09CBD3B04B4}"/>
              </a:ext>
            </a:extLst>
          </p:cNvPr>
          <p:cNvCxnSpPr/>
          <p:nvPr/>
        </p:nvCxnSpPr>
        <p:spPr>
          <a:xfrm flipH="1">
            <a:off x="10070299" y="2805067"/>
            <a:ext cx="1" cy="819864"/>
          </a:xfrm>
          <a:prstGeom prst="line">
            <a:avLst/>
          </a:prstGeom>
          <a:ln w="19050">
            <a:solidFill>
              <a:srgbClr val="232B3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5">
            <a:extLst>
              <a:ext uri="{FF2B5EF4-FFF2-40B4-BE49-F238E27FC236}">
                <a16:creationId xmlns:a16="http://schemas.microsoft.com/office/drawing/2014/main" id="{8E077B3C-195B-4F9C-8802-ABFCBE989F2F}"/>
              </a:ext>
            </a:extLst>
          </p:cNvPr>
          <p:cNvCxnSpPr>
            <a:stCxn id="49" idx="7"/>
          </p:cNvCxnSpPr>
          <p:nvPr/>
        </p:nvCxnSpPr>
        <p:spPr>
          <a:xfrm flipV="1">
            <a:off x="4088247" y="3624931"/>
            <a:ext cx="0" cy="819864"/>
          </a:xfrm>
          <a:prstGeom prst="line">
            <a:avLst/>
          </a:prstGeom>
          <a:ln w="19050">
            <a:solidFill>
              <a:srgbClr val="EA484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0">
            <a:extLst>
              <a:ext uri="{FF2B5EF4-FFF2-40B4-BE49-F238E27FC236}">
                <a16:creationId xmlns:a16="http://schemas.microsoft.com/office/drawing/2014/main" id="{184366F1-CDED-4D60-A8CB-A3F7D5267045}"/>
              </a:ext>
            </a:extLst>
          </p:cNvPr>
          <p:cNvCxnSpPr>
            <a:stCxn id="48" idx="7"/>
          </p:cNvCxnSpPr>
          <p:nvPr/>
        </p:nvCxnSpPr>
        <p:spPr>
          <a:xfrm rot="10800000" flipH="1">
            <a:off x="8089882" y="3624296"/>
            <a:ext cx="1" cy="819864"/>
          </a:xfrm>
          <a:prstGeom prst="line">
            <a:avLst/>
          </a:prstGeom>
          <a:ln w="19050">
            <a:solidFill>
              <a:srgbClr val="EA484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88">
            <a:extLst>
              <a:ext uri="{FF2B5EF4-FFF2-40B4-BE49-F238E27FC236}">
                <a16:creationId xmlns:a16="http://schemas.microsoft.com/office/drawing/2014/main" id="{862F705F-A266-4C33-BAD4-E36A05726004}"/>
              </a:ext>
            </a:extLst>
          </p:cNvPr>
          <p:cNvGrpSpPr/>
          <p:nvPr/>
        </p:nvGrpSpPr>
        <p:grpSpPr>
          <a:xfrm>
            <a:off x="1083092" y="4264161"/>
            <a:ext cx="2008676" cy="907677"/>
            <a:chOff x="624364" y="661615"/>
            <a:chExt cx="1470132" cy="369966"/>
          </a:xfrm>
        </p:grpSpPr>
        <p:sp>
          <p:nvSpPr>
            <p:cNvPr id="31" name="TextBox 105">
              <a:extLst>
                <a:ext uri="{FF2B5EF4-FFF2-40B4-BE49-F238E27FC236}">
                  <a16:creationId xmlns:a16="http://schemas.microsoft.com/office/drawing/2014/main" id="{EDC09D41-F3A7-4391-A50B-5AD4A3C3FB11}"/>
                </a:ext>
              </a:extLst>
            </p:cNvPr>
            <p:cNvSpPr txBox="1"/>
            <p:nvPr/>
          </p:nvSpPr>
          <p:spPr>
            <a:xfrm>
              <a:off x="761642" y="661615"/>
              <a:ext cx="1227943" cy="15053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10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106">
              <a:extLst>
                <a:ext uri="{FF2B5EF4-FFF2-40B4-BE49-F238E27FC236}">
                  <a16:creationId xmlns:a16="http://schemas.microsoft.com/office/drawing/2014/main" id="{71123147-99EE-44BD-BB68-6D5E4F883501}"/>
                </a:ext>
              </a:extLst>
            </p:cNvPr>
            <p:cNvSpPr txBox="1"/>
            <p:nvPr/>
          </p:nvSpPr>
          <p:spPr>
            <a:xfrm>
              <a:off x="624364" y="813771"/>
              <a:ext cx="1470132" cy="2178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lvl="0" algn="ctr" defTabSz="1218565">
                <a:lnSpc>
                  <a:spcPts val="2200"/>
                </a:lnSpc>
                <a:spcBef>
                  <a:spcPts val="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3" name="Group 88">
            <a:extLst>
              <a:ext uri="{FF2B5EF4-FFF2-40B4-BE49-F238E27FC236}">
                <a16:creationId xmlns:a16="http://schemas.microsoft.com/office/drawing/2014/main" id="{F006812D-166C-42B9-A3A9-0D8878C94782}"/>
              </a:ext>
            </a:extLst>
          </p:cNvPr>
          <p:cNvGrpSpPr/>
          <p:nvPr/>
        </p:nvGrpSpPr>
        <p:grpSpPr>
          <a:xfrm>
            <a:off x="5070171" y="4261868"/>
            <a:ext cx="2037788" cy="898741"/>
            <a:chOff x="583738" y="661615"/>
            <a:chExt cx="1491440" cy="366324"/>
          </a:xfrm>
        </p:grpSpPr>
        <p:sp>
          <p:nvSpPr>
            <p:cNvPr id="34" name="TextBox 108">
              <a:extLst>
                <a:ext uri="{FF2B5EF4-FFF2-40B4-BE49-F238E27FC236}">
                  <a16:creationId xmlns:a16="http://schemas.microsoft.com/office/drawing/2014/main" id="{7C073477-E9FA-4455-96BB-7F27715BE586}"/>
                </a:ext>
              </a:extLst>
            </p:cNvPr>
            <p:cNvSpPr txBox="1"/>
            <p:nvPr/>
          </p:nvSpPr>
          <p:spPr>
            <a:xfrm>
              <a:off x="700948" y="661615"/>
              <a:ext cx="1227944" cy="1505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10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109">
              <a:extLst>
                <a:ext uri="{FF2B5EF4-FFF2-40B4-BE49-F238E27FC236}">
                  <a16:creationId xmlns:a16="http://schemas.microsoft.com/office/drawing/2014/main" id="{C21A5316-4263-42F5-91F2-569F1C55F6B0}"/>
                </a:ext>
              </a:extLst>
            </p:cNvPr>
            <p:cNvSpPr txBox="1"/>
            <p:nvPr/>
          </p:nvSpPr>
          <p:spPr>
            <a:xfrm>
              <a:off x="583738" y="810129"/>
              <a:ext cx="1491440" cy="2178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lvl="0" algn="ctr" defTabSz="1218565">
                <a:lnSpc>
                  <a:spcPts val="2200"/>
                </a:lnSpc>
                <a:spcBef>
                  <a:spcPts val="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6" name="Group 88">
            <a:extLst>
              <a:ext uri="{FF2B5EF4-FFF2-40B4-BE49-F238E27FC236}">
                <a16:creationId xmlns:a16="http://schemas.microsoft.com/office/drawing/2014/main" id="{90FFD1CE-32A5-41CD-A819-9A65EA2372E8}"/>
              </a:ext>
            </a:extLst>
          </p:cNvPr>
          <p:cNvGrpSpPr/>
          <p:nvPr/>
        </p:nvGrpSpPr>
        <p:grpSpPr>
          <a:xfrm>
            <a:off x="9046910" y="4261866"/>
            <a:ext cx="2035273" cy="853704"/>
            <a:chOff x="571042" y="661615"/>
            <a:chExt cx="1489599" cy="347967"/>
          </a:xfrm>
        </p:grpSpPr>
        <p:sp>
          <p:nvSpPr>
            <p:cNvPr id="37" name="TextBox 111">
              <a:extLst>
                <a:ext uri="{FF2B5EF4-FFF2-40B4-BE49-F238E27FC236}">
                  <a16:creationId xmlns:a16="http://schemas.microsoft.com/office/drawing/2014/main" id="{880026FC-CA8B-4505-A9BE-03BB89F5E15A}"/>
                </a:ext>
              </a:extLst>
            </p:cNvPr>
            <p:cNvSpPr txBox="1"/>
            <p:nvPr/>
          </p:nvSpPr>
          <p:spPr>
            <a:xfrm>
              <a:off x="761644" y="661615"/>
              <a:ext cx="1227944" cy="15053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10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112">
              <a:extLst>
                <a:ext uri="{FF2B5EF4-FFF2-40B4-BE49-F238E27FC236}">
                  <a16:creationId xmlns:a16="http://schemas.microsoft.com/office/drawing/2014/main" id="{266B53D0-5DF9-46B8-B81B-C875C3032D03}"/>
                </a:ext>
              </a:extLst>
            </p:cNvPr>
            <p:cNvSpPr txBox="1"/>
            <p:nvPr/>
          </p:nvSpPr>
          <p:spPr>
            <a:xfrm>
              <a:off x="571042" y="791772"/>
              <a:ext cx="1489599" cy="2178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lvl="0" algn="ctr" defTabSz="1218565">
                <a:lnSpc>
                  <a:spcPts val="2200"/>
                </a:lnSpc>
                <a:spcBef>
                  <a:spcPts val="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9" name="Group 88">
            <a:extLst>
              <a:ext uri="{FF2B5EF4-FFF2-40B4-BE49-F238E27FC236}">
                <a16:creationId xmlns:a16="http://schemas.microsoft.com/office/drawing/2014/main" id="{6374FDDE-9C74-4DCC-9D12-11199A9A7513}"/>
              </a:ext>
            </a:extLst>
          </p:cNvPr>
          <p:cNvGrpSpPr/>
          <p:nvPr/>
        </p:nvGrpSpPr>
        <p:grpSpPr>
          <a:xfrm>
            <a:off x="3068242" y="1785891"/>
            <a:ext cx="2094886" cy="920483"/>
            <a:chOff x="607512" y="622511"/>
            <a:chExt cx="1533229" cy="375186"/>
          </a:xfrm>
        </p:grpSpPr>
        <p:sp>
          <p:nvSpPr>
            <p:cNvPr id="40" name="TextBox 114">
              <a:extLst>
                <a:ext uri="{FF2B5EF4-FFF2-40B4-BE49-F238E27FC236}">
                  <a16:creationId xmlns:a16="http://schemas.microsoft.com/office/drawing/2014/main" id="{714C2566-0B07-4939-977F-6EAFB343AF58}"/>
                </a:ext>
              </a:extLst>
            </p:cNvPr>
            <p:cNvSpPr txBox="1"/>
            <p:nvPr/>
          </p:nvSpPr>
          <p:spPr>
            <a:xfrm>
              <a:off x="745291" y="622511"/>
              <a:ext cx="1227944" cy="1505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zh-CN"/>
              </a:defPPr>
              <a:lvl1pPr algn="ctr" defTabSz="1375410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115">
              <a:extLst>
                <a:ext uri="{FF2B5EF4-FFF2-40B4-BE49-F238E27FC236}">
                  <a16:creationId xmlns:a16="http://schemas.microsoft.com/office/drawing/2014/main" id="{66E599F5-4D03-4C6A-A2F9-A33FCBE331E7}"/>
                </a:ext>
              </a:extLst>
            </p:cNvPr>
            <p:cNvSpPr txBox="1"/>
            <p:nvPr/>
          </p:nvSpPr>
          <p:spPr>
            <a:xfrm>
              <a:off x="607512" y="779887"/>
              <a:ext cx="1533229" cy="2178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lvl="0" algn="ctr" defTabSz="1218565">
                <a:lnSpc>
                  <a:spcPts val="2500"/>
                </a:lnSpc>
                <a:spcBef>
                  <a:spcPts val="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5E44C59B-B799-48DA-9EB3-80C8E5E4AECC}"/>
              </a:ext>
            </a:extLst>
          </p:cNvPr>
          <p:cNvGrpSpPr/>
          <p:nvPr/>
        </p:nvGrpSpPr>
        <p:grpSpPr>
          <a:xfrm>
            <a:off x="7058951" y="1843300"/>
            <a:ext cx="1987959" cy="940923"/>
            <a:chOff x="605672" y="614180"/>
            <a:chExt cx="1454970" cy="383517"/>
          </a:xfrm>
        </p:grpSpPr>
        <p:sp>
          <p:nvSpPr>
            <p:cNvPr id="43" name="TextBox 117">
              <a:extLst>
                <a:ext uri="{FF2B5EF4-FFF2-40B4-BE49-F238E27FC236}">
                  <a16:creationId xmlns:a16="http://schemas.microsoft.com/office/drawing/2014/main" id="{088AD4A1-BD01-463E-A579-4B774752439A}"/>
                </a:ext>
              </a:extLst>
            </p:cNvPr>
            <p:cNvSpPr txBox="1"/>
            <p:nvPr/>
          </p:nvSpPr>
          <p:spPr>
            <a:xfrm>
              <a:off x="732065" y="614180"/>
              <a:ext cx="1227944" cy="15053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118">
              <a:extLst>
                <a:ext uri="{FF2B5EF4-FFF2-40B4-BE49-F238E27FC236}">
                  <a16:creationId xmlns:a16="http://schemas.microsoft.com/office/drawing/2014/main" id="{2386D805-7BB1-412B-B038-EC63F4D073EC}"/>
                </a:ext>
              </a:extLst>
            </p:cNvPr>
            <p:cNvSpPr txBox="1"/>
            <p:nvPr/>
          </p:nvSpPr>
          <p:spPr>
            <a:xfrm>
              <a:off x="605672" y="779887"/>
              <a:ext cx="1454970" cy="2178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lvl="0" algn="ctr" defTabSz="1218565">
                <a:lnSpc>
                  <a:spcPts val="2200"/>
                </a:lnSpc>
                <a:spcBef>
                  <a:spcPts val="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义启颜值体" panose="02000000000000000000" pitchFamily="2" charset="-128"/>
                  <a:ea typeface="义启颜值体" panose="02000000000000000000" pitchFamily="2" charset="-128"/>
                </a:defRPr>
              </a:lvl1pPr>
            </a:lstStyle>
            <a:p>
              <a:r>
                <a:rPr lang="en-US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5" name="Teardrop 64">
            <a:extLst>
              <a:ext uri="{FF2B5EF4-FFF2-40B4-BE49-F238E27FC236}">
                <a16:creationId xmlns:a16="http://schemas.microsoft.com/office/drawing/2014/main" id="{AF055EE1-D2EB-4B63-B626-496DF19F85B2}"/>
              </a:ext>
            </a:extLst>
          </p:cNvPr>
          <p:cNvSpPr/>
          <p:nvPr/>
        </p:nvSpPr>
        <p:spPr>
          <a:xfrm rot="8100000">
            <a:off x="1726682" y="1899166"/>
            <a:ext cx="745215" cy="745215"/>
          </a:xfrm>
          <a:prstGeom prst="teardrop">
            <a:avLst/>
          </a:prstGeom>
          <a:solidFill>
            <a:srgbClr val="232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ardrop 87">
            <a:extLst>
              <a:ext uri="{FF2B5EF4-FFF2-40B4-BE49-F238E27FC236}">
                <a16:creationId xmlns:a16="http://schemas.microsoft.com/office/drawing/2014/main" id="{B9323BE5-33B1-44A0-B929-F0B2FB22EAA0}"/>
              </a:ext>
            </a:extLst>
          </p:cNvPr>
          <p:cNvSpPr/>
          <p:nvPr/>
        </p:nvSpPr>
        <p:spPr>
          <a:xfrm rot="8100000">
            <a:off x="5706186" y="1892815"/>
            <a:ext cx="745215" cy="745215"/>
          </a:xfrm>
          <a:prstGeom prst="teardrop">
            <a:avLst/>
          </a:prstGeom>
          <a:solidFill>
            <a:srgbClr val="232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ardrop 92">
            <a:extLst>
              <a:ext uri="{FF2B5EF4-FFF2-40B4-BE49-F238E27FC236}">
                <a16:creationId xmlns:a16="http://schemas.microsoft.com/office/drawing/2014/main" id="{1522AF03-2E81-4992-9CCB-501B7CE06B92}"/>
              </a:ext>
            </a:extLst>
          </p:cNvPr>
          <p:cNvSpPr/>
          <p:nvPr/>
        </p:nvSpPr>
        <p:spPr>
          <a:xfrm rot="8100000">
            <a:off x="9678642" y="1892815"/>
            <a:ext cx="745215" cy="745215"/>
          </a:xfrm>
          <a:prstGeom prst="teardrop">
            <a:avLst/>
          </a:prstGeom>
          <a:solidFill>
            <a:srgbClr val="232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ardrop 102">
            <a:extLst>
              <a:ext uri="{FF2B5EF4-FFF2-40B4-BE49-F238E27FC236}">
                <a16:creationId xmlns:a16="http://schemas.microsoft.com/office/drawing/2014/main" id="{40B8BA1D-7900-4728-A6F8-5D0E50526A11}"/>
              </a:ext>
            </a:extLst>
          </p:cNvPr>
          <p:cNvSpPr/>
          <p:nvPr/>
        </p:nvSpPr>
        <p:spPr>
          <a:xfrm rot="18900000">
            <a:off x="7717275" y="4599135"/>
            <a:ext cx="745215" cy="745215"/>
          </a:xfrm>
          <a:prstGeom prst="teardrop">
            <a:avLst/>
          </a:pr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ardrop 97">
            <a:extLst>
              <a:ext uri="{FF2B5EF4-FFF2-40B4-BE49-F238E27FC236}">
                <a16:creationId xmlns:a16="http://schemas.microsoft.com/office/drawing/2014/main" id="{9CA6E647-D7BB-4665-9E13-DBB6AF74A316}"/>
              </a:ext>
            </a:extLst>
          </p:cNvPr>
          <p:cNvSpPr/>
          <p:nvPr/>
        </p:nvSpPr>
        <p:spPr>
          <a:xfrm rot="18900000">
            <a:off x="3715640" y="4599135"/>
            <a:ext cx="745215" cy="745215"/>
          </a:xfrm>
          <a:prstGeom prst="teardrop">
            <a:avLst/>
          </a:pr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8E675E0-9D11-492B-B896-31485787ED05}"/>
              </a:ext>
            </a:extLst>
          </p:cNvPr>
          <p:cNvSpPr txBox="1"/>
          <p:nvPr/>
        </p:nvSpPr>
        <p:spPr>
          <a:xfrm>
            <a:off x="1806898" y="1991231"/>
            <a:ext cx="6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0 1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4750BAD-455A-49CA-BAC0-9E6595A8B6BD}"/>
              </a:ext>
            </a:extLst>
          </p:cNvPr>
          <p:cNvSpPr txBox="1"/>
          <p:nvPr/>
        </p:nvSpPr>
        <p:spPr>
          <a:xfrm>
            <a:off x="3794118" y="4669683"/>
            <a:ext cx="6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4A0AF20-BDC1-406F-89EC-CDD641A5217C}"/>
              </a:ext>
            </a:extLst>
          </p:cNvPr>
          <p:cNvSpPr txBox="1"/>
          <p:nvPr/>
        </p:nvSpPr>
        <p:spPr>
          <a:xfrm>
            <a:off x="5821575" y="1988599"/>
            <a:ext cx="6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11917FD-9B44-4883-96E4-481F598FD10D}"/>
              </a:ext>
            </a:extLst>
          </p:cNvPr>
          <p:cNvSpPr txBox="1"/>
          <p:nvPr/>
        </p:nvSpPr>
        <p:spPr>
          <a:xfrm>
            <a:off x="7808795" y="4667051"/>
            <a:ext cx="6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444D4AB-66C1-4D96-BD78-7B66DDD9CD82}"/>
              </a:ext>
            </a:extLst>
          </p:cNvPr>
          <p:cNvSpPr txBox="1"/>
          <p:nvPr/>
        </p:nvSpPr>
        <p:spPr>
          <a:xfrm>
            <a:off x="9767185" y="1979314"/>
            <a:ext cx="6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085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04.Product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A794783-21A3-4DF5-B728-86F995F68214}"/>
              </a:ext>
            </a:extLst>
          </p:cNvPr>
          <p:cNvCxnSpPr>
            <a:cxnSpLocks/>
          </p:cNvCxnSpPr>
          <p:nvPr/>
        </p:nvCxnSpPr>
        <p:spPr>
          <a:xfrm>
            <a:off x="1325475" y="1942465"/>
            <a:ext cx="4697095" cy="0"/>
          </a:xfrm>
          <a:prstGeom prst="line">
            <a:avLst/>
          </a:prstGeom>
          <a:ln w="12700">
            <a:solidFill>
              <a:srgbClr val="E60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9A1FAC1-CEE9-43F3-8108-16A69592B075}"/>
              </a:ext>
            </a:extLst>
          </p:cNvPr>
          <p:cNvSpPr/>
          <p:nvPr/>
        </p:nvSpPr>
        <p:spPr>
          <a:xfrm>
            <a:off x="1325475" y="1951355"/>
            <a:ext cx="1747520" cy="144780"/>
          </a:xfrm>
          <a:prstGeom prst="rect">
            <a:avLst/>
          </a:prstGeom>
          <a:solidFill>
            <a:srgbClr val="E6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751C2C-0907-4390-ADB7-651794D29E58}"/>
              </a:ext>
            </a:extLst>
          </p:cNvPr>
          <p:cNvSpPr txBox="1"/>
          <p:nvPr/>
        </p:nvSpPr>
        <p:spPr>
          <a:xfrm>
            <a:off x="1270736" y="2428299"/>
            <a:ext cx="4773295" cy="180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72B55F-F329-4846-B7B6-A15CE279EA9C}"/>
              </a:ext>
            </a:extLst>
          </p:cNvPr>
          <p:cNvSpPr/>
          <p:nvPr/>
        </p:nvSpPr>
        <p:spPr>
          <a:xfrm>
            <a:off x="6847695" y="1797534"/>
            <a:ext cx="3664470" cy="372249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F73C5F5-87B0-40E4-8AD1-AC695E600E5A}"/>
              </a:ext>
            </a:extLst>
          </p:cNvPr>
          <p:cNvCxnSpPr>
            <a:cxnSpLocks/>
          </p:cNvCxnSpPr>
          <p:nvPr/>
        </p:nvCxnSpPr>
        <p:spPr>
          <a:xfrm>
            <a:off x="1325475" y="5201763"/>
            <a:ext cx="4697095" cy="0"/>
          </a:xfrm>
          <a:prstGeom prst="line">
            <a:avLst/>
          </a:prstGeom>
          <a:ln w="12700">
            <a:solidFill>
              <a:srgbClr val="090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6A9FB391-2353-4B47-8D24-D8416368D79E}"/>
              </a:ext>
            </a:extLst>
          </p:cNvPr>
          <p:cNvSpPr/>
          <p:nvPr/>
        </p:nvSpPr>
        <p:spPr>
          <a:xfrm>
            <a:off x="4275050" y="5213318"/>
            <a:ext cx="1747520" cy="144780"/>
          </a:xfrm>
          <a:prstGeom prst="rect">
            <a:avLst/>
          </a:prstGeom>
          <a:solidFill>
            <a:srgbClr val="090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2" grpId="1"/>
      <p:bldP spid="13" grpId="0" animBg="1"/>
      <p:bldP spid="13" grpId="1" bldLvl="0" animBg="1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5C0A95C-284B-4084-BC51-4ECB1E519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B14AF1B-4FFF-48B6-9F44-5C378F8E3127}"/>
              </a:ext>
            </a:extLst>
          </p:cNvPr>
          <p:cNvSpPr/>
          <p:nvPr/>
        </p:nvSpPr>
        <p:spPr>
          <a:xfrm>
            <a:off x="0" y="464455"/>
            <a:ext cx="3991429" cy="1132115"/>
          </a:xfrm>
          <a:custGeom>
            <a:avLst/>
            <a:gdLst>
              <a:gd name="connsiteX0" fmla="*/ 0 w 3991429"/>
              <a:gd name="connsiteY0" fmla="*/ 0 h 1132115"/>
              <a:gd name="connsiteX1" fmla="*/ 3991429 w 3991429"/>
              <a:gd name="connsiteY1" fmla="*/ 0 h 1132115"/>
              <a:gd name="connsiteX2" fmla="*/ 3236686 w 3991429"/>
              <a:gd name="connsiteY2" fmla="*/ 1132115 h 1132115"/>
              <a:gd name="connsiteX3" fmla="*/ 0 w 3991429"/>
              <a:gd name="connsiteY3" fmla="*/ 1117600 h 1132115"/>
              <a:gd name="connsiteX4" fmla="*/ 0 w 3991429"/>
              <a:gd name="connsiteY4" fmla="*/ 0 h 11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9" h="1132115">
                <a:moveTo>
                  <a:pt x="0" y="0"/>
                </a:moveTo>
                <a:lnTo>
                  <a:pt x="3991429" y="0"/>
                </a:lnTo>
                <a:lnTo>
                  <a:pt x="3236686" y="1132115"/>
                </a:lnTo>
                <a:lnTo>
                  <a:pt x="0" y="11176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20XX</a:t>
            </a:r>
            <a:endParaRPr lang="zh-CN" altLang="en-US" sz="3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5F11CB3-39FF-44B5-9D22-70178797EA70}"/>
              </a:ext>
            </a:extLst>
          </p:cNvPr>
          <p:cNvSpPr/>
          <p:nvPr/>
        </p:nvSpPr>
        <p:spPr>
          <a:xfrm>
            <a:off x="3451860" y="464820"/>
            <a:ext cx="1356360" cy="112014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360" h="1120140">
                <a:moveTo>
                  <a:pt x="769620" y="0"/>
                </a:moveTo>
                <a:lnTo>
                  <a:pt x="0" y="1112520"/>
                </a:lnTo>
                <a:lnTo>
                  <a:pt x="594360" y="1120140"/>
                </a:lnTo>
                <a:lnTo>
                  <a:pt x="1356360" y="0"/>
                </a:lnTo>
                <a:lnTo>
                  <a:pt x="76962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79D1E37-60CA-4373-9D43-5271F8C61740}"/>
              </a:ext>
            </a:extLst>
          </p:cNvPr>
          <p:cNvSpPr/>
          <p:nvPr/>
        </p:nvSpPr>
        <p:spPr>
          <a:xfrm>
            <a:off x="4219895" y="815400"/>
            <a:ext cx="1134613" cy="781170"/>
          </a:xfrm>
          <a:custGeom>
            <a:avLst/>
            <a:gdLst>
              <a:gd name="connsiteX0" fmla="*/ 769620 w 1356360"/>
              <a:gd name="connsiteY0" fmla="*/ 0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769620 w 1356360"/>
              <a:gd name="connsiteY4" fmla="*/ 0 h 1120140"/>
              <a:gd name="connsiteX0" fmla="*/ 534230 w 1356360"/>
              <a:gd name="connsiteY0" fmla="*/ 344032 h 1120140"/>
              <a:gd name="connsiteX1" fmla="*/ 0 w 1356360"/>
              <a:gd name="connsiteY1" fmla="*/ 1112520 h 1120140"/>
              <a:gd name="connsiteX2" fmla="*/ 594360 w 1356360"/>
              <a:gd name="connsiteY2" fmla="*/ 1120140 h 1120140"/>
              <a:gd name="connsiteX3" fmla="*/ 1356360 w 1356360"/>
              <a:gd name="connsiteY3" fmla="*/ 0 h 1120140"/>
              <a:gd name="connsiteX4" fmla="*/ 534230 w 1356360"/>
              <a:gd name="connsiteY4" fmla="*/ 344032 h 1120140"/>
              <a:gd name="connsiteX0" fmla="*/ 534230 w 1102863"/>
              <a:gd name="connsiteY0" fmla="*/ 0 h 776108"/>
              <a:gd name="connsiteX1" fmla="*/ 0 w 1102863"/>
              <a:gd name="connsiteY1" fmla="*/ 768488 h 776108"/>
              <a:gd name="connsiteX2" fmla="*/ 594360 w 1102863"/>
              <a:gd name="connsiteY2" fmla="*/ 776108 h 776108"/>
              <a:gd name="connsiteX3" fmla="*/ 1102863 w 1102863"/>
              <a:gd name="connsiteY3" fmla="*/ 36213 h 776108"/>
              <a:gd name="connsiteX4" fmla="*/ 534230 w 1102863"/>
              <a:gd name="connsiteY4" fmla="*/ 0 h 776108"/>
              <a:gd name="connsiteX0" fmla="*/ 534230 w 1134613"/>
              <a:gd name="connsiteY0" fmla="*/ 5062 h 781170"/>
              <a:gd name="connsiteX1" fmla="*/ 0 w 1134613"/>
              <a:gd name="connsiteY1" fmla="*/ 773550 h 781170"/>
              <a:gd name="connsiteX2" fmla="*/ 594360 w 1134613"/>
              <a:gd name="connsiteY2" fmla="*/ 781170 h 781170"/>
              <a:gd name="connsiteX3" fmla="*/ 1134613 w 1134613"/>
              <a:gd name="connsiteY3" fmla="*/ 0 h 781170"/>
              <a:gd name="connsiteX4" fmla="*/ 534230 w 1134613"/>
              <a:gd name="connsiteY4" fmla="*/ 5062 h 7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13" h="781170">
                <a:moveTo>
                  <a:pt x="534230" y="5062"/>
                </a:moveTo>
                <a:lnTo>
                  <a:pt x="0" y="773550"/>
                </a:lnTo>
                <a:lnTo>
                  <a:pt x="594360" y="781170"/>
                </a:lnTo>
                <a:lnTo>
                  <a:pt x="1134613" y="0"/>
                </a:lnTo>
                <a:lnTo>
                  <a:pt x="534230" y="5062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11B34D-5EBC-40AE-9711-D6430239C5BB}"/>
              </a:ext>
            </a:extLst>
          </p:cNvPr>
          <p:cNvSpPr/>
          <p:nvPr/>
        </p:nvSpPr>
        <p:spPr>
          <a:xfrm>
            <a:off x="-9054" y="6128778"/>
            <a:ext cx="12201053" cy="459011"/>
          </a:xfrm>
          <a:prstGeom prst="rect">
            <a:avLst/>
          </a:pr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pc="6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FB6D3E12-8E64-4931-B46E-7ECF78928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9879" y="241382"/>
            <a:ext cx="1532199" cy="46695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66CB7B6-661C-437A-8AF0-B2D362D44B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2215"/>
            <a:ext cx="5808287" cy="3589194"/>
          </a:xfrm>
          <a:prstGeom prst="rect">
            <a:avLst/>
          </a:prstGeom>
        </p:spPr>
      </p:pic>
      <p:sp>
        <p:nvSpPr>
          <p:cNvPr id="23" name="标题 3">
            <a:extLst>
              <a:ext uri="{FF2B5EF4-FFF2-40B4-BE49-F238E27FC236}">
                <a16:creationId xmlns:a16="http://schemas.microsoft.com/office/drawing/2014/main" id="{8136D972-3B50-4866-8E40-6168BF33487B}"/>
              </a:ext>
            </a:extLst>
          </p:cNvPr>
          <p:cNvSpPr txBox="1">
            <a:spLocks/>
          </p:cNvSpPr>
          <p:nvPr/>
        </p:nvSpPr>
        <p:spPr>
          <a:xfrm>
            <a:off x="5650995" y="2274225"/>
            <a:ext cx="56827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8000" b="1" spc="-300" dirty="0">
                <a:latin typeface="+mn-lt"/>
                <a:ea typeface="+mn-ea"/>
                <a:cs typeface="+mn-ea"/>
                <a:sym typeface="+mn-lt"/>
              </a:rPr>
              <a:t>THANK  YOU</a:t>
            </a:r>
            <a:endParaRPr lang="zh-CN" altLang="en-US" sz="80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EBA933-6840-396D-D6D3-A1362402CD1E}"/>
              </a:ext>
            </a:extLst>
          </p:cNvPr>
          <p:cNvSpPr/>
          <p:nvPr/>
        </p:nvSpPr>
        <p:spPr>
          <a:xfrm>
            <a:off x="6675120" y="4254851"/>
            <a:ext cx="4658604" cy="38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freeppt7.com  Time:20XX</a:t>
            </a:r>
            <a:endParaRPr lang="zh-CN" altLang="en-US" sz="16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 animBg="1"/>
      <p:bldP spid="2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21E6C9-50CF-4CDB-9AAD-192FDD5C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775D76-F218-40E5-AD4F-FEFE4B877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1" y="1534034"/>
            <a:ext cx="5592469" cy="32766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243A28-B0BE-4C6F-8A80-B4951A740423}"/>
              </a:ext>
            </a:extLst>
          </p:cNvPr>
          <p:cNvSpPr/>
          <p:nvPr/>
        </p:nvSpPr>
        <p:spPr>
          <a:xfrm>
            <a:off x="9893300" y="5255386"/>
            <a:ext cx="2324100" cy="1584960"/>
          </a:xfrm>
          <a:custGeom>
            <a:avLst/>
            <a:gdLst>
              <a:gd name="connsiteX0" fmla="*/ 2324100 w 2324100"/>
              <a:gd name="connsiteY0" fmla="*/ 0 h 1584960"/>
              <a:gd name="connsiteX1" fmla="*/ 2263140 w 2324100"/>
              <a:gd name="connsiteY1" fmla="*/ 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  <a:gd name="connsiteX0" fmla="*/ 2324100 w 2324100"/>
              <a:gd name="connsiteY0" fmla="*/ 0 h 1584960"/>
              <a:gd name="connsiteX1" fmla="*/ 2316480 w 2324100"/>
              <a:gd name="connsiteY1" fmla="*/ 1524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1584960">
                <a:moveTo>
                  <a:pt x="2324100" y="0"/>
                </a:moveTo>
                <a:lnTo>
                  <a:pt x="2316480" y="15240"/>
                </a:lnTo>
                <a:lnTo>
                  <a:pt x="2308860" y="1584960"/>
                </a:lnTo>
                <a:lnTo>
                  <a:pt x="1684020" y="967740"/>
                </a:lnTo>
                <a:lnTo>
                  <a:pt x="960120" y="975360"/>
                </a:lnTo>
                <a:lnTo>
                  <a:pt x="0" y="0"/>
                </a:lnTo>
                <a:lnTo>
                  <a:pt x="232410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A60A22D-FF86-4F6C-BC9B-2FB9A9C3629A}"/>
              </a:ext>
            </a:extLst>
          </p:cNvPr>
          <p:cNvSpPr/>
          <p:nvPr/>
        </p:nvSpPr>
        <p:spPr>
          <a:xfrm>
            <a:off x="8651240" y="5273040"/>
            <a:ext cx="1927860" cy="838200"/>
          </a:xfrm>
          <a:custGeom>
            <a:avLst/>
            <a:gdLst>
              <a:gd name="connsiteX0" fmla="*/ 0 w 1927860"/>
              <a:gd name="connsiteY0" fmla="*/ 0 h 838200"/>
              <a:gd name="connsiteX1" fmla="*/ 1112520 w 1927860"/>
              <a:gd name="connsiteY1" fmla="*/ 7620 h 838200"/>
              <a:gd name="connsiteX2" fmla="*/ 1927860 w 1927860"/>
              <a:gd name="connsiteY2" fmla="*/ 822960 h 838200"/>
              <a:gd name="connsiteX3" fmla="*/ 822960 w 1927860"/>
              <a:gd name="connsiteY3" fmla="*/ 838200 h 838200"/>
              <a:gd name="connsiteX4" fmla="*/ 0 w 192786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60" h="838200">
                <a:moveTo>
                  <a:pt x="0" y="0"/>
                </a:moveTo>
                <a:lnTo>
                  <a:pt x="1112520" y="7620"/>
                </a:lnTo>
                <a:lnTo>
                  <a:pt x="1927860" y="822960"/>
                </a:lnTo>
                <a:lnTo>
                  <a:pt x="82296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16DF4B2-D0A5-4CC2-AC4D-E794CAAA186F}"/>
              </a:ext>
            </a:extLst>
          </p:cNvPr>
          <p:cNvSpPr/>
          <p:nvPr/>
        </p:nvSpPr>
        <p:spPr>
          <a:xfrm>
            <a:off x="-12700" y="5905500"/>
            <a:ext cx="2729829" cy="947544"/>
          </a:xfrm>
          <a:custGeom>
            <a:avLst/>
            <a:gdLst>
              <a:gd name="connsiteX0" fmla="*/ 0 w 4610100"/>
              <a:gd name="connsiteY0" fmla="*/ 0 h 1600200"/>
              <a:gd name="connsiteX1" fmla="*/ 15240 w 4610100"/>
              <a:gd name="connsiteY1" fmla="*/ 1600200 h 1600200"/>
              <a:gd name="connsiteX2" fmla="*/ 4610100 w 4610100"/>
              <a:gd name="connsiteY2" fmla="*/ 1592580 h 1600200"/>
              <a:gd name="connsiteX3" fmla="*/ 3017520 w 4610100"/>
              <a:gd name="connsiteY3" fmla="*/ 15240 h 1600200"/>
              <a:gd name="connsiteX4" fmla="*/ 0 w 46101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1600200">
                <a:moveTo>
                  <a:pt x="0" y="0"/>
                </a:moveTo>
                <a:lnTo>
                  <a:pt x="15240" y="1600200"/>
                </a:lnTo>
                <a:lnTo>
                  <a:pt x="4610100" y="1592580"/>
                </a:lnTo>
                <a:lnTo>
                  <a:pt x="301752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AAE862-D5DD-48E8-B5D3-120D8DD6A32C}"/>
              </a:ext>
            </a:extLst>
          </p:cNvPr>
          <p:cNvGrpSpPr/>
          <p:nvPr/>
        </p:nvGrpSpPr>
        <p:grpSpPr>
          <a:xfrm>
            <a:off x="6375400" y="-21558"/>
            <a:ext cx="5816600" cy="1113632"/>
            <a:chOff x="6375400" y="-21558"/>
            <a:chExt cx="5816600" cy="111363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FE745D6-81FB-43BA-8A7D-3EC09E1817B0}"/>
                </a:ext>
              </a:extLst>
            </p:cNvPr>
            <p:cNvSpPr/>
            <p:nvPr/>
          </p:nvSpPr>
          <p:spPr>
            <a:xfrm>
              <a:off x="6539919" y="-21558"/>
              <a:ext cx="5652081" cy="1113632"/>
            </a:xfrm>
            <a:custGeom>
              <a:avLst/>
              <a:gdLst>
                <a:gd name="connsiteX0" fmla="*/ 0 w 3371850"/>
                <a:gd name="connsiteY0" fmla="*/ 0 h 1133475"/>
                <a:gd name="connsiteX1" fmla="*/ 3371850 w 3371850"/>
                <a:gd name="connsiteY1" fmla="*/ 0 h 1133475"/>
                <a:gd name="connsiteX2" fmla="*/ 3362325 w 3371850"/>
                <a:gd name="connsiteY2" fmla="*/ 1123950 h 1133475"/>
                <a:gd name="connsiteX3" fmla="*/ 1819275 w 3371850"/>
                <a:gd name="connsiteY3" fmla="*/ 1133475 h 1133475"/>
                <a:gd name="connsiteX4" fmla="*/ 1143000 w 3371850"/>
                <a:gd name="connsiteY4" fmla="*/ 485775 h 1133475"/>
                <a:gd name="connsiteX5" fmla="*/ 438150 w 3371850"/>
                <a:gd name="connsiteY5" fmla="*/ 466725 h 1133475"/>
                <a:gd name="connsiteX6" fmla="*/ 0 w 3371850"/>
                <a:gd name="connsiteY6" fmla="*/ 0 h 1133475"/>
                <a:gd name="connsiteX0" fmla="*/ 0 w 3327400"/>
                <a:gd name="connsiteY0" fmla="*/ 187325 h 1133475"/>
                <a:gd name="connsiteX1" fmla="*/ 3327400 w 3327400"/>
                <a:gd name="connsiteY1" fmla="*/ 0 h 1133475"/>
                <a:gd name="connsiteX2" fmla="*/ 3317875 w 3327400"/>
                <a:gd name="connsiteY2" fmla="*/ 1123950 h 1133475"/>
                <a:gd name="connsiteX3" fmla="*/ 1774825 w 3327400"/>
                <a:gd name="connsiteY3" fmla="*/ 1133475 h 1133475"/>
                <a:gd name="connsiteX4" fmla="*/ 1098550 w 3327400"/>
                <a:gd name="connsiteY4" fmla="*/ 485775 h 1133475"/>
                <a:gd name="connsiteX5" fmla="*/ 393700 w 3327400"/>
                <a:gd name="connsiteY5" fmla="*/ 466725 h 1133475"/>
                <a:gd name="connsiteX6" fmla="*/ 0 w 3327400"/>
                <a:gd name="connsiteY6" fmla="*/ 18732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47675 w 3381375"/>
                <a:gd name="connsiteY5" fmla="*/ 4667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625475 w 3381375"/>
                <a:gd name="connsiteY5" fmla="*/ 355600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222375 w 3381375"/>
                <a:gd name="connsiteY4" fmla="*/ 336550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5700 w 3381375"/>
                <a:gd name="connsiteY4" fmla="*/ 47942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71850 w 3381375"/>
                <a:gd name="connsiteY2" fmla="*/ 11239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81375 w 3381375"/>
                <a:gd name="connsiteY2" fmla="*/ 11366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0 h 1127125"/>
                <a:gd name="connsiteX1" fmla="*/ 3263900 w 3381375"/>
                <a:gd name="connsiteY1" fmla="*/ 104775 h 1127125"/>
                <a:gd name="connsiteX2" fmla="*/ 3381375 w 3381375"/>
                <a:gd name="connsiteY2" fmla="*/ 1120775 h 1127125"/>
                <a:gd name="connsiteX3" fmla="*/ 1816100 w 3381375"/>
                <a:gd name="connsiteY3" fmla="*/ 1127125 h 1127125"/>
                <a:gd name="connsiteX4" fmla="*/ 1155700 w 3381375"/>
                <a:gd name="connsiteY4" fmla="*/ 463550 h 1127125"/>
                <a:gd name="connsiteX5" fmla="*/ 463550 w 3381375"/>
                <a:gd name="connsiteY5" fmla="*/ 463550 h 1127125"/>
                <a:gd name="connsiteX6" fmla="*/ 0 w 3381375"/>
                <a:gd name="connsiteY6" fmla="*/ 0 h 1127125"/>
                <a:gd name="connsiteX0" fmla="*/ 0 w 3381375"/>
                <a:gd name="connsiteY0" fmla="*/ 3175 h 1130300"/>
                <a:gd name="connsiteX1" fmla="*/ 3371850 w 3381375"/>
                <a:gd name="connsiteY1" fmla="*/ 0 h 1130300"/>
                <a:gd name="connsiteX2" fmla="*/ 3381375 w 3381375"/>
                <a:gd name="connsiteY2" fmla="*/ 1123950 h 1130300"/>
                <a:gd name="connsiteX3" fmla="*/ 1816100 w 3381375"/>
                <a:gd name="connsiteY3" fmla="*/ 1130300 h 1130300"/>
                <a:gd name="connsiteX4" fmla="*/ 1155700 w 3381375"/>
                <a:gd name="connsiteY4" fmla="*/ 466725 h 1130300"/>
                <a:gd name="connsiteX5" fmla="*/ 463550 w 3381375"/>
                <a:gd name="connsiteY5" fmla="*/ 466725 h 1130300"/>
                <a:gd name="connsiteX6" fmla="*/ 0 w 3381375"/>
                <a:gd name="connsiteY6" fmla="*/ 3175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1375" h="1130300">
                  <a:moveTo>
                    <a:pt x="0" y="3175"/>
                  </a:moveTo>
                  <a:lnTo>
                    <a:pt x="3371850" y="0"/>
                  </a:lnTo>
                  <a:lnTo>
                    <a:pt x="3381375" y="1123950"/>
                  </a:lnTo>
                  <a:lnTo>
                    <a:pt x="1816100" y="1130300"/>
                  </a:lnTo>
                  <a:lnTo>
                    <a:pt x="1155700" y="466725"/>
                  </a:lnTo>
                  <a:lnTo>
                    <a:pt x="463550" y="466725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0409374-23F8-4CE2-89AA-6D1E73C9DAC7}"/>
                </a:ext>
              </a:extLst>
            </p:cNvPr>
            <p:cNvSpPr/>
            <p:nvPr/>
          </p:nvSpPr>
          <p:spPr>
            <a:xfrm>
              <a:off x="6375400" y="478950"/>
              <a:ext cx="3046286" cy="609995"/>
            </a:xfrm>
            <a:custGeom>
              <a:avLst/>
              <a:gdLst>
                <a:gd name="connsiteX0" fmla="*/ 809625 w 1822450"/>
                <a:gd name="connsiteY0" fmla="*/ 0 h 619125"/>
                <a:gd name="connsiteX1" fmla="*/ 1216025 w 1822450"/>
                <a:gd name="connsiteY1" fmla="*/ 6350 h 619125"/>
                <a:gd name="connsiteX2" fmla="*/ 1822450 w 1822450"/>
                <a:gd name="connsiteY2" fmla="*/ 615950 h 619125"/>
                <a:gd name="connsiteX3" fmla="*/ 292100 w 1822450"/>
                <a:gd name="connsiteY3" fmla="*/ 619125 h 619125"/>
                <a:gd name="connsiteX4" fmla="*/ 0 w 1822450"/>
                <a:gd name="connsiteY4" fmla="*/ 336550 h 619125"/>
                <a:gd name="connsiteX5" fmla="*/ 1133475 w 1822450"/>
                <a:gd name="connsiteY5" fmla="*/ 336550 h 619125"/>
                <a:gd name="connsiteX6" fmla="*/ 809625 w 1822450"/>
                <a:gd name="connsiteY6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619125">
                  <a:moveTo>
                    <a:pt x="809625" y="0"/>
                  </a:moveTo>
                  <a:lnTo>
                    <a:pt x="1216025" y="6350"/>
                  </a:lnTo>
                  <a:lnTo>
                    <a:pt x="1822450" y="615950"/>
                  </a:lnTo>
                  <a:lnTo>
                    <a:pt x="292100" y="619125"/>
                  </a:lnTo>
                  <a:lnTo>
                    <a:pt x="0" y="336550"/>
                  </a:lnTo>
                  <a:lnTo>
                    <a:pt x="1133475" y="336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0C01854E-EB0D-42AB-9D53-269A02B0036F}"/>
              </a:ext>
            </a:extLst>
          </p:cNvPr>
          <p:cNvSpPr txBox="1"/>
          <p:nvPr/>
        </p:nvSpPr>
        <p:spPr>
          <a:xfrm>
            <a:off x="994465" y="2535253"/>
            <a:ext cx="506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6000" b="1" spc="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About Us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BB79C0A-FC23-43A2-A792-6188D3B5CF91}"/>
              </a:ext>
            </a:extLst>
          </p:cNvPr>
          <p:cNvSpPr txBox="1"/>
          <p:nvPr/>
        </p:nvSpPr>
        <p:spPr>
          <a:xfrm>
            <a:off x="1041107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6659060-8C16-4A3D-9D1D-4D736C196768}"/>
              </a:ext>
            </a:extLst>
          </p:cNvPr>
          <p:cNvSpPr txBox="1"/>
          <p:nvPr/>
        </p:nvSpPr>
        <p:spPr>
          <a:xfrm>
            <a:off x="3443755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464BC10-258B-4318-A6F8-87E0F65C7E88}"/>
              </a:ext>
            </a:extLst>
          </p:cNvPr>
          <p:cNvSpPr txBox="1"/>
          <p:nvPr/>
        </p:nvSpPr>
        <p:spPr>
          <a:xfrm>
            <a:off x="1041107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32AA708A-4DDC-4B6F-A988-20684811E18C}"/>
              </a:ext>
            </a:extLst>
          </p:cNvPr>
          <p:cNvSpPr txBox="1"/>
          <p:nvPr/>
        </p:nvSpPr>
        <p:spPr>
          <a:xfrm>
            <a:off x="3443755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4182E3E-C442-4261-B625-905ADF2D9927}"/>
              </a:ext>
            </a:extLst>
          </p:cNvPr>
          <p:cNvCxnSpPr>
            <a:cxnSpLocks/>
          </p:cNvCxnSpPr>
          <p:nvPr/>
        </p:nvCxnSpPr>
        <p:spPr>
          <a:xfrm>
            <a:off x="1109212" y="3664674"/>
            <a:ext cx="4516888" cy="0"/>
          </a:xfrm>
          <a:prstGeom prst="line">
            <a:avLst/>
          </a:prstGeom>
          <a:ln w="28575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FD051-439B-4D10-B146-5CB1553C93B7}"/>
              </a:ext>
            </a:extLst>
          </p:cNvPr>
          <p:cNvSpPr txBox="1"/>
          <p:nvPr/>
        </p:nvSpPr>
        <p:spPr>
          <a:xfrm>
            <a:off x="469348" y="1722502"/>
            <a:ext cx="40247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571500" indent="-571500" defTabSz="6858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prstClr val="black"/>
                </a:solidFill>
                <a:cs typeface="+mn-ea"/>
                <a:sym typeface="+mn-lt"/>
              </a:rPr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21482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01.About Us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CB7132F-7FD7-4F30-B35C-7D31229FFACA}"/>
              </a:ext>
            </a:extLst>
          </p:cNvPr>
          <p:cNvSpPr txBox="1"/>
          <p:nvPr/>
        </p:nvSpPr>
        <p:spPr>
          <a:xfrm>
            <a:off x="900677" y="3235448"/>
            <a:ext cx="3598119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8A5491-CFEA-4C7E-90F5-17994A352FC8}"/>
              </a:ext>
            </a:extLst>
          </p:cNvPr>
          <p:cNvSpPr txBox="1"/>
          <p:nvPr/>
        </p:nvSpPr>
        <p:spPr>
          <a:xfrm>
            <a:off x="900677" y="4767975"/>
            <a:ext cx="32072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12A4C5-3256-46E8-BAE4-F2E86F6A96B0}"/>
              </a:ext>
            </a:extLst>
          </p:cNvPr>
          <p:cNvSpPr txBox="1"/>
          <p:nvPr/>
        </p:nvSpPr>
        <p:spPr>
          <a:xfrm>
            <a:off x="900677" y="5168085"/>
            <a:ext cx="3700142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200">
                <a:solidFill>
                  <a:prstClr val="black"/>
                </a:solidFill>
                <a:latin typeface="义启颜值体" panose="02000000000000000000" pitchFamily="2" charset="-128"/>
                <a:ea typeface="义启颜值体" panose="02000000000000000000" pitchFamily="2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BEAE2E-074A-4BFC-A4B7-C0351DD2F57B}"/>
              </a:ext>
            </a:extLst>
          </p:cNvPr>
          <p:cNvSpPr txBox="1"/>
          <p:nvPr/>
        </p:nvSpPr>
        <p:spPr>
          <a:xfrm>
            <a:off x="900677" y="2835338"/>
            <a:ext cx="254024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/>
            </a:lvl1pPr>
          </a:lstStyle>
          <a:p>
            <a:pPr algn="l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39E501E-4808-4E26-BDAE-BDC9A9054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31" y="2180932"/>
            <a:ext cx="5283769" cy="38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01.About Us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D42E665-A4B2-4C6D-9994-880BAD40E502}"/>
              </a:ext>
            </a:extLst>
          </p:cNvPr>
          <p:cNvCxnSpPr/>
          <p:nvPr/>
        </p:nvCxnSpPr>
        <p:spPr>
          <a:xfrm>
            <a:off x="4397375" y="4498975"/>
            <a:ext cx="0" cy="13500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9FC8AC8-1BDF-42E1-A94F-CD3845923FEA}"/>
              </a:ext>
            </a:extLst>
          </p:cNvPr>
          <p:cNvCxnSpPr/>
          <p:nvPr/>
        </p:nvCxnSpPr>
        <p:spPr>
          <a:xfrm>
            <a:off x="8137525" y="4498975"/>
            <a:ext cx="0" cy="135001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FD1BEFE-5316-4D82-8B2B-B2D47BBADF71}"/>
              </a:ext>
            </a:extLst>
          </p:cNvPr>
          <p:cNvGrpSpPr/>
          <p:nvPr/>
        </p:nvGrpSpPr>
        <p:grpSpPr>
          <a:xfrm>
            <a:off x="952500" y="4098925"/>
            <a:ext cx="2988310" cy="1958975"/>
            <a:chOff x="10551" y="3413"/>
            <a:chExt cx="4706" cy="3085"/>
          </a:xfrm>
        </p:grpSpPr>
        <p:sp>
          <p:nvSpPr>
            <p:cNvPr id="29" name="文本框 11">
              <a:extLst>
                <a:ext uri="{FF2B5EF4-FFF2-40B4-BE49-F238E27FC236}">
                  <a16:creationId xmlns:a16="http://schemas.microsoft.com/office/drawing/2014/main" id="{DF7296AB-4397-4571-8777-D2A8C2EE603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919" y="3413"/>
              <a:ext cx="3839" cy="63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11">
              <a:extLst>
                <a:ext uri="{FF2B5EF4-FFF2-40B4-BE49-F238E27FC236}">
                  <a16:creationId xmlns:a16="http://schemas.microsoft.com/office/drawing/2014/main" id="{2A7F4203-4E54-4473-9F02-E78E97EEE9A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0551" y="4891"/>
              <a:ext cx="4706" cy="1607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1400" kern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ctr" defTabSz="914400" rtl="0" eaLnBrk="1" fontAlgn="auto" latinLnBrk="0" hangingPunct="1">
                <a:lnSpc>
                  <a:spcPct val="2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da-DK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da-DK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51D2C4A-95B4-4907-B3B0-829F543D64A5}"/>
              </a:ext>
            </a:extLst>
          </p:cNvPr>
          <p:cNvGrpSpPr/>
          <p:nvPr/>
        </p:nvGrpSpPr>
        <p:grpSpPr>
          <a:xfrm>
            <a:off x="4752601" y="4121150"/>
            <a:ext cx="2999105" cy="1936275"/>
            <a:chOff x="4752601" y="4121150"/>
            <a:chExt cx="2999105" cy="1936275"/>
          </a:xfrm>
        </p:grpSpPr>
        <p:sp>
          <p:nvSpPr>
            <p:cNvPr id="32" name="文本框 11">
              <a:extLst>
                <a:ext uri="{FF2B5EF4-FFF2-40B4-BE49-F238E27FC236}">
                  <a16:creationId xmlns:a16="http://schemas.microsoft.com/office/drawing/2014/main" id="{758ADD7E-FA86-4202-A28B-33ED14DA47C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284471" y="4121150"/>
              <a:ext cx="1940560" cy="4000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11">
              <a:extLst>
                <a:ext uri="{FF2B5EF4-FFF2-40B4-BE49-F238E27FC236}">
                  <a16:creationId xmlns:a16="http://schemas.microsoft.com/office/drawing/2014/main" id="{A59ED868-78D7-46A5-9E59-0CF55E3D42F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752601" y="5036980"/>
              <a:ext cx="2999105" cy="102044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1200" ker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  <a:cs typeface="+mn-ea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86C5FCE-1322-4422-8AB5-A563D3FDC6F7}"/>
              </a:ext>
            </a:extLst>
          </p:cNvPr>
          <p:cNvGrpSpPr/>
          <p:nvPr/>
        </p:nvGrpSpPr>
        <p:grpSpPr>
          <a:xfrm>
            <a:off x="8354695" y="4098925"/>
            <a:ext cx="3048000" cy="1944006"/>
            <a:chOff x="8354695" y="4098925"/>
            <a:chExt cx="3048000" cy="1944006"/>
          </a:xfrm>
        </p:grpSpPr>
        <p:sp>
          <p:nvSpPr>
            <p:cNvPr id="35" name="文本框 11">
              <a:extLst>
                <a:ext uri="{FF2B5EF4-FFF2-40B4-BE49-F238E27FC236}">
                  <a16:creationId xmlns:a16="http://schemas.microsoft.com/office/drawing/2014/main" id="{5E30ADA1-A1B5-4C03-92F3-F5E73FADA72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8860790" y="4098925"/>
              <a:ext cx="2035810" cy="4000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5D78DCF4-CC9D-48EB-B898-14D5743F124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354695" y="5022486"/>
              <a:ext cx="3048000" cy="102044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1200" ker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颜值体" panose="02000000000000000000" pitchFamily="2" charset="-128"/>
                  <a:ea typeface="义启颜值体" panose="02000000000000000000" pitchFamily="2" charset="-128"/>
                  <a:cs typeface="+mn-ea"/>
                </a:defRPr>
              </a:lvl1pPr>
            </a:lstStyle>
            <a:p>
              <a:r>
                <a:rPr lang="en-US" altLang="zh-CN" sz="1400" dirty="0"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  <a:p>
              <a:endParaRPr lang="en-US" altLang="da-DK" sz="1400" dirty="0"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6B258F7B-706D-4C78-B561-F3C85C4238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633" y="1743519"/>
            <a:ext cx="3044127" cy="20311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47B3502-CE55-403F-919A-9F77E9FB833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57" y="1743519"/>
            <a:ext cx="3041877" cy="20311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C0EDC8-65DC-4CDD-8D5C-E6659C119A7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90" y="1743519"/>
            <a:ext cx="3041877" cy="20311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411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01.About Us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c99bdd1c-22df-480d-a7d2-b9c544af39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02F9662-EA50-4AFB-A2F0-EE36126E6B8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37301" y="1991632"/>
            <a:ext cx="9717397" cy="3572749"/>
            <a:chOff x="516841" y="1645306"/>
            <a:chExt cx="11784156" cy="4332623"/>
          </a:xfrm>
        </p:grpSpPr>
        <p:sp>
          <p:nvSpPr>
            <p:cNvPr id="24" name="îṥļiḓe">
              <a:extLst>
                <a:ext uri="{FF2B5EF4-FFF2-40B4-BE49-F238E27FC236}">
                  <a16:creationId xmlns:a16="http://schemas.microsoft.com/office/drawing/2014/main" id="{CACD453F-9494-4134-AD67-737ABC97F466}"/>
                </a:ext>
              </a:extLst>
            </p:cNvPr>
            <p:cNvSpPr/>
            <p:nvPr/>
          </p:nvSpPr>
          <p:spPr>
            <a:xfrm>
              <a:off x="516841" y="1679594"/>
              <a:ext cx="6797040" cy="429833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íšḻiḑé">
              <a:extLst>
                <a:ext uri="{FF2B5EF4-FFF2-40B4-BE49-F238E27FC236}">
                  <a16:creationId xmlns:a16="http://schemas.microsoft.com/office/drawing/2014/main" id="{1AB57710-A964-4553-9170-FBD45CB832A4}"/>
                </a:ext>
              </a:extLst>
            </p:cNvPr>
            <p:cNvSpPr/>
            <p:nvPr/>
          </p:nvSpPr>
          <p:spPr>
            <a:xfrm>
              <a:off x="6830169" y="1866196"/>
              <a:ext cx="814195" cy="507054"/>
            </a:xfrm>
            <a:prstGeom prst="rect">
              <a:avLst/>
            </a:pr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6" name="iṣḻiḑè">
              <a:extLst>
                <a:ext uri="{FF2B5EF4-FFF2-40B4-BE49-F238E27FC236}">
                  <a16:creationId xmlns:a16="http://schemas.microsoft.com/office/drawing/2014/main" id="{ADAAEF50-2288-4EE0-8AFE-828B29B4A16C}"/>
                </a:ext>
              </a:extLst>
            </p:cNvPr>
            <p:cNvSpPr/>
            <p:nvPr/>
          </p:nvSpPr>
          <p:spPr>
            <a:xfrm>
              <a:off x="6830169" y="3381247"/>
              <a:ext cx="814195" cy="507054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7" name="ïŝļîḋê">
              <a:extLst>
                <a:ext uri="{FF2B5EF4-FFF2-40B4-BE49-F238E27FC236}">
                  <a16:creationId xmlns:a16="http://schemas.microsoft.com/office/drawing/2014/main" id="{B135BF7F-5755-43AB-BEEF-32EF83146CBB}"/>
                </a:ext>
              </a:extLst>
            </p:cNvPr>
            <p:cNvSpPr/>
            <p:nvPr/>
          </p:nvSpPr>
          <p:spPr>
            <a:xfrm>
              <a:off x="6830169" y="4903580"/>
              <a:ext cx="814195" cy="507054"/>
            </a:xfrm>
            <a:prstGeom prst="rect">
              <a:avLst/>
            </a:pr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9" name="i$ļíḓe">
              <a:extLst>
                <a:ext uri="{FF2B5EF4-FFF2-40B4-BE49-F238E27FC236}">
                  <a16:creationId xmlns:a16="http://schemas.microsoft.com/office/drawing/2014/main" id="{C722F509-11E2-4B04-A569-2F3F2E0487E7}"/>
                </a:ext>
              </a:extLst>
            </p:cNvPr>
            <p:cNvGrpSpPr/>
            <p:nvPr/>
          </p:nvGrpSpPr>
          <p:grpSpPr>
            <a:xfrm>
              <a:off x="7630743" y="1645306"/>
              <a:ext cx="4670254" cy="1135089"/>
              <a:chOff x="7630743" y="1645306"/>
              <a:chExt cx="4670254" cy="1135089"/>
            </a:xfrm>
          </p:grpSpPr>
          <p:sp>
            <p:nvSpPr>
              <p:cNvPr id="39" name="ïs1iďe">
                <a:extLst>
                  <a:ext uri="{FF2B5EF4-FFF2-40B4-BE49-F238E27FC236}">
                    <a16:creationId xmlns:a16="http://schemas.microsoft.com/office/drawing/2014/main" id="{AFB9D40D-AC31-4187-8AEE-D9D124842716}"/>
                  </a:ext>
                </a:extLst>
              </p:cNvPr>
              <p:cNvSpPr txBox="1"/>
              <p:nvPr/>
            </p:nvSpPr>
            <p:spPr bwMode="auto">
              <a:xfrm>
                <a:off x="7630743" y="1645306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13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3113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ísľíḋe">
                <a:extLst>
                  <a:ext uri="{FF2B5EF4-FFF2-40B4-BE49-F238E27FC236}">
                    <a16:creationId xmlns:a16="http://schemas.microsoft.com/office/drawing/2014/main" id="{D38E3FDA-EA46-44D7-9039-A295F58CC587}"/>
                  </a:ext>
                </a:extLst>
              </p:cNvPr>
              <p:cNvSpPr txBox="1"/>
              <p:nvPr/>
            </p:nvSpPr>
            <p:spPr bwMode="auto">
              <a:xfrm>
                <a:off x="7664798" y="2016767"/>
                <a:ext cx="4636199" cy="76362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ts val="2000"/>
                  </a:lnSpc>
                  <a:defRPr/>
                </a:pPr>
                <a:r>
                  <a:rPr lang="en-US" altLang="zh-CN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îśļïďé">
              <a:extLst>
                <a:ext uri="{FF2B5EF4-FFF2-40B4-BE49-F238E27FC236}">
                  <a16:creationId xmlns:a16="http://schemas.microsoft.com/office/drawing/2014/main" id="{80E80322-0CFD-4A2A-8D72-C379F02F4AEE}"/>
                </a:ext>
              </a:extLst>
            </p:cNvPr>
            <p:cNvGrpSpPr/>
            <p:nvPr/>
          </p:nvGrpSpPr>
          <p:grpSpPr>
            <a:xfrm>
              <a:off x="7597598" y="3146443"/>
              <a:ext cx="4703398" cy="1150953"/>
              <a:chOff x="7597598" y="2352039"/>
              <a:chExt cx="4703398" cy="1150953"/>
            </a:xfrm>
          </p:grpSpPr>
          <p:sp>
            <p:nvSpPr>
              <p:cNvPr id="37" name="îṣ1iḋê">
                <a:extLst>
                  <a:ext uri="{FF2B5EF4-FFF2-40B4-BE49-F238E27FC236}">
                    <a16:creationId xmlns:a16="http://schemas.microsoft.com/office/drawing/2014/main" id="{6054694A-005D-4630-A8CD-25B94608A88D}"/>
                  </a:ext>
                </a:extLst>
              </p:cNvPr>
              <p:cNvSpPr txBox="1"/>
              <p:nvPr/>
            </p:nvSpPr>
            <p:spPr bwMode="auto">
              <a:xfrm>
                <a:off x="7597598" y="2352039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13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3113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ïSļiḑè">
                <a:extLst>
                  <a:ext uri="{FF2B5EF4-FFF2-40B4-BE49-F238E27FC236}">
                    <a16:creationId xmlns:a16="http://schemas.microsoft.com/office/drawing/2014/main" id="{DAE004ED-E4A6-48CD-88B7-69AF16747B37}"/>
                  </a:ext>
                </a:extLst>
              </p:cNvPr>
              <p:cNvSpPr txBox="1"/>
              <p:nvPr/>
            </p:nvSpPr>
            <p:spPr bwMode="auto">
              <a:xfrm>
                <a:off x="7664798" y="2724433"/>
                <a:ext cx="4636198" cy="77855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>
                <a:defPPr>
                  <a:defRPr lang="zh-CN"/>
                </a:defPPr>
                <a:lvl1pPr lvl="0">
                  <a:lnSpc>
                    <a:spcPts val="2000"/>
                  </a:lnSpc>
                  <a:defRPr sz="1200">
                    <a:solidFill>
                      <a:prstClr val="black"/>
                    </a:solidFill>
                    <a:latin typeface="义启颜值体" panose="02000000000000000000" pitchFamily="2" charset="-128"/>
                    <a:ea typeface="义启颜值体" panose="02000000000000000000" pitchFamily="2" charset="-128"/>
                  </a:defRPr>
                </a:lvl1pPr>
              </a:lstStyle>
              <a:p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31" name="ïšḻïdè">
              <a:extLst>
                <a:ext uri="{FF2B5EF4-FFF2-40B4-BE49-F238E27FC236}">
                  <a16:creationId xmlns:a16="http://schemas.microsoft.com/office/drawing/2014/main" id="{0A14C992-18B9-4C8D-BE78-949CB712796B}"/>
                </a:ext>
              </a:extLst>
            </p:cNvPr>
            <p:cNvGrpSpPr/>
            <p:nvPr/>
          </p:nvGrpSpPr>
          <p:grpSpPr>
            <a:xfrm>
              <a:off x="7597599" y="4628275"/>
              <a:ext cx="4637105" cy="1181328"/>
              <a:chOff x="7597599" y="3039467"/>
              <a:chExt cx="4637105" cy="1181328"/>
            </a:xfrm>
          </p:grpSpPr>
          <p:sp>
            <p:nvSpPr>
              <p:cNvPr id="35" name="ísľïḓe">
                <a:extLst>
                  <a:ext uri="{FF2B5EF4-FFF2-40B4-BE49-F238E27FC236}">
                    <a16:creationId xmlns:a16="http://schemas.microsoft.com/office/drawing/2014/main" id="{37E5BFEF-441C-466F-8205-19C58493F0F5}"/>
                  </a:ext>
                </a:extLst>
              </p:cNvPr>
              <p:cNvSpPr txBox="1"/>
              <p:nvPr/>
            </p:nvSpPr>
            <p:spPr bwMode="auto">
              <a:xfrm>
                <a:off x="7597599" y="3039467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13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3113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işlidé">
                <a:extLst>
                  <a:ext uri="{FF2B5EF4-FFF2-40B4-BE49-F238E27FC236}">
                    <a16:creationId xmlns:a16="http://schemas.microsoft.com/office/drawing/2014/main" id="{9246C270-35B3-48E7-B590-700F0DA3A7F7}"/>
                  </a:ext>
                </a:extLst>
              </p:cNvPr>
              <p:cNvSpPr txBox="1"/>
              <p:nvPr/>
            </p:nvSpPr>
            <p:spPr bwMode="auto">
              <a:xfrm>
                <a:off x="7664799" y="3426394"/>
                <a:ext cx="4569905" cy="794401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>
                <a:defPPr>
                  <a:defRPr lang="zh-CN"/>
                </a:defPPr>
                <a:lvl1pPr lvl="0">
                  <a:lnSpc>
                    <a:spcPts val="2000"/>
                  </a:lnSpc>
                  <a:defRPr sz="1200">
                    <a:solidFill>
                      <a:prstClr val="black"/>
                    </a:solidFill>
                    <a:latin typeface="义启颜值体" panose="02000000000000000000" pitchFamily="2" charset="-128"/>
                    <a:ea typeface="义启颜值体" panose="02000000000000000000" pitchFamily="2" charset="-128"/>
                  </a:defRPr>
                </a:lvl1pPr>
              </a:lstStyle>
              <a:p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1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01.About Us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id="{FEBE916A-81B8-4830-BF9D-D87D05973FD3}"/>
              </a:ext>
            </a:extLst>
          </p:cNvPr>
          <p:cNvGrpSpPr/>
          <p:nvPr/>
        </p:nvGrpSpPr>
        <p:grpSpPr bwMode="auto">
          <a:xfrm>
            <a:off x="838768" y="2188242"/>
            <a:ext cx="5341839" cy="3059511"/>
            <a:chOff x="2007319" y="1438225"/>
            <a:chExt cx="8493749" cy="4865200"/>
          </a:xfrm>
        </p:grpSpPr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01370BF2-E6E6-4D79-9553-68C04D62F35D}"/>
                </a:ext>
              </a:extLst>
            </p:cNvPr>
            <p:cNvSpPr/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77457 h 39"/>
                <a:gd name="T2" fmla="*/ 377073 w 885"/>
                <a:gd name="T3" fmla="*/ 188801 h 39"/>
                <a:gd name="T4" fmla="*/ 4278332 w 885"/>
                <a:gd name="T5" fmla="*/ 188801 h 39"/>
                <a:gd name="T6" fmla="*/ 4278332 w 885"/>
                <a:gd name="T7" fmla="*/ 0 h 39"/>
                <a:gd name="T8" fmla="*/ 0 w 885"/>
                <a:gd name="T9" fmla="*/ 0 h 39"/>
                <a:gd name="T10" fmla="*/ 0 w 885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9580CFA6-E57B-4AAD-9E04-7CDCDE6582B6}"/>
                </a:ext>
              </a:extLst>
            </p:cNvPr>
            <p:cNvSpPr/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4278332 w 884"/>
                <a:gd name="T1" fmla="*/ 77457 h 39"/>
                <a:gd name="T2" fmla="*/ 3900832 w 884"/>
                <a:gd name="T3" fmla="*/ 188801 h 39"/>
                <a:gd name="T4" fmla="*/ 0 w 884"/>
                <a:gd name="T5" fmla="*/ 188801 h 39"/>
                <a:gd name="T6" fmla="*/ 0 w 884"/>
                <a:gd name="T7" fmla="*/ 0 h 39"/>
                <a:gd name="T8" fmla="*/ 4278332 w 884"/>
                <a:gd name="T9" fmla="*/ 0 h 39"/>
                <a:gd name="T10" fmla="*/ 4278332 w 884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6615571B-42DB-4379-AAF1-E36B4CAE4149}"/>
                </a:ext>
              </a:extLst>
            </p:cNvPr>
            <p:cNvSpPr/>
            <p:nvPr/>
          </p:nvSpPr>
          <p:spPr bwMode="auto">
            <a:xfrm>
              <a:off x="2868228" y="1438225"/>
              <a:ext cx="6839899" cy="4667461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F262D475-04C1-4EF0-A6B7-5931B8944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319" y="6037714"/>
              <a:ext cx="8493749" cy="154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030AE2A-BC12-414C-9133-CB6ED4FB0E2E}"/>
                </a:ext>
              </a:extLst>
            </p:cNvPr>
            <p:cNvSpPr/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106474 w 252"/>
                <a:gd name="T3" fmla="*/ 87138 h 18"/>
                <a:gd name="T4" fmla="*/ 1113140 w 252"/>
                <a:gd name="T5" fmla="*/ 87138 h 18"/>
                <a:gd name="T6" fmla="*/ 1219614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285EE7C5-8CC6-4522-AC7C-5E7DF85C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843" y="1732774"/>
              <a:ext cx="6382669" cy="4033049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45">
              <a:extLst>
                <a:ext uri="{FF2B5EF4-FFF2-40B4-BE49-F238E27FC236}">
                  <a16:creationId xmlns:a16="http://schemas.microsoft.com/office/drawing/2014/main" id="{B50FA854-DB49-472F-86A5-E5B455B88B6C}"/>
                </a:ext>
              </a:extLst>
            </p:cNvPr>
            <p:cNvSpPr/>
            <p:nvPr/>
          </p:nvSpPr>
          <p:spPr>
            <a:xfrm>
              <a:off x="6252135" y="1545334"/>
              <a:ext cx="78264" cy="80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Oval 4">
            <a:extLst>
              <a:ext uri="{FF2B5EF4-FFF2-40B4-BE49-F238E27FC236}">
                <a16:creationId xmlns:a16="http://schemas.microsoft.com/office/drawing/2014/main" id="{D9975B9E-47C4-4E9B-AB63-CF97DA2FF77C}"/>
              </a:ext>
            </a:extLst>
          </p:cNvPr>
          <p:cNvSpPr/>
          <p:nvPr/>
        </p:nvSpPr>
        <p:spPr>
          <a:xfrm>
            <a:off x="6269842" y="2216024"/>
            <a:ext cx="676215" cy="676215"/>
          </a:xfrm>
          <a:prstGeom prst="ellips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5E3B5FAC-9989-46EA-A3CA-734B9F76F4F8}"/>
              </a:ext>
            </a:extLst>
          </p:cNvPr>
          <p:cNvSpPr/>
          <p:nvPr/>
        </p:nvSpPr>
        <p:spPr>
          <a:xfrm>
            <a:off x="6272778" y="3336008"/>
            <a:ext cx="676215" cy="676215"/>
          </a:xfrm>
          <a:prstGeom prst="ellipse">
            <a:avLst/>
          </a:pr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DFCA89F2-54A7-4747-8175-EEEB7416343F}"/>
              </a:ext>
            </a:extLst>
          </p:cNvPr>
          <p:cNvSpPr/>
          <p:nvPr/>
        </p:nvSpPr>
        <p:spPr>
          <a:xfrm>
            <a:off x="6296549" y="4443606"/>
            <a:ext cx="676215" cy="676215"/>
          </a:xfrm>
          <a:prstGeom prst="ellipse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090406-AE8B-4CB8-85E9-D652EE285743}"/>
              </a:ext>
            </a:extLst>
          </p:cNvPr>
          <p:cNvSpPr/>
          <p:nvPr/>
        </p:nvSpPr>
        <p:spPr>
          <a:xfrm>
            <a:off x="7088543" y="2437065"/>
            <a:ext cx="4274337" cy="32533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037CFCA-49E8-4C12-A483-B8CD6E8A65D1}"/>
              </a:ext>
            </a:extLst>
          </p:cNvPr>
          <p:cNvSpPr/>
          <p:nvPr/>
        </p:nvSpPr>
        <p:spPr>
          <a:xfrm>
            <a:off x="7088543" y="2095787"/>
            <a:ext cx="4274337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5CAE842-630C-418C-A0F9-15C264984D0C}"/>
              </a:ext>
            </a:extLst>
          </p:cNvPr>
          <p:cNvSpPr/>
          <p:nvPr/>
        </p:nvSpPr>
        <p:spPr>
          <a:xfrm>
            <a:off x="7088543" y="3607138"/>
            <a:ext cx="4274337" cy="32533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9E8F1CE-B3BB-4E53-8C16-8C4713680247}"/>
              </a:ext>
            </a:extLst>
          </p:cNvPr>
          <p:cNvSpPr/>
          <p:nvPr/>
        </p:nvSpPr>
        <p:spPr>
          <a:xfrm>
            <a:off x="7088543" y="3265860"/>
            <a:ext cx="4274337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68F8710-109E-43AF-BED3-D4F74AF7321E}"/>
              </a:ext>
            </a:extLst>
          </p:cNvPr>
          <p:cNvSpPr/>
          <p:nvPr/>
        </p:nvSpPr>
        <p:spPr>
          <a:xfrm>
            <a:off x="7087545" y="4795744"/>
            <a:ext cx="4274337" cy="32533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F941EB4-28B8-48CA-8034-0ED114A1BEE7}"/>
              </a:ext>
            </a:extLst>
          </p:cNvPr>
          <p:cNvSpPr/>
          <p:nvPr/>
        </p:nvSpPr>
        <p:spPr>
          <a:xfrm>
            <a:off x="7087545" y="4454466"/>
            <a:ext cx="4274337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5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88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38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426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176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CDCFC5-C04D-4D02-B6DA-FAFCC0EF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63EBBAD-6753-497D-9510-4EB74855FB53}"/>
              </a:ext>
            </a:extLst>
          </p:cNvPr>
          <p:cNvGrpSpPr/>
          <p:nvPr/>
        </p:nvGrpSpPr>
        <p:grpSpPr>
          <a:xfrm>
            <a:off x="0" y="0"/>
            <a:ext cx="5123543" cy="726289"/>
            <a:chOff x="391885" y="2862942"/>
            <a:chExt cx="5354508" cy="1132115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DCF1CA-5503-4BF1-97B2-216C8AC23EB1}"/>
                </a:ext>
              </a:extLst>
            </p:cNvPr>
            <p:cNvSpPr/>
            <p:nvPr/>
          </p:nvSpPr>
          <p:spPr>
            <a:xfrm>
              <a:off x="391885" y="2862942"/>
              <a:ext cx="3991429" cy="1132115"/>
            </a:xfrm>
            <a:custGeom>
              <a:avLst/>
              <a:gdLst>
                <a:gd name="connsiteX0" fmla="*/ 0 w 3991429"/>
                <a:gd name="connsiteY0" fmla="*/ 0 h 1132115"/>
                <a:gd name="connsiteX1" fmla="*/ 3991429 w 3991429"/>
                <a:gd name="connsiteY1" fmla="*/ 0 h 1132115"/>
                <a:gd name="connsiteX2" fmla="*/ 3236686 w 3991429"/>
                <a:gd name="connsiteY2" fmla="*/ 1132115 h 1132115"/>
                <a:gd name="connsiteX3" fmla="*/ 0 w 3991429"/>
                <a:gd name="connsiteY3" fmla="*/ 1117600 h 1132115"/>
                <a:gd name="connsiteX4" fmla="*/ 0 w 3991429"/>
                <a:gd name="connsiteY4" fmla="*/ 0 h 113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429" h="1132115">
                  <a:moveTo>
                    <a:pt x="0" y="0"/>
                  </a:moveTo>
                  <a:lnTo>
                    <a:pt x="3991429" y="0"/>
                  </a:lnTo>
                  <a:lnTo>
                    <a:pt x="3236686" y="1132115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01.About Us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5D86622-8573-4892-9E3A-FA93428C0009}"/>
                </a:ext>
              </a:extLst>
            </p:cNvPr>
            <p:cNvSpPr/>
            <p:nvPr/>
          </p:nvSpPr>
          <p:spPr>
            <a:xfrm>
              <a:off x="3843745" y="2863307"/>
              <a:ext cx="1356360" cy="112014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360" h="1120140">
                  <a:moveTo>
                    <a:pt x="769620" y="0"/>
                  </a:moveTo>
                  <a:lnTo>
                    <a:pt x="0" y="1112520"/>
                  </a:lnTo>
                  <a:lnTo>
                    <a:pt x="594360" y="1120140"/>
                  </a:lnTo>
                  <a:lnTo>
                    <a:pt x="1356360" y="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A565F10-78AA-4C26-ACB1-0D6487F2F172}"/>
                </a:ext>
              </a:extLst>
            </p:cNvPr>
            <p:cNvSpPr/>
            <p:nvPr/>
          </p:nvSpPr>
          <p:spPr>
            <a:xfrm>
              <a:off x="4611780" y="3213887"/>
              <a:ext cx="1134613" cy="781170"/>
            </a:xfrm>
            <a:custGeom>
              <a:avLst/>
              <a:gdLst>
                <a:gd name="connsiteX0" fmla="*/ 769620 w 1356360"/>
                <a:gd name="connsiteY0" fmla="*/ 0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769620 w 1356360"/>
                <a:gd name="connsiteY4" fmla="*/ 0 h 1120140"/>
                <a:gd name="connsiteX0" fmla="*/ 534230 w 1356360"/>
                <a:gd name="connsiteY0" fmla="*/ 344032 h 1120140"/>
                <a:gd name="connsiteX1" fmla="*/ 0 w 1356360"/>
                <a:gd name="connsiteY1" fmla="*/ 1112520 h 1120140"/>
                <a:gd name="connsiteX2" fmla="*/ 594360 w 1356360"/>
                <a:gd name="connsiteY2" fmla="*/ 1120140 h 1120140"/>
                <a:gd name="connsiteX3" fmla="*/ 1356360 w 1356360"/>
                <a:gd name="connsiteY3" fmla="*/ 0 h 1120140"/>
                <a:gd name="connsiteX4" fmla="*/ 534230 w 1356360"/>
                <a:gd name="connsiteY4" fmla="*/ 344032 h 1120140"/>
                <a:gd name="connsiteX0" fmla="*/ 534230 w 1102863"/>
                <a:gd name="connsiteY0" fmla="*/ 0 h 776108"/>
                <a:gd name="connsiteX1" fmla="*/ 0 w 1102863"/>
                <a:gd name="connsiteY1" fmla="*/ 768488 h 776108"/>
                <a:gd name="connsiteX2" fmla="*/ 594360 w 1102863"/>
                <a:gd name="connsiteY2" fmla="*/ 776108 h 776108"/>
                <a:gd name="connsiteX3" fmla="*/ 1102863 w 1102863"/>
                <a:gd name="connsiteY3" fmla="*/ 36213 h 776108"/>
                <a:gd name="connsiteX4" fmla="*/ 534230 w 1102863"/>
                <a:gd name="connsiteY4" fmla="*/ 0 h 776108"/>
                <a:gd name="connsiteX0" fmla="*/ 534230 w 1134613"/>
                <a:gd name="connsiteY0" fmla="*/ 5062 h 781170"/>
                <a:gd name="connsiteX1" fmla="*/ 0 w 1134613"/>
                <a:gd name="connsiteY1" fmla="*/ 773550 h 781170"/>
                <a:gd name="connsiteX2" fmla="*/ 594360 w 1134613"/>
                <a:gd name="connsiteY2" fmla="*/ 781170 h 781170"/>
                <a:gd name="connsiteX3" fmla="*/ 1134613 w 1134613"/>
                <a:gd name="connsiteY3" fmla="*/ 0 h 781170"/>
                <a:gd name="connsiteX4" fmla="*/ 534230 w 1134613"/>
                <a:gd name="connsiteY4" fmla="*/ 5062 h 78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13" h="781170">
                  <a:moveTo>
                    <a:pt x="534230" y="5062"/>
                  </a:moveTo>
                  <a:lnTo>
                    <a:pt x="0" y="773550"/>
                  </a:lnTo>
                  <a:lnTo>
                    <a:pt x="594360" y="781170"/>
                  </a:lnTo>
                  <a:lnTo>
                    <a:pt x="1134613" y="0"/>
                  </a:lnTo>
                  <a:lnTo>
                    <a:pt x="534230" y="5062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 3">
            <a:extLst>
              <a:ext uri="{FF2B5EF4-FFF2-40B4-BE49-F238E27FC236}">
                <a16:creationId xmlns:a16="http://schemas.microsoft.com/office/drawing/2014/main" id="{B9703CEF-1795-4D2F-A5C0-AFAAB4BD2B4B}"/>
              </a:ext>
            </a:extLst>
          </p:cNvPr>
          <p:cNvGrpSpPr/>
          <p:nvPr/>
        </p:nvGrpSpPr>
        <p:grpSpPr>
          <a:xfrm>
            <a:off x="1098776" y="2198675"/>
            <a:ext cx="2645908" cy="1171251"/>
            <a:chOff x="8031661" y="1039547"/>
            <a:chExt cx="2645908" cy="1171251"/>
          </a:xfrm>
        </p:grpSpPr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194C9314-BCDE-4873-9F8C-E6E9A5EE4653}"/>
                </a:ext>
              </a:extLst>
            </p:cNvPr>
            <p:cNvSpPr txBox="1"/>
            <p:nvPr/>
          </p:nvSpPr>
          <p:spPr>
            <a:xfrm>
              <a:off x="8282239" y="1039547"/>
              <a:ext cx="21447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4EAC8D24-475B-4947-AD3C-BE3688BCD3CD}"/>
                </a:ext>
              </a:extLst>
            </p:cNvPr>
            <p:cNvSpPr txBox="1"/>
            <p:nvPr/>
          </p:nvSpPr>
          <p:spPr>
            <a:xfrm>
              <a:off x="8031661" y="1516762"/>
              <a:ext cx="2645908" cy="69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9655E1A-CA09-4250-BEE2-57A2784EC1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287" y="1545207"/>
            <a:ext cx="2987670" cy="4478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" name="组 3">
            <a:extLst>
              <a:ext uri="{FF2B5EF4-FFF2-40B4-BE49-F238E27FC236}">
                <a16:creationId xmlns:a16="http://schemas.microsoft.com/office/drawing/2014/main" id="{C3A45934-B727-451E-8A65-4B1C333C02BE}"/>
              </a:ext>
            </a:extLst>
          </p:cNvPr>
          <p:cNvGrpSpPr/>
          <p:nvPr/>
        </p:nvGrpSpPr>
        <p:grpSpPr>
          <a:xfrm>
            <a:off x="3956822" y="2196141"/>
            <a:ext cx="2645908" cy="1171251"/>
            <a:chOff x="8031661" y="1039547"/>
            <a:chExt cx="2645908" cy="11712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148077-5EB0-4DFE-8DC7-7EE7B25E42CE}"/>
                </a:ext>
              </a:extLst>
            </p:cNvPr>
            <p:cNvSpPr txBox="1"/>
            <p:nvPr/>
          </p:nvSpPr>
          <p:spPr>
            <a:xfrm>
              <a:off x="8282239" y="1039547"/>
              <a:ext cx="21447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5DD30136-F797-4E95-9D74-28EEC6F900CA}"/>
                </a:ext>
              </a:extLst>
            </p:cNvPr>
            <p:cNvSpPr txBox="1"/>
            <p:nvPr/>
          </p:nvSpPr>
          <p:spPr>
            <a:xfrm>
              <a:off x="8031661" y="1516762"/>
              <a:ext cx="2645908" cy="69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 3">
            <a:extLst>
              <a:ext uri="{FF2B5EF4-FFF2-40B4-BE49-F238E27FC236}">
                <a16:creationId xmlns:a16="http://schemas.microsoft.com/office/drawing/2014/main" id="{8F1B7B99-A8CB-4072-A191-97420848A16D}"/>
              </a:ext>
            </a:extLst>
          </p:cNvPr>
          <p:cNvGrpSpPr/>
          <p:nvPr/>
        </p:nvGrpSpPr>
        <p:grpSpPr>
          <a:xfrm>
            <a:off x="1098776" y="4106586"/>
            <a:ext cx="2645908" cy="1171251"/>
            <a:chOff x="8031661" y="1039547"/>
            <a:chExt cx="2645908" cy="1171251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6621B1A3-1ACE-4792-916E-92CBADE4B4F1}"/>
                </a:ext>
              </a:extLst>
            </p:cNvPr>
            <p:cNvSpPr txBox="1"/>
            <p:nvPr/>
          </p:nvSpPr>
          <p:spPr>
            <a:xfrm>
              <a:off x="8282239" y="1039547"/>
              <a:ext cx="21447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6E708F32-3273-4F92-A13D-04861898BB83}"/>
                </a:ext>
              </a:extLst>
            </p:cNvPr>
            <p:cNvSpPr txBox="1"/>
            <p:nvPr/>
          </p:nvSpPr>
          <p:spPr>
            <a:xfrm>
              <a:off x="8031661" y="1516762"/>
              <a:ext cx="2645908" cy="69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 3">
            <a:extLst>
              <a:ext uri="{FF2B5EF4-FFF2-40B4-BE49-F238E27FC236}">
                <a16:creationId xmlns:a16="http://schemas.microsoft.com/office/drawing/2014/main" id="{16EC18BE-090B-4D5A-8385-69B9515494E0}"/>
              </a:ext>
            </a:extLst>
          </p:cNvPr>
          <p:cNvGrpSpPr/>
          <p:nvPr/>
        </p:nvGrpSpPr>
        <p:grpSpPr>
          <a:xfrm>
            <a:off x="3956822" y="4104052"/>
            <a:ext cx="2645908" cy="1171251"/>
            <a:chOff x="8031661" y="1039547"/>
            <a:chExt cx="2645908" cy="1171251"/>
          </a:xfrm>
        </p:grpSpPr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195481DB-C3F4-4E73-AF2F-8091669FA499}"/>
                </a:ext>
              </a:extLst>
            </p:cNvPr>
            <p:cNvSpPr txBox="1"/>
            <p:nvPr/>
          </p:nvSpPr>
          <p:spPr>
            <a:xfrm>
              <a:off x="8282239" y="1039547"/>
              <a:ext cx="21447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B4B76396-7E77-4011-A875-FBC805E2DBDD}"/>
                </a:ext>
              </a:extLst>
            </p:cNvPr>
            <p:cNvSpPr txBox="1"/>
            <p:nvPr/>
          </p:nvSpPr>
          <p:spPr>
            <a:xfrm>
              <a:off x="8031661" y="1516762"/>
              <a:ext cx="2645908" cy="69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21E6C9-50CF-4CDB-9AAD-192FDD5C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775D76-F218-40E5-AD4F-FEFE4B877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1" y="1534034"/>
            <a:ext cx="5592469" cy="32766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243A28-B0BE-4C6F-8A80-B4951A740423}"/>
              </a:ext>
            </a:extLst>
          </p:cNvPr>
          <p:cNvSpPr/>
          <p:nvPr/>
        </p:nvSpPr>
        <p:spPr>
          <a:xfrm>
            <a:off x="9893300" y="5255386"/>
            <a:ext cx="2324100" cy="1584960"/>
          </a:xfrm>
          <a:custGeom>
            <a:avLst/>
            <a:gdLst>
              <a:gd name="connsiteX0" fmla="*/ 2324100 w 2324100"/>
              <a:gd name="connsiteY0" fmla="*/ 0 h 1584960"/>
              <a:gd name="connsiteX1" fmla="*/ 2263140 w 2324100"/>
              <a:gd name="connsiteY1" fmla="*/ 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  <a:gd name="connsiteX0" fmla="*/ 2324100 w 2324100"/>
              <a:gd name="connsiteY0" fmla="*/ 0 h 1584960"/>
              <a:gd name="connsiteX1" fmla="*/ 2316480 w 2324100"/>
              <a:gd name="connsiteY1" fmla="*/ 15240 h 1584960"/>
              <a:gd name="connsiteX2" fmla="*/ 2308860 w 2324100"/>
              <a:gd name="connsiteY2" fmla="*/ 1584960 h 1584960"/>
              <a:gd name="connsiteX3" fmla="*/ 1684020 w 2324100"/>
              <a:gd name="connsiteY3" fmla="*/ 967740 h 1584960"/>
              <a:gd name="connsiteX4" fmla="*/ 960120 w 2324100"/>
              <a:gd name="connsiteY4" fmla="*/ 975360 h 1584960"/>
              <a:gd name="connsiteX5" fmla="*/ 0 w 2324100"/>
              <a:gd name="connsiteY5" fmla="*/ 0 h 1584960"/>
              <a:gd name="connsiteX6" fmla="*/ 2324100 w 2324100"/>
              <a:gd name="connsiteY6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1584960">
                <a:moveTo>
                  <a:pt x="2324100" y="0"/>
                </a:moveTo>
                <a:lnTo>
                  <a:pt x="2316480" y="15240"/>
                </a:lnTo>
                <a:lnTo>
                  <a:pt x="2308860" y="1584960"/>
                </a:lnTo>
                <a:lnTo>
                  <a:pt x="1684020" y="967740"/>
                </a:lnTo>
                <a:lnTo>
                  <a:pt x="960120" y="975360"/>
                </a:lnTo>
                <a:lnTo>
                  <a:pt x="0" y="0"/>
                </a:lnTo>
                <a:lnTo>
                  <a:pt x="232410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A60A22D-FF86-4F6C-BC9B-2FB9A9C3629A}"/>
              </a:ext>
            </a:extLst>
          </p:cNvPr>
          <p:cNvSpPr/>
          <p:nvPr/>
        </p:nvSpPr>
        <p:spPr>
          <a:xfrm>
            <a:off x="8651240" y="5273040"/>
            <a:ext cx="1927860" cy="838200"/>
          </a:xfrm>
          <a:custGeom>
            <a:avLst/>
            <a:gdLst>
              <a:gd name="connsiteX0" fmla="*/ 0 w 1927860"/>
              <a:gd name="connsiteY0" fmla="*/ 0 h 838200"/>
              <a:gd name="connsiteX1" fmla="*/ 1112520 w 1927860"/>
              <a:gd name="connsiteY1" fmla="*/ 7620 h 838200"/>
              <a:gd name="connsiteX2" fmla="*/ 1927860 w 1927860"/>
              <a:gd name="connsiteY2" fmla="*/ 822960 h 838200"/>
              <a:gd name="connsiteX3" fmla="*/ 822960 w 1927860"/>
              <a:gd name="connsiteY3" fmla="*/ 838200 h 838200"/>
              <a:gd name="connsiteX4" fmla="*/ 0 w 192786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60" h="838200">
                <a:moveTo>
                  <a:pt x="0" y="0"/>
                </a:moveTo>
                <a:lnTo>
                  <a:pt x="1112520" y="7620"/>
                </a:lnTo>
                <a:lnTo>
                  <a:pt x="1927860" y="822960"/>
                </a:lnTo>
                <a:lnTo>
                  <a:pt x="82296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16DF4B2-D0A5-4CC2-AC4D-E794CAAA186F}"/>
              </a:ext>
            </a:extLst>
          </p:cNvPr>
          <p:cNvSpPr/>
          <p:nvPr/>
        </p:nvSpPr>
        <p:spPr>
          <a:xfrm>
            <a:off x="-12700" y="5905500"/>
            <a:ext cx="2729829" cy="947544"/>
          </a:xfrm>
          <a:custGeom>
            <a:avLst/>
            <a:gdLst>
              <a:gd name="connsiteX0" fmla="*/ 0 w 4610100"/>
              <a:gd name="connsiteY0" fmla="*/ 0 h 1600200"/>
              <a:gd name="connsiteX1" fmla="*/ 15240 w 4610100"/>
              <a:gd name="connsiteY1" fmla="*/ 1600200 h 1600200"/>
              <a:gd name="connsiteX2" fmla="*/ 4610100 w 4610100"/>
              <a:gd name="connsiteY2" fmla="*/ 1592580 h 1600200"/>
              <a:gd name="connsiteX3" fmla="*/ 3017520 w 4610100"/>
              <a:gd name="connsiteY3" fmla="*/ 15240 h 1600200"/>
              <a:gd name="connsiteX4" fmla="*/ 0 w 46101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1600200">
                <a:moveTo>
                  <a:pt x="0" y="0"/>
                </a:moveTo>
                <a:lnTo>
                  <a:pt x="15240" y="1600200"/>
                </a:lnTo>
                <a:lnTo>
                  <a:pt x="4610100" y="1592580"/>
                </a:lnTo>
                <a:lnTo>
                  <a:pt x="301752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EA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AAE862-D5DD-48E8-B5D3-120D8DD6A32C}"/>
              </a:ext>
            </a:extLst>
          </p:cNvPr>
          <p:cNvGrpSpPr/>
          <p:nvPr/>
        </p:nvGrpSpPr>
        <p:grpSpPr>
          <a:xfrm>
            <a:off x="6375400" y="-21558"/>
            <a:ext cx="5816600" cy="1113632"/>
            <a:chOff x="6375400" y="-21558"/>
            <a:chExt cx="5816600" cy="111363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FE745D6-81FB-43BA-8A7D-3EC09E1817B0}"/>
                </a:ext>
              </a:extLst>
            </p:cNvPr>
            <p:cNvSpPr/>
            <p:nvPr/>
          </p:nvSpPr>
          <p:spPr>
            <a:xfrm>
              <a:off x="6539919" y="-21558"/>
              <a:ext cx="5652081" cy="1113632"/>
            </a:xfrm>
            <a:custGeom>
              <a:avLst/>
              <a:gdLst>
                <a:gd name="connsiteX0" fmla="*/ 0 w 3371850"/>
                <a:gd name="connsiteY0" fmla="*/ 0 h 1133475"/>
                <a:gd name="connsiteX1" fmla="*/ 3371850 w 3371850"/>
                <a:gd name="connsiteY1" fmla="*/ 0 h 1133475"/>
                <a:gd name="connsiteX2" fmla="*/ 3362325 w 3371850"/>
                <a:gd name="connsiteY2" fmla="*/ 1123950 h 1133475"/>
                <a:gd name="connsiteX3" fmla="*/ 1819275 w 3371850"/>
                <a:gd name="connsiteY3" fmla="*/ 1133475 h 1133475"/>
                <a:gd name="connsiteX4" fmla="*/ 1143000 w 3371850"/>
                <a:gd name="connsiteY4" fmla="*/ 485775 h 1133475"/>
                <a:gd name="connsiteX5" fmla="*/ 438150 w 3371850"/>
                <a:gd name="connsiteY5" fmla="*/ 466725 h 1133475"/>
                <a:gd name="connsiteX6" fmla="*/ 0 w 3371850"/>
                <a:gd name="connsiteY6" fmla="*/ 0 h 1133475"/>
                <a:gd name="connsiteX0" fmla="*/ 0 w 3327400"/>
                <a:gd name="connsiteY0" fmla="*/ 187325 h 1133475"/>
                <a:gd name="connsiteX1" fmla="*/ 3327400 w 3327400"/>
                <a:gd name="connsiteY1" fmla="*/ 0 h 1133475"/>
                <a:gd name="connsiteX2" fmla="*/ 3317875 w 3327400"/>
                <a:gd name="connsiteY2" fmla="*/ 1123950 h 1133475"/>
                <a:gd name="connsiteX3" fmla="*/ 1774825 w 3327400"/>
                <a:gd name="connsiteY3" fmla="*/ 1133475 h 1133475"/>
                <a:gd name="connsiteX4" fmla="*/ 1098550 w 3327400"/>
                <a:gd name="connsiteY4" fmla="*/ 485775 h 1133475"/>
                <a:gd name="connsiteX5" fmla="*/ 393700 w 3327400"/>
                <a:gd name="connsiteY5" fmla="*/ 466725 h 1133475"/>
                <a:gd name="connsiteX6" fmla="*/ 0 w 3327400"/>
                <a:gd name="connsiteY6" fmla="*/ 18732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47675 w 3381375"/>
                <a:gd name="connsiteY5" fmla="*/ 4667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625475 w 3381375"/>
                <a:gd name="connsiteY5" fmla="*/ 355600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2525 w 3381375"/>
                <a:gd name="connsiteY4" fmla="*/ 48577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222375 w 3381375"/>
                <a:gd name="connsiteY4" fmla="*/ 336550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33475"/>
                <a:gd name="connsiteX1" fmla="*/ 3381375 w 3381375"/>
                <a:gd name="connsiteY1" fmla="*/ 0 h 1133475"/>
                <a:gd name="connsiteX2" fmla="*/ 3371850 w 3381375"/>
                <a:gd name="connsiteY2" fmla="*/ 1123950 h 1133475"/>
                <a:gd name="connsiteX3" fmla="*/ 1828800 w 3381375"/>
                <a:gd name="connsiteY3" fmla="*/ 1133475 h 1133475"/>
                <a:gd name="connsiteX4" fmla="*/ 1155700 w 3381375"/>
                <a:gd name="connsiteY4" fmla="*/ 479425 h 1133475"/>
                <a:gd name="connsiteX5" fmla="*/ 463550 w 3381375"/>
                <a:gd name="connsiteY5" fmla="*/ 479425 h 1133475"/>
                <a:gd name="connsiteX6" fmla="*/ 0 w 3381375"/>
                <a:gd name="connsiteY6" fmla="*/ 15875 h 1133475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71850 w 3381375"/>
                <a:gd name="connsiteY2" fmla="*/ 11239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15875 h 1143000"/>
                <a:gd name="connsiteX1" fmla="*/ 3381375 w 3381375"/>
                <a:gd name="connsiteY1" fmla="*/ 0 h 1143000"/>
                <a:gd name="connsiteX2" fmla="*/ 3381375 w 3381375"/>
                <a:gd name="connsiteY2" fmla="*/ 1136650 h 1143000"/>
                <a:gd name="connsiteX3" fmla="*/ 1816100 w 3381375"/>
                <a:gd name="connsiteY3" fmla="*/ 1143000 h 1143000"/>
                <a:gd name="connsiteX4" fmla="*/ 1155700 w 3381375"/>
                <a:gd name="connsiteY4" fmla="*/ 479425 h 1143000"/>
                <a:gd name="connsiteX5" fmla="*/ 463550 w 3381375"/>
                <a:gd name="connsiteY5" fmla="*/ 479425 h 1143000"/>
                <a:gd name="connsiteX6" fmla="*/ 0 w 3381375"/>
                <a:gd name="connsiteY6" fmla="*/ 15875 h 1143000"/>
                <a:gd name="connsiteX0" fmla="*/ 0 w 3381375"/>
                <a:gd name="connsiteY0" fmla="*/ 0 h 1127125"/>
                <a:gd name="connsiteX1" fmla="*/ 3263900 w 3381375"/>
                <a:gd name="connsiteY1" fmla="*/ 104775 h 1127125"/>
                <a:gd name="connsiteX2" fmla="*/ 3381375 w 3381375"/>
                <a:gd name="connsiteY2" fmla="*/ 1120775 h 1127125"/>
                <a:gd name="connsiteX3" fmla="*/ 1816100 w 3381375"/>
                <a:gd name="connsiteY3" fmla="*/ 1127125 h 1127125"/>
                <a:gd name="connsiteX4" fmla="*/ 1155700 w 3381375"/>
                <a:gd name="connsiteY4" fmla="*/ 463550 h 1127125"/>
                <a:gd name="connsiteX5" fmla="*/ 463550 w 3381375"/>
                <a:gd name="connsiteY5" fmla="*/ 463550 h 1127125"/>
                <a:gd name="connsiteX6" fmla="*/ 0 w 3381375"/>
                <a:gd name="connsiteY6" fmla="*/ 0 h 1127125"/>
                <a:gd name="connsiteX0" fmla="*/ 0 w 3381375"/>
                <a:gd name="connsiteY0" fmla="*/ 3175 h 1130300"/>
                <a:gd name="connsiteX1" fmla="*/ 3371850 w 3381375"/>
                <a:gd name="connsiteY1" fmla="*/ 0 h 1130300"/>
                <a:gd name="connsiteX2" fmla="*/ 3381375 w 3381375"/>
                <a:gd name="connsiteY2" fmla="*/ 1123950 h 1130300"/>
                <a:gd name="connsiteX3" fmla="*/ 1816100 w 3381375"/>
                <a:gd name="connsiteY3" fmla="*/ 1130300 h 1130300"/>
                <a:gd name="connsiteX4" fmla="*/ 1155700 w 3381375"/>
                <a:gd name="connsiteY4" fmla="*/ 466725 h 1130300"/>
                <a:gd name="connsiteX5" fmla="*/ 463550 w 3381375"/>
                <a:gd name="connsiteY5" fmla="*/ 466725 h 1130300"/>
                <a:gd name="connsiteX6" fmla="*/ 0 w 3381375"/>
                <a:gd name="connsiteY6" fmla="*/ 3175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1375" h="1130300">
                  <a:moveTo>
                    <a:pt x="0" y="3175"/>
                  </a:moveTo>
                  <a:lnTo>
                    <a:pt x="3371850" y="0"/>
                  </a:lnTo>
                  <a:lnTo>
                    <a:pt x="3381375" y="1123950"/>
                  </a:lnTo>
                  <a:lnTo>
                    <a:pt x="1816100" y="1130300"/>
                  </a:lnTo>
                  <a:lnTo>
                    <a:pt x="1155700" y="466725"/>
                  </a:lnTo>
                  <a:lnTo>
                    <a:pt x="463550" y="466725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EA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0409374-23F8-4CE2-89AA-6D1E73C9DAC7}"/>
                </a:ext>
              </a:extLst>
            </p:cNvPr>
            <p:cNvSpPr/>
            <p:nvPr/>
          </p:nvSpPr>
          <p:spPr>
            <a:xfrm>
              <a:off x="6375400" y="478950"/>
              <a:ext cx="3046286" cy="609995"/>
            </a:xfrm>
            <a:custGeom>
              <a:avLst/>
              <a:gdLst>
                <a:gd name="connsiteX0" fmla="*/ 809625 w 1822450"/>
                <a:gd name="connsiteY0" fmla="*/ 0 h 619125"/>
                <a:gd name="connsiteX1" fmla="*/ 1216025 w 1822450"/>
                <a:gd name="connsiteY1" fmla="*/ 6350 h 619125"/>
                <a:gd name="connsiteX2" fmla="*/ 1822450 w 1822450"/>
                <a:gd name="connsiteY2" fmla="*/ 615950 h 619125"/>
                <a:gd name="connsiteX3" fmla="*/ 292100 w 1822450"/>
                <a:gd name="connsiteY3" fmla="*/ 619125 h 619125"/>
                <a:gd name="connsiteX4" fmla="*/ 0 w 1822450"/>
                <a:gd name="connsiteY4" fmla="*/ 336550 h 619125"/>
                <a:gd name="connsiteX5" fmla="*/ 1133475 w 1822450"/>
                <a:gd name="connsiteY5" fmla="*/ 336550 h 619125"/>
                <a:gd name="connsiteX6" fmla="*/ 809625 w 1822450"/>
                <a:gd name="connsiteY6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619125">
                  <a:moveTo>
                    <a:pt x="809625" y="0"/>
                  </a:moveTo>
                  <a:lnTo>
                    <a:pt x="1216025" y="6350"/>
                  </a:lnTo>
                  <a:lnTo>
                    <a:pt x="1822450" y="615950"/>
                  </a:lnTo>
                  <a:lnTo>
                    <a:pt x="292100" y="619125"/>
                  </a:lnTo>
                  <a:lnTo>
                    <a:pt x="0" y="336550"/>
                  </a:lnTo>
                  <a:lnTo>
                    <a:pt x="1133475" y="336550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0C01854E-EB0D-42AB-9D53-269A02B0036F}"/>
              </a:ext>
            </a:extLst>
          </p:cNvPr>
          <p:cNvSpPr txBox="1"/>
          <p:nvPr/>
        </p:nvSpPr>
        <p:spPr>
          <a:xfrm>
            <a:off x="994465" y="2535253"/>
            <a:ext cx="5061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6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Company Team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2BB79C0A-FC23-43A2-A792-6188D3B5CF91}"/>
              </a:ext>
            </a:extLst>
          </p:cNvPr>
          <p:cNvSpPr txBox="1"/>
          <p:nvPr/>
        </p:nvSpPr>
        <p:spPr>
          <a:xfrm>
            <a:off x="1041107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6659060-8C16-4A3D-9D1D-4D736C196768}"/>
              </a:ext>
            </a:extLst>
          </p:cNvPr>
          <p:cNvSpPr txBox="1"/>
          <p:nvPr/>
        </p:nvSpPr>
        <p:spPr>
          <a:xfrm>
            <a:off x="3443755" y="3883213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464BC10-258B-4318-A6F8-87E0F65C7E88}"/>
              </a:ext>
            </a:extLst>
          </p:cNvPr>
          <p:cNvSpPr txBox="1"/>
          <p:nvPr/>
        </p:nvSpPr>
        <p:spPr>
          <a:xfrm>
            <a:off x="1041107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32AA708A-4DDC-4B6F-A988-20684811E18C}"/>
              </a:ext>
            </a:extLst>
          </p:cNvPr>
          <p:cNvSpPr txBox="1"/>
          <p:nvPr/>
        </p:nvSpPr>
        <p:spPr>
          <a:xfrm>
            <a:off x="3443755" y="4343912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03" lvl="1" indent="-32510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4182E3E-C442-4261-B625-905ADF2D9927}"/>
              </a:ext>
            </a:extLst>
          </p:cNvPr>
          <p:cNvCxnSpPr>
            <a:cxnSpLocks/>
          </p:cNvCxnSpPr>
          <p:nvPr/>
        </p:nvCxnSpPr>
        <p:spPr>
          <a:xfrm>
            <a:off x="1109212" y="3664674"/>
            <a:ext cx="4516888" cy="0"/>
          </a:xfrm>
          <a:prstGeom prst="line">
            <a:avLst/>
          </a:prstGeom>
          <a:ln w="28575">
            <a:solidFill>
              <a:srgbClr val="EA4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FD051-439B-4D10-B146-5CB1553C93B7}"/>
              </a:ext>
            </a:extLst>
          </p:cNvPr>
          <p:cNvSpPr txBox="1"/>
          <p:nvPr/>
        </p:nvSpPr>
        <p:spPr>
          <a:xfrm>
            <a:off x="469348" y="1722502"/>
            <a:ext cx="40247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marL="571500" indent="-571500" defTabSz="685800">
              <a:buFont typeface="Wingdings" panose="05000000000000000000" pitchFamily="2" charset="2"/>
              <a:buChar char="Ø"/>
              <a:defRPr/>
            </a:pPr>
            <a:r>
              <a:rPr lang="en-US" altLang="zh-CN" sz="4400" dirty="0">
                <a:solidFill>
                  <a:prstClr val="black"/>
                </a:solidFill>
                <a:cs typeface="+mn-ea"/>
                <a:sym typeface="+mn-lt"/>
              </a:rPr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29063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5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dd1c-22df-480d-a7d2-b9c544af39b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v5vokpi">
      <a:majorFont>
        <a:latin typeface="印品黑体" panose="020F0302020204030204"/>
        <a:ea typeface="微软雅黑"/>
        <a:cs typeface=""/>
      </a:majorFont>
      <a:minorFont>
        <a:latin typeface="印品黑体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1271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</dc:title>
  <dc:creator>第一PPT</dc:creator>
  <cp:keywords>www.1ppt.com</cp:keywords>
  <dc:description>www.1ppt.com</dc:description>
  <cp:lastModifiedBy>之灵</cp:lastModifiedBy>
  <cp:revision>41</cp:revision>
  <dcterms:created xsi:type="dcterms:W3CDTF">2019-05-26T12:08:01Z</dcterms:created>
  <dcterms:modified xsi:type="dcterms:W3CDTF">2023-01-20T03:09:36Z</dcterms:modified>
</cp:coreProperties>
</file>