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83" r:id="rId3"/>
    <p:sldId id="290" r:id="rId4"/>
    <p:sldId id="284" r:id="rId5"/>
    <p:sldId id="287" r:id="rId6"/>
    <p:sldId id="286" r:id="rId7"/>
    <p:sldId id="288" r:id="rId8"/>
    <p:sldId id="289" r:id="rId9"/>
    <p:sldId id="291" r:id="rId10"/>
    <p:sldId id="294" r:id="rId11"/>
    <p:sldId id="292" r:id="rId12"/>
    <p:sldId id="296" r:id="rId13"/>
    <p:sldId id="293" r:id="rId14"/>
    <p:sldId id="295" r:id="rId15"/>
    <p:sldId id="297" r:id="rId16"/>
    <p:sldId id="299" r:id="rId17"/>
    <p:sldId id="298" r:id="rId18"/>
    <p:sldId id="303" r:id="rId19"/>
    <p:sldId id="300" r:id="rId20"/>
    <p:sldId id="304" r:id="rId21"/>
    <p:sldId id="301" r:id="rId22"/>
    <p:sldId id="302" r:id="rId23"/>
    <p:sldId id="305" r:id="rId24"/>
    <p:sldId id="30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7700"/>
    <a:srgbClr val="01AAA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53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05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79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514F8BB-A4FD-D5FD-AA13-1B7B6BC0C820}"/>
              </a:ext>
            </a:extLst>
          </p:cNvPr>
          <p:cNvSpPr txBox="1"/>
          <p:nvPr userDrawn="1"/>
        </p:nvSpPr>
        <p:spPr>
          <a:xfrm>
            <a:off x="1973796" y="666226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454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9400-510F-4591-BBF9-23CC4312FC7B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F84F-3430-42BE-80A3-458FBD88E2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0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BA4E3C-2865-414C-BE4C-E3A88C560AF9}"/>
              </a:ext>
            </a:extLst>
          </p:cNvPr>
          <p:cNvGrpSpPr/>
          <p:nvPr/>
        </p:nvGrpSpPr>
        <p:grpSpPr>
          <a:xfrm>
            <a:off x="8393365" y="1692679"/>
            <a:ext cx="2683239" cy="2422330"/>
            <a:chOff x="4187245" y="4195175"/>
            <a:chExt cx="2683239" cy="2422330"/>
          </a:xfrm>
          <a:solidFill>
            <a:schemeClr val="bg1">
              <a:lumMod val="85000"/>
            </a:schemeClr>
          </a:solidFill>
        </p:grpSpPr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06BAE75B-7740-4BD7-8D47-DBA8E051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ECFB01D2-651F-416F-ABA3-A93EF7A2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AD4FD63-5F9B-456A-8288-B54313551672}"/>
              </a:ext>
            </a:extLst>
          </p:cNvPr>
          <p:cNvGrpSpPr/>
          <p:nvPr/>
        </p:nvGrpSpPr>
        <p:grpSpPr>
          <a:xfrm>
            <a:off x="-7622" y="3745641"/>
            <a:ext cx="12199622" cy="3138869"/>
            <a:chOff x="-7622" y="3745641"/>
            <a:chExt cx="12199622" cy="3138869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AB11CE-E8D8-46FB-8B2E-B084B0C7E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63"/>
            <a:stretch/>
          </p:blipFill>
          <p:spPr>
            <a:xfrm>
              <a:off x="0" y="3757660"/>
              <a:ext cx="12192000" cy="310034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3F28124-F363-4CD8-A349-D7AB0B42DA6D}"/>
                </a:ext>
              </a:extLst>
            </p:cNvPr>
            <p:cNvSpPr/>
            <p:nvPr/>
          </p:nvSpPr>
          <p:spPr>
            <a:xfrm>
              <a:off x="-7622" y="3745641"/>
              <a:ext cx="12192000" cy="3138869"/>
            </a:xfrm>
            <a:prstGeom prst="rect">
              <a:avLst/>
            </a:prstGeom>
            <a:solidFill>
              <a:srgbClr val="0070C0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文本框 2"/>
          <p:cNvSpPr txBox="1"/>
          <p:nvPr/>
        </p:nvSpPr>
        <p:spPr>
          <a:xfrm>
            <a:off x="1057001" y="1826853"/>
            <a:ext cx="782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070C0"/>
                </a:solidFill>
                <a:cs typeface="+mn-ea"/>
                <a:sym typeface="+mn-lt"/>
              </a:rPr>
              <a:t>PowerPoint  </a:t>
            </a:r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Templates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02ACF74-5666-4427-A053-4139606FAECB}"/>
              </a:ext>
            </a:extLst>
          </p:cNvPr>
          <p:cNvGrpSpPr/>
          <p:nvPr/>
        </p:nvGrpSpPr>
        <p:grpSpPr>
          <a:xfrm>
            <a:off x="1681746" y="4339529"/>
            <a:ext cx="2091690" cy="483692"/>
            <a:chOff x="2869589" y="4816190"/>
            <a:chExt cx="2091690" cy="483692"/>
          </a:xfrm>
          <a:solidFill>
            <a:schemeClr val="bg1"/>
          </a:solidFill>
          <a:effectLst>
            <a:outerShdw blurRad="1905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矩形: 圆角 14"/>
            <p:cNvSpPr/>
            <p:nvPr/>
          </p:nvSpPr>
          <p:spPr>
            <a:xfrm>
              <a:off x="2869589" y="4816190"/>
              <a:ext cx="2091690" cy="4836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45701" y="4885214"/>
              <a:ext cx="181715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ctr">
                <a:defRPr>
                  <a:solidFill>
                    <a:schemeClr val="lt1"/>
                  </a:solidFill>
                  <a:latin typeface="方正黑体_GBK" panose="03000509000000000000" charset="-122"/>
                  <a:ea typeface="方正黑体_GBK" panose="03000509000000000000" charset="-122"/>
                  <a:cs typeface="方正黑体_GBK" panose="03000509000000000000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Freeform 13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5F49D240-0DF0-4426-963F-71E0B0482907}"/>
              </a:ext>
            </a:extLst>
          </p:cNvPr>
          <p:cNvSpPr>
            <a:spLocks/>
          </p:cNvSpPr>
          <p:nvPr/>
        </p:nvSpPr>
        <p:spPr bwMode="auto">
          <a:xfrm>
            <a:off x="5788400" y="2294663"/>
            <a:ext cx="5701538" cy="4237704"/>
          </a:xfrm>
          <a:custGeom>
            <a:avLst/>
            <a:gdLst>
              <a:gd name="T0" fmla="*/ 2001 w 2076"/>
              <a:gd name="T1" fmla="*/ 0 h 1543"/>
              <a:gd name="T2" fmla="*/ 1687 w 2076"/>
              <a:gd name="T3" fmla="*/ 313 h 1543"/>
              <a:gd name="T4" fmla="*/ 1472 w 2076"/>
              <a:gd name="T5" fmla="*/ 98 h 1543"/>
              <a:gd name="T6" fmla="*/ 0 w 2076"/>
              <a:gd name="T7" fmla="*/ 1543 h 1543"/>
              <a:gd name="T8" fmla="*/ 153 w 2076"/>
              <a:gd name="T9" fmla="*/ 1543 h 1543"/>
              <a:gd name="T10" fmla="*/ 1472 w 2076"/>
              <a:gd name="T11" fmla="*/ 248 h 1543"/>
              <a:gd name="T12" fmla="*/ 1687 w 2076"/>
              <a:gd name="T13" fmla="*/ 463 h 1543"/>
              <a:gd name="T14" fmla="*/ 2076 w 2076"/>
              <a:gd name="T15" fmla="*/ 75 h 1543"/>
              <a:gd name="T16" fmla="*/ 2001 w 2076"/>
              <a:gd name="T17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6" h="1543">
                <a:moveTo>
                  <a:pt x="2001" y="0"/>
                </a:moveTo>
                <a:lnTo>
                  <a:pt x="1687" y="313"/>
                </a:lnTo>
                <a:lnTo>
                  <a:pt x="1472" y="98"/>
                </a:lnTo>
                <a:lnTo>
                  <a:pt x="0" y="1543"/>
                </a:lnTo>
                <a:lnTo>
                  <a:pt x="153" y="1543"/>
                </a:lnTo>
                <a:lnTo>
                  <a:pt x="1472" y="248"/>
                </a:lnTo>
                <a:lnTo>
                  <a:pt x="1687" y="463"/>
                </a:lnTo>
                <a:lnTo>
                  <a:pt x="2076" y="75"/>
                </a:lnTo>
                <a:lnTo>
                  <a:pt x="20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13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EB6FE3DB-9025-46BC-8E7C-F494C724329D}"/>
              </a:ext>
            </a:extLst>
          </p:cNvPr>
          <p:cNvSpPr>
            <a:spLocks/>
          </p:cNvSpPr>
          <p:nvPr/>
        </p:nvSpPr>
        <p:spPr bwMode="auto">
          <a:xfrm>
            <a:off x="8238194" y="3939759"/>
            <a:ext cx="2993582" cy="2735420"/>
          </a:xfrm>
          <a:custGeom>
            <a:avLst/>
            <a:gdLst>
              <a:gd name="T0" fmla="*/ 153 w 1090"/>
              <a:gd name="T1" fmla="*/ 996 h 996"/>
              <a:gd name="T2" fmla="*/ 1090 w 1090"/>
              <a:gd name="T3" fmla="*/ 77 h 996"/>
              <a:gd name="T4" fmla="*/ 1013 w 1090"/>
              <a:gd name="T5" fmla="*/ 0 h 996"/>
              <a:gd name="T6" fmla="*/ 0 w 1090"/>
              <a:gd name="T7" fmla="*/ 996 h 996"/>
              <a:gd name="T8" fmla="*/ 153 w 1090"/>
              <a:gd name="T9" fmla="*/ 996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996">
                <a:moveTo>
                  <a:pt x="153" y="996"/>
                </a:moveTo>
                <a:lnTo>
                  <a:pt x="1090" y="77"/>
                </a:lnTo>
                <a:lnTo>
                  <a:pt x="1013" y="0"/>
                </a:lnTo>
                <a:lnTo>
                  <a:pt x="0" y="996"/>
                </a:lnTo>
                <a:lnTo>
                  <a:pt x="153" y="9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34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F1FBE1-9C33-4B89-80C9-3271C44E6A47}"/>
              </a:ext>
            </a:extLst>
          </p:cNvPr>
          <p:cNvSpPr>
            <a:spLocks/>
          </p:cNvSpPr>
          <p:nvPr/>
        </p:nvSpPr>
        <p:spPr bwMode="auto">
          <a:xfrm>
            <a:off x="11489938" y="178733"/>
            <a:ext cx="439425" cy="444918"/>
          </a:xfrm>
          <a:custGeom>
            <a:avLst/>
            <a:gdLst>
              <a:gd name="T0" fmla="*/ 160 w 160"/>
              <a:gd name="T1" fmla="*/ 0 h 162"/>
              <a:gd name="T2" fmla="*/ 160 w 160"/>
              <a:gd name="T3" fmla="*/ 162 h 162"/>
              <a:gd name="T4" fmla="*/ 0 w 160"/>
              <a:gd name="T5" fmla="*/ 0 h 162"/>
              <a:gd name="T6" fmla="*/ 160 w 160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162">
                <a:moveTo>
                  <a:pt x="160" y="0"/>
                </a:moveTo>
                <a:lnTo>
                  <a:pt x="160" y="162"/>
                </a:lnTo>
                <a:lnTo>
                  <a:pt x="0" y="0"/>
                </a:lnTo>
                <a:lnTo>
                  <a:pt x="16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14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7CCF024F-CA45-4982-8D8E-0962C67CBFAA}"/>
              </a:ext>
            </a:extLst>
          </p:cNvPr>
          <p:cNvSpPr>
            <a:spLocks/>
          </p:cNvSpPr>
          <p:nvPr/>
        </p:nvSpPr>
        <p:spPr bwMode="auto">
          <a:xfrm>
            <a:off x="9668383" y="863723"/>
            <a:ext cx="608028" cy="941772"/>
          </a:xfrm>
          <a:custGeom>
            <a:avLst/>
            <a:gdLst>
              <a:gd name="T0" fmla="*/ 124 w 317"/>
              <a:gd name="T1" fmla="*/ 432 h 491"/>
              <a:gd name="T2" fmla="*/ 56 w 317"/>
              <a:gd name="T3" fmla="*/ 421 h 491"/>
              <a:gd name="T4" fmla="*/ 0 w 317"/>
              <a:gd name="T5" fmla="*/ 402 h 491"/>
              <a:gd name="T6" fmla="*/ 44 w 317"/>
              <a:gd name="T7" fmla="*/ 339 h 491"/>
              <a:gd name="T8" fmla="*/ 106 w 317"/>
              <a:gd name="T9" fmla="*/ 357 h 491"/>
              <a:gd name="T10" fmla="*/ 152 w 317"/>
              <a:gd name="T11" fmla="*/ 361 h 491"/>
              <a:gd name="T12" fmla="*/ 178 w 317"/>
              <a:gd name="T13" fmla="*/ 360 h 491"/>
              <a:gd name="T14" fmla="*/ 208 w 317"/>
              <a:gd name="T15" fmla="*/ 346 h 491"/>
              <a:gd name="T16" fmla="*/ 215 w 317"/>
              <a:gd name="T17" fmla="*/ 333 h 491"/>
              <a:gd name="T18" fmla="*/ 214 w 317"/>
              <a:gd name="T19" fmla="*/ 317 h 491"/>
              <a:gd name="T20" fmla="*/ 193 w 317"/>
              <a:gd name="T21" fmla="*/ 296 h 491"/>
              <a:gd name="T22" fmla="*/ 138 w 317"/>
              <a:gd name="T23" fmla="*/ 282 h 491"/>
              <a:gd name="T24" fmla="*/ 91 w 317"/>
              <a:gd name="T25" fmla="*/ 271 h 491"/>
              <a:gd name="T26" fmla="*/ 47 w 317"/>
              <a:gd name="T27" fmla="*/ 254 h 491"/>
              <a:gd name="T28" fmla="*/ 21 w 317"/>
              <a:gd name="T29" fmla="*/ 231 h 491"/>
              <a:gd name="T30" fmla="*/ 4 w 317"/>
              <a:gd name="T31" fmla="*/ 201 h 491"/>
              <a:gd name="T32" fmla="*/ 1 w 317"/>
              <a:gd name="T33" fmla="*/ 174 h 491"/>
              <a:gd name="T34" fmla="*/ 6 w 317"/>
              <a:gd name="T35" fmla="*/ 142 h 491"/>
              <a:gd name="T36" fmla="*/ 21 w 317"/>
              <a:gd name="T37" fmla="*/ 114 h 491"/>
              <a:gd name="T38" fmla="*/ 43 w 317"/>
              <a:gd name="T39" fmla="*/ 92 h 491"/>
              <a:gd name="T40" fmla="*/ 74 w 317"/>
              <a:gd name="T41" fmla="*/ 74 h 491"/>
              <a:gd name="T42" fmla="*/ 125 w 317"/>
              <a:gd name="T43" fmla="*/ 59 h 491"/>
              <a:gd name="T44" fmla="*/ 187 w 317"/>
              <a:gd name="T45" fmla="*/ 0 h 491"/>
              <a:gd name="T46" fmla="*/ 200 w 317"/>
              <a:gd name="T47" fmla="*/ 59 h 491"/>
              <a:gd name="T48" fmla="*/ 275 w 317"/>
              <a:gd name="T49" fmla="*/ 74 h 491"/>
              <a:gd name="T50" fmla="*/ 267 w 317"/>
              <a:gd name="T51" fmla="*/ 153 h 491"/>
              <a:gd name="T52" fmla="*/ 191 w 317"/>
              <a:gd name="T53" fmla="*/ 130 h 491"/>
              <a:gd name="T54" fmla="*/ 147 w 317"/>
              <a:gd name="T55" fmla="*/ 130 h 491"/>
              <a:gd name="T56" fmla="*/ 113 w 317"/>
              <a:gd name="T57" fmla="*/ 143 h 491"/>
              <a:gd name="T58" fmla="*/ 103 w 317"/>
              <a:gd name="T59" fmla="*/ 161 h 491"/>
              <a:gd name="T60" fmla="*/ 104 w 317"/>
              <a:gd name="T61" fmla="*/ 177 h 491"/>
              <a:gd name="T62" fmla="*/ 125 w 317"/>
              <a:gd name="T63" fmla="*/ 196 h 491"/>
              <a:gd name="T64" fmla="*/ 178 w 317"/>
              <a:gd name="T65" fmla="*/ 209 h 491"/>
              <a:gd name="T66" fmla="*/ 231 w 317"/>
              <a:gd name="T67" fmla="*/ 223 h 491"/>
              <a:gd name="T68" fmla="*/ 275 w 317"/>
              <a:gd name="T69" fmla="*/ 242 h 491"/>
              <a:gd name="T70" fmla="*/ 299 w 317"/>
              <a:gd name="T71" fmla="*/ 262 h 491"/>
              <a:gd name="T72" fmla="*/ 314 w 317"/>
              <a:gd name="T73" fmla="*/ 292 h 491"/>
              <a:gd name="T74" fmla="*/ 317 w 317"/>
              <a:gd name="T75" fmla="*/ 317 h 491"/>
              <a:gd name="T76" fmla="*/ 312 w 317"/>
              <a:gd name="T77" fmla="*/ 348 h 491"/>
              <a:gd name="T78" fmla="*/ 299 w 317"/>
              <a:gd name="T79" fmla="*/ 374 h 491"/>
              <a:gd name="T80" fmla="*/ 277 w 317"/>
              <a:gd name="T81" fmla="*/ 398 h 491"/>
              <a:gd name="T82" fmla="*/ 249 w 317"/>
              <a:gd name="T83" fmla="*/ 416 h 491"/>
              <a:gd name="T84" fmla="*/ 187 w 317"/>
              <a:gd name="T85" fmla="*/ 432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491">
                <a:moveTo>
                  <a:pt x="137" y="491"/>
                </a:moveTo>
                <a:lnTo>
                  <a:pt x="137" y="433"/>
                </a:lnTo>
                <a:lnTo>
                  <a:pt x="124" y="432"/>
                </a:lnTo>
                <a:lnTo>
                  <a:pt x="124" y="432"/>
                </a:lnTo>
                <a:lnTo>
                  <a:pt x="90" y="429"/>
                </a:lnTo>
                <a:lnTo>
                  <a:pt x="56" y="421"/>
                </a:lnTo>
                <a:lnTo>
                  <a:pt x="25" y="413"/>
                </a:lnTo>
                <a:lnTo>
                  <a:pt x="12" y="408"/>
                </a:lnTo>
                <a:lnTo>
                  <a:pt x="0" y="402"/>
                </a:lnTo>
                <a:lnTo>
                  <a:pt x="31" y="332"/>
                </a:lnTo>
                <a:lnTo>
                  <a:pt x="31" y="332"/>
                </a:lnTo>
                <a:lnTo>
                  <a:pt x="44" y="339"/>
                </a:lnTo>
                <a:lnTo>
                  <a:pt x="59" y="345"/>
                </a:lnTo>
                <a:lnTo>
                  <a:pt x="90" y="354"/>
                </a:lnTo>
                <a:lnTo>
                  <a:pt x="106" y="357"/>
                </a:lnTo>
                <a:lnTo>
                  <a:pt x="121" y="360"/>
                </a:lnTo>
                <a:lnTo>
                  <a:pt x="137" y="361"/>
                </a:lnTo>
                <a:lnTo>
                  <a:pt x="152" y="361"/>
                </a:lnTo>
                <a:lnTo>
                  <a:pt x="152" y="361"/>
                </a:lnTo>
                <a:lnTo>
                  <a:pt x="168" y="361"/>
                </a:lnTo>
                <a:lnTo>
                  <a:pt x="178" y="360"/>
                </a:lnTo>
                <a:lnTo>
                  <a:pt x="188" y="357"/>
                </a:lnTo>
                <a:lnTo>
                  <a:pt x="199" y="354"/>
                </a:lnTo>
                <a:lnTo>
                  <a:pt x="208" y="346"/>
                </a:lnTo>
                <a:lnTo>
                  <a:pt x="211" y="343"/>
                </a:lnTo>
                <a:lnTo>
                  <a:pt x="214" y="339"/>
                </a:lnTo>
                <a:lnTo>
                  <a:pt x="215" y="333"/>
                </a:lnTo>
                <a:lnTo>
                  <a:pt x="215" y="327"/>
                </a:lnTo>
                <a:lnTo>
                  <a:pt x="215" y="327"/>
                </a:lnTo>
                <a:lnTo>
                  <a:pt x="214" y="317"/>
                </a:lnTo>
                <a:lnTo>
                  <a:pt x="209" y="310"/>
                </a:lnTo>
                <a:lnTo>
                  <a:pt x="202" y="302"/>
                </a:lnTo>
                <a:lnTo>
                  <a:pt x="193" y="296"/>
                </a:lnTo>
                <a:lnTo>
                  <a:pt x="181" y="292"/>
                </a:lnTo>
                <a:lnTo>
                  <a:pt x="168" y="289"/>
                </a:lnTo>
                <a:lnTo>
                  <a:pt x="138" y="282"/>
                </a:lnTo>
                <a:lnTo>
                  <a:pt x="138" y="282"/>
                </a:lnTo>
                <a:lnTo>
                  <a:pt x="115" y="277"/>
                </a:lnTo>
                <a:lnTo>
                  <a:pt x="91" y="271"/>
                </a:lnTo>
                <a:lnTo>
                  <a:pt x="69" y="264"/>
                </a:lnTo>
                <a:lnTo>
                  <a:pt x="57" y="258"/>
                </a:lnTo>
                <a:lnTo>
                  <a:pt x="47" y="254"/>
                </a:lnTo>
                <a:lnTo>
                  <a:pt x="38" y="246"/>
                </a:lnTo>
                <a:lnTo>
                  <a:pt x="29" y="240"/>
                </a:lnTo>
                <a:lnTo>
                  <a:pt x="21" y="231"/>
                </a:lnTo>
                <a:lnTo>
                  <a:pt x="15" y="223"/>
                </a:lnTo>
                <a:lnTo>
                  <a:pt x="9" y="212"/>
                </a:lnTo>
                <a:lnTo>
                  <a:pt x="4" y="201"/>
                </a:lnTo>
                <a:lnTo>
                  <a:pt x="3" y="187"/>
                </a:lnTo>
                <a:lnTo>
                  <a:pt x="1" y="174"/>
                </a:lnTo>
                <a:lnTo>
                  <a:pt x="1" y="174"/>
                </a:lnTo>
                <a:lnTo>
                  <a:pt x="1" y="162"/>
                </a:lnTo>
                <a:lnTo>
                  <a:pt x="3" y="152"/>
                </a:lnTo>
                <a:lnTo>
                  <a:pt x="6" y="142"/>
                </a:lnTo>
                <a:lnTo>
                  <a:pt x="10" y="131"/>
                </a:lnTo>
                <a:lnTo>
                  <a:pt x="15" y="122"/>
                </a:lnTo>
                <a:lnTo>
                  <a:pt x="21" y="114"/>
                </a:lnTo>
                <a:lnTo>
                  <a:pt x="26" y="106"/>
                </a:lnTo>
                <a:lnTo>
                  <a:pt x="34" y="97"/>
                </a:lnTo>
                <a:lnTo>
                  <a:pt x="43" y="92"/>
                </a:lnTo>
                <a:lnTo>
                  <a:pt x="51" y="84"/>
                </a:lnTo>
                <a:lnTo>
                  <a:pt x="62" y="78"/>
                </a:lnTo>
                <a:lnTo>
                  <a:pt x="74" y="74"/>
                </a:lnTo>
                <a:lnTo>
                  <a:pt x="85" y="69"/>
                </a:lnTo>
                <a:lnTo>
                  <a:pt x="97" y="65"/>
                </a:lnTo>
                <a:lnTo>
                  <a:pt x="125" y="59"/>
                </a:lnTo>
                <a:lnTo>
                  <a:pt x="137" y="58"/>
                </a:lnTo>
                <a:lnTo>
                  <a:pt x="137" y="0"/>
                </a:lnTo>
                <a:lnTo>
                  <a:pt x="187" y="0"/>
                </a:lnTo>
                <a:lnTo>
                  <a:pt x="187" y="58"/>
                </a:lnTo>
                <a:lnTo>
                  <a:pt x="200" y="59"/>
                </a:lnTo>
                <a:lnTo>
                  <a:pt x="200" y="59"/>
                </a:lnTo>
                <a:lnTo>
                  <a:pt x="227" y="62"/>
                </a:lnTo>
                <a:lnTo>
                  <a:pt x="252" y="68"/>
                </a:lnTo>
                <a:lnTo>
                  <a:pt x="275" y="74"/>
                </a:lnTo>
                <a:lnTo>
                  <a:pt x="296" y="83"/>
                </a:lnTo>
                <a:lnTo>
                  <a:pt x="267" y="153"/>
                </a:lnTo>
                <a:lnTo>
                  <a:pt x="267" y="153"/>
                </a:lnTo>
                <a:lnTo>
                  <a:pt x="242" y="142"/>
                </a:lnTo>
                <a:lnTo>
                  <a:pt x="216" y="134"/>
                </a:lnTo>
                <a:lnTo>
                  <a:pt x="191" y="130"/>
                </a:lnTo>
                <a:lnTo>
                  <a:pt x="166" y="128"/>
                </a:lnTo>
                <a:lnTo>
                  <a:pt x="166" y="128"/>
                </a:lnTo>
                <a:lnTo>
                  <a:pt x="147" y="130"/>
                </a:lnTo>
                <a:lnTo>
                  <a:pt x="132" y="133"/>
                </a:lnTo>
                <a:lnTo>
                  <a:pt x="122" y="137"/>
                </a:lnTo>
                <a:lnTo>
                  <a:pt x="113" y="143"/>
                </a:lnTo>
                <a:lnTo>
                  <a:pt x="107" y="149"/>
                </a:lnTo>
                <a:lnTo>
                  <a:pt x="104" y="155"/>
                </a:lnTo>
                <a:lnTo>
                  <a:pt x="103" y="161"/>
                </a:lnTo>
                <a:lnTo>
                  <a:pt x="103" y="167"/>
                </a:lnTo>
                <a:lnTo>
                  <a:pt x="103" y="167"/>
                </a:lnTo>
                <a:lnTo>
                  <a:pt x="104" y="177"/>
                </a:lnTo>
                <a:lnTo>
                  <a:pt x="109" y="184"/>
                </a:lnTo>
                <a:lnTo>
                  <a:pt x="116" y="190"/>
                </a:lnTo>
                <a:lnTo>
                  <a:pt x="125" y="196"/>
                </a:lnTo>
                <a:lnTo>
                  <a:pt x="137" y="201"/>
                </a:lnTo>
                <a:lnTo>
                  <a:pt x="149" y="203"/>
                </a:lnTo>
                <a:lnTo>
                  <a:pt x="178" y="209"/>
                </a:lnTo>
                <a:lnTo>
                  <a:pt x="178" y="209"/>
                </a:lnTo>
                <a:lnTo>
                  <a:pt x="206" y="215"/>
                </a:lnTo>
                <a:lnTo>
                  <a:pt x="231" y="223"/>
                </a:lnTo>
                <a:lnTo>
                  <a:pt x="255" y="231"/>
                </a:lnTo>
                <a:lnTo>
                  <a:pt x="265" y="236"/>
                </a:lnTo>
                <a:lnTo>
                  <a:pt x="275" y="242"/>
                </a:lnTo>
                <a:lnTo>
                  <a:pt x="284" y="248"/>
                </a:lnTo>
                <a:lnTo>
                  <a:pt x="293" y="255"/>
                </a:lnTo>
                <a:lnTo>
                  <a:pt x="299" y="262"/>
                </a:lnTo>
                <a:lnTo>
                  <a:pt x="305" y="271"/>
                </a:lnTo>
                <a:lnTo>
                  <a:pt x="309" y="282"/>
                </a:lnTo>
                <a:lnTo>
                  <a:pt x="314" y="292"/>
                </a:lnTo>
                <a:lnTo>
                  <a:pt x="315" y="304"/>
                </a:lnTo>
                <a:lnTo>
                  <a:pt x="317" y="317"/>
                </a:lnTo>
                <a:lnTo>
                  <a:pt x="317" y="317"/>
                </a:lnTo>
                <a:lnTo>
                  <a:pt x="315" y="327"/>
                </a:lnTo>
                <a:lnTo>
                  <a:pt x="314" y="338"/>
                </a:lnTo>
                <a:lnTo>
                  <a:pt x="312" y="348"/>
                </a:lnTo>
                <a:lnTo>
                  <a:pt x="308" y="357"/>
                </a:lnTo>
                <a:lnTo>
                  <a:pt x="303" y="367"/>
                </a:lnTo>
                <a:lnTo>
                  <a:pt x="299" y="374"/>
                </a:lnTo>
                <a:lnTo>
                  <a:pt x="292" y="383"/>
                </a:lnTo>
                <a:lnTo>
                  <a:pt x="286" y="391"/>
                </a:lnTo>
                <a:lnTo>
                  <a:pt x="277" y="398"/>
                </a:lnTo>
                <a:lnTo>
                  <a:pt x="268" y="404"/>
                </a:lnTo>
                <a:lnTo>
                  <a:pt x="259" y="410"/>
                </a:lnTo>
                <a:lnTo>
                  <a:pt x="249" y="416"/>
                </a:lnTo>
                <a:lnTo>
                  <a:pt x="225" y="424"/>
                </a:lnTo>
                <a:lnTo>
                  <a:pt x="199" y="430"/>
                </a:lnTo>
                <a:lnTo>
                  <a:pt x="187" y="432"/>
                </a:lnTo>
                <a:lnTo>
                  <a:pt x="187" y="491"/>
                </a:lnTo>
                <a:lnTo>
                  <a:pt x="137" y="49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Freeform 142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FF4D4788-0986-44A9-B935-3083F1FB94A4}"/>
              </a:ext>
            </a:extLst>
          </p:cNvPr>
          <p:cNvSpPr>
            <a:spLocks/>
          </p:cNvSpPr>
          <p:nvPr/>
        </p:nvSpPr>
        <p:spPr bwMode="auto">
          <a:xfrm>
            <a:off x="10348638" y="5661060"/>
            <a:ext cx="625458" cy="591982"/>
          </a:xfrm>
          <a:custGeom>
            <a:avLst/>
            <a:gdLst>
              <a:gd name="T0" fmla="*/ 355 w 355"/>
              <a:gd name="T1" fmla="*/ 278 h 336"/>
              <a:gd name="T2" fmla="*/ 343 w 355"/>
              <a:gd name="T3" fmla="*/ 292 h 336"/>
              <a:gd name="T4" fmla="*/ 314 w 355"/>
              <a:gd name="T5" fmla="*/ 314 h 336"/>
              <a:gd name="T6" fmla="*/ 281 w 355"/>
              <a:gd name="T7" fmla="*/ 328 h 336"/>
              <a:gd name="T8" fmla="*/ 243 w 355"/>
              <a:gd name="T9" fmla="*/ 336 h 336"/>
              <a:gd name="T10" fmla="*/ 221 w 355"/>
              <a:gd name="T11" fmla="*/ 336 h 336"/>
              <a:gd name="T12" fmla="*/ 192 w 355"/>
              <a:gd name="T13" fmla="*/ 334 h 336"/>
              <a:gd name="T14" fmla="*/ 164 w 355"/>
              <a:gd name="T15" fmla="*/ 328 h 336"/>
              <a:gd name="T16" fmla="*/ 139 w 355"/>
              <a:gd name="T17" fmla="*/ 318 h 336"/>
              <a:gd name="T18" fmla="*/ 115 w 355"/>
              <a:gd name="T19" fmla="*/ 305 h 336"/>
              <a:gd name="T20" fmla="*/ 94 w 355"/>
              <a:gd name="T21" fmla="*/ 287 h 336"/>
              <a:gd name="T22" fmla="*/ 77 w 355"/>
              <a:gd name="T23" fmla="*/ 268 h 336"/>
              <a:gd name="T24" fmla="*/ 63 w 355"/>
              <a:gd name="T25" fmla="*/ 245 h 336"/>
              <a:gd name="T26" fmla="*/ 53 w 355"/>
              <a:gd name="T27" fmla="*/ 219 h 336"/>
              <a:gd name="T28" fmla="*/ 0 w 355"/>
              <a:gd name="T29" fmla="*/ 181 h 336"/>
              <a:gd name="T30" fmla="*/ 46 w 355"/>
              <a:gd name="T31" fmla="*/ 181 h 336"/>
              <a:gd name="T32" fmla="*/ 46 w 355"/>
              <a:gd name="T33" fmla="*/ 168 h 336"/>
              <a:gd name="T34" fmla="*/ 0 w 355"/>
              <a:gd name="T35" fmla="*/ 156 h 336"/>
              <a:gd name="T36" fmla="*/ 53 w 355"/>
              <a:gd name="T37" fmla="*/ 116 h 336"/>
              <a:gd name="T38" fmla="*/ 57 w 355"/>
              <a:gd name="T39" fmla="*/ 105 h 336"/>
              <a:gd name="T40" fmla="*/ 69 w 355"/>
              <a:gd name="T41" fmla="*/ 80 h 336"/>
              <a:gd name="T42" fmla="*/ 85 w 355"/>
              <a:gd name="T43" fmla="*/ 59 h 336"/>
              <a:gd name="T44" fmla="*/ 105 w 355"/>
              <a:gd name="T45" fmla="*/ 40 h 336"/>
              <a:gd name="T46" fmla="*/ 125 w 355"/>
              <a:gd name="T47" fmla="*/ 25 h 336"/>
              <a:gd name="T48" fmla="*/ 150 w 355"/>
              <a:gd name="T49" fmla="*/ 13 h 336"/>
              <a:gd name="T50" fmla="*/ 177 w 355"/>
              <a:gd name="T51" fmla="*/ 4 h 336"/>
              <a:gd name="T52" fmla="*/ 206 w 355"/>
              <a:gd name="T53" fmla="*/ 1 h 336"/>
              <a:gd name="T54" fmla="*/ 221 w 355"/>
              <a:gd name="T55" fmla="*/ 0 h 336"/>
              <a:gd name="T56" fmla="*/ 262 w 355"/>
              <a:gd name="T57" fmla="*/ 4 h 336"/>
              <a:gd name="T58" fmla="*/ 298 w 355"/>
              <a:gd name="T59" fmla="*/ 15 h 336"/>
              <a:gd name="T60" fmla="*/ 330 w 355"/>
              <a:gd name="T61" fmla="*/ 34 h 336"/>
              <a:gd name="T62" fmla="*/ 355 w 355"/>
              <a:gd name="T63" fmla="*/ 57 h 336"/>
              <a:gd name="T64" fmla="*/ 308 w 355"/>
              <a:gd name="T65" fmla="*/ 103 h 336"/>
              <a:gd name="T66" fmla="*/ 290 w 355"/>
              <a:gd name="T67" fmla="*/ 85 h 336"/>
              <a:gd name="T68" fmla="*/ 270 w 355"/>
              <a:gd name="T69" fmla="*/ 74 h 336"/>
              <a:gd name="T70" fmla="*/ 249 w 355"/>
              <a:gd name="T71" fmla="*/ 66 h 336"/>
              <a:gd name="T72" fmla="*/ 225 w 355"/>
              <a:gd name="T73" fmla="*/ 65 h 336"/>
              <a:gd name="T74" fmla="*/ 211 w 355"/>
              <a:gd name="T75" fmla="*/ 65 h 336"/>
              <a:gd name="T76" fmla="*/ 183 w 355"/>
              <a:gd name="T77" fmla="*/ 72 h 336"/>
              <a:gd name="T78" fmla="*/ 159 w 355"/>
              <a:gd name="T79" fmla="*/ 85 h 336"/>
              <a:gd name="T80" fmla="*/ 140 w 355"/>
              <a:gd name="T81" fmla="*/ 105 h 336"/>
              <a:gd name="T82" fmla="*/ 250 w 355"/>
              <a:gd name="T83" fmla="*/ 116 h 336"/>
              <a:gd name="T84" fmla="*/ 122 w 355"/>
              <a:gd name="T85" fmla="*/ 156 h 336"/>
              <a:gd name="T86" fmla="*/ 121 w 355"/>
              <a:gd name="T87" fmla="*/ 168 h 336"/>
              <a:gd name="T88" fmla="*/ 122 w 355"/>
              <a:gd name="T89" fmla="*/ 181 h 336"/>
              <a:gd name="T90" fmla="*/ 250 w 355"/>
              <a:gd name="T91" fmla="*/ 219 h 336"/>
              <a:gd name="T92" fmla="*/ 134 w 355"/>
              <a:gd name="T93" fmla="*/ 219 h 336"/>
              <a:gd name="T94" fmla="*/ 149 w 355"/>
              <a:gd name="T95" fmla="*/ 242 h 336"/>
              <a:gd name="T96" fmla="*/ 171 w 355"/>
              <a:gd name="T97" fmla="*/ 258 h 336"/>
              <a:gd name="T98" fmla="*/ 196 w 355"/>
              <a:gd name="T99" fmla="*/ 268 h 336"/>
              <a:gd name="T100" fmla="*/ 225 w 355"/>
              <a:gd name="T101" fmla="*/ 272 h 336"/>
              <a:gd name="T102" fmla="*/ 237 w 355"/>
              <a:gd name="T103" fmla="*/ 271 h 336"/>
              <a:gd name="T104" fmla="*/ 259 w 355"/>
              <a:gd name="T105" fmla="*/ 267 h 336"/>
              <a:gd name="T106" fmla="*/ 280 w 355"/>
              <a:gd name="T107" fmla="*/ 258 h 336"/>
              <a:gd name="T108" fmla="*/ 299 w 355"/>
              <a:gd name="T109" fmla="*/ 243 h 336"/>
              <a:gd name="T110" fmla="*/ 308 w 355"/>
              <a:gd name="T111" fmla="*/ 234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336">
                <a:moveTo>
                  <a:pt x="308" y="234"/>
                </a:moveTo>
                <a:lnTo>
                  <a:pt x="355" y="278"/>
                </a:lnTo>
                <a:lnTo>
                  <a:pt x="355" y="278"/>
                </a:lnTo>
                <a:lnTo>
                  <a:pt x="343" y="292"/>
                </a:lnTo>
                <a:lnTo>
                  <a:pt x="330" y="303"/>
                </a:lnTo>
                <a:lnTo>
                  <a:pt x="314" y="314"/>
                </a:lnTo>
                <a:lnTo>
                  <a:pt x="298" y="321"/>
                </a:lnTo>
                <a:lnTo>
                  <a:pt x="281" y="328"/>
                </a:lnTo>
                <a:lnTo>
                  <a:pt x="262" y="333"/>
                </a:lnTo>
                <a:lnTo>
                  <a:pt x="243" y="336"/>
                </a:lnTo>
                <a:lnTo>
                  <a:pt x="221" y="336"/>
                </a:lnTo>
                <a:lnTo>
                  <a:pt x="221" y="336"/>
                </a:lnTo>
                <a:lnTo>
                  <a:pt x="206" y="336"/>
                </a:lnTo>
                <a:lnTo>
                  <a:pt x="192" y="334"/>
                </a:lnTo>
                <a:lnTo>
                  <a:pt x="177" y="331"/>
                </a:lnTo>
                <a:lnTo>
                  <a:pt x="164" y="328"/>
                </a:lnTo>
                <a:lnTo>
                  <a:pt x="150" y="324"/>
                </a:lnTo>
                <a:lnTo>
                  <a:pt x="139" y="318"/>
                </a:lnTo>
                <a:lnTo>
                  <a:pt x="125" y="312"/>
                </a:lnTo>
                <a:lnTo>
                  <a:pt x="115" y="305"/>
                </a:lnTo>
                <a:lnTo>
                  <a:pt x="105" y="296"/>
                </a:lnTo>
                <a:lnTo>
                  <a:pt x="94" y="287"/>
                </a:lnTo>
                <a:lnTo>
                  <a:pt x="85" y="278"/>
                </a:lnTo>
                <a:lnTo>
                  <a:pt x="77" y="268"/>
                </a:lnTo>
                <a:lnTo>
                  <a:pt x="69" y="256"/>
                </a:lnTo>
                <a:lnTo>
                  <a:pt x="63" y="245"/>
                </a:lnTo>
                <a:lnTo>
                  <a:pt x="57" y="233"/>
                </a:lnTo>
                <a:lnTo>
                  <a:pt x="53" y="219"/>
                </a:lnTo>
                <a:lnTo>
                  <a:pt x="0" y="219"/>
                </a:lnTo>
                <a:lnTo>
                  <a:pt x="0" y="181"/>
                </a:lnTo>
                <a:lnTo>
                  <a:pt x="46" y="181"/>
                </a:lnTo>
                <a:lnTo>
                  <a:pt x="46" y="181"/>
                </a:lnTo>
                <a:lnTo>
                  <a:pt x="46" y="168"/>
                </a:lnTo>
                <a:lnTo>
                  <a:pt x="46" y="168"/>
                </a:lnTo>
                <a:lnTo>
                  <a:pt x="46" y="156"/>
                </a:lnTo>
                <a:lnTo>
                  <a:pt x="0" y="156"/>
                </a:lnTo>
                <a:lnTo>
                  <a:pt x="0" y="116"/>
                </a:lnTo>
                <a:lnTo>
                  <a:pt x="53" y="116"/>
                </a:lnTo>
                <a:lnTo>
                  <a:pt x="53" y="116"/>
                </a:lnTo>
                <a:lnTo>
                  <a:pt x="57" y="105"/>
                </a:lnTo>
                <a:lnTo>
                  <a:pt x="63" y="91"/>
                </a:lnTo>
                <a:lnTo>
                  <a:pt x="69" y="80"/>
                </a:lnTo>
                <a:lnTo>
                  <a:pt x="77" y="69"/>
                </a:lnTo>
                <a:lnTo>
                  <a:pt x="85" y="59"/>
                </a:lnTo>
                <a:lnTo>
                  <a:pt x="94" y="49"/>
                </a:lnTo>
                <a:lnTo>
                  <a:pt x="105" y="40"/>
                </a:lnTo>
                <a:lnTo>
                  <a:pt x="115" y="32"/>
                </a:lnTo>
                <a:lnTo>
                  <a:pt x="125" y="25"/>
                </a:lnTo>
                <a:lnTo>
                  <a:pt x="139" y="19"/>
                </a:lnTo>
                <a:lnTo>
                  <a:pt x="150" y="13"/>
                </a:lnTo>
                <a:lnTo>
                  <a:pt x="164" y="9"/>
                </a:lnTo>
                <a:lnTo>
                  <a:pt x="177" y="4"/>
                </a:lnTo>
                <a:lnTo>
                  <a:pt x="192" y="3"/>
                </a:lnTo>
                <a:lnTo>
                  <a:pt x="206" y="1"/>
                </a:lnTo>
                <a:lnTo>
                  <a:pt x="221" y="0"/>
                </a:lnTo>
                <a:lnTo>
                  <a:pt x="221" y="0"/>
                </a:lnTo>
                <a:lnTo>
                  <a:pt x="243" y="1"/>
                </a:lnTo>
                <a:lnTo>
                  <a:pt x="262" y="4"/>
                </a:lnTo>
                <a:lnTo>
                  <a:pt x="281" y="9"/>
                </a:lnTo>
                <a:lnTo>
                  <a:pt x="298" y="15"/>
                </a:lnTo>
                <a:lnTo>
                  <a:pt x="314" y="24"/>
                </a:lnTo>
                <a:lnTo>
                  <a:pt x="330" y="34"/>
                </a:lnTo>
                <a:lnTo>
                  <a:pt x="343" y="44"/>
                </a:lnTo>
                <a:lnTo>
                  <a:pt x="355" y="57"/>
                </a:lnTo>
                <a:lnTo>
                  <a:pt x="308" y="103"/>
                </a:lnTo>
                <a:lnTo>
                  <a:pt x="308" y="103"/>
                </a:lnTo>
                <a:lnTo>
                  <a:pt x="299" y="94"/>
                </a:lnTo>
                <a:lnTo>
                  <a:pt x="290" y="85"/>
                </a:lnTo>
                <a:lnTo>
                  <a:pt x="280" y="80"/>
                </a:lnTo>
                <a:lnTo>
                  <a:pt x="270" y="74"/>
                </a:lnTo>
                <a:lnTo>
                  <a:pt x="259" y="69"/>
                </a:lnTo>
                <a:lnTo>
                  <a:pt x="249" y="66"/>
                </a:lnTo>
                <a:lnTo>
                  <a:pt x="237" y="65"/>
                </a:lnTo>
                <a:lnTo>
                  <a:pt x="225" y="65"/>
                </a:lnTo>
                <a:lnTo>
                  <a:pt x="225" y="65"/>
                </a:lnTo>
                <a:lnTo>
                  <a:pt x="211" y="65"/>
                </a:lnTo>
                <a:lnTo>
                  <a:pt x="196" y="68"/>
                </a:lnTo>
                <a:lnTo>
                  <a:pt x="183" y="72"/>
                </a:lnTo>
                <a:lnTo>
                  <a:pt x="171" y="78"/>
                </a:lnTo>
                <a:lnTo>
                  <a:pt x="159" y="85"/>
                </a:lnTo>
                <a:lnTo>
                  <a:pt x="149" y="94"/>
                </a:lnTo>
                <a:lnTo>
                  <a:pt x="140" y="105"/>
                </a:lnTo>
                <a:lnTo>
                  <a:pt x="134" y="116"/>
                </a:lnTo>
                <a:lnTo>
                  <a:pt x="250" y="116"/>
                </a:lnTo>
                <a:lnTo>
                  <a:pt x="250" y="156"/>
                </a:lnTo>
                <a:lnTo>
                  <a:pt x="122" y="156"/>
                </a:lnTo>
                <a:lnTo>
                  <a:pt x="122" y="156"/>
                </a:lnTo>
                <a:lnTo>
                  <a:pt x="121" y="168"/>
                </a:lnTo>
                <a:lnTo>
                  <a:pt x="121" y="168"/>
                </a:lnTo>
                <a:lnTo>
                  <a:pt x="122" y="181"/>
                </a:lnTo>
                <a:lnTo>
                  <a:pt x="250" y="181"/>
                </a:lnTo>
                <a:lnTo>
                  <a:pt x="250" y="219"/>
                </a:lnTo>
                <a:lnTo>
                  <a:pt x="134" y="219"/>
                </a:lnTo>
                <a:lnTo>
                  <a:pt x="134" y="219"/>
                </a:lnTo>
                <a:lnTo>
                  <a:pt x="140" y="231"/>
                </a:lnTo>
                <a:lnTo>
                  <a:pt x="149" y="242"/>
                </a:lnTo>
                <a:lnTo>
                  <a:pt x="159" y="250"/>
                </a:lnTo>
                <a:lnTo>
                  <a:pt x="171" y="258"/>
                </a:lnTo>
                <a:lnTo>
                  <a:pt x="183" y="264"/>
                </a:lnTo>
                <a:lnTo>
                  <a:pt x="196" y="268"/>
                </a:lnTo>
                <a:lnTo>
                  <a:pt x="211" y="271"/>
                </a:lnTo>
                <a:lnTo>
                  <a:pt x="225" y="272"/>
                </a:lnTo>
                <a:lnTo>
                  <a:pt x="225" y="272"/>
                </a:lnTo>
                <a:lnTo>
                  <a:pt x="237" y="271"/>
                </a:lnTo>
                <a:lnTo>
                  <a:pt x="249" y="270"/>
                </a:lnTo>
                <a:lnTo>
                  <a:pt x="259" y="267"/>
                </a:lnTo>
                <a:lnTo>
                  <a:pt x="270" y="262"/>
                </a:lnTo>
                <a:lnTo>
                  <a:pt x="280" y="258"/>
                </a:lnTo>
                <a:lnTo>
                  <a:pt x="290" y="250"/>
                </a:lnTo>
                <a:lnTo>
                  <a:pt x="299" y="243"/>
                </a:lnTo>
                <a:lnTo>
                  <a:pt x="308" y="234"/>
                </a:lnTo>
                <a:lnTo>
                  <a:pt x="308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组合 66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BDDAA9ED-F616-40C4-A98E-9ADE0AA24D98}"/>
              </a:ext>
            </a:extLst>
          </p:cNvPr>
          <p:cNvGrpSpPr/>
          <p:nvPr/>
        </p:nvGrpSpPr>
        <p:grpSpPr>
          <a:xfrm>
            <a:off x="7442654" y="2060272"/>
            <a:ext cx="2158876" cy="1948954"/>
            <a:chOff x="4187245" y="4195175"/>
            <a:chExt cx="2683239" cy="2422330"/>
          </a:xfrm>
          <a:solidFill>
            <a:srgbClr val="0070C0"/>
          </a:solidFill>
        </p:grpSpPr>
        <p:sp>
          <p:nvSpPr>
            <p:cNvPr id="68" name="Freeform 135">
              <a:extLst>
                <a:ext uri="{FF2B5EF4-FFF2-40B4-BE49-F238E27FC236}">
                  <a16:creationId xmlns:a16="http://schemas.microsoft.com/office/drawing/2014/main" id="{EDB7B3B3-7E6E-44F5-ABE7-4A25EADA7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36">
              <a:extLst>
                <a:ext uri="{FF2B5EF4-FFF2-40B4-BE49-F238E27FC236}">
                  <a16:creationId xmlns:a16="http://schemas.microsoft.com/office/drawing/2014/main" id="{736D3DCB-222B-442A-89AA-7DED9304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6266D8C-420B-42AE-B252-0C7A3B881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42" y="3263879"/>
            <a:ext cx="3864734" cy="338647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519B800-47A9-4B73-BBDA-2819AC1FF4CB}"/>
              </a:ext>
            </a:extLst>
          </p:cNvPr>
          <p:cNvSpPr/>
          <p:nvPr/>
        </p:nvSpPr>
        <p:spPr>
          <a:xfrm>
            <a:off x="1057002" y="657203"/>
            <a:ext cx="20422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0070C0"/>
                </a:solidFill>
                <a:cs typeface="+mn-ea"/>
                <a:sym typeface="+mn-lt"/>
              </a:rPr>
              <a:t>Free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A54A3A24-6128-4364-B7E2-5837FCBDFBB3}"/>
              </a:ext>
            </a:extLst>
          </p:cNvPr>
          <p:cNvCxnSpPr>
            <a:cxnSpLocks/>
          </p:cNvCxnSpPr>
          <p:nvPr/>
        </p:nvCxnSpPr>
        <p:spPr>
          <a:xfrm>
            <a:off x="1188396" y="3429000"/>
            <a:ext cx="586140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532C02C5-E8C6-45C7-8715-B78E3761B85E}"/>
              </a:ext>
            </a:extLst>
          </p:cNvPr>
          <p:cNvSpPr txBox="1"/>
          <p:nvPr/>
        </p:nvSpPr>
        <p:spPr>
          <a:xfrm>
            <a:off x="1146831" y="2869975"/>
            <a:ext cx="58930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fontAlgn="auto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903D748-3260-4998-8606-3DCF9FFA5469}"/>
              </a:ext>
            </a:extLst>
          </p:cNvPr>
          <p:cNvGrpSpPr/>
          <p:nvPr/>
        </p:nvGrpSpPr>
        <p:grpSpPr>
          <a:xfrm>
            <a:off x="1681746" y="5031336"/>
            <a:ext cx="2091690" cy="483692"/>
            <a:chOff x="2869589" y="4816190"/>
            <a:chExt cx="2091690" cy="483692"/>
          </a:xfrm>
          <a:solidFill>
            <a:schemeClr val="bg1"/>
          </a:solidFill>
          <a:effectLst>
            <a:outerShdw blurRad="1905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矩形: 圆角 14">
              <a:extLst>
                <a:ext uri="{FF2B5EF4-FFF2-40B4-BE49-F238E27FC236}">
                  <a16:creationId xmlns:a16="http://schemas.microsoft.com/office/drawing/2014/main" id="{F0B0B462-9012-4AB2-9277-272576D8A39F}"/>
                </a:ext>
              </a:extLst>
            </p:cNvPr>
            <p:cNvSpPr/>
            <p:nvPr/>
          </p:nvSpPr>
          <p:spPr>
            <a:xfrm>
              <a:off x="2869589" y="4816190"/>
              <a:ext cx="2091690" cy="4836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5C8513CF-A7F8-4BE8-99D0-B694ABE048DE}"/>
                </a:ext>
              </a:extLst>
            </p:cNvPr>
            <p:cNvSpPr txBox="1"/>
            <p:nvPr/>
          </p:nvSpPr>
          <p:spPr>
            <a:xfrm>
              <a:off x="3045701" y="4885214"/>
              <a:ext cx="181715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ctr">
                <a:defRPr>
                  <a:solidFill>
                    <a:schemeClr val="lt1"/>
                  </a:solidFill>
                  <a:latin typeface="方正黑体_GBK" panose="03000509000000000000" charset="-122"/>
                  <a:ea typeface="方正黑体_GBK" panose="03000509000000000000" charset="-122"/>
                  <a:cs typeface="方正黑体_GBK" panose="03000509000000000000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2029.01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2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 animBg="1"/>
      <p:bldP spid="44" grpId="0" animBg="1"/>
      <p:bldP spid="45" grpId="0" animBg="1"/>
      <p:bldP spid="20" grpId="0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624299-E27B-41DC-B509-07BE22D422E8}"/>
              </a:ext>
            </a:extLst>
          </p:cNvPr>
          <p:cNvSpPr/>
          <p:nvPr/>
        </p:nvSpPr>
        <p:spPr>
          <a:xfrm>
            <a:off x="1860637" y="3335466"/>
            <a:ext cx="485498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55C467-8746-4CDB-8764-1F4056CEE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47" y="2768612"/>
            <a:ext cx="3714750" cy="2476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B2D556-8921-403D-A9B7-B54A29DBBB4D}"/>
              </a:ext>
            </a:extLst>
          </p:cNvPr>
          <p:cNvSpPr/>
          <p:nvPr/>
        </p:nvSpPr>
        <p:spPr>
          <a:xfrm>
            <a:off x="1202635" y="1937983"/>
            <a:ext cx="10201965" cy="3994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9B040B6-1ADB-400D-AED9-467CABE32A49}"/>
              </a:ext>
            </a:extLst>
          </p:cNvPr>
          <p:cNvGrpSpPr/>
          <p:nvPr/>
        </p:nvGrpSpPr>
        <p:grpSpPr>
          <a:xfrm>
            <a:off x="1860637" y="2252524"/>
            <a:ext cx="2638957" cy="836627"/>
            <a:chOff x="1871695" y="2058321"/>
            <a:chExt cx="2638957" cy="836627"/>
          </a:xfrm>
          <a:effectLst>
            <a:outerShdw blurRad="1397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090D0BE-D2EA-4726-B011-745731EF8B47}"/>
                </a:ext>
              </a:extLst>
            </p:cNvPr>
            <p:cNvSpPr/>
            <p:nvPr/>
          </p:nvSpPr>
          <p:spPr>
            <a:xfrm>
              <a:off x="1871695" y="2058321"/>
              <a:ext cx="2638957" cy="83662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30" tIns="309406" rIns="361030" bIns="30940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78B1E7B-04E2-4FCD-A9EF-92AA9FB349E1}"/>
                </a:ext>
              </a:extLst>
            </p:cNvPr>
            <p:cNvSpPr/>
            <p:nvPr/>
          </p:nvSpPr>
          <p:spPr>
            <a:xfrm>
              <a:off x="2259955" y="2253281"/>
              <a:ext cx="186243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8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08B5BEB-E40B-486A-8D22-C363F40C087D}"/>
              </a:ext>
            </a:extLst>
          </p:cNvPr>
          <p:cNvSpPr/>
          <p:nvPr/>
        </p:nvSpPr>
        <p:spPr>
          <a:xfrm>
            <a:off x="7909084" y="2261183"/>
            <a:ext cx="2483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56AD16D-D23E-4905-AC1B-FC619C5A3256}"/>
              </a:ext>
            </a:extLst>
          </p:cNvPr>
          <p:cNvSpPr/>
          <p:nvPr/>
        </p:nvSpPr>
        <p:spPr>
          <a:xfrm>
            <a:off x="1237026" y="2090495"/>
            <a:ext cx="2532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7299E8-367E-49FE-91ED-0B956639F48E}"/>
              </a:ext>
            </a:extLst>
          </p:cNvPr>
          <p:cNvSpPr/>
          <p:nvPr/>
        </p:nvSpPr>
        <p:spPr>
          <a:xfrm>
            <a:off x="8096255" y="4761168"/>
            <a:ext cx="2296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2B36EBC-4651-4A26-BE3E-C9565C3737A5}"/>
              </a:ext>
            </a:extLst>
          </p:cNvPr>
          <p:cNvSpPr/>
          <p:nvPr/>
        </p:nvSpPr>
        <p:spPr>
          <a:xfrm>
            <a:off x="1286116" y="4520534"/>
            <a:ext cx="2566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CFD7AC0-544B-435F-BC2D-6065F01190D5}"/>
              </a:ext>
            </a:extLst>
          </p:cNvPr>
          <p:cNvGrpSpPr/>
          <p:nvPr/>
        </p:nvGrpSpPr>
        <p:grpSpPr>
          <a:xfrm>
            <a:off x="4049903" y="2191659"/>
            <a:ext cx="3681508" cy="3321193"/>
            <a:chOff x="3872230" y="1438964"/>
            <a:chExt cx="4484370" cy="404547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5BD6A7A-7A95-4252-963A-D5347CC1AC38}"/>
                </a:ext>
              </a:extLst>
            </p:cNvPr>
            <p:cNvSpPr/>
            <p:nvPr/>
          </p:nvSpPr>
          <p:spPr>
            <a:xfrm rot="15300000" flipH="1">
              <a:off x="4073579" y="1438964"/>
              <a:ext cx="4045478" cy="40454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1270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22413E4-D349-4524-977E-DC6B9C063633}"/>
                </a:ext>
              </a:extLst>
            </p:cNvPr>
            <p:cNvSpPr/>
            <p:nvPr/>
          </p:nvSpPr>
          <p:spPr>
            <a:xfrm>
              <a:off x="4789805" y="2121535"/>
              <a:ext cx="2612390" cy="261239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DD60B52-32EA-437C-9754-A0514C22188E}"/>
                </a:ext>
              </a:extLst>
            </p:cNvPr>
            <p:cNvSpPr/>
            <p:nvPr/>
          </p:nvSpPr>
          <p:spPr>
            <a:xfrm>
              <a:off x="3872230" y="1626235"/>
              <a:ext cx="756920" cy="75692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100000"/>
                </a:lnSpc>
              </a:pPr>
              <a:endPara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04C461C-433B-4EB0-A06E-801FCFC9FE56}"/>
                </a:ext>
              </a:extLst>
            </p:cNvPr>
            <p:cNvSpPr/>
            <p:nvPr/>
          </p:nvSpPr>
          <p:spPr>
            <a:xfrm>
              <a:off x="3872230" y="4459605"/>
              <a:ext cx="756920" cy="75692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100000"/>
                </a:lnSpc>
              </a:pPr>
              <a:endPara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7E17FF0-8902-4B54-AC0B-46E07F71609D}"/>
                </a:ext>
              </a:extLst>
            </p:cNvPr>
            <p:cNvSpPr/>
            <p:nvPr/>
          </p:nvSpPr>
          <p:spPr>
            <a:xfrm>
              <a:off x="7599680" y="1626235"/>
              <a:ext cx="756920" cy="75692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100000"/>
                </a:lnSpc>
              </a:pPr>
              <a:endPara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CA4493B-4568-47E4-B34E-A1A70C5969AC}"/>
                </a:ext>
              </a:extLst>
            </p:cNvPr>
            <p:cNvSpPr/>
            <p:nvPr/>
          </p:nvSpPr>
          <p:spPr>
            <a:xfrm>
              <a:off x="7599680" y="4459605"/>
              <a:ext cx="756920" cy="75692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100000"/>
                </a:lnSpc>
              </a:pPr>
              <a:endPara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0">
              <a:extLst>
                <a:ext uri="{FF2B5EF4-FFF2-40B4-BE49-F238E27FC236}">
                  <a16:creationId xmlns:a16="http://schemas.microsoft.com/office/drawing/2014/main" id="{743C7A29-3056-451B-AE37-2CB6F3EF29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60190" y="1825625"/>
              <a:ext cx="381000" cy="358140"/>
            </a:xfrm>
            <a:custGeom>
              <a:avLst/>
              <a:gdLst>
                <a:gd name="connsiteX0" fmla="*/ 373712 w 606516"/>
                <a:gd name="connsiteY0" fmla="*/ 411044 h 570098"/>
                <a:gd name="connsiteX1" fmla="*/ 406213 w 606516"/>
                <a:gd name="connsiteY1" fmla="*/ 513558 h 570098"/>
                <a:gd name="connsiteX2" fmla="*/ 410671 w 606516"/>
                <a:gd name="connsiteY2" fmla="*/ 527554 h 570098"/>
                <a:gd name="connsiteX3" fmla="*/ 425250 w 606516"/>
                <a:gd name="connsiteY3" fmla="*/ 486400 h 570098"/>
                <a:gd name="connsiteX4" fmla="*/ 434072 w 606516"/>
                <a:gd name="connsiteY4" fmla="*/ 437553 h 570098"/>
                <a:gd name="connsiteX5" fmla="*/ 434165 w 606516"/>
                <a:gd name="connsiteY5" fmla="*/ 437553 h 570098"/>
                <a:gd name="connsiteX6" fmla="*/ 434258 w 606516"/>
                <a:gd name="connsiteY6" fmla="*/ 437553 h 570098"/>
                <a:gd name="connsiteX7" fmla="*/ 434443 w 606516"/>
                <a:gd name="connsiteY7" fmla="*/ 437553 h 570098"/>
                <a:gd name="connsiteX8" fmla="*/ 434536 w 606516"/>
                <a:gd name="connsiteY8" fmla="*/ 437553 h 570098"/>
                <a:gd name="connsiteX9" fmla="*/ 443358 w 606516"/>
                <a:gd name="connsiteY9" fmla="*/ 486400 h 570098"/>
                <a:gd name="connsiteX10" fmla="*/ 457937 w 606516"/>
                <a:gd name="connsiteY10" fmla="*/ 527554 h 570098"/>
                <a:gd name="connsiteX11" fmla="*/ 462395 w 606516"/>
                <a:gd name="connsiteY11" fmla="*/ 513558 h 570098"/>
                <a:gd name="connsiteX12" fmla="*/ 494804 w 606516"/>
                <a:gd name="connsiteY12" fmla="*/ 411044 h 570098"/>
                <a:gd name="connsiteX13" fmla="*/ 562221 w 606516"/>
                <a:gd name="connsiteY13" fmla="*/ 443485 h 570098"/>
                <a:gd name="connsiteX14" fmla="*/ 606516 w 606516"/>
                <a:gd name="connsiteY14" fmla="*/ 570098 h 570098"/>
                <a:gd name="connsiteX15" fmla="*/ 434443 w 606516"/>
                <a:gd name="connsiteY15" fmla="*/ 570098 h 570098"/>
                <a:gd name="connsiteX16" fmla="*/ 434072 w 606516"/>
                <a:gd name="connsiteY16" fmla="*/ 570098 h 570098"/>
                <a:gd name="connsiteX17" fmla="*/ 374362 w 606516"/>
                <a:gd name="connsiteY17" fmla="*/ 570098 h 570098"/>
                <a:gd name="connsiteX18" fmla="*/ 374362 w 606516"/>
                <a:gd name="connsiteY18" fmla="*/ 569727 h 570098"/>
                <a:gd name="connsiteX19" fmla="*/ 374269 w 606516"/>
                <a:gd name="connsiteY19" fmla="*/ 556102 h 570098"/>
                <a:gd name="connsiteX20" fmla="*/ 366840 w 606516"/>
                <a:gd name="connsiteY20" fmla="*/ 473702 h 570098"/>
                <a:gd name="connsiteX21" fmla="*/ 337681 w 606516"/>
                <a:gd name="connsiteY21" fmla="*/ 430323 h 570098"/>
                <a:gd name="connsiteX22" fmla="*/ 373712 w 606516"/>
                <a:gd name="connsiteY22" fmla="*/ 411044 h 570098"/>
                <a:gd name="connsiteX23" fmla="*/ 111694 w 606516"/>
                <a:gd name="connsiteY23" fmla="*/ 411044 h 570098"/>
                <a:gd name="connsiteX24" fmla="*/ 144097 w 606516"/>
                <a:gd name="connsiteY24" fmla="*/ 513541 h 570098"/>
                <a:gd name="connsiteX25" fmla="*/ 148554 w 606516"/>
                <a:gd name="connsiteY25" fmla="*/ 527535 h 570098"/>
                <a:gd name="connsiteX26" fmla="*/ 163130 w 606516"/>
                <a:gd name="connsiteY26" fmla="*/ 486388 h 570098"/>
                <a:gd name="connsiteX27" fmla="*/ 171951 w 606516"/>
                <a:gd name="connsiteY27" fmla="*/ 437549 h 570098"/>
                <a:gd name="connsiteX28" fmla="*/ 172044 w 606516"/>
                <a:gd name="connsiteY28" fmla="*/ 437549 h 570098"/>
                <a:gd name="connsiteX29" fmla="*/ 172230 w 606516"/>
                <a:gd name="connsiteY29" fmla="*/ 437549 h 570098"/>
                <a:gd name="connsiteX30" fmla="*/ 172323 w 606516"/>
                <a:gd name="connsiteY30" fmla="*/ 437549 h 570098"/>
                <a:gd name="connsiteX31" fmla="*/ 172416 w 606516"/>
                <a:gd name="connsiteY31" fmla="*/ 437549 h 570098"/>
                <a:gd name="connsiteX32" fmla="*/ 181236 w 606516"/>
                <a:gd name="connsiteY32" fmla="*/ 486388 h 570098"/>
                <a:gd name="connsiteX33" fmla="*/ 195813 w 606516"/>
                <a:gd name="connsiteY33" fmla="*/ 527535 h 570098"/>
                <a:gd name="connsiteX34" fmla="*/ 200269 w 606516"/>
                <a:gd name="connsiteY34" fmla="*/ 513541 h 570098"/>
                <a:gd name="connsiteX35" fmla="*/ 232766 w 606516"/>
                <a:gd name="connsiteY35" fmla="*/ 411044 h 570098"/>
                <a:gd name="connsiteX36" fmla="*/ 300079 w 606516"/>
                <a:gd name="connsiteY36" fmla="*/ 443480 h 570098"/>
                <a:gd name="connsiteX37" fmla="*/ 344552 w 606516"/>
                <a:gd name="connsiteY37" fmla="*/ 569887 h 570098"/>
                <a:gd name="connsiteX38" fmla="*/ 172416 w 606516"/>
                <a:gd name="connsiteY38" fmla="*/ 569887 h 570098"/>
                <a:gd name="connsiteX39" fmla="*/ 172044 w 606516"/>
                <a:gd name="connsiteY39" fmla="*/ 569887 h 570098"/>
                <a:gd name="connsiteX40" fmla="*/ 0 w 606516"/>
                <a:gd name="connsiteY40" fmla="*/ 569887 h 570098"/>
                <a:gd name="connsiteX41" fmla="*/ 44287 w 606516"/>
                <a:gd name="connsiteY41" fmla="*/ 443480 h 570098"/>
                <a:gd name="connsiteX42" fmla="*/ 111694 w 606516"/>
                <a:gd name="connsiteY42" fmla="*/ 411044 h 570098"/>
                <a:gd name="connsiteX43" fmla="*/ 434261 w 606516"/>
                <a:gd name="connsiteY43" fmla="*/ 196698 h 570098"/>
                <a:gd name="connsiteX44" fmla="*/ 514298 w 606516"/>
                <a:gd name="connsiteY44" fmla="*/ 278742 h 570098"/>
                <a:gd name="connsiteX45" fmla="*/ 434632 w 606516"/>
                <a:gd name="connsiteY45" fmla="*/ 403987 h 570098"/>
                <a:gd name="connsiteX46" fmla="*/ 434168 w 606516"/>
                <a:gd name="connsiteY46" fmla="*/ 403987 h 570098"/>
                <a:gd name="connsiteX47" fmla="*/ 433704 w 606516"/>
                <a:gd name="connsiteY47" fmla="*/ 403987 h 570098"/>
                <a:gd name="connsiteX48" fmla="*/ 354038 w 606516"/>
                <a:gd name="connsiteY48" fmla="*/ 278742 h 570098"/>
                <a:gd name="connsiteX49" fmla="*/ 434261 w 606516"/>
                <a:gd name="connsiteY49" fmla="*/ 196698 h 570098"/>
                <a:gd name="connsiteX50" fmla="*/ 172044 w 606516"/>
                <a:gd name="connsiteY50" fmla="*/ 196698 h 570098"/>
                <a:gd name="connsiteX51" fmla="*/ 252267 w 606516"/>
                <a:gd name="connsiteY51" fmla="*/ 278742 h 570098"/>
                <a:gd name="connsiteX52" fmla="*/ 172694 w 606516"/>
                <a:gd name="connsiteY52" fmla="*/ 403987 h 570098"/>
                <a:gd name="connsiteX53" fmla="*/ 172230 w 606516"/>
                <a:gd name="connsiteY53" fmla="*/ 403987 h 570098"/>
                <a:gd name="connsiteX54" fmla="*/ 171673 w 606516"/>
                <a:gd name="connsiteY54" fmla="*/ 403987 h 570098"/>
                <a:gd name="connsiteX55" fmla="*/ 91821 w 606516"/>
                <a:gd name="connsiteY55" fmla="*/ 278742 h 570098"/>
                <a:gd name="connsiteX56" fmla="*/ 172044 w 606516"/>
                <a:gd name="connsiteY56" fmla="*/ 196698 h 570098"/>
                <a:gd name="connsiteX57" fmla="*/ 301680 w 606516"/>
                <a:gd name="connsiteY57" fmla="*/ 52170 h 570098"/>
                <a:gd name="connsiteX58" fmla="*/ 303165 w 606516"/>
                <a:gd name="connsiteY58" fmla="*/ 52170 h 570098"/>
                <a:gd name="connsiteX59" fmla="*/ 336763 w 606516"/>
                <a:gd name="connsiteY59" fmla="*/ 85443 h 570098"/>
                <a:gd name="connsiteX60" fmla="*/ 303444 w 606516"/>
                <a:gd name="connsiteY60" fmla="*/ 118809 h 570098"/>
                <a:gd name="connsiteX61" fmla="*/ 270031 w 606516"/>
                <a:gd name="connsiteY61" fmla="*/ 85443 h 570098"/>
                <a:gd name="connsiteX62" fmla="*/ 270031 w 606516"/>
                <a:gd name="connsiteY62" fmla="*/ 83775 h 570098"/>
                <a:gd name="connsiteX63" fmla="*/ 279034 w 606516"/>
                <a:gd name="connsiteY63" fmla="*/ 85443 h 570098"/>
                <a:gd name="connsiteX64" fmla="*/ 303444 w 606516"/>
                <a:gd name="connsiteY64" fmla="*/ 61067 h 570098"/>
                <a:gd name="connsiteX65" fmla="*/ 301680 w 606516"/>
                <a:gd name="connsiteY65" fmla="*/ 52170 h 570098"/>
                <a:gd name="connsiteX66" fmla="*/ 303340 w 606516"/>
                <a:gd name="connsiteY66" fmla="*/ 27249 h 570098"/>
                <a:gd name="connsiteX67" fmla="*/ 244838 w 606516"/>
                <a:gd name="connsiteY67" fmla="*/ 85547 h 570098"/>
                <a:gd name="connsiteX68" fmla="*/ 303340 w 606516"/>
                <a:gd name="connsiteY68" fmla="*/ 143845 h 570098"/>
                <a:gd name="connsiteX69" fmla="*/ 361750 w 606516"/>
                <a:gd name="connsiteY69" fmla="*/ 85547 h 570098"/>
                <a:gd name="connsiteX70" fmla="*/ 303340 w 606516"/>
                <a:gd name="connsiteY70" fmla="*/ 27249 h 570098"/>
                <a:gd name="connsiteX71" fmla="*/ 303340 w 606516"/>
                <a:gd name="connsiteY71" fmla="*/ 0 h 570098"/>
                <a:gd name="connsiteX72" fmla="*/ 336120 w 606516"/>
                <a:gd name="connsiteY72" fmla="*/ 5932 h 570098"/>
                <a:gd name="connsiteX73" fmla="*/ 390443 w 606516"/>
                <a:gd name="connsiteY73" fmla="*/ 35961 h 570098"/>
                <a:gd name="connsiteX74" fmla="*/ 434552 w 606516"/>
                <a:gd name="connsiteY74" fmla="*/ 75259 h 570098"/>
                <a:gd name="connsiteX75" fmla="*/ 435202 w 606516"/>
                <a:gd name="connsiteY75" fmla="*/ 96577 h 570098"/>
                <a:gd name="connsiteX76" fmla="*/ 426288 w 606516"/>
                <a:gd name="connsiteY76" fmla="*/ 105845 h 570098"/>
                <a:gd name="connsiteX77" fmla="*/ 364814 w 606516"/>
                <a:gd name="connsiteY77" fmla="*/ 153392 h 570098"/>
                <a:gd name="connsiteX78" fmla="*/ 307612 w 606516"/>
                <a:gd name="connsiteY78" fmla="*/ 170816 h 570098"/>
                <a:gd name="connsiteX79" fmla="*/ 303340 w 606516"/>
                <a:gd name="connsiteY79" fmla="*/ 170909 h 570098"/>
                <a:gd name="connsiteX80" fmla="*/ 298976 w 606516"/>
                <a:gd name="connsiteY80" fmla="*/ 170816 h 570098"/>
                <a:gd name="connsiteX81" fmla="*/ 241774 w 606516"/>
                <a:gd name="connsiteY81" fmla="*/ 153392 h 570098"/>
                <a:gd name="connsiteX82" fmla="*/ 180393 w 606516"/>
                <a:gd name="connsiteY82" fmla="*/ 105845 h 570098"/>
                <a:gd name="connsiteX83" fmla="*/ 171478 w 606516"/>
                <a:gd name="connsiteY83" fmla="*/ 96577 h 570098"/>
                <a:gd name="connsiteX84" fmla="*/ 172036 w 606516"/>
                <a:gd name="connsiteY84" fmla="*/ 75259 h 570098"/>
                <a:gd name="connsiteX85" fmla="*/ 216144 w 606516"/>
                <a:gd name="connsiteY85" fmla="*/ 35961 h 570098"/>
                <a:gd name="connsiteX86" fmla="*/ 270468 w 606516"/>
                <a:gd name="connsiteY86" fmla="*/ 5932 h 570098"/>
                <a:gd name="connsiteX87" fmla="*/ 303340 w 606516"/>
                <a:gd name="connsiteY87" fmla="*/ 0 h 57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06516" h="570098">
                  <a:moveTo>
                    <a:pt x="373712" y="411044"/>
                  </a:moveTo>
                  <a:lnTo>
                    <a:pt x="406213" y="513558"/>
                  </a:lnTo>
                  <a:lnTo>
                    <a:pt x="410671" y="527554"/>
                  </a:lnTo>
                  <a:lnTo>
                    <a:pt x="425250" y="486400"/>
                  </a:lnTo>
                  <a:cubicBezTo>
                    <a:pt x="391820" y="439778"/>
                    <a:pt x="427850" y="437553"/>
                    <a:pt x="434072" y="437553"/>
                  </a:cubicBezTo>
                  <a:lnTo>
                    <a:pt x="434165" y="437553"/>
                  </a:lnTo>
                  <a:lnTo>
                    <a:pt x="434258" y="437553"/>
                  </a:lnTo>
                  <a:lnTo>
                    <a:pt x="434443" y="437553"/>
                  </a:lnTo>
                  <a:lnTo>
                    <a:pt x="434536" y="437553"/>
                  </a:lnTo>
                  <a:cubicBezTo>
                    <a:pt x="440851" y="437553"/>
                    <a:pt x="476788" y="439778"/>
                    <a:pt x="443358" y="486400"/>
                  </a:cubicBezTo>
                  <a:lnTo>
                    <a:pt x="457937" y="527554"/>
                  </a:lnTo>
                  <a:lnTo>
                    <a:pt x="462395" y="513558"/>
                  </a:lnTo>
                  <a:lnTo>
                    <a:pt x="494804" y="411044"/>
                  </a:lnTo>
                  <a:cubicBezTo>
                    <a:pt x="494804" y="411044"/>
                    <a:pt x="520062" y="427450"/>
                    <a:pt x="562221" y="443485"/>
                  </a:cubicBezTo>
                  <a:cubicBezTo>
                    <a:pt x="608652" y="460355"/>
                    <a:pt x="605681" y="498357"/>
                    <a:pt x="606516" y="570098"/>
                  </a:cubicBezTo>
                  <a:lnTo>
                    <a:pt x="434443" y="570098"/>
                  </a:lnTo>
                  <a:lnTo>
                    <a:pt x="434072" y="570098"/>
                  </a:lnTo>
                  <a:lnTo>
                    <a:pt x="374362" y="570098"/>
                  </a:lnTo>
                  <a:lnTo>
                    <a:pt x="374362" y="569727"/>
                  </a:lnTo>
                  <a:cubicBezTo>
                    <a:pt x="374362" y="565000"/>
                    <a:pt x="374269" y="560458"/>
                    <a:pt x="374269" y="556102"/>
                  </a:cubicBezTo>
                  <a:cubicBezTo>
                    <a:pt x="373897" y="522641"/>
                    <a:pt x="373619" y="496132"/>
                    <a:pt x="366840" y="473702"/>
                  </a:cubicBezTo>
                  <a:cubicBezTo>
                    <a:pt x="361268" y="455349"/>
                    <a:pt x="351703" y="441075"/>
                    <a:pt x="337681" y="430323"/>
                  </a:cubicBezTo>
                  <a:cubicBezTo>
                    <a:pt x="360711" y="419571"/>
                    <a:pt x="373712" y="411044"/>
                    <a:pt x="373712" y="411044"/>
                  </a:cubicBezTo>
                  <a:close/>
                  <a:moveTo>
                    <a:pt x="111694" y="411044"/>
                  </a:moveTo>
                  <a:lnTo>
                    <a:pt x="144097" y="513541"/>
                  </a:lnTo>
                  <a:lnTo>
                    <a:pt x="148554" y="527535"/>
                  </a:lnTo>
                  <a:lnTo>
                    <a:pt x="163130" y="486388"/>
                  </a:lnTo>
                  <a:cubicBezTo>
                    <a:pt x="129706" y="439773"/>
                    <a:pt x="165730" y="437549"/>
                    <a:pt x="171951" y="437549"/>
                  </a:cubicBezTo>
                  <a:lnTo>
                    <a:pt x="172044" y="437549"/>
                  </a:lnTo>
                  <a:lnTo>
                    <a:pt x="172230" y="437549"/>
                  </a:lnTo>
                  <a:lnTo>
                    <a:pt x="172323" y="437549"/>
                  </a:lnTo>
                  <a:lnTo>
                    <a:pt x="172416" y="437549"/>
                  </a:lnTo>
                  <a:cubicBezTo>
                    <a:pt x="178729" y="437549"/>
                    <a:pt x="214661" y="439773"/>
                    <a:pt x="181236" y="486388"/>
                  </a:cubicBezTo>
                  <a:lnTo>
                    <a:pt x="195813" y="527535"/>
                  </a:lnTo>
                  <a:lnTo>
                    <a:pt x="200269" y="513541"/>
                  </a:lnTo>
                  <a:lnTo>
                    <a:pt x="232766" y="411044"/>
                  </a:lnTo>
                  <a:cubicBezTo>
                    <a:pt x="232766" y="411044"/>
                    <a:pt x="258020" y="427447"/>
                    <a:pt x="300079" y="443480"/>
                  </a:cubicBezTo>
                  <a:cubicBezTo>
                    <a:pt x="346502" y="460347"/>
                    <a:pt x="343624" y="498343"/>
                    <a:pt x="344552" y="569887"/>
                  </a:cubicBezTo>
                  <a:lnTo>
                    <a:pt x="172416" y="569887"/>
                  </a:lnTo>
                  <a:lnTo>
                    <a:pt x="172044" y="569887"/>
                  </a:lnTo>
                  <a:lnTo>
                    <a:pt x="0" y="569887"/>
                  </a:lnTo>
                  <a:cubicBezTo>
                    <a:pt x="1021" y="498343"/>
                    <a:pt x="-1950" y="460347"/>
                    <a:pt x="44287" y="443480"/>
                  </a:cubicBezTo>
                  <a:cubicBezTo>
                    <a:pt x="86439" y="427447"/>
                    <a:pt x="111694" y="411044"/>
                    <a:pt x="111694" y="411044"/>
                  </a:cubicBezTo>
                  <a:close/>
                  <a:moveTo>
                    <a:pt x="434261" y="196698"/>
                  </a:moveTo>
                  <a:cubicBezTo>
                    <a:pt x="441132" y="196420"/>
                    <a:pt x="510677" y="195678"/>
                    <a:pt x="514298" y="278742"/>
                  </a:cubicBezTo>
                  <a:cubicBezTo>
                    <a:pt x="514298" y="278742"/>
                    <a:pt x="527854" y="402967"/>
                    <a:pt x="434632" y="403987"/>
                  </a:cubicBezTo>
                  <a:lnTo>
                    <a:pt x="434168" y="403987"/>
                  </a:lnTo>
                  <a:lnTo>
                    <a:pt x="433704" y="403987"/>
                  </a:lnTo>
                  <a:cubicBezTo>
                    <a:pt x="340574" y="402967"/>
                    <a:pt x="354038" y="278742"/>
                    <a:pt x="354038" y="278742"/>
                  </a:cubicBezTo>
                  <a:cubicBezTo>
                    <a:pt x="357937" y="195678"/>
                    <a:pt x="427483" y="196420"/>
                    <a:pt x="434261" y="196698"/>
                  </a:cubicBezTo>
                  <a:close/>
                  <a:moveTo>
                    <a:pt x="172044" y="196698"/>
                  </a:moveTo>
                  <a:cubicBezTo>
                    <a:pt x="178915" y="196420"/>
                    <a:pt x="248460" y="195678"/>
                    <a:pt x="252267" y="278742"/>
                  </a:cubicBezTo>
                  <a:cubicBezTo>
                    <a:pt x="252267" y="278742"/>
                    <a:pt x="265916" y="402967"/>
                    <a:pt x="172694" y="403987"/>
                  </a:cubicBezTo>
                  <a:lnTo>
                    <a:pt x="172230" y="403987"/>
                  </a:lnTo>
                  <a:lnTo>
                    <a:pt x="171673" y="403987"/>
                  </a:lnTo>
                  <a:cubicBezTo>
                    <a:pt x="78636" y="402967"/>
                    <a:pt x="92099" y="278742"/>
                    <a:pt x="91821" y="278742"/>
                  </a:cubicBezTo>
                  <a:cubicBezTo>
                    <a:pt x="95720" y="195678"/>
                    <a:pt x="165266" y="196420"/>
                    <a:pt x="172044" y="196698"/>
                  </a:cubicBezTo>
                  <a:close/>
                  <a:moveTo>
                    <a:pt x="301680" y="52170"/>
                  </a:moveTo>
                  <a:lnTo>
                    <a:pt x="303165" y="52170"/>
                  </a:lnTo>
                  <a:cubicBezTo>
                    <a:pt x="321728" y="52077"/>
                    <a:pt x="336763" y="66906"/>
                    <a:pt x="336763" y="85443"/>
                  </a:cubicBezTo>
                  <a:cubicBezTo>
                    <a:pt x="336763" y="103795"/>
                    <a:pt x="321913" y="118624"/>
                    <a:pt x="303444" y="118809"/>
                  </a:cubicBezTo>
                  <a:cubicBezTo>
                    <a:pt x="284881" y="118902"/>
                    <a:pt x="269938" y="104073"/>
                    <a:pt x="270031" y="85443"/>
                  </a:cubicBezTo>
                  <a:lnTo>
                    <a:pt x="270031" y="83775"/>
                  </a:lnTo>
                  <a:cubicBezTo>
                    <a:pt x="272908" y="84794"/>
                    <a:pt x="275878" y="85443"/>
                    <a:pt x="279034" y="85443"/>
                  </a:cubicBezTo>
                  <a:cubicBezTo>
                    <a:pt x="292677" y="85443"/>
                    <a:pt x="303444" y="74507"/>
                    <a:pt x="303444" y="61067"/>
                  </a:cubicBezTo>
                  <a:cubicBezTo>
                    <a:pt x="303351" y="58009"/>
                    <a:pt x="302794" y="54858"/>
                    <a:pt x="301680" y="52170"/>
                  </a:cubicBezTo>
                  <a:close/>
                  <a:moveTo>
                    <a:pt x="303340" y="27249"/>
                  </a:moveTo>
                  <a:cubicBezTo>
                    <a:pt x="271025" y="27249"/>
                    <a:pt x="244838" y="53293"/>
                    <a:pt x="244838" y="85547"/>
                  </a:cubicBezTo>
                  <a:cubicBezTo>
                    <a:pt x="244838" y="117801"/>
                    <a:pt x="271025" y="143845"/>
                    <a:pt x="303340" y="143845"/>
                  </a:cubicBezTo>
                  <a:cubicBezTo>
                    <a:pt x="335656" y="143845"/>
                    <a:pt x="361750" y="117801"/>
                    <a:pt x="361750" y="85547"/>
                  </a:cubicBezTo>
                  <a:cubicBezTo>
                    <a:pt x="361750" y="53293"/>
                    <a:pt x="335656" y="27249"/>
                    <a:pt x="303340" y="27249"/>
                  </a:cubicBezTo>
                  <a:close/>
                  <a:moveTo>
                    <a:pt x="303340" y="0"/>
                  </a:moveTo>
                  <a:cubicBezTo>
                    <a:pt x="314484" y="185"/>
                    <a:pt x="325348" y="2224"/>
                    <a:pt x="336120" y="5932"/>
                  </a:cubicBezTo>
                  <a:cubicBezTo>
                    <a:pt x="356085" y="12883"/>
                    <a:pt x="373729" y="23634"/>
                    <a:pt x="390443" y="35961"/>
                  </a:cubicBezTo>
                  <a:cubicBezTo>
                    <a:pt x="410316" y="50698"/>
                    <a:pt x="434552" y="75259"/>
                    <a:pt x="434552" y="75259"/>
                  </a:cubicBezTo>
                  <a:cubicBezTo>
                    <a:pt x="440217" y="81006"/>
                    <a:pt x="440495" y="90645"/>
                    <a:pt x="435202" y="96577"/>
                  </a:cubicBezTo>
                  <a:cubicBezTo>
                    <a:pt x="435202" y="96577"/>
                    <a:pt x="432695" y="99264"/>
                    <a:pt x="426288" y="105845"/>
                  </a:cubicBezTo>
                  <a:cubicBezTo>
                    <a:pt x="407901" y="124474"/>
                    <a:pt x="387843" y="140880"/>
                    <a:pt x="364814" y="153392"/>
                  </a:cubicBezTo>
                  <a:cubicBezTo>
                    <a:pt x="346985" y="163124"/>
                    <a:pt x="328227" y="169797"/>
                    <a:pt x="307612" y="170816"/>
                  </a:cubicBezTo>
                  <a:cubicBezTo>
                    <a:pt x="306126" y="170909"/>
                    <a:pt x="304826" y="170909"/>
                    <a:pt x="303340" y="170909"/>
                  </a:cubicBezTo>
                  <a:cubicBezTo>
                    <a:pt x="301855" y="170909"/>
                    <a:pt x="300462" y="170909"/>
                    <a:pt x="298976" y="170816"/>
                  </a:cubicBezTo>
                  <a:cubicBezTo>
                    <a:pt x="278454" y="169797"/>
                    <a:pt x="259603" y="163124"/>
                    <a:pt x="241774" y="153392"/>
                  </a:cubicBezTo>
                  <a:cubicBezTo>
                    <a:pt x="218744" y="140787"/>
                    <a:pt x="198687" y="124474"/>
                    <a:pt x="180393" y="105845"/>
                  </a:cubicBezTo>
                  <a:cubicBezTo>
                    <a:pt x="173893" y="99264"/>
                    <a:pt x="171478" y="96577"/>
                    <a:pt x="171478" y="96577"/>
                  </a:cubicBezTo>
                  <a:cubicBezTo>
                    <a:pt x="166278" y="90459"/>
                    <a:pt x="166464" y="81006"/>
                    <a:pt x="172036" y="75259"/>
                  </a:cubicBezTo>
                  <a:cubicBezTo>
                    <a:pt x="172036" y="75259"/>
                    <a:pt x="196365" y="50698"/>
                    <a:pt x="216144" y="35961"/>
                  </a:cubicBezTo>
                  <a:cubicBezTo>
                    <a:pt x="232952" y="23542"/>
                    <a:pt x="250688" y="12790"/>
                    <a:pt x="270468" y="5932"/>
                  </a:cubicBezTo>
                  <a:cubicBezTo>
                    <a:pt x="281240" y="2224"/>
                    <a:pt x="292197" y="0"/>
                    <a:pt x="3033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0">
              <a:extLst>
                <a:ext uri="{FF2B5EF4-FFF2-40B4-BE49-F238E27FC236}">
                  <a16:creationId xmlns:a16="http://schemas.microsoft.com/office/drawing/2014/main" id="{4DE17E39-6E18-43D5-B8C6-6422E24DDB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5575" y="1826260"/>
              <a:ext cx="405765" cy="357505"/>
            </a:xfrm>
            <a:custGeom>
              <a:avLst/>
              <a:gdLst>
                <a:gd name="connsiteX0" fmla="*/ 351345 w 606227"/>
                <a:gd name="connsiteY0" fmla="*/ 426074 h 533192"/>
                <a:gd name="connsiteX1" fmla="*/ 407490 w 606227"/>
                <a:gd name="connsiteY1" fmla="*/ 426074 h 533192"/>
                <a:gd name="connsiteX2" fmla="*/ 446467 w 606227"/>
                <a:gd name="connsiteY2" fmla="*/ 533192 h 533192"/>
                <a:gd name="connsiteX3" fmla="*/ 390229 w 606227"/>
                <a:gd name="connsiteY3" fmla="*/ 533192 h 533192"/>
                <a:gd name="connsiteX4" fmla="*/ 198757 w 606227"/>
                <a:gd name="connsiteY4" fmla="*/ 426074 h 533192"/>
                <a:gd name="connsiteX5" fmla="*/ 255023 w 606227"/>
                <a:gd name="connsiteY5" fmla="*/ 426074 h 533192"/>
                <a:gd name="connsiteX6" fmla="*/ 216119 w 606227"/>
                <a:gd name="connsiteY6" fmla="*/ 533192 h 533192"/>
                <a:gd name="connsiteX7" fmla="*/ 159760 w 606227"/>
                <a:gd name="connsiteY7" fmla="*/ 533192 h 533192"/>
                <a:gd name="connsiteX8" fmla="*/ 304170 w 606227"/>
                <a:gd name="connsiteY8" fmla="*/ 146113 h 533192"/>
                <a:gd name="connsiteX9" fmla="*/ 292193 w 606227"/>
                <a:gd name="connsiteY9" fmla="*/ 158070 h 533192"/>
                <a:gd name="connsiteX10" fmla="*/ 292193 w 606227"/>
                <a:gd name="connsiteY10" fmla="*/ 298304 h 533192"/>
                <a:gd name="connsiteX11" fmla="*/ 248833 w 606227"/>
                <a:gd name="connsiteY11" fmla="*/ 298304 h 533192"/>
                <a:gd name="connsiteX12" fmla="*/ 248833 w 606227"/>
                <a:gd name="connsiteY12" fmla="*/ 220448 h 533192"/>
                <a:gd name="connsiteX13" fmla="*/ 236856 w 606227"/>
                <a:gd name="connsiteY13" fmla="*/ 208491 h 533192"/>
                <a:gd name="connsiteX14" fmla="*/ 224786 w 606227"/>
                <a:gd name="connsiteY14" fmla="*/ 220448 h 533192"/>
                <a:gd name="connsiteX15" fmla="*/ 224786 w 606227"/>
                <a:gd name="connsiteY15" fmla="*/ 297841 h 533192"/>
                <a:gd name="connsiteX16" fmla="*/ 190153 w 606227"/>
                <a:gd name="connsiteY16" fmla="*/ 297841 h 533192"/>
                <a:gd name="connsiteX17" fmla="*/ 178176 w 606227"/>
                <a:gd name="connsiteY17" fmla="*/ 309797 h 533192"/>
                <a:gd name="connsiteX18" fmla="*/ 190153 w 606227"/>
                <a:gd name="connsiteY18" fmla="*/ 321846 h 533192"/>
                <a:gd name="connsiteX19" fmla="*/ 418187 w 606227"/>
                <a:gd name="connsiteY19" fmla="*/ 321846 h 533192"/>
                <a:gd name="connsiteX20" fmla="*/ 430165 w 606227"/>
                <a:gd name="connsiteY20" fmla="*/ 309797 h 533192"/>
                <a:gd name="connsiteX21" fmla="*/ 418187 w 606227"/>
                <a:gd name="connsiteY21" fmla="*/ 297841 h 533192"/>
                <a:gd name="connsiteX22" fmla="*/ 383555 w 606227"/>
                <a:gd name="connsiteY22" fmla="*/ 297841 h 533192"/>
                <a:gd name="connsiteX23" fmla="*/ 383555 w 606227"/>
                <a:gd name="connsiteY23" fmla="*/ 186339 h 533192"/>
                <a:gd name="connsiteX24" fmla="*/ 371485 w 606227"/>
                <a:gd name="connsiteY24" fmla="*/ 174382 h 533192"/>
                <a:gd name="connsiteX25" fmla="*/ 359508 w 606227"/>
                <a:gd name="connsiteY25" fmla="*/ 186339 h 533192"/>
                <a:gd name="connsiteX26" fmla="*/ 359508 w 606227"/>
                <a:gd name="connsiteY26" fmla="*/ 297841 h 533192"/>
                <a:gd name="connsiteX27" fmla="*/ 316148 w 606227"/>
                <a:gd name="connsiteY27" fmla="*/ 297841 h 533192"/>
                <a:gd name="connsiteX28" fmla="*/ 316148 w 606227"/>
                <a:gd name="connsiteY28" fmla="*/ 158070 h 533192"/>
                <a:gd name="connsiteX29" fmla="*/ 304170 w 606227"/>
                <a:gd name="connsiteY29" fmla="*/ 146113 h 533192"/>
                <a:gd name="connsiteX30" fmla="*/ 47632 w 606227"/>
                <a:gd name="connsiteY30" fmla="*/ 64920 h 533192"/>
                <a:gd name="connsiteX31" fmla="*/ 558666 w 606227"/>
                <a:gd name="connsiteY31" fmla="*/ 64920 h 533192"/>
                <a:gd name="connsiteX32" fmla="*/ 558666 w 606227"/>
                <a:gd name="connsiteY32" fmla="*/ 335749 h 533192"/>
                <a:gd name="connsiteX33" fmla="*/ 498036 w 606227"/>
                <a:gd name="connsiteY33" fmla="*/ 396366 h 533192"/>
                <a:gd name="connsiteX34" fmla="*/ 108354 w 606227"/>
                <a:gd name="connsiteY34" fmla="*/ 396366 h 533192"/>
                <a:gd name="connsiteX35" fmla="*/ 47632 w 606227"/>
                <a:gd name="connsiteY35" fmla="*/ 335749 h 533192"/>
                <a:gd name="connsiteX36" fmla="*/ 0 w 606227"/>
                <a:gd name="connsiteY36" fmla="*/ 0 h 533192"/>
                <a:gd name="connsiteX37" fmla="*/ 606227 w 606227"/>
                <a:gd name="connsiteY37" fmla="*/ 0 h 533192"/>
                <a:gd name="connsiteX38" fmla="*/ 606227 w 606227"/>
                <a:gd name="connsiteY38" fmla="*/ 35565 h 533192"/>
                <a:gd name="connsiteX39" fmla="*/ 0 w 606227"/>
                <a:gd name="connsiteY39" fmla="*/ 35565 h 53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6227" h="533192">
                  <a:moveTo>
                    <a:pt x="351345" y="426074"/>
                  </a:moveTo>
                  <a:lnTo>
                    <a:pt x="407490" y="426074"/>
                  </a:lnTo>
                  <a:lnTo>
                    <a:pt x="446467" y="533192"/>
                  </a:lnTo>
                  <a:lnTo>
                    <a:pt x="390229" y="533192"/>
                  </a:lnTo>
                  <a:close/>
                  <a:moveTo>
                    <a:pt x="198757" y="426074"/>
                  </a:moveTo>
                  <a:lnTo>
                    <a:pt x="255023" y="426074"/>
                  </a:lnTo>
                  <a:lnTo>
                    <a:pt x="216119" y="533192"/>
                  </a:lnTo>
                  <a:lnTo>
                    <a:pt x="159760" y="533192"/>
                  </a:lnTo>
                  <a:close/>
                  <a:moveTo>
                    <a:pt x="304170" y="146113"/>
                  </a:moveTo>
                  <a:cubicBezTo>
                    <a:pt x="297485" y="146113"/>
                    <a:pt x="292193" y="151396"/>
                    <a:pt x="292193" y="158070"/>
                  </a:cubicBezTo>
                  <a:lnTo>
                    <a:pt x="292193" y="298304"/>
                  </a:lnTo>
                  <a:lnTo>
                    <a:pt x="248833" y="298304"/>
                  </a:lnTo>
                  <a:lnTo>
                    <a:pt x="248833" y="220448"/>
                  </a:lnTo>
                  <a:cubicBezTo>
                    <a:pt x="248833" y="213774"/>
                    <a:pt x="243541" y="208491"/>
                    <a:pt x="236856" y="208491"/>
                  </a:cubicBezTo>
                  <a:cubicBezTo>
                    <a:pt x="230171" y="208491"/>
                    <a:pt x="224786" y="213774"/>
                    <a:pt x="224786" y="220448"/>
                  </a:cubicBezTo>
                  <a:lnTo>
                    <a:pt x="224786" y="297841"/>
                  </a:lnTo>
                  <a:lnTo>
                    <a:pt x="190153" y="297841"/>
                  </a:lnTo>
                  <a:cubicBezTo>
                    <a:pt x="183375" y="297841"/>
                    <a:pt x="177990" y="303031"/>
                    <a:pt x="178176" y="309797"/>
                  </a:cubicBezTo>
                  <a:cubicBezTo>
                    <a:pt x="178176" y="316470"/>
                    <a:pt x="183468" y="321846"/>
                    <a:pt x="190153" y="321846"/>
                  </a:cubicBezTo>
                  <a:lnTo>
                    <a:pt x="418187" y="321846"/>
                  </a:lnTo>
                  <a:cubicBezTo>
                    <a:pt x="424872" y="321846"/>
                    <a:pt x="430165" y="316470"/>
                    <a:pt x="430165" y="309797"/>
                  </a:cubicBezTo>
                  <a:cubicBezTo>
                    <a:pt x="430165" y="303124"/>
                    <a:pt x="424872" y="297841"/>
                    <a:pt x="418187" y="297841"/>
                  </a:cubicBezTo>
                  <a:lnTo>
                    <a:pt x="383555" y="297841"/>
                  </a:lnTo>
                  <a:lnTo>
                    <a:pt x="383555" y="186339"/>
                  </a:lnTo>
                  <a:cubicBezTo>
                    <a:pt x="383555" y="179666"/>
                    <a:pt x="378170" y="174382"/>
                    <a:pt x="371485" y="174382"/>
                  </a:cubicBezTo>
                  <a:cubicBezTo>
                    <a:pt x="364800" y="174382"/>
                    <a:pt x="359508" y="179666"/>
                    <a:pt x="359508" y="186339"/>
                  </a:cubicBezTo>
                  <a:lnTo>
                    <a:pt x="359508" y="297841"/>
                  </a:lnTo>
                  <a:lnTo>
                    <a:pt x="316148" y="297841"/>
                  </a:lnTo>
                  <a:lnTo>
                    <a:pt x="316148" y="158070"/>
                  </a:lnTo>
                  <a:cubicBezTo>
                    <a:pt x="316148" y="151396"/>
                    <a:pt x="310855" y="146113"/>
                    <a:pt x="304170" y="146113"/>
                  </a:cubicBezTo>
                  <a:close/>
                  <a:moveTo>
                    <a:pt x="47632" y="64920"/>
                  </a:moveTo>
                  <a:lnTo>
                    <a:pt x="558666" y="64920"/>
                  </a:lnTo>
                  <a:lnTo>
                    <a:pt x="558666" y="335749"/>
                  </a:lnTo>
                  <a:cubicBezTo>
                    <a:pt x="558666" y="369394"/>
                    <a:pt x="531740" y="396366"/>
                    <a:pt x="498036" y="396366"/>
                  </a:cubicBezTo>
                  <a:lnTo>
                    <a:pt x="108354" y="396366"/>
                  </a:lnTo>
                  <a:cubicBezTo>
                    <a:pt x="74651" y="396366"/>
                    <a:pt x="47632" y="369394"/>
                    <a:pt x="47632" y="335749"/>
                  </a:cubicBezTo>
                  <a:close/>
                  <a:moveTo>
                    <a:pt x="0" y="0"/>
                  </a:moveTo>
                  <a:lnTo>
                    <a:pt x="606227" y="0"/>
                  </a:lnTo>
                  <a:lnTo>
                    <a:pt x="606227" y="35565"/>
                  </a:lnTo>
                  <a:lnTo>
                    <a:pt x="0" y="355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0">
              <a:extLst>
                <a:ext uri="{FF2B5EF4-FFF2-40B4-BE49-F238E27FC236}">
                  <a16:creationId xmlns:a16="http://schemas.microsoft.com/office/drawing/2014/main" id="{C34C685B-F7E7-480F-A34C-5EAAB777D8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60190" y="4648835"/>
              <a:ext cx="381000" cy="378460"/>
            </a:xfrm>
            <a:custGeom>
              <a:avLst/>
              <a:gdLst>
                <a:gd name="connsiteX0" fmla="*/ 155290 w 605733"/>
                <a:gd name="connsiteY0" fmla="*/ 496650 h 601288"/>
                <a:gd name="connsiteX1" fmla="*/ 155290 w 605733"/>
                <a:gd name="connsiteY1" fmla="*/ 511959 h 601288"/>
                <a:gd name="connsiteX2" fmla="*/ 169210 w 605733"/>
                <a:gd name="connsiteY2" fmla="*/ 511959 h 601288"/>
                <a:gd name="connsiteX3" fmla="*/ 175093 w 605733"/>
                <a:gd name="connsiteY3" fmla="*/ 510957 h 601288"/>
                <a:gd name="connsiteX4" fmla="*/ 178825 w 605733"/>
                <a:gd name="connsiteY4" fmla="*/ 503804 h 601288"/>
                <a:gd name="connsiteX5" fmla="*/ 175237 w 605733"/>
                <a:gd name="connsiteY5" fmla="*/ 497651 h 601288"/>
                <a:gd name="connsiteX6" fmla="*/ 169497 w 605733"/>
                <a:gd name="connsiteY6" fmla="*/ 496650 h 601288"/>
                <a:gd name="connsiteX7" fmla="*/ 155290 w 605733"/>
                <a:gd name="connsiteY7" fmla="*/ 474616 h 601288"/>
                <a:gd name="connsiteX8" fmla="*/ 155290 w 605733"/>
                <a:gd name="connsiteY8" fmla="*/ 487207 h 601288"/>
                <a:gd name="connsiteX9" fmla="*/ 169210 w 605733"/>
                <a:gd name="connsiteY9" fmla="*/ 487207 h 601288"/>
                <a:gd name="connsiteX10" fmla="*/ 175380 w 605733"/>
                <a:gd name="connsiteY10" fmla="*/ 485776 h 601288"/>
                <a:gd name="connsiteX11" fmla="*/ 177677 w 605733"/>
                <a:gd name="connsiteY11" fmla="*/ 480768 h 601288"/>
                <a:gd name="connsiteX12" fmla="*/ 174519 w 605733"/>
                <a:gd name="connsiteY12" fmla="*/ 475475 h 601288"/>
                <a:gd name="connsiteX13" fmla="*/ 167775 w 605733"/>
                <a:gd name="connsiteY13" fmla="*/ 474616 h 601288"/>
                <a:gd name="connsiteX14" fmla="*/ 288399 w 605733"/>
                <a:gd name="connsiteY14" fmla="*/ 473001 h 601288"/>
                <a:gd name="connsiteX15" fmla="*/ 277075 w 605733"/>
                <a:gd name="connsiteY15" fmla="*/ 478297 h 601288"/>
                <a:gd name="connsiteX16" fmla="*/ 272918 w 605733"/>
                <a:gd name="connsiteY16" fmla="*/ 493183 h 601288"/>
                <a:gd name="connsiteX17" fmla="*/ 277075 w 605733"/>
                <a:gd name="connsiteY17" fmla="*/ 508069 h 601288"/>
                <a:gd name="connsiteX18" fmla="*/ 288399 w 605733"/>
                <a:gd name="connsiteY18" fmla="*/ 513222 h 601288"/>
                <a:gd name="connsiteX19" fmla="*/ 299723 w 605733"/>
                <a:gd name="connsiteY19" fmla="*/ 508069 h 601288"/>
                <a:gd name="connsiteX20" fmla="*/ 303880 w 605733"/>
                <a:gd name="connsiteY20" fmla="*/ 493183 h 601288"/>
                <a:gd name="connsiteX21" fmla="*/ 299723 w 605733"/>
                <a:gd name="connsiteY21" fmla="*/ 478297 h 601288"/>
                <a:gd name="connsiteX22" fmla="*/ 288399 w 605733"/>
                <a:gd name="connsiteY22" fmla="*/ 473001 h 601288"/>
                <a:gd name="connsiteX23" fmla="*/ 226587 w 605733"/>
                <a:gd name="connsiteY23" fmla="*/ 473001 h 601288"/>
                <a:gd name="connsiteX24" fmla="*/ 215263 w 605733"/>
                <a:gd name="connsiteY24" fmla="*/ 478297 h 601288"/>
                <a:gd name="connsiteX25" fmla="*/ 210962 w 605733"/>
                <a:gd name="connsiteY25" fmla="*/ 493183 h 601288"/>
                <a:gd name="connsiteX26" fmla="*/ 215263 w 605733"/>
                <a:gd name="connsiteY26" fmla="*/ 508069 h 601288"/>
                <a:gd name="connsiteX27" fmla="*/ 226587 w 605733"/>
                <a:gd name="connsiteY27" fmla="*/ 513222 h 601288"/>
                <a:gd name="connsiteX28" fmla="*/ 237767 w 605733"/>
                <a:gd name="connsiteY28" fmla="*/ 508069 h 601288"/>
                <a:gd name="connsiteX29" fmla="*/ 242068 w 605733"/>
                <a:gd name="connsiteY29" fmla="*/ 493183 h 601288"/>
                <a:gd name="connsiteX30" fmla="*/ 237767 w 605733"/>
                <a:gd name="connsiteY30" fmla="*/ 478297 h 601288"/>
                <a:gd name="connsiteX31" fmla="*/ 226587 w 605733"/>
                <a:gd name="connsiteY31" fmla="*/ 473001 h 601288"/>
                <a:gd name="connsiteX32" fmla="*/ 325236 w 605733"/>
                <a:gd name="connsiteY32" fmla="*/ 464744 h 601288"/>
                <a:gd name="connsiteX33" fmla="*/ 336990 w 605733"/>
                <a:gd name="connsiteY33" fmla="*/ 464744 h 601288"/>
                <a:gd name="connsiteX34" fmla="*/ 336990 w 605733"/>
                <a:gd name="connsiteY34" fmla="*/ 488208 h 601288"/>
                <a:gd name="connsiteX35" fmla="*/ 359063 w 605733"/>
                <a:gd name="connsiteY35" fmla="*/ 464744 h 601288"/>
                <a:gd name="connsiteX36" fmla="*/ 374543 w 605733"/>
                <a:gd name="connsiteY36" fmla="*/ 464744 h 601288"/>
                <a:gd name="connsiteX37" fmla="*/ 351036 w 605733"/>
                <a:gd name="connsiteY37" fmla="*/ 488208 h 601288"/>
                <a:gd name="connsiteX38" fmla="*/ 375690 w 605733"/>
                <a:gd name="connsiteY38" fmla="*/ 521831 h 601288"/>
                <a:gd name="connsiteX39" fmla="*/ 360353 w 605733"/>
                <a:gd name="connsiteY39" fmla="*/ 521831 h 601288"/>
                <a:gd name="connsiteX40" fmla="*/ 342723 w 605733"/>
                <a:gd name="connsiteY40" fmla="*/ 496936 h 601288"/>
                <a:gd name="connsiteX41" fmla="*/ 336990 w 605733"/>
                <a:gd name="connsiteY41" fmla="*/ 502802 h 601288"/>
                <a:gd name="connsiteX42" fmla="*/ 336990 w 605733"/>
                <a:gd name="connsiteY42" fmla="*/ 521831 h 601288"/>
                <a:gd name="connsiteX43" fmla="*/ 325236 w 605733"/>
                <a:gd name="connsiteY43" fmla="*/ 521831 h 601288"/>
                <a:gd name="connsiteX44" fmla="*/ 143953 w 605733"/>
                <a:gd name="connsiteY44" fmla="*/ 464744 h 601288"/>
                <a:gd name="connsiteX45" fmla="*/ 171649 w 605733"/>
                <a:gd name="connsiteY45" fmla="*/ 464744 h 601288"/>
                <a:gd name="connsiteX46" fmla="*/ 186430 w 605733"/>
                <a:gd name="connsiteY46" fmla="*/ 470753 h 601288"/>
                <a:gd name="connsiteX47" fmla="*/ 189157 w 605733"/>
                <a:gd name="connsiteY47" fmla="*/ 479481 h 601288"/>
                <a:gd name="connsiteX48" fmla="*/ 186430 w 605733"/>
                <a:gd name="connsiteY48" fmla="*/ 487922 h 601288"/>
                <a:gd name="connsiteX49" fmla="*/ 182125 w 605733"/>
                <a:gd name="connsiteY49" fmla="*/ 491213 h 601288"/>
                <a:gd name="connsiteX50" fmla="*/ 188726 w 605733"/>
                <a:gd name="connsiteY50" fmla="*/ 496221 h 601288"/>
                <a:gd name="connsiteX51" fmla="*/ 190879 w 605733"/>
                <a:gd name="connsiteY51" fmla="*/ 504519 h 601288"/>
                <a:gd name="connsiteX52" fmla="*/ 188296 w 605733"/>
                <a:gd name="connsiteY52" fmla="*/ 513676 h 601288"/>
                <a:gd name="connsiteX53" fmla="*/ 184278 w 605733"/>
                <a:gd name="connsiteY53" fmla="*/ 518254 h 601288"/>
                <a:gd name="connsiteX54" fmla="*/ 177820 w 605733"/>
                <a:gd name="connsiteY54" fmla="*/ 521116 h 601288"/>
                <a:gd name="connsiteX55" fmla="*/ 169784 w 605733"/>
                <a:gd name="connsiteY55" fmla="*/ 521831 h 601288"/>
                <a:gd name="connsiteX56" fmla="*/ 143953 w 605733"/>
                <a:gd name="connsiteY56" fmla="*/ 521831 h 601288"/>
                <a:gd name="connsiteX57" fmla="*/ 288399 w 605733"/>
                <a:gd name="connsiteY57" fmla="*/ 462839 h 601288"/>
                <a:gd name="connsiteX58" fmla="*/ 307177 w 605733"/>
                <a:gd name="connsiteY58" fmla="*/ 469566 h 601288"/>
                <a:gd name="connsiteX59" fmla="*/ 315921 w 605733"/>
                <a:gd name="connsiteY59" fmla="*/ 493183 h 601288"/>
                <a:gd name="connsiteX60" fmla="*/ 307177 w 605733"/>
                <a:gd name="connsiteY60" fmla="*/ 516657 h 601288"/>
                <a:gd name="connsiteX61" fmla="*/ 288399 w 605733"/>
                <a:gd name="connsiteY61" fmla="*/ 523384 h 601288"/>
                <a:gd name="connsiteX62" fmla="*/ 269621 w 605733"/>
                <a:gd name="connsiteY62" fmla="*/ 516657 h 601288"/>
                <a:gd name="connsiteX63" fmla="*/ 261021 w 605733"/>
                <a:gd name="connsiteY63" fmla="*/ 493183 h 601288"/>
                <a:gd name="connsiteX64" fmla="*/ 269621 w 605733"/>
                <a:gd name="connsiteY64" fmla="*/ 469566 h 601288"/>
                <a:gd name="connsiteX65" fmla="*/ 288399 w 605733"/>
                <a:gd name="connsiteY65" fmla="*/ 462839 h 601288"/>
                <a:gd name="connsiteX66" fmla="*/ 226587 w 605733"/>
                <a:gd name="connsiteY66" fmla="*/ 462839 h 601288"/>
                <a:gd name="connsiteX67" fmla="*/ 245364 w 605733"/>
                <a:gd name="connsiteY67" fmla="*/ 469566 h 601288"/>
                <a:gd name="connsiteX68" fmla="*/ 253965 w 605733"/>
                <a:gd name="connsiteY68" fmla="*/ 493183 h 601288"/>
                <a:gd name="connsiteX69" fmla="*/ 245364 w 605733"/>
                <a:gd name="connsiteY69" fmla="*/ 516657 h 601288"/>
                <a:gd name="connsiteX70" fmla="*/ 226587 w 605733"/>
                <a:gd name="connsiteY70" fmla="*/ 523384 h 601288"/>
                <a:gd name="connsiteX71" fmla="*/ 207809 w 605733"/>
                <a:gd name="connsiteY71" fmla="*/ 516657 h 601288"/>
                <a:gd name="connsiteX72" fmla="*/ 199065 w 605733"/>
                <a:gd name="connsiteY72" fmla="*/ 493183 h 601288"/>
                <a:gd name="connsiteX73" fmla="*/ 207809 w 605733"/>
                <a:gd name="connsiteY73" fmla="*/ 469566 h 601288"/>
                <a:gd name="connsiteX74" fmla="*/ 226587 w 605733"/>
                <a:gd name="connsiteY74" fmla="*/ 462839 h 601288"/>
                <a:gd name="connsiteX75" fmla="*/ 253977 w 605733"/>
                <a:gd name="connsiteY75" fmla="*/ 164823 h 601288"/>
                <a:gd name="connsiteX76" fmla="*/ 265734 w 605733"/>
                <a:gd name="connsiteY76" fmla="*/ 164823 h 601288"/>
                <a:gd name="connsiteX77" fmla="*/ 371263 w 605733"/>
                <a:gd name="connsiteY77" fmla="*/ 288066 h 601288"/>
                <a:gd name="connsiteX78" fmla="*/ 368109 w 605733"/>
                <a:gd name="connsiteY78" fmla="*/ 294937 h 601288"/>
                <a:gd name="connsiteX79" fmla="*/ 351907 w 605733"/>
                <a:gd name="connsiteY79" fmla="*/ 294937 h 601288"/>
                <a:gd name="connsiteX80" fmla="*/ 342730 w 605733"/>
                <a:gd name="connsiteY80" fmla="*/ 303955 h 601288"/>
                <a:gd name="connsiteX81" fmla="*/ 342730 w 605733"/>
                <a:gd name="connsiteY81" fmla="*/ 408304 h 601288"/>
                <a:gd name="connsiteX82" fmla="*/ 333697 w 605733"/>
                <a:gd name="connsiteY82" fmla="*/ 417465 h 601288"/>
                <a:gd name="connsiteX83" fmla="*/ 287672 w 605733"/>
                <a:gd name="connsiteY83" fmla="*/ 417465 h 601288"/>
                <a:gd name="connsiteX84" fmla="*/ 288675 w 605733"/>
                <a:gd name="connsiteY84" fmla="*/ 410594 h 601288"/>
                <a:gd name="connsiteX85" fmla="*/ 288675 w 605733"/>
                <a:gd name="connsiteY85" fmla="*/ 373521 h 601288"/>
                <a:gd name="connsiteX86" fmla="*/ 259856 w 605733"/>
                <a:gd name="connsiteY86" fmla="*/ 344750 h 601288"/>
                <a:gd name="connsiteX87" fmla="*/ 231036 w 605733"/>
                <a:gd name="connsiteY87" fmla="*/ 373521 h 601288"/>
                <a:gd name="connsiteX88" fmla="*/ 231036 w 605733"/>
                <a:gd name="connsiteY88" fmla="*/ 410594 h 601288"/>
                <a:gd name="connsiteX89" fmla="*/ 232040 w 605733"/>
                <a:gd name="connsiteY89" fmla="*/ 417465 h 601288"/>
                <a:gd name="connsiteX90" fmla="*/ 186014 w 605733"/>
                <a:gd name="connsiteY90" fmla="*/ 417465 h 601288"/>
                <a:gd name="connsiteX91" fmla="*/ 176981 w 605733"/>
                <a:gd name="connsiteY91" fmla="*/ 408304 h 601288"/>
                <a:gd name="connsiteX92" fmla="*/ 176981 w 605733"/>
                <a:gd name="connsiteY92" fmla="*/ 303955 h 601288"/>
                <a:gd name="connsiteX93" fmla="*/ 167805 w 605733"/>
                <a:gd name="connsiteY93" fmla="*/ 294937 h 601288"/>
                <a:gd name="connsiteX94" fmla="*/ 151603 w 605733"/>
                <a:gd name="connsiteY94" fmla="*/ 294937 h 601288"/>
                <a:gd name="connsiteX95" fmla="*/ 148448 w 605733"/>
                <a:gd name="connsiteY95" fmla="*/ 288066 h 601288"/>
                <a:gd name="connsiteX96" fmla="*/ 67115 w 605733"/>
                <a:gd name="connsiteY96" fmla="*/ 113413 h 601288"/>
                <a:gd name="connsiteX97" fmla="*/ 30976 w 605733"/>
                <a:gd name="connsiteY97" fmla="*/ 149488 h 601288"/>
                <a:gd name="connsiteX98" fmla="*/ 30976 w 605733"/>
                <a:gd name="connsiteY98" fmla="*/ 534291 h 601288"/>
                <a:gd name="connsiteX99" fmla="*/ 67115 w 605733"/>
                <a:gd name="connsiteY99" fmla="*/ 570366 h 601288"/>
                <a:gd name="connsiteX100" fmla="*/ 452599 w 605733"/>
                <a:gd name="connsiteY100" fmla="*/ 570366 h 601288"/>
                <a:gd name="connsiteX101" fmla="*/ 488738 w 605733"/>
                <a:gd name="connsiteY101" fmla="*/ 534291 h 601288"/>
                <a:gd name="connsiteX102" fmla="*/ 488738 w 605733"/>
                <a:gd name="connsiteY102" fmla="*/ 149488 h 601288"/>
                <a:gd name="connsiteX103" fmla="*/ 452599 w 605733"/>
                <a:gd name="connsiteY103" fmla="*/ 113413 h 601288"/>
                <a:gd name="connsiteX104" fmla="*/ 67115 w 605733"/>
                <a:gd name="connsiteY104" fmla="*/ 82491 h 601288"/>
                <a:gd name="connsiteX105" fmla="*/ 452599 w 605733"/>
                <a:gd name="connsiteY105" fmla="*/ 82491 h 601288"/>
                <a:gd name="connsiteX106" fmla="*/ 519714 w 605733"/>
                <a:gd name="connsiteY106" fmla="*/ 149488 h 601288"/>
                <a:gd name="connsiteX107" fmla="*/ 519714 w 605733"/>
                <a:gd name="connsiteY107" fmla="*/ 534291 h 601288"/>
                <a:gd name="connsiteX108" fmla="*/ 452599 w 605733"/>
                <a:gd name="connsiteY108" fmla="*/ 601288 h 601288"/>
                <a:gd name="connsiteX109" fmla="*/ 67115 w 605733"/>
                <a:gd name="connsiteY109" fmla="*/ 601288 h 601288"/>
                <a:gd name="connsiteX110" fmla="*/ 0 w 605733"/>
                <a:gd name="connsiteY110" fmla="*/ 534291 h 601288"/>
                <a:gd name="connsiteX111" fmla="*/ 0 w 605733"/>
                <a:gd name="connsiteY111" fmla="*/ 149488 h 601288"/>
                <a:gd name="connsiteX112" fmla="*/ 67115 w 605733"/>
                <a:gd name="connsiteY112" fmla="*/ 82491 h 601288"/>
                <a:gd name="connsiteX113" fmla="*/ 70530 w 605733"/>
                <a:gd name="connsiteY113" fmla="*/ 41281 h 601288"/>
                <a:gd name="connsiteX114" fmla="*/ 497334 w 605733"/>
                <a:gd name="connsiteY114" fmla="*/ 41281 h 601288"/>
                <a:gd name="connsiteX115" fmla="*/ 564452 w 605733"/>
                <a:gd name="connsiteY115" fmla="*/ 108278 h 601288"/>
                <a:gd name="connsiteX116" fmla="*/ 564452 w 605733"/>
                <a:gd name="connsiteY116" fmla="*/ 544617 h 601288"/>
                <a:gd name="connsiteX117" fmla="*/ 548963 w 605733"/>
                <a:gd name="connsiteY117" fmla="*/ 560078 h 601288"/>
                <a:gd name="connsiteX118" fmla="*/ 537777 w 605733"/>
                <a:gd name="connsiteY118" fmla="*/ 555211 h 601288"/>
                <a:gd name="connsiteX119" fmla="*/ 533474 w 605733"/>
                <a:gd name="connsiteY119" fmla="*/ 544617 h 601288"/>
                <a:gd name="connsiteX120" fmla="*/ 533474 w 605733"/>
                <a:gd name="connsiteY120" fmla="*/ 115436 h 601288"/>
                <a:gd name="connsiteX121" fmla="*/ 533474 w 605733"/>
                <a:gd name="connsiteY121" fmla="*/ 108278 h 601288"/>
                <a:gd name="connsiteX122" fmla="*/ 497334 w 605733"/>
                <a:gd name="connsiteY122" fmla="*/ 72203 h 601288"/>
                <a:gd name="connsiteX123" fmla="*/ 493748 w 605733"/>
                <a:gd name="connsiteY123" fmla="*/ 72203 h 601288"/>
                <a:gd name="connsiteX124" fmla="*/ 452588 w 605733"/>
                <a:gd name="connsiteY124" fmla="*/ 72203 h 601288"/>
                <a:gd name="connsiteX125" fmla="*/ 70530 w 605733"/>
                <a:gd name="connsiteY125" fmla="*/ 72203 h 601288"/>
                <a:gd name="connsiteX126" fmla="*/ 56188 w 605733"/>
                <a:gd name="connsiteY126" fmla="*/ 62611 h 601288"/>
                <a:gd name="connsiteX127" fmla="*/ 55041 w 605733"/>
                <a:gd name="connsiteY127" fmla="*/ 56742 h 601288"/>
                <a:gd name="connsiteX128" fmla="*/ 70530 w 605733"/>
                <a:gd name="connsiteY128" fmla="*/ 41281 h 601288"/>
                <a:gd name="connsiteX129" fmla="*/ 111879 w 605733"/>
                <a:gd name="connsiteY129" fmla="*/ 0 h 601288"/>
                <a:gd name="connsiteX130" fmla="*/ 538624 w 605733"/>
                <a:gd name="connsiteY130" fmla="*/ 0 h 601288"/>
                <a:gd name="connsiteX131" fmla="*/ 605733 w 605733"/>
                <a:gd name="connsiteY131" fmla="*/ 66997 h 601288"/>
                <a:gd name="connsiteX132" fmla="*/ 605733 w 605733"/>
                <a:gd name="connsiteY132" fmla="*/ 503336 h 601288"/>
                <a:gd name="connsiteX133" fmla="*/ 590246 w 605733"/>
                <a:gd name="connsiteY133" fmla="*/ 518797 h 601288"/>
                <a:gd name="connsiteX134" fmla="*/ 574760 w 605733"/>
                <a:gd name="connsiteY134" fmla="*/ 503336 h 601288"/>
                <a:gd name="connsiteX135" fmla="*/ 574760 w 605733"/>
                <a:gd name="connsiteY135" fmla="*/ 66997 h 601288"/>
                <a:gd name="connsiteX136" fmla="*/ 538624 w 605733"/>
                <a:gd name="connsiteY136" fmla="*/ 30922 h 601288"/>
                <a:gd name="connsiteX137" fmla="*/ 111879 w 605733"/>
                <a:gd name="connsiteY137" fmla="*/ 30922 h 601288"/>
                <a:gd name="connsiteX138" fmla="*/ 96392 w 605733"/>
                <a:gd name="connsiteY138" fmla="*/ 15461 h 601288"/>
                <a:gd name="connsiteX139" fmla="*/ 111879 w 605733"/>
                <a:gd name="connsiteY139" fmla="*/ 0 h 60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05733" h="601288">
                  <a:moveTo>
                    <a:pt x="155290" y="496650"/>
                  </a:moveTo>
                  <a:lnTo>
                    <a:pt x="155290" y="511959"/>
                  </a:lnTo>
                  <a:lnTo>
                    <a:pt x="169210" y="511959"/>
                  </a:lnTo>
                  <a:cubicBezTo>
                    <a:pt x="171793" y="511959"/>
                    <a:pt x="173658" y="511530"/>
                    <a:pt x="175093" y="510957"/>
                  </a:cubicBezTo>
                  <a:cubicBezTo>
                    <a:pt x="177533" y="509670"/>
                    <a:pt x="178825" y="507237"/>
                    <a:pt x="178825" y="503804"/>
                  </a:cubicBezTo>
                  <a:cubicBezTo>
                    <a:pt x="178825" y="500799"/>
                    <a:pt x="177533" y="498796"/>
                    <a:pt x="175237" y="497651"/>
                  </a:cubicBezTo>
                  <a:cubicBezTo>
                    <a:pt x="173802" y="497079"/>
                    <a:pt x="171936" y="496650"/>
                    <a:pt x="169497" y="496650"/>
                  </a:cubicBezTo>
                  <a:close/>
                  <a:moveTo>
                    <a:pt x="155290" y="474616"/>
                  </a:moveTo>
                  <a:lnTo>
                    <a:pt x="155290" y="487207"/>
                  </a:lnTo>
                  <a:lnTo>
                    <a:pt x="169210" y="487207"/>
                  </a:lnTo>
                  <a:cubicBezTo>
                    <a:pt x="171793" y="487207"/>
                    <a:pt x="173802" y="486778"/>
                    <a:pt x="175380" y="485776"/>
                  </a:cubicBezTo>
                  <a:cubicBezTo>
                    <a:pt x="176815" y="484918"/>
                    <a:pt x="177677" y="483201"/>
                    <a:pt x="177677" y="480768"/>
                  </a:cubicBezTo>
                  <a:cubicBezTo>
                    <a:pt x="177677" y="478050"/>
                    <a:pt x="176672" y="476333"/>
                    <a:pt x="174519" y="475475"/>
                  </a:cubicBezTo>
                  <a:cubicBezTo>
                    <a:pt x="172797" y="474902"/>
                    <a:pt x="170501" y="474616"/>
                    <a:pt x="167775" y="474616"/>
                  </a:cubicBezTo>
                  <a:close/>
                  <a:moveTo>
                    <a:pt x="288399" y="473001"/>
                  </a:moveTo>
                  <a:cubicBezTo>
                    <a:pt x="283669" y="473001"/>
                    <a:pt x="279942" y="474719"/>
                    <a:pt x="277075" y="478297"/>
                  </a:cubicBezTo>
                  <a:cubicBezTo>
                    <a:pt x="274352" y="481732"/>
                    <a:pt x="272918" y="486742"/>
                    <a:pt x="272918" y="493183"/>
                  </a:cubicBezTo>
                  <a:cubicBezTo>
                    <a:pt x="272918" y="499624"/>
                    <a:pt x="274352" y="504491"/>
                    <a:pt x="277075" y="508069"/>
                  </a:cubicBezTo>
                  <a:cubicBezTo>
                    <a:pt x="279942" y="511504"/>
                    <a:pt x="283669" y="513222"/>
                    <a:pt x="288399" y="513222"/>
                  </a:cubicBezTo>
                  <a:cubicBezTo>
                    <a:pt x="293130" y="513222"/>
                    <a:pt x="297000" y="511504"/>
                    <a:pt x="299723" y="508069"/>
                  </a:cubicBezTo>
                  <a:cubicBezTo>
                    <a:pt x="302447" y="504491"/>
                    <a:pt x="303880" y="499624"/>
                    <a:pt x="303880" y="493183"/>
                  </a:cubicBezTo>
                  <a:cubicBezTo>
                    <a:pt x="303880" y="486742"/>
                    <a:pt x="302590" y="481732"/>
                    <a:pt x="299723" y="478297"/>
                  </a:cubicBezTo>
                  <a:cubicBezTo>
                    <a:pt x="297000" y="474719"/>
                    <a:pt x="293130" y="473001"/>
                    <a:pt x="288399" y="473001"/>
                  </a:cubicBezTo>
                  <a:close/>
                  <a:moveTo>
                    <a:pt x="226587" y="473001"/>
                  </a:moveTo>
                  <a:cubicBezTo>
                    <a:pt x="221856" y="473001"/>
                    <a:pt x="217986" y="474719"/>
                    <a:pt x="215263" y="478297"/>
                  </a:cubicBezTo>
                  <a:cubicBezTo>
                    <a:pt x="212396" y="481732"/>
                    <a:pt x="210962" y="486742"/>
                    <a:pt x="210962" y="493183"/>
                  </a:cubicBezTo>
                  <a:cubicBezTo>
                    <a:pt x="210962" y="499624"/>
                    <a:pt x="212396" y="504491"/>
                    <a:pt x="215263" y="508069"/>
                  </a:cubicBezTo>
                  <a:cubicBezTo>
                    <a:pt x="217986" y="511504"/>
                    <a:pt x="221856" y="513222"/>
                    <a:pt x="226587" y="513222"/>
                  </a:cubicBezTo>
                  <a:cubicBezTo>
                    <a:pt x="231317" y="513222"/>
                    <a:pt x="235044" y="511504"/>
                    <a:pt x="237767" y="508069"/>
                  </a:cubicBezTo>
                  <a:cubicBezTo>
                    <a:pt x="240634" y="504491"/>
                    <a:pt x="242068" y="499624"/>
                    <a:pt x="242068" y="493183"/>
                  </a:cubicBezTo>
                  <a:cubicBezTo>
                    <a:pt x="242068" y="486742"/>
                    <a:pt x="240634" y="481732"/>
                    <a:pt x="237767" y="478297"/>
                  </a:cubicBezTo>
                  <a:cubicBezTo>
                    <a:pt x="235044" y="474719"/>
                    <a:pt x="231317" y="473001"/>
                    <a:pt x="226587" y="473001"/>
                  </a:cubicBezTo>
                  <a:close/>
                  <a:moveTo>
                    <a:pt x="325236" y="464744"/>
                  </a:moveTo>
                  <a:lnTo>
                    <a:pt x="336990" y="464744"/>
                  </a:lnTo>
                  <a:lnTo>
                    <a:pt x="336990" y="488208"/>
                  </a:lnTo>
                  <a:lnTo>
                    <a:pt x="359063" y="464744"/>
                  </a:lnTo>
                  <a:lnTo>
                    <a:pt x="374543" y="464744"/>
                  </a:lnTo>
                  <a:lnTo>
                    <a:pt x="351036" y="488208"/>
                  </a:lnTo>
                  <a:lnTo>
                    <a:pt x="375690" y="521831"/>
                  </a:lnTo>
                  <a:lnTo>
                    <a:pt x="360353" y="521831"/>
                  </a:lnTo>
                  <a:lnTo>
                    <a:pt x="342723" y="496936"/>
                  </a:lnTo>
                  <a:lnTo>
                    <a:pt x="336990" y="502802"/>
                  </a:lnTo>
                  <a:lnTo>
                    <a:pt x="336990" y="521831"/>
                  </a:lnTo>
                  <a:lnTo>
                    <a:pt x="325236" y="521831"/>
                  </a:lnTo>
                  <a:close/>
                  <a:moveTo>
                    <a:pt x="143953" y="464744"/>
                  </a:moveTo>
                  <a:lnTo>
                    <a:pt x="171649" y="464744"/>
                  </a:lnTo>
                  <a:cubicBezTo>
                    <a:pt x="178538" y="464744"/>
                    <a:pt x="183560" y="466890"/>
                    <a:pt x="186430" y="470753"/>
                  </a:cubicBezTo>
                  <a:cubicBezTo>
                    <a:pt x="188152" y="473185"/>
                    <a:pt x="189157" y="476047"/>
                    <a:pt x="189157" y="479481"/>
                  </a:cubicBezTo>
                  <a:cubicBezTo>
                    <a:pt x="189157" y="483058"/>
                    <a:pt x="188152" y="485776"/>
                    <a:pt x="186430" y="487922"/>
                  </a:cubicBezTo>
                  <a:cubicBezTo>
                    <a:pt x="185426" y="489067"/>
                    <a:pt x="183991" y="490211"/>
                    <a:pt x="182125" y="491213"/>
                  </a:cubicBezTo>
                  <a:cubicBezTo>
                    <a:pt x="184995" y="492214"/>
                    <a:pt x="187148" y="493931"/>
                    <a:pt x="188726" y="496221"/>
                  </a:cubicBezTo>
                  <a:cubicBezTo>
                    <a:pt x="190161" y="498510"/>
                    <a:pt x="190879" y="501228"/>
                    <a:pt x="190879" y="504519"/>
                  </a:cubicBezTo>
                  <a:cubicBezTo>
                    <a:pt x="190879" y="507953"/>
                    <a:pt x="190018" y="510957"/>
                    <a:pt x="188296" y="513676"/>
                  </a:cubicBezTo>
                  <a:cubicBezTo>
                    <a:pt x="187291" y="515536"/>
                    <a:pt x="185856" y="516966"/>
                    <a:pt x="184278" y="518254"/>
                  </a:cubicBezTo>
                  <a:cubicBezTo>
                    <a:pt x="182412" y="519542"/>
                    <a:pt x="180260" y="520543"/>
                    <a:pt x="177820" y="521116"/>
                  </a:cubicBezTo>
                  <a:cubicBezTo>
                    <a:pt x="175380" y="521545"/>
                    <a:pt x="172654" y="521831"/>
                    <a:pt x="169784" y="521831"/>
                  </a:cubicBezTo>
                  <a:lnTo>
                    <a:pt x="143953" y="521831"/>
                  </a:lnTo>
                  <a:close/>
                  <a:moveTo>
                    <a:pt x="288399" y="462839"/>
                  </a:moveTo>
                  <a:cubicBezTo>
                    <a:pt x="296570" y="462839"/>
                    <a:pt x="302877" y="465129"/>
                    <a:pt x="307177" y="469566"/>
                  </a:cubicBezTo>
                  <a:cubicBezTo>
                    <a:pt x="312911" y="474862"/>
                    <a:pt x="315921" y="482734"/>
                    <a:pt x="315921" y="493183"/>
                  </a:cubicBezTo>
                  <a:cubicBezTo>
                    <a:pt x="315921" y="503345"/>
                    <a:pt x="313054" y="511218"/>
                    <a:pt x="307177" y="516657"/>
                  </a:cubicBezTo>
                  <a:cubicBezTo>
                    <a:pt x="302877" y="521094"/>
                    <a:pt x="296570" y="523384"/>
                    <a:pt x="288399" y="523384"/>
                  </a:cubicBezTo>
                  <a:cubicBezTo>
                    <a:pt x="280229" y="523384"/>
                    <a:pt x="274065" y="521237"/>
                    <a:pt x="269621" y="516657"/>
                  </a:cubicBezTo>
                  <a:cubicBezTo>
                    <a:pt x="263888" y="511218"/>
                    <a:pt x="261021" y="503345"/>
                    <a:pt x="261021" y="493183"/>
                  </a:cubicBezTo>
                  <a:cubicBezTo>
                    <a:pt x="261021" y="482734"/>
                    <a:pt x="263888" y="474862"/>
                    <a:pt x="269621" y="469566"/>
                  </a:cubicBezTo>
                  <a:cubicBezTo>
                    <a:pt x="274065" y="465129"/>
                    <a:pt x="280229" y="462839"/>
                    <a:pt x="288399" y="462839"/>
                  </a:cubicBezTo>
                  <a:close/>
                  <a:moveTo>
                    <a:pt x="226587" y="462839"/>
                  </a:moveTo>
                  <a:cubicBezTo>
                    <a:pt x="234757" y="462839"/>
                    <a:pt x="240921" y="465129"/>
                    <a:pt x="245364" y="469566"/>
                  </a:cubicBezTo>
                  <a:cubicBezTo>
                    <a:pt x="251098" y="474862"/>
                    <a:pt x="253965" y="482734"/>
                    <a:pt x="253965" y="493183"/>
                  </a:cubicBezTo>
                  <a:cubicBezTo>
                    <a:pt x="253965" y="503345"/>
                    <a:pt x="251098" y="511218"/>
                    <a:pt x="245364" y="516657"/>
                  </a:cubicBezTo>
                  <a:cubicBezTo>
                    <a:pt x="240921" y="521094"/>
                    <a:pt x="234757" y="523384"/>
                    <a:pt x="226587" y="523384"/>
                  </a:cubicBezTo>
                  <a:cubicBezTo>
                    <a:pt x="218416" y="523384"/>
                    <a:pt x="212109" y="521237"/>
                    <a:pt x="207809" y="516657"/>
                  </a:cubicBezTo>
                  <a:cubicBezTo>
                    <a:pt x="201932" y="511218"/>
                    <a:pt x="199065" y="503345"/>
                    <a:pt x="199065" y="493183"/>
                  </a:cubicBezTo>
                  <a:cubicBezTo>
                    <a:pt x="199065" y="482734"/>
                    <a:pt x="201932" y="474862"/>
                    <a:pt x="207809" y="469566"/>
                  </a:cubicBezTo>
                  <a:cubicBezTo>
                    <a:pt x="212109" y="465129"/>
                    <a:pt x="218416" y="462839"/>
                    <a:pt x="226587" y="462839"/>
                  </a:cubicBezTo>
                  <a:close/>
                  <a:moveTo>
                    <a:pt x="253977" y="164823"/>
                  </a:moveTo>
                  <a:cubicBezTo>
                    <a:pt x="257275" y="161101"/>
                    <a:pt x="262437" y="161101"/>
                    <a:pt x="265734" y="164823"/>
                  </a:cubicBezTo>
                  <a:lnTo>
                    <a:pt x="371263" y="288066"/>
                  </a:lnTo>
                  <a:cubicBezTo>
                    <a:pt x="374561" y="291788"/>
                    <a:pt x="373127" y="294937"/>
                    <a:pt x="368109" y="294937"/>
                  </a:cubicBezTo>
                  <a:lnTo>
                    <a:pt x="351907" y="294937"/>
                  </a:lnTo>
                  <a:cubicBezTo>
                    <a:pt x="346888" y="294937"/>
                    <a:pt x="342730" y="298945"/>
                    <a:pt x="342730" y="303955"/>
                  </a:cubicBezTo>
                  <a:lnTo>
                    <a:pt x="342730" y="408304"/>
                  </a:lnTo>
                  <a:cubicBezTo>
                    <a:pt x="342730" y="413314"/>
                    <a:pt x="338716" y="417465"/>
                    <a:pt x="333697" y="417465"/>
                  </a:cubicBezTo>
                  <a:lnTo>
                    <a:pt x="287672" y="417465"/>
                  </a:lnTo>
                  <a:cubicBezTo>
                    <a:pt x="288245" y="415175"/>
                    <a:pt x="288675" y="413028"/>
                    <a:pt x="288675" y="410594"/>
                  </a:cubicBezTo>
                  <a:lnTo>
                    <a:pt x="288675" y="373521"/>
                  </a:lnTo>
                  <a:cubicBezTo>
                    <a:pt x="288675" y="357632"/>
                    <a:pt x="275771" y="344750"/>
                    <a:pt x="259856" y="344750"/>
                  </a:cubicBezTo>
                  <a:cubicBezTo>
                    <a:pt x="243940" y="344750"/>
                    <a:pt x="231036" y="357632"/>
                    <a:pt x="231036" y="373521"/>
                  </a:cubicBezTo>
                  <a:lnTo>
                    <a:pt x="231036" y="410594"/>
                  </a:lnTo>
                  <a:cubicBezTo>
                    <a:pt x="231036" y="413028"/>
                    <a:pt x="231466" y="415175"/>
                    <a:pt x="232040" y="417465"/>
                  </a:cubicBezTo>
                  <a:lnTo>
                    <a:pt x="186014" y="417465"/>
                  </a:lnTo>
                  <a:cubicBezTo>
                    <a:pt x="180996" y="417465"/>
                    <a:pt x="176981" y="413314"/>
                    <a:pt x="176981" y="408304"/>
                  </a:cubicBezTo>
                  <a:lnTo>
                    <a:pt x="176981" y="303955"/>
                  </a:lnTo>
                  <a:cubicBezTo>
                    <a:pt x="176981" y="298945"/>
                    <a:pt x="172823" y="294937"/>
                    <a:pt x="167805" y="294937"/>
                  </a:cubicBezTo>
                  <a:lnTo>
                    <a:pt x="151603" y="294937"/>
                  </a:lnTo>
                  <a:cubicBezTo>
                    <a:pt x="146584" y="294937"/>
                    <a:pt x="145294" y="291788"/>
                    <a:pt x="148448" y="288066"/>
                  </a:cubicBezTo>
                  <a:close/>
                  <a:moveTo>
                    <a:pt x="67115" y="113413"/>
                  </a:moveTo>
                  <a:cubicBezTo>
                    <a:pt x="47181" y="113413"/>
                    <a:pt x="30976" y="129589"/>
                    <a:pt x="30976" y="149488"/>
                  </a:cubicBezTo>
                  <a:lnTo>
                    <a:pt x="30976" y="534291"/>
                  </a:lnTo>
                  <a:cubicBezTo>
                    <a:pt x="30976" y="554190"/>
                    <a:pt x="47181" y="570366"/>
                    <a:pt x="67115" y="570366"/>
                  </a:cubicBezTo>
                  <a:lnTo>
                    <a:pt x="452599" y="570366"/>
                  </a:lnTo>
                  <a:cubicBezTo>
                    <a:pt x="472533" y="570366"/>
                    <a:pt x="488738" y="554190"/>
                    <a:pt x="488738" y="534291"/>
                  </a:cubicBezTo>
                  <a:lnTo>
                    <a:pt x="488738" y="149488"/>
                  </a:lnTo>
                  <a:cubicBezTo>
                    <a:pt x="488738" y="129589"/>
                    <a:pt x="472533" y="113413"/>
                    <a:pt x="452599" y="113413"/>
                  </a:cubicBezTo>
                  <a:close/>
                  <a:moveTo>
                    <a:pt x="67115" y="82491"/>
                  </a:moveTo>
                  <a:lnTo>
                    <a:pt x="452599" y="82491"/>
                  </a:lnTo>
                  <a:cubicBezTo>
                    <a:pt x="489598" y="82491"/>
                    <a:pt x="519714" y="112554"/>
                    <a:pt x="519714" y="149488"/>
                  </a:cubicBezTo>
                  <a:lnTo>
                    <a:pt x="519714" y="534291"/>
                  </a:lnTo>
                  <a:cubicBezTo>
                    <a:pt x="519714" y="571225"/>
                    <a:pt x="489598" y="601288"/>
                    <a:pt x="452599" y="601288"/>
                  </a:cubicBezTo>
                  <a:lnTo>
                    <a:pt x="67115" y="601288"/>
                  </a:lnTo>
                  <a:cubicBezTo>
                    <a:pt x="30116" y="601288"/>
                    <a:pt x="0" y="571225"/>
                    <a:pt x="0" y="534291"/>
                  </a:cubicBezTo>
                  <a:lnTo>
                    <a:pt x="0" y="149488"/>
                  </a:lnTo>
                  <a:cubicBezTo>
                    <a:pt x="0" y="112554"/>
                    <a:pt x="30116" y="82491"/>
                    <a:pt x="67115" y="82491"/>
                  </a:cubicBezTo>
                  <a:close/>
                  <a:moveTo>
                    <a:pt x="70530" y="41281"/>
                  </a:moveTo>
                  <a:lnTo>
                    <a:pt x="497334" y="41281"/>
                  </a:lnTo>
                  <a:cubicBezTo>
                    <a:pt x="534335" y="41281"/>
                    <a:pt x="564452" y="71344"/>
                    <a:pt x="564452" y="108278"/>
                  </a:cubicBezTo>
                  <a:lnTo>
                    <a:pt x="564452" y="544617"/>
                  </a:lnTo>
                  <a:cubicBezTo>
                    <a:pt x="564452" y="553207"/>
                    <a:pt x="557568" y="560078"/>
                    <a:pt x="548963" y="560078"/>
                  </a:cubicBezTo>
                  <a:cubicBezTo>
                    <a:pt x="544517" y="560078"/>
                    <a:pt x="540502" y="558217"/>
                    <a:pt x="537777" y="555211"/>
                  </a:cubicBezTo>
                  <a:cubicBezTo>
                    <a:pt x="535052" y="552491"/>
                    <a:pt x="533474" y="548769"/>
                    <a:pt x="533474" y="544617"/>
                  </a:cubicBezTo>
                  <a:lnTo>
                    <a:pt x="533474" y="115436"/>
                  </a:lnTo>
                  <a:lnTo>
                    <a:pt x="533474" y="108278"/>
                  </a:lnTo>
                  <a:cubicBezTo>
                    <a:pt x="533474" y="88379"/>
                    <a:pt x="517268" y="72203"/>
                    <a:pt x="497334" y="72203"/>
                  </a:cubicBezTo>
                  <a:lnTo>
                    <a:pt x="493748" y="72203"/>
                  </a:lnTo>
                  <a:lnTo>
                    <a:pt x="452588" y="72203"/>
                  </a:lnTo>
                  <a:lnTo>
                    <a:pt x="70530" y="72203"/>
                  </a:lnTo>
                  <a:cubicBezTo>
                    <a:pt x="64076" y="72203"/>
                    <a:pt x="58483" y="68194"/>
                    <a:pt x="56188" y="62611"/>
                  </a:cubicBezTo>
                  <a:cubicBezTo>
                    <a:pt x="55471" y="60750"/>
                    <a:pt x="55041" y="58889"/>
                    <a:pt x="55041" y="56742"/>
                  </a:cubicBezTo>
                  <a:cubicBezTo>
                    <a:pt x="55041" y="48152"/>
                    <a:pt x="61925" y="41281"/>
                    <a:pt x="70530" y="41281"/>
                  </a:cubicBezTo>
                  <a:close/>
                  <a:moveTo>
                    <a:pt x="111879" y="0"/>
                  </a:moveTo>
                  <a:lnTo>
                    <a:pt x="538624" y="0"/>
                  </a:lnTo>
                  <a:cubicBezTo>
                    <a:pt x="575620" y="0"/>
                    <a:pt x="605733" y="30063"/>
                    <a:pt x="605733" y="66997"/>
                  </a:cubicBezTo>
                  <a:lnTo>
                    <a:pt x="605733" y="503336"/>
                  </a:lnTo>
                  <a:cubicBezTo>
                    <a:pt x="605733" y="511926"/>
                    <a:pt x="598850" y="518797"/>
                    <a:pt x="590246" y="518797"/>
                  </a:cubicBezTo>
                  <a:cubicBezTo>
                    <a:pt x="581643" y="518797"/>
                    <a:pt x="574760" y="511926"/>
                    <a:pt x="574760" y="503336"/>
                  </a:cubicBezTo>
                  <a:lnTo>
                    <a:pt x="574760" y="66997"/>
                  </a:lnTo>
                  <a:cubicBezTo>
                    <a:pt x="574760" y="47098"/>
                    <a:pt x="558556" y="30922"/>
                    <a:pt x="538624" y="30922"/>
                  </a:cubicBezTo>
                  <a:lnTo>
                    <a:pt x="111879" y="30922"/>
                  </a:lnTo>
                  <a:cubicBezTo>
                    <a:pt x="103275" y="30922"/>
                    <a:pt x="96392" y="24050"/>
                    <a:pt x="96392" y="15461"/>
                  </a:cubicBezTo>
                  <a:cubicBezTo>
                    <a:pt x="96392" y="6872"/>
                    <a:pt x="103275" y="0"/>
                    <a:pt x="1118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0">
              <a:extLst>
                <a:ext uri="{FF2B5EF4-FFF2-40B4-BE49-F238E27FC236}">
                  <a16:creationId xmlns:a16="http://schemas.microsoft.com/office/drawing/2014/main" id="{86613E76-9F61-45B6-B9CD-15BB7FD87A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87640" y="4707255"/>
              <a:ext cx="381000" cy="262255"/>
            </a:xfrm>
            <a:custGeom>
              <a:avLst/>
              <a:gdLst>
                <a:gd name="connsiteX0" fmla="*/ 554531 w 606016"/>
                <a:gd name="connsiteY0" fmla="*/ 123222 h 416689"/>
                <a:gd name="connsiteX1" fmla="*/ 554531 w 606016"/>
                <a:gd name="connsiteY1" fmla="*/ 210657 h 416689"/>
                <a:gd name="connsiteX2" fmla="*/ 593804 w 606016"/>
                <a:gd name="connsiteY2" fmla="*/ 210657 h 416689"/>
                <a:gd name="connsiteX3" fmla="*/ 593804 w 606016"/>
                <a:gd name="connsiteY3" fmla="*/ 123222 h 416689"/>
                <a:gd name="connsiteX4" fmla="*/ 425055 w 606016"/>
                <a:gd name="connsiteY4" fmla="*/ 43962 h 416689"/>
                <a:gd name="connsiteX5" fmla="*/ 554392 w 606016"/>
                <a:gd name="connsiteY5" fmla="*/ 43962 h 416689"/>
                <a:gd name="connsiteX6" fmla="*/ 554531 w 606016"/>
                <a:gd name="connsiteY6" fmla="*/ 111028 h 416689"/>
                <a:gd name="connsiteX7" fmla="*/ 606016 w 606016"/>
                <a:gd name="connsiteY7" fmla="*/ 111028 h 416689"/>
                <a:gd name="connsiteX8" fmla="*/ 606016 w 606016"/>
                <a:gd name="connsiteY8" fmla="*/ 222713 h 416689"/>
                <a:gd name="connsiteX9" fmla="*/ 554531 w 606016"/>
                <a:gd name="connsiteY9" fmla="*/ 222713 h 416689"/>
                <a:gd name="connsiteX10" fmla="*/ 554531 w 606016"/>
                <a:gd name="connsiteY10" fmla="*/ 247378 h 416689"/>
                <a:gd name="connsiteX11" fmla="*/ 554392 w 606016"/>
                <a:gd name="connsiteY11" fmla="*/ 247378 h 416689"/>
                <a:gd name="connsiteX12" fmla="*/ 554392 w 606016"/>
                <a:gd name="connsiteY12" fmla="*/ 310841 h 416689"/>
                <a:gd name="connsiteX13" fmla="*/ 244650 w 606016"/>
                <a:gd name="connsiteY13" fmla="*/ 310841 h 416689"/>
                <a:gd name="connsiteX14" fmla="*/ 405488 w 606016"/>
                <a:gd name="connsiteY14" fmla="*/ 138603 h 416689"/>
                <a:gd name="connsiteX15" fmla="*/ 410484 w 606016"/>
                <a:gd name="connsiteY15" fmla="*/ 110197 h 416689"/>
                <a:gd name="connsiteX16" fmla="*/ 386476 w 606016"/>
                <a:gd name="connsiteY16" fmla="*/ 94677 h 416689"/>
                <a:gd name="connsiteX17" fmla="*/ 380093 w 606016"/>
                <a:gd name="connsiteY17" fmla="*/ 94677 h 416689"/>
                <a:gd name="connsiteX18" fmla="*/ 0 w 606016"/>
                <a:gd name="connsiteY18" fmla="*/ 43962 h 416689"/>
                <a:gd name="connsiteX19" fmla="*/ 233854 w 606016"/>
                <a:gd name="connsiteY19" fmla="*/ 43962 h 416689"/>
                <a:gd name="connsiteX20" fmla="*/ 141006 w 606016"/>
                <a:gd name="connsiteY20" fmla="*/ 154677 h 416689"/>
                <a:gd name="connsiteX21" fmla="*/ 137259 w 606016"/>
                <a:gd name="connsiteY21" fmla="*/ 182390 h 416689"/>
                <a:gd name="connsiteX22" fmla="*/ 160991 w 606016"/>
                <a:gd name="connsiteY22" fmla="*/ 197632 h 416689"/>
                <a:gd name="connsiteX23" fmla="*/ 218726 w 606016"/>
                <a:gd name="connsiteY23" fmla="*/ 197632 h 416689"/>
                <a:gd name="connsiteX24" fmla="*/ 139896 w 606016"/>
                <a:gd name="connsiteY24" fmla="*/ 310841 h 416689"/>
                <a:gd name="connsiteX25" fmla="*/ 0 w 606016"/>
                <a:gd name="connsiteY25" fmla="*/ 310841 h 416689"/>
                <a:gd name="connsiteX26" fmla="*/ 302374 w 606016"/>
                <a:gd name="connsiteY26" fmla="*/ 0 h 416689"/>
                <a:gd name="connsiteX27" fmla="*/ 414094 w 606016"/>
                <a:gd name="connsiteY27" fmla="*/ 0 h 416689"/>
                <a:gd name="connsiteX28" fmla="*/ 418396 w 606016"/>
                <a:gd name="connsiteY28" fmla="*/ 2771 h 416689"/>
                <a:gd name="connsiteX29" fmla="*/ 417702 w 606016"/>
                <a:gd name="connsiteY29" fmla="*/ 7899 h 416689"/>
                <a:gd name="connsiteX30" fmla="*/ 325412 w 606016"/>
                <a:gd name="connsiteY30" fmla="*/ 111967 h 416689"/>
                <a:gd name="connsiteX31" fmla="*/ 379121 w 606016"/>
                <a:gd name="connsiteY31" fmla="*/ 111967 h 416689"/>
                <a:gd name="connsiteX32" fmla="*/ 383562 w 606016"/>
                <a:gd name="connsiteY32" fmla="*/ 114877 h 416689"/>
                <a:gd name="connsiteX33" fmla="*/ 382590 w 606016"/>
                <a:gd name="connsiteY33" fmla="*/ 120004 h 416689"/>
                <a:gd name="connsiteX34" fmla="*/ 106968 w 606016"/>
                <a:gd name="connsiteY34" fmla="*/ 415165 h 416689"/>
                <a:gd name="connsiteX35" fmla="*/ 103499 w 606016"/>
                <a:gd name="connsiteY35" fmla="*/ 416689 h 416689"/>
                <a:gd name="connsiteX36" fmla="*/ 100445 w 606016"/>
                <a:gd name="connsiteY36" fmla="*/ 415719 h 416689"/>
                <a:gd name="connsiteX37" fmla="*/ 99474 w 606016"/>
                <a:gd name="connsiteY37" fmla="*/ 409206 h 416689"/>
                <a:gd name="connsiteX38" fmla="*/ 264348 w 606016"/>
                <a:gd name="connsiteY38" fmla="*/ 172385 h 416689"/>
                <a:gd name="connsiteX39" fmla="*/ 165812 w 606016"/>
                <a:gd name="connsiteY39" fmla="*/ 172385 h 416689"/>
                <a:gd name="connsiteX40" fmla="*/ 161371 w 606016"/>
                <a:gd name="connsiteY40" fmla="*/ 169613 h 416689"/>
                <a:gd name="connsiteX41" fmla="*/ 162065 w 606016"/>
                <a:gd name="connsiteY41" fmla="*/ 164486 h 416689"/>
                <a:gd name="connsiteX42" fmla="*/ 298627 w 606016"/>
                <a:gd name="connsiteY42" fmla="*/ 1663 h 416689"/>
                <a:gd name="connsiteX43" fmla="*/ 302374 w 606016"/>
                <a:gd name="connsiteY43" fmla="*/ 0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016" h="416689">
                  <a:moveTo>
                    <a:pt x="554531" y="123222"/>
                  </a:moveTo>
                  <a:lnTo>
                    <a:pt x="554531" y="210657"/>
                  </a:lnTo>
                  <a:lnTo>
                    <a:pt x="593804" y="210657"/>
                  </a:lnTo>
                  <a:lnTo>
                    <a:pt x="593804" y="123222"/>
                  </a:lnTo>
                  <a:close/>
                  <a:moveTo>
                    <a:pt x="425055" y="43962"/>
                  </a:moveTo>
                  <a:lnTo>
                    <a:pt x="554392" y="43962"/>
                  </a:lnTo>
                  <a:lnTo>
                    <a:pt x="554531" y="111028"/>
                  </a:lnTo>
                  <a:lnTo>
                    <a:pt x="606016" y="111028"/>
                  </a:lnTo>
                  <a:lnTo>
                    <a:pt x="606016" y="222713"/>
                  </a:lnTo>
                  <a:lnTo>
                    <a:pt x="554531" y="222713"/>
                  </a:lnTo>
                  <a:lnTo>
                    <a:pt x="554531" y="247378"/>
                  </a:lnTo>
                  <a:lnTo>
                    <a:pt x="554392" y="247378"/>
                  </a:lnTo>
                  <a:lnTo>
                    <a:pt x="554392" y="310841"/>
                  </a:lnTo>
                  <a:lnTo>
                    <a:pt x="244650" y="310841"/>
                  </a:lnTo>
                  <a:lnTo>
                    <a:pt x="405488" y="138603"/>
                  </a:lnTo>
                  <a:cubicBezTo>
                    <a:pt x="412705" y="130982"/>
                    <a:pt x="414647" y="119896"/>
                    <a:pt x="410484" y="110197"/>
                  </a:cubicBezTo>
                  <a:cubicBezTo>
                    <a:pt x="406321" y="100774"/>
                    <a:pt x="396884" y="94677"/>
                    <a:pt x="386476" y="94677"/>
                  </a:cubicBezTo>
                  <a:lnTo>
                    <a:pt x="380093" y="94677"/>
                  </a:lnTo>
                  <a:close/>
                  <a:moveTo>
                    <a:pt x="0" y="43962"/>
                  </a:moveTo>
                  <a:lnTo>
                    <a:pt x="233854" y="43962"/>
                  </a:lnTo>
                  <a:lnTo>
                    <a:pt x="141006" y="154677"/>
                  </a:lnTo>
                  <a:cubicBezTo>
                    <a:pt x="134483" y="162436"/>
                    <a:pt x="133096" y="173383"/>
                    <a:pt x="137259" y="182390"/>
                  </a:cubicBezTo>
                  <a:cubicBezTo>
                    <a:pt x="141561" y="191674"/>
                    <a:pt x="150860" y="197632"/>
                    <a:pt x="160991" y="197632"/>
                  </a:cubicBezTo>
                  <a:lnTo>
                    <a:pt x="218726" y="197632"/>
                  </a:lnTo>
                  <a:lnTo>
                    <a:pt x="139896" y="310841"/>
                  </a:lnTo>
                  <a:lnTo>
                    <a:pt x="0" y="310841"/>
                  </a:lnTo>
                  <a:close/>
                  <a:moveTo>
                    <a:pt x="302374" y="0"/>
                  </a:moveTo>
                  <a:lnTo>
                    <a:pt x="414094" y="0"/>
                  </a:lnTo>
                  <a:cubicBezTo>
                    <a:pt x="415898" y="0"/>
                    <a:pt x="417702" y="1109"/>
                    <a:pt x="418396" y="2771"/>
                  </a:cubicBezTo>
                  <a:cubicBezTo>
                    <a:pt x="419229" y="4434"/>
                    <a:pt x="418951" y="6513"/>
                    <a:pt x="417702" y="7899"/>
                  </a:cubicBezTo>
                  <a:lnTo>
                    <a:pt x="325412" y="111967"/>
                  </a:lnTo>
                  <a:lnTo>
                    <a:pt x="379121" y="111967"/>
                  </a:lnTo>
                  <a:cubicBezTo>
                    <a:pt x="381064" y="111967"/>
                    <a:pt x="382729" y="113076"/>
                    <a:pt x="383562" y="114877"/>
                  </a:cubicBezTo>
                  <a:cubicBezTo>
                    <a:pt x="384256" y="116678"/>
                    <a:pt x="383978" y="118618"/>
                    <a:pt x="382590" y="120004"/>
                  </a:cubicBezTo>
                  <a:lnTo>
                    <a:pt x="106968" y="415165"/>
                  </a:lnTo>
                  <a:cubicBezTo>
                    <a:pt x="105997" y="416135"/>
                    <a:pt x="104748" y="416689"/>
                    <a:pt x="103499" y="416689"/>
                  </a:cubicBezTo>
                  <a:cubicBezTo>
                    <a:pt x="102388" y="416689"/>
                    <a:pt x="101417" y="416412"/>
                    <a:pt x="100445" y="415719"/>
                  </a:cubicBezTo>
                  <a:cubicBezTo>
                    <a:pt x="98502" y="414056"/>
                    <a:pt x="98086" y="411285"/>
                    <a:pt x="99474" y="409206"/>
                  </a:cubicBezTo>
                  <a:lnTo>
                    <a:pt x="264348" y="172385"/>
                  </a:lnTo>
                  <a:lnTo>
                    <a:pt x="165812" y="172385"/>
                  </a:lnTo>
                  <a:cubicBezTo>
                    <a:pt x="163869" y="172385"/>
                    <a:pt x="162204" y="171276"/>
                    <a:pt x="161371" y="169613"/>
                  </a:cubicBezTo>
                  <a:cubicBezTo>
                    <a:pt x="160677" y="167950"/>
                    <a:pt x="160955" y="165872"/>
                    <a:pt x="162065" y="164486"/>
                  </a:cubicBezTo>
                  <a:lnTo>
                    <a:pt x="298627" y="1663"/>
                  </a:lnTo>
                  <a:cubicBezTo>
                    <a:pt x="299598" y="554"/>
                    <a:pt x="300847" y="0"/>
                    <a:pt x="302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233F5491-065B-4CD0-869D-495EA01D8D15}"/>
              </a:ext>
            </a:extLst>
          </p:cNvPr>
          <p:cNvSpPr/>
          <p:nvPr/>
        </p:nvSpPr>
        <p:spPr>
          <a:xfrm>
            <a:off x="5138223" y="3297751"/>
            <a:ext cx="1474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05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0C9553-00D0-47DF-8278-231C6EFED479}"/>
              </a:ext>
            </a:extLst>
          </p:cNvPr>
          <p:cNvSpPr/>
          <p:nvPr/>
        </p:nvSpPr>
        <p:spPr>
          <a:xfrm>
            <a:off x="3480368" y="1792281"/>
            <a:ext cx="5710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E3F0CA6-6153-47FF-805C-4ECB75B597DB}"/>
              </a:ext>
            </a:extLst>
          </p:cNvPr>
          <p:cNvSpPr/>
          <p:nvPr/>
        </p:nvSpPr>
        <p:spPr>
          <a:xfrm>
            <a:off x="1622325" y="1775197"/>
            <a:ext cx="1568135" cy="400110"/>
          </a:xfrm>
          <a:prstGeom prst="rect">
            <a:avLst/>
          </a:prstGeom>
          <a:solidFill>
            <a:srgbClr val="0070C0"/>
          </a:solidFill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A78AB55-D8E6-4906-B861-08D932883EB8}"/>
              </a:ext>
            </a:extLst>
          </p:cNvPr>
          <p:cNvGrpSpPr/>
          <p:nvPr/>
        </p:nvGrpSpPr>
        <p:grpSpPr>
          <a:xfrm>
            <a:off x="1282836" y="2746501"/>
            <a:ext cx="3188681" cy="2831541"/>
            <a:chOff x="989560" y="1829712"/>
            <a:chExt cx="4668423" cy="4145194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71C5D00-F569-4A8B-9B16-EF1EF97320D6}"/>
                </a:ext>
              </a:extLst>
            </p:cNvPr>
            <p:cNvGrpSpPr/>
            <p:nvPr/>
          </p:nvGrpSpPr>
          <p:grpSpPr>
            <a:xfrm>
              <a:off x="989560" y="1829712"/>
              <a:ext cx="4668423" cy="4145194"/>
              <a:chOff x="3456243" y="1612137"/>
              <a:chExt cx="5279515" cy="4687796"/>
            </a:xfrm>
          </p:grpSpPr>
          <p:sp>
            <p:nvSpPr>
              <p:cNvPr id="32" name="等腰三角形 31">
                <a:extLst>
                  <a:ext uri="{FF2B5EF4-FFF2-40B4-BE49-F238E27FC236}">
                    <a16:creationId xmlns:a16="http://schemas.microsoft.com/office/drawing/2014/main" id="{7EB2973B-0CD2-4114-871A-4501832E7F30}"/>
                  </a:ext>
                </a:extLst>
              </p:cNvPr>
              <p:cNvSpPr/>
              <p:nvPr/>
            </p:nvSpPr>
            <p:spPr>
              <a:xfrm>
                <a:off x="4064000" y="2181648"/>
                <a:ext cx="4064000" cy="3391838"/>
              </a:xfrm>
              <a:prstGeom prst="triangle">
                <a:avLst/>
              </a:prstGeom>
              <a:noFill/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1D50AF5-DB1E-4D69-ACB5-55DEECBBD7A9}"/>
                  </a:ext>
                </a:extLst>
              </p:cNvPr>
              <p:cNvSpPr/>
              <p:nvPr/>
            </p:nvSpPr>
            <p:spPr>
              <a:xfrm>
                <a:off x="5437497" y="1612137"/>
                <a:ext cx="1317006" cy="13149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BC43E165-95BC-4EDE-961B-B4537F8F0CBB}"/>
                  </a:ext>
                </a:extLst>
              </p:cNvPr>
              <p:cNvGrpSpPr/>
              <p:nvPr/>
            </p:nvGrpSpPr>
            <p:grpSpPr>
              <a:xfrm>
                <a:off x="3456243" y="4939846"/>
                <a:ext cx="5279515" cy="1360087"/>
                <a:chOff x="3507043" y="4939846"/>
                <a:chExt cx="5279515" cy="1360087"/>
              </a:xfrm>
              <a:solidFill>
                <a:schemeClr val="accent4"/>
              </a:solidFill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139DB673-3ECF-4467-93FE-FA153F5828AC}"/>
                    </a:ext>
                  </a:extLst>
                </p:cNvPr>
                <p:cNvSpPr/>
                <p:nvPr/>
              </p:nvSpPr>
              <p:spPr>
                <a:xfrm>
                  <a:off x="3507043" y="4984957"/>
                  <a:ext cx="1317006" cy="13149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09747B6B-E14B-4742-9BDB-754744AF9519}"/>
                    </a:ext>
                  </a:extLst>
                </p:cNvPr>
                <p:cNvSpPr/>
                <p:nvPr/>
              </p:nvSpPr>
              <p:spPr>
                <a:xfrm>
                  <a:off x="7469552" y="4939846"/>
                  <a:ext cx="1317006" cy="13149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B67B3AA-1D98-4E76-B0C0-582ADF2CF61C}"/>
                  </a:ext>
                </a:extLst>
              </p:cNvPr>
              <p:cNvSpPr/>
              <p:nvPr/>
            </p:nvSpPr>
            <p:spPr>
              <a:xfrm>
                <a:off x="5390190" y="3593267"/>
                <a:ext cx="1411620" cy="141162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椭圆 13">
              <a:extLst>
                <a:ext uri="{FF2B5EF4-FFF2-40B4-BE49-F238E27FC236}">
                  <a16:creationId xmlns:a16="http://schemas.microsoft.com/office/drawing/2014/main" id="{C039E851-89E9-437D-8A6B-F8BEA6E756E2}"/>
                </a:ext>
              </a:extLst>
            </p:cNvPr>
            <p:cNvSpPr/>
            <p:nvPr/>
          </p:nvSpPr>
          <p:spPr>
            <a:xfrm>
              <a:off x="3067895" y="2132048"/>
              <a:ext cx="511753" cy="52951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16">
              <a:extLst>
                <a:ext uri="{FF2B5EF4-FFF2-40B4-BE49-F238E27FC236}">
                  <a16:creationId xmlns:a16="http://schemas.microsoft.com/office/drawing/2014/main" id="{866468B1-5195-43F3-A056-1FE2EBE2C2F5}"/>
                </a:ext>
              </a:extLst>
            </p:cNvPr>
            <p:cNvSpPr/>
            <p:nvPr/>
          </p:nvSpPr>
          <p:spPr>
            <a:xfrm>
              <a:off x="1307134" y="5165144"/>
              <a:ext cx="529512" cy="428168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椭圆 17">
              <a:extLst>
                <a:ext uri="{FF2B5EF4-FFF2-40B4-BE49-F238E27FC236}">
                  <a16:creationId xmlns:a16="http://schemas.microsoft.com/office/drawing/2014/main" id="{E68917B5-4394-404D-80D0-49A19EE9D8F3}"/>
                </a:ext>
              </a:extLst>
            </p:cNvPr>
            <p:cNvSpPr/>
            <p:nvPr/>
          </p:nvSpPr>
          <p:spPr>
            <a:xfrm>
              <a:off x="4855856" y="5114472"/>
              <a:ext cx="439594" cy="529512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2F5C5D0-0D26-4F2A-A1A8-EDCD6C8B1F16}"/>
              </a:ext>
            </a:extLst>
          </p:cNvPr>
          <p:cNvCxnSpPr/>
          <p:nvPr/>
        </p:nvCxnSpPr>
        <p:spPr>
          <a:xfrm>
            <a:off x="5068356" y="4552222"/>
            <a:ext cx="58230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C66D87C-AB64-4371-A10E-6158E0980964}"/>
              </a:ext>
            </a:extLst>
          </p:cNvPr>
          <p:cNvCxnSpPr/>
          <p:nvPr/>
        </p:nvCxnSpPr>
        <p:spPr>
          <a:xfrm>
            <a:off x="4941303" y="5829016"/>
            <a:ext cx="58230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9B9912D6-1864-4D52-9C28-5D7BBCC9DF51}"/>
              </a:ext>
            </a:extLst>
          </p:cNvPr>
          <p:cNvSpPr/>
          <p:nvPr/>
        </p:nvSpPr>
        <p:spPr>
          <a:xfrm>
            <a:off x="5283285" y="3016012"/>
            <a:ext cx="5397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5C78B2D-035B-4F67-91B9-30F9ED70C200}"/>
              </a:ext>
            </a:extLst>
          </p:cNvPr>
          <p:cNvSpPr/>
          <p:nvPr/>
        </p:nvSpPr>
        <p:spPr>
          <a:xfrm>
            <a:off x="5296161" y="4085927"/>
            <a:ext cx="516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1D16ECE-8FDE-4316-9F6E-7EF36B7D8C61}"/>
              </a:ext>
            </a:extLst>
          </p:cNvPr>
          <p:cNvSpPr/>
          <p:nvPr/>
        </p:nvSpPr>
        <p:spPr>
          <a:xfrm>
            <a:off x="5068356" y="4904463"/>
            <a:ext cx="5595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586887A-9594-424C-B510-EEAFF177AC6F}"/>
              </a:ext>
            </a:extLst>
          </p:cNvPr>
          <p:cNvCxnSpPr>
            <a:cxnSpLocks/>
          </p:cNvCxnSpPr>
          <p:nvPr/>
        </p:nvCxnSpPr>
        <p:spPr>
          <a:xfrm>
            <a:off x="5068356" y="3776814"/>
            <a:ext cx="58230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" grpId="0"/>
      <p:bldP spid="8" grpId="0" animBg="1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EDFD355-8A0A-4A1C-A8D6-D1A361C3162D}"/>
              </a:ext>
            </a:extLst>
          </p:cNvPr>
          <p:cNvSpPr/>
          <p:nvPr/>
        </p:nvSpPr>
        <p:spPr>
          <a:xfrm>
            <a:off x="1202635" y="2019873"/>
            <a:ext cx="10201965" cy="39129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016D97-028F-495A-8C3F-566BB6B18736}"/>
              </a:ext>
            </a:extLst>
          </p:cNvPr>
          <p:cNvSpPr/>
          <p:nvPr/>
        </p:nvSpPr>
        <p:spPr>
          <a:xfrm>
            <a:off x="2366824" y="3406295"/>
            <a:ext cx="5809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57A406-189A-4053-9869-224B06CC2347}"/>
              </a:ext>
            </a:extLst>
          </p:cNvPr>
          <p:cNvSpPr/>
          <p:nvPr/>
        </p:nvSpPr>
        <p:spPr>
          <a:xfrm>
            <a:off x="2184204" y="4006580"/>
            <a:ext cx="851092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612220F-010C-46A4-81AC-E38FA1AD3261}"/>
              </a:ext>
            </a:extLst>
          </p:cNvPr>
          <p:cNvGrpSpPr/>
          <p:nvPr/>
        </p:nvGrpSpPr>
        <p:grpSpPr>
          <a:xfrm>
            <a:off x="2189604" y="2534480"/>
            <a:ext cx="3596485" cy="605405"/>
            <a:chOff x="1871695" y="2151421"/>
            <a:chExt cx="2638957" cy="743528"/>
          </a:xfrm>
          <a:effectLst>
            <a:outerShdw blurRad="1397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116F481-0C40-40F7-90B9-0ACC6C1AF3DA}"/>
                </a:ext>
              </a:extLst>
            </p:cNvPr>
            <p:cNvSpPr/>
            <p:nvPr/>
          </p:nvSpPr>
          <p:spPr>
            <a:xfrm>
              <a:off x="1871695" y="2151421"/>
              <a:ext cx="2638957" cy="7435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30" tIns="309406" rIns="361030" bIns="30940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5B3C07D-1CCF-442E-AE75-16274AA0458C}"/>
                </a:ext>
              </a:extLst>
            </p:cNvPr>
            <p:cNvSpPr/>
            <p:nvPr/>
          </p:nvSpPr>
          <p:spPr>
            <a:xfrm>
              <a:off x="2507882" y="2253281"/>
              <a:ext cx="1366579" cy="56699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5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0800B01-D9A9-438A-ABCB-2CECDC175B07}"/>
              </a:ext>
            </a:extLst>
          </p:cNvPr>
          <p:cNvGrpSpPr/>
          <p:nvPr/>
        </p:nvGrpSpPr>
        <p:grpSpPr>
          <a:xfrm>
            <a:off x="1755179" y="1566344"/>
            <a:ext cx="2332700" cy="605405"/>
            <a:chOff x="1871695" y="2151420"/>
            <a:chExt cx="2638957" cy="743528"/>
          </a:xfrm>
          <a:effectLst>
            <a:outerShdw blurRad="1397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079EC38-C68E-4A10-8C92-C654DED2712C}"/>
                </a:ext>
              </a:extLst>
            </p:cNvPr>
            <p:cNvSpPr/>
            <p:nvPr/>
          </p:nvSpPr>
          <p:spPr>
            <a:xfrm>
              <a:off x="1871695" y="2151420"/>
              <a:ext cx="2638957" cy="7435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30" tIns="309406" rIns="361030" bIns="30940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C15CD6F-A3BE-40F2-824B-4E1D7B315843}"/>
                </a:ext>
              </a:extLst>
            </p:cNvPr>
            <p:cNvSpPr/>
            <p:nvPr/>
          </p:nvSpPr>
          <p:spPr>
            <a:xfrm>
              <a:off x="2137697" y="2253282"/>
              <a:ext cx="2106950" cy="56699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70E7F78-0206-4A2E-A2C1-6C854A00C50E}"/>
              </a:ext>
            </a:extLst>
          </p:cNvPr>
          <p:cNvGrpSpPr/>
          <p:nvPr/>
        </p:nvGrpSpPr>
        <p:grpSpPr>
          <a:xfrm>
            <a:off x="1628687" y="2702580"/>
            <a:ext cx="960215" cy="1108056"/>
            <a:chOff x="4678294" y="2302692"/>
            <a:chExt cx="1526882" cy="1761970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9CA2BEE-0443-4B7C-9B81-DAF9F4FF2D2F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4560750" y="2420236"/>
              <a:ext cx="1761970" cy="1526882"/>
            </a:xfrm>
            <a:custGeom>
              <a:avLst/>
              <a:gdLst>
                <a:gd name="T0" fmla="*/ 2136 w 3281"/>
                <a:gd name="T1" fmla="*/ 272 h 2835"/>
                <a:gd name="T2" fmla="*/ 1146 w 3281"/>
                <a:gd name="T3" fmla="*/ 272 h 2835"/>
                <a:gd name="T4" fmla="*/ 0 w 3281"/>
                <a:gd name="T5" fmla="*/ 1418 h 2835"/>
                <a:gd name="T6" fmla="*/ 1146 w 3281"/>
                <a:gd name="T7" fmla="*/ 2563 h 2835"/>
                <a:gd name="T8" fmla="*/ 2136 w 3281"/>
                <a:gd name="T9" fmla="*/ 2563 h 2835"/>
                <a:gd name="T10" fmla="*/ 3281 w 3281"/>
                <a:gd name="T11" fmla="*/ 1418 h 2835"/>
                <a:gd name="T12" fmla="*/ 2136 w 3281"/>
                <a:gd name="T13" fmla="*/ 272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1" h="2835">
                  <a:moveTo>
                    <a:pt x="2136" y="272"/>
                  </a:moveTo>
                  <a:cubicBezTo>
                    <a:pt x="1863" y="0"/>
                    <a:pt x="1418" y="0"/>
                    <a:pt x="1146" y="272"/>
                  </a:cubicBezTo>
                  <a:cubicBezTo>
                    <a:pt x="764" y="654"/>
                    <a:pt x="382" y="1036"/>
                    <a:pt x="0" y="1418"/>
                  </a:cubicBezTo>
                  <a:cubicBezTo>
                    <a:pt x="382" y="1799"/>
                    <a:pt x="764" y="2181"/>
                    <a:pt x="1146" y="2563"/>
                  </a:cubicBezTo>
                  <a:cubicBezTo>
                    <a:pt x="1418" y="2835"/>
                    <a:pt x="1863" y="2835"/>
                    <a:pt x="2136" y="2563"/>
                  </a:cubicBezTo>
                  <a:cubicBezTo>
                    <a:pt x="2517" y="2181"/>
                    <a:pt x="2899" y="1799"/>
                    <a:pt x="3281" y="1418"/>
                  </a:cubicBezTo>
                  <a:lnTo>
                    <a:pt x="2136" y="272"/>
                  </a:lnTo>
                  <a:close/>
                </a:path>
              </a:pathLst>
            </a:custGeom>
            <a:solidFill>
              <a:srgbClr val="0070C0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05C77417-FBA5-485D-88DE-AED0FAD50B86}"/>
                </a:ext>
              </a:extLst>
            </p:cNvPr>
            <p:cNvSpPr txBox="1"/>
            <p:nvPr/>
          </p:nvSpPr>
          <p:spPr>
            <a:xfrm>
              <a:off x="5102869" y="2593875"/>
              <a:ext cx="637761" cy="13214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4478A80-C7AE-45D2-9884-68EFC122F824}"/>
              </a:ext>
            </a:extLst>
          </p:cNvPr>
          <p:cNvGrpSpPr/>
          <p:nvPr/>
        </p:nvGrpSpPr>
        <p:grpSpPr>
          <a:xfrm>
            <a:off x="6382583" y="2777938"/>
            <a:ext cx="1214887" cy="1046697"/>
            <a:chOff x="5891590" y="2420930"/>
            <a:chExt cx="1766719" cy="1522133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1CAB0BF-2359-49B1-8912-9E2BD70C463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013883" y="2298637"/>
              <a:ext cx="1522133" cy="1766719"/>
            </a:xfrm>
            <a:custGeom>
              <a:avLst/>
              <a:gdLst>
                <a:gd name="T0" fmla="*/ 272 w 2835"/>
                <a:gd name="T1" fmla="*/ 2136 h 3281"/>
                <a:gd name="T2" fmla="*/ 272 w 2835"/>
                <a:gd name="T3" fmla="*/ 1146 h 3281"/>
                <a:gd name="T4" fmla="*/ 1418 w 2835"/>
                <a:gd name="T5" fmla="*/ 0 h 3281"/>
                <a:gd name="T6" fmla="*/ 2563 w 2835"/>
                <a:gd name="T7" fmla="*/ 1146 h 3281"/>
                <a:gd name="T8" fmla="*/ 2563 w 2835"/>
                <a:gd name="T9" fmla="*/ 2136 h 3281"/>
                <a:gd name="T10" fmla="*/ 1418 w 2835"/>
                <a:gd name="T11" fmla="*/ 3281 h 3281"/>
                <a:gd name="T12" fmla="*/ 272 w 2835"/>
                <a:gd name="T13" fmla="*/ 2136 h 3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" h="3281">
                  <a:moveTo>
                    <a:pt x="272" y="2136"/>
                  </a:moveTo>
                  <a:cubicBezTo>
                    <a:pt x="0" y="1863"/>
                    <a:pt x="0" y="1418"/>
                    <a:pt x="272" y="1146"/>
                  </a:cubicBezTo>
                  <a:cubicBezTo>
                    <a:pt x="654" y="764"/>
                    <a:pt x="1036" y="382"/>
                    <a:pt x="1418" y="0"/>
                  </a:cubicBezTo>
                  <a:cubicBezTo>
                    <a:pt x="1799" y="382"/>
                    <a:pt x="2181" y="764"/>
                    <a:pt x="2563" y="1146"/>
                  </a:cubicBezTo>
                  <a:cubicBezTo>
                    <a:pt x="2835" y="1418"/>
                    <a:pt x="2835" y="1863"/>
                    <a:pt x="2563" y="2136"/>
                  </a:cubicBezTo>
                  <a:cubicBezTo>
                    <a:pt x="2181" y="2517"/>
                    <a:pt x="1799" y="2899"/>
                    <a:pt x="1418" y="3281"/>
                  </a:cubicBezTo>
                  <a:lnTo>
                    <a:pt x="272" y="2136"/>
                  </a:lnTo>
                  <a:close/>
                </a:path>
              </a:pathLst>
            </a:custGeom>
            <a:solidFill>
              <a:srgbClr val="0070C0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2BC84E08-8D85-4B35-82BD-79BE22E17397}"/>
                </a:ext>
              </a:extLst>
            </p:cNvPr>
            <p:cNvSpPr txBox="1"/>
            <p:nvPr/>
          </p:nvSpPr>
          <p:spPr>
            <a:xfrm>
              <a:off x="6405413" y="2639708"/>
              <a:ext cx="702135" cy="11189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796AD05-F7C8-403B-916D-E78E1B523E07}"/>
              </a:ext>
            </a:extLst>
          </p:cNvPr>
          <p:cNvGrpSpPr/>
          <p:nvPr/>
        </p:nvGrpSpPr>
        <p:grpSpPr>
          <a:xfrm>
            <a:off x="6465045" y="4283649"/>
            <a:ext cx="1049963" cy="1211622"/>
            <a:chOff x="6009828" y="3634226"/>
            <a:chExt cx="1526882" cy="1761970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540C9A3-4A13-4867-A497-B146B0E080E6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5892284" y="3751770"/>
              <a:ext cx="1761970" cy="1526882"/>
            </a:xfrm>
            <a:custGeom>
              <a:avLst/>
              <a:gdLst>
                <a:gd name="T0" fmla="*/ 1146 w 3281"/>
                <a:gd name="T1" fmla="*/ 2563 h 2835"/>
                <a:gd name="T2" fmla="*/ 2136 w 3281"/>
                <a:gd name="T3" fmla="*/ 2563 h 2835"/>
                <a:gd name="T4" fmla="*/ 3281 w 3281"/>
                <a:gd name="T5" fmla="*/ 1418 h 2835"/>
                <a:gd name="T6" fmla="*/ 2136 w 3281"/>
                <a:gd name="T7" fmla="*/ 272 h 2835"/>
                <a:gd name="T8" fmla="*/ 1146 w 3281"/>
                <a:gd name="T9" fmla="*/ 272 h 2835"/>
                <a:gd name="T10" fmla="*/ 0 w 3281"/>
                <a:gd name="T11" fmla="*/ 1418 h 2835"/>
                <a:gd name="T12" fmla="*/ 1146 w 3281"/>
                <a:gd name="T13" fmla="*/ 2563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1" h="2835">
                  <a:moveTo>
                    <a:pt x="1146" y="2563"/>
                  </a:moveTo>
                  <a:cubicBezTo>
                    <a:pt x="1418" y="2835"/>
                    <a:pt x="1863" y="2835"/>
                    <a:pt x="2136" y="2563"/>
                  </a:cubicBezTo>
                  <a:cubicBezTo>
                    <a:pt x="2517" y="2181"/>
                    <a:pt x="2899" y="1799"/>
                    <a:pt x="3281" y="1418"/>
                  </a:cubicBezTo>
                  <a:cubicBezTo>
                    <a:pt x="2899" y="1036"/>
                    <a:pt x="2517" y="654"/>
                    <a:pt x="2136" y="272"/>
                  </a:cubicBezTo>
                  <a:cubicBezTo>
                    <a:pt x="1863" y="0"/>
                    <a:pt x="1418" y="0"/>
                    <a:pt x="1146" y="272"/>
                  </a:cubicBezTo>
                  <a:cubicBezTo>
                    <a:pt x="764" y="654"/>
                    <a:pt x="382" y="1036"/>
                    <a:pt x="0" y="1418"/>
                  </a:cubicBezTo>
                  <a:lnTo>
                    <a:pt x="1146" y="2563"/>
                  </a:lnTo>
                  <a:close/>
                </a:path>
              </a:pathLst>
            </a:custGeom>
            <a:solidFill>
              <a:srgbClr val="0070C0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D52280BF-7A54-4B1E-99EA-0847DC5E48AF}"/>
                </a:ext>
              </a:extLst>
            </p:cNvPr>
            <p:cNvSpPr txBox="1"/>
            <p:nvPr/>
          </p:nvSpPr>
          <p:spPr>
            <a:xfrm>
              <a:off x="6357111" y="3973684"/>
              <a:ext cx="795381" cy="120845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9EC534E-51DE-4359-B833-96AAEFD74336}"/>
              </a:ext>
            </a:extLst>
          </p:cNvPr>
          <p:cNvGrpSpPr/>
          <p:nvPr/>
        </p:nvGrpSpPr>
        <p:grpSpPr>
          <a:xfrm>
            <a:off x="1501351" y="4357260"/>
            <a:ext cx="1214887" cy="1046697"/>
            <a:chOff x="4556698" y="3755822"/>
            <a:chExt cx="1766719" cy="1522133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5A90357-596E-4DA1-A26B-5F9E30376BEE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4678991" y="3633529"/>
              <a:ext cx="1522133" cy="1766719"/>
            </a:xfrm>
            <a:custGeom>
              <a:avLst/>
              <a:gdLst>
                <a:gd name="T0" fmla="*/ 2563 w 2835"/>
                <a:gd name="T1" fmla="*/ 1146 h 3281"/>
                <a:gd name="T2" fmla="*/ 2563 w 2835"/>
                <a:gd name="T3" fmla="*/ 2136 h 3281"/>
                <a:gd name="T4" fmla="*/ 1418 w 2835"/>
                <a:gd name="T5" fmla="*/ 3281 h 3281"/>
                <a:gd name="T6" fmla="*/ 272 w 2835"/>
                <a:gd name="T7" fmla="*/ 2136 h 3281"/>
                <a:gd name="T8" fmla="*/ 272 w 2835"/>
                <a:gd name="T9" fmla="*/ 1146 h 3281"/>
                <a:gd name="T10" fmla="*/ 1418 w 2835"/>
                <a:gd name="T11" fmla="*/ 0 h 3281"/>
                <a:gd name="T12" fmla="*/ 2563 w 2835"/>
                <a:gd name="T13" fmla="*/ 1146 h 3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" h="3281">
                  <a:moveTo>
                    <a:pt x="2563" y="1146"/>
                  </a:moveTo>
                  <a:cubicBezTo>
                    <a:pt x="2835" y="1418"/>
                    <a:pt x="2835" y="1863"/>
                    <a:pt x="2563" y="2136"/>
                  </a:cubicBezTo>
                  <a:cubicBezTo>
                    <a:pt x="2181" y="2517"/>
                    <a:pt x="1799" y="2899"/>
                    <a:pt x="1418" y="3281"/>
                  </a:cubicBezTo>
                  <a:cubicBezTo>
                    <a:pt x="1036" y="2899"/>
                    <a:pt x="654" y="2517"/>
                    <a:pt x="272" y="2136"/>
                  </a:cubicBezTo>
                  <a:cubicBezTo>
                    <a:pt x="0" y="1863"/>
                    <a:pt x="0" y="1418"/>
                    <a:pt x="272" y="1146"/>
                  </a:cubicBezTo>
                  <a:cubicBezTo>
                    <a:pt x="654" y="764"/>
                    <a:pt x="1036" y="382"/>
                    <a:pt x="1418" y="0"/>
                  </a:cubicBezTo>
                  <a:lnTo>
                    <a:pt x="2563" y="1146"/>
                  </a:lnTo>
                  <a:close/>
                </a:path>
              </a:pathLst>
            </a:custGeom>
            <a:solidFill>
              <a:srgbClr val="0070C0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BFF22CEF-670B-410B-8784-846A44CBB03F}"/>
                </a:ext>
              </a:extLst>
            </p:cNvPr>
            <p:cNvSpPr txBox="1"/>
            <p:nvPr/>
          </p:nvSpPr>
          <p:spPr>
            <a:xfrm>
              <a:off x="5054233" y="3871901"/>
              <a:ext cx="737103" cy="12084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105A652-3CE9-407D-BE88-7F7A799625FB}"/>
              </a:ext>
            </a:extLst>
          </p:cNvPr>
          <p:cNvGrpSpPr/>
          <p:nvPr/>
        </p:nvGrpSpPr>
        <p:grpSpPr>
          <a:xfrm>
            <a:off x="2810264" y="2809723"/>
            <a:ext cx="3014818" cy="948749"/>
            <a:chOff x="1209647" y="2710662"/>
            <a:chExt cx="3014818" cy="94874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6396896-9D6C-41F8-85C4-E55BBF44E791}"/>
                </a:ext>
              </a:extLst>
            </p:cNvPr>
            <p:cNvSpPr/>
            <p:nvPr/>
          </p:nvSpPr>
          <p:spPr>
            <a:xfrm>
              <a:off x="1209647" y="2710662"/>
              <a:ext cx="1439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FE3FA9B-AD25-40AC-8635-A664FFB9664C}"/>
                </a:ext>
              </a:extLst>
            </p:cNvPr>
            <p:cNvSpPr/>
            <p:nvPr/>
          </p:nvSpPr>
          <p:spPr>
            <a:xfrm>
              <a:off x="1209647" y="3074636"/>
              <a:ext cx="30148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BE8D388-7650-4480-A903-86CE66E50066}"/>
              </a:ext>
            </a:extLst>
          </p:cNvPr>
          <p:cNvGrpSpPr/>
          <p:nvPr/>
        </p:nvGrpSpPr>
        <p:grpSpPr>
          <a:xfrm>
            <a:off x="7661235" y="2950263"/>
            <a:ext cx="3153215" cy="859095"/>
            <a:chOff x="2124643" y="3623276"/>
            <a:chExt cx="3478779" cy="85909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02455B5-8637-4454-B076-E98BDBEF2273}"/>
                </a:ext>
              </a:extLst>
            </p:cNvPr>
            <p:cNvSpPr/>
            <p:nvPr/>
          </p:nvSpPr>
          <p:spPr>
            <a:xfrm>
              <a:off x="2124643" y="3623276"/>
              <a:ext cx="1439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BCCE354-80DB-4455-94EC-C645D792BABF}"/>
                </a:ext>
              </a:extLst>
            </p:cNvPr>
            <p:cNvSpPr/>
            <p:nvPr/>
          </p:nvSpPr>
          <p:spPr>
            <a:xfrm>
              <a:off x="2124644" y="3897596"/>
              <a:ext cx="34787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E14D799-4463-4ADE-8412-CC748EC9EBB8}"/>
              </a:ext>
            </a:extLst>
          </p:cNvPr>
          <p:cNvGrpSpPr/>
          <p:nvPr/>
        </p:nvGrpSpPr>
        <p:grpSpPr>
          <a:xfrm>
            <a:off x="2657600" y="4523885"/>
            <a:ext cx="3016499" cy="950258"/>
            <a:chOff x="2071594" y="4364347"/>
            <a:chExt cx="3016499" cy="950258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652AAC0-D2A8-4810-B2F8-99ED2578F723}"/>
                </a:ext>
              </a:extLst>
            </p:cNvPr>
            <p:cNvSpPr/>
            <p:nvPr/>
          </p:nvSpPr>
          <p:spPr>
            <a:xfrm>
              <a:off x="2071594" y="4364347"/>
              <a:ext cx="1439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BBCA4CA-D3C7-47DB-8749-24C89883CBB3}"/>
                </a:ext>
              </a:extLst>
            </p:cNvPr>
            <p:cNvSpPr/>
            <p:nvPr/>
          </p:nvSpPr>
          <p:spPr>
            <a:xfrm>
              <a:off x="2073275" y="4729830"/>
              <a:ext cx="30148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2CF6E7C-8CEA-4F37-A81C-C42F37AF13FF}"/>
              </a:ext>
            </a:extLst>
          </p:cNvPr>
          <p:cNvGrpSpPr/>
          <p:nvPr/>
        </p:nvGrpSpPr>
        <p:grpSpPr>
          <a:xfrm>
            <a:off x="7840752" y="4459912"/>
            <a:ext cx="3153214" cy="859095"/>
            <a:chOff x="2073275" y="5004150"/>
            <a:chExt cx="3153214" cy="859095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D1E0468-5B29-4764-B948-AC27952C5549}"/>
                </a:ext>
              </a:extLst>
            </p:cNvPr>
            <p:cNvSpPr/>
            <p:nvPr/>
          </p:nvSpPr>
          <p:spPr>
            <a:xfrm>
              <a:off x="2073275" y="5004150"/>
              <a:ext cx="1439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9F1BCB3-146C-43B8-99F5-9D7C07F3A039}"/>
                </a:ext>
              </a:extLst>
            </p:cNvPr>
            <p:cNvSpPr/>
            <p:nvPr/>
          </p:nvSpPr>
          <p:spPr>
            <a:xfrm>
              <a:off x="2073275" y="5278470"/>
              <a:ext cx="3153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5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BA4E3C-2865-414C-BE4C-E3A88C560AF9}"/>
              </a:ext>
            </a:extLst>
          </p:cNvPr>
          <p:cNvGrpSpPr/>
          <p:nvPr/>
        </p:nvGrpSpPr>
        <p:grpSpPr>
          <a:xfrm>
            <a:off x="8486160" y="1334609"/>
            <a:ext cx="2683239" cy="2422330"/>
            <a:chOff x="4187245" y="4195175"/>
            <a:chExt cx="2683239" cy="2422330"/>
          </a:xfrm>
          <a:solidFill>
            <a:schemeClr val="bg1">
              <a:lumMod val="85000"/>
            </a:schemeClr>
          </a:solidFill>
        </p:grpSpPr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06BAE75B-7740-4BD7-8D47-DBA8E051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ECFB01D2-651F-416F-ABA3-A93EF7A2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424817D-AEBF-478B-8516-54829A38D4A1}"/>
              </a:ext>
            </a:extLst>
          </p:cNvPr>
          <p:cNvGrpSpPr/>
          <p:nvPr/>
        </p:nvGrpSpPr>
        <p:grpSpPr>
          <a:xfrm>
            <a:off x="0" y="3743706"/>
            <a:ext cx="12192000" cy="3114294"/>
            <a:chOff x="0" y="3743706"/>
            <a:chExt cx="12192000" cy="311429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AB11CE-E8D8-46FB-8B2E-B084B0C7E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63"/>
            <a:stretch/>
          </p:blipFill>
          <p:spPr>
            <a:xfrm>
              <a:off x="0" y="3757660"/>
              <a:ext cx="12192000" cy="310034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3F28124-F363-4CD8-A349-D7AB0B42DA6D}"/>
                </a:ext>
              </a:extLst>
            </p:cNvPr>
            <p:cNvSpPr/>
            <p:nvPr/>
          </p:nvSpPr>
          <p:spPr>
            <a:xfrm>
              <a:off x="0" y="3743706"/>
              <a:ext cx="12192000" cy="3114294"/>
            </a:xfrm>
            <a:prstGeom prst="rect">
              <a:avLst/>
            </a:prstGeom>
            <a:solidFill>
              <a:srgbClr val="0070C0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文本框 2"/>
          <p:cNvSpPr txBox="1"/>
          <p:nvPr/>
        </p:nvSpPr>
        <p:spPr>
          <a:xfrm>
            <a:off x="1173354" y="4324139"/>
            <a:ext cx="52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Freeform 13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5F49D240-0DF0-4426-963F-71E0B0482907}"/>
              </a:ext>
            </a:extLst>
          </p:cNvPr>
          <p:cNvSpPr>
            <a:spLocks/>
          </p:cNvSpPr>
          <p:nvPr/>
        </p:nvSpPr>
        <p:spPr bwMode="auto">
          <a:xfrm>
            <a:off x="5788400" y="2294663"/>
            <a:ext cx="5701538" cy="4237704"/>
          </a:xfrm>
          <a:custGeom>
            <a:avLst/>
            <a:gdLst>
              <a:gd name="T0" fmla="*/ 2001 w 2076"/>
              <a:gd name="T1" fmla="*/ 0 h 1543"/>
              <a:gd name="T2" fmla="*/ 1687 w 2076"/>
              <a:gd name="T3" fmla="*/ 313 h 1543"/>
              <a:gd name="T4" fmla="*/ 1472 w 2076"/>
              <a:gd name="T5" fmla="*/ 98 h 1543"/>
              <a:gd name="T6" fmla="*/ 0 w 2076"/>
              <a:gd name="T7" fmla="*/ 1543 h 1543"/>
              <a:gd name="T8" fmla="*/ 153 w 2076"/>
              <a:gd name="T9" fmla="*/ 1543 h 1543"/>
              <a:gd name="T10" fmla="*/ 1472 w 2076"/>
              <a:gd name="T11" fmla="*/ 248 h 1543"/>
              <a:gd name="T12" fmla="*/ 1687 w 2076"/>
              <a:gd name="T13" fmla="*/ 463 h 1543"/>
              <a:gd name="T14" fmla="*/ 2076 w 2076"/>
              <a:gd name="T15" fmla="*/ 75 h 1543"/>
              <a:gd name="T16" fmla="*/ 2001 w 2076"/>
              <a:gd name="T17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6" h="1543">
                <a:moveTo>
                  <a:pt x="2001" y="0"/>
                </a:moveTo>
                <a:lnTo>
                  <a:pt x="1687" y="313"/>
                </a:lnTo>
                <a:lnTo>
                  <a:pt x="1472" y="98"/>
                </a:lnTo>
                <a:lnTo>
                  <a:pt x="0" y="1543"/>
                </a:lnTo>
                <a:lnTo>
                  <a:pt x="153" y="1543"/>
                </a:lnTo>
                <a:lnTo>
                  <a:pt x="1472" y="248"/>
                </a:lnTo>
                <a:lnTo>
                  <a:pt x="1687" y="463"/>
                </a:lnTo>
                <a:lnTo>
                  <a:pt x="2076" y="75"/>
                </a:lnTo>
                <a:lnTo>
                  <a:pt x="20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13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EB6FE3DB-9025-46BC-8E7C-F494C724329D}"/>
              </a:ext>
            </a:extLst>
          </p:cNvPr>
          <p:cNvSpPr>
            <a:spLocks/>
          </p:cNvSpPr>
          <p:nvPr/>
        </p:nvSpPr>
        <p:spPr bwMode="auto">
          <a:xfrm>
            <a:off x="8238194" y="3939759"/>
            <a:ext cx="2993582" cy="2735420"/>
          </a:xfrm>
          <a:custGeom>
            <a:avLst/>
            <a:gdLst>
              <a:gd name="T0" fmla="*/ 153 w 1090"/>
              <a:gd name="T1" fmla="*/ 996 h 996"/>
              <a:gd name="T2" fmla="*/ 1090 w 1090"/>
              <a:gd name="T3" fmla="*/ 77 h 996"/>
              <a:gd name="T4" fmla="*/ 1013 w 1090"/>
              <a:gd name="T5" fmla="*/ 0 h 996"/>
              <a:gd name="T6" fmla="*/ 0 w 1090"/>
              <a:gd name="T7" fmla="*/ 996 h 996"/>
              <a:gd name="T8" fmla="*/ 153 w 1090"/>
              <a:gd name="T9" fmla="*/ 996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996">
                <a:moveTo>
                  <a:pt x="153" y="996"/>
                </a:moveTo>
                <a:lnTo>
                  <a:pt x="1090" y="77"/>
                </a:lnTo>
                <a:lnTo>
                  <a:pt x="1013" y="0"/>
                </a:lnTo>
                <a:lnTo>
                  <a:pt x="0" y="996"/>
                </a:lnTo>
                <a:lnTo>
                  <a:pt x="153" y="9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34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F1FBE1-9C33-4B89-80C9-3271C44E6A47}"/>
              </a:ext>
            </a:extLst>
          </p:cNvPr>
          <p:cNvSpPr>
            <a:spLocks/>
          </p:cNvSpPr>
          <p:nvPr/>
        </p:nvSpPr>
        <p:spPr bwMode="auto">
          <a:xfrm>
            <a:off x="11489938" y="178733"/>
            <a:ext cx="439425" cy="444918"/>
          </a:xfrm>
          <a:custGeom>
            <a:avLst/>
            <a:gdLst>
              <a:gd name="T0" fmla="*/ 160 w 160"/>
              <a:gd name="T1" fmla="*/ 0 h 162"/>
              <a:gd name="T2" fmla="*/ 160 w 160"/>
              <a:gd name="T3" fmla="*/ 162 h 162"/>
              <a:gd name="T4" fmla="*/ 0 w 160"/>
              <a:gd name="T5" fmla="*/ 0 h 162"/>
              <a:gd name="T6" fmla="*/ 160 w 160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162">
                <a:moveTo>
                  <a:pt x="160" y="0"/>
                </a:moveTo>
                <a:lnTo>
                  <a:pt x="160" y="162"/>
                </a:lnTo>
                <a:lnTo>
                  <a:pt x="0" y="0"/>
                </a:lnTo>
                <a:lnTo>
                  <a:pt x="16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14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7CCF024F-CA45-4982-8D8E-0962C67CBFAA}"/>
              </a:ext>
            </a:extLst>
          </p:cNvPr>
          <p:cNvSpPr>
            <a:spLocks/>
          </p:cNvSpPr>
          <p:nvPr/>
        </p:nvSpPr>
        <p:spPr bwMode="auto">
          <a:xfrm>
            <a:off x="9668383" y="863723"/>
            <a:ext cx="608028" cy="941772"/>
          </a:xfrm>
          <a:custGeom>
            <a:avLst/>
            <a:gdLst>
              <a:gd name="T0" fmla="*/ 124 w 317"/>
              <a:gd name="T1" fmla="*/ 432 h 491"/>
              <a:gd name="T2" fmla="*/ 56 w 317"/>
              <a:gd name="T3" fmla="*/ 421 h 491"/>
              <a:gd name="T4" fmla="*/ 0 w 317"/>
              <a:gd name="T5" fmla="*/ 402 h 491"/>
              <a:gd name="T6" fmla="*/ 44 w 317"/>
              <a:gd name="T7" fmla="*/ 339 h 491"/>
              <a:gd name="T8" fmla="*/ 106 w 317"/>
              <a:gd name="T9" fmla="*/ 357 h 491"/>
              <a:gd name="T10" fmla="*/ 152 w 317"/>
              <a:gd name="T11" fmla="*/ 361 h 491"/>
              <a:gd name="T12" fmla="*/ 178 w 317"/>
              <a:gd name="T13" fmla="*/ 360 h 491"/>
              <a:gd name="T14" fmla="*/ 208 w 317"/>
              <a:gd name="T15" fmla="*/ 346 h 491"/>
              <a:gd name="T16" fmla="*/ 215 w 317"/>
              <a:gd name="T17" fmla="*/ 333 h 491"/>
              <a:gd name="T18" fmla="*/ 214 w 317"/>
              <a:gd name="T19" fmla="*/ 317 h 491"/>
              <a:gd name="T20" fmla="*/ 193 w 317"/>
              <a:gd name="T21" fmla="*/ 296 h 491"/>
              <a:gd name="T22" fmla="*/ 138 w 317"/>
              <a:gd name="T23" fmla="*/ 282 h 491"/>
              <a:gd name="T24" fmla="*/ 91 w 317"/>
              <a:gd name="T25" fmla="*/ 271 h 491"/>
              <a:gd name="T26" fmla="*/ 47 w 317"/>
              <a:gd name="T27" fmla="*/ 254 h 491"/>
              <a:gd name="T28" fmla="*/ 21 w 317"/>
              <a:gd name="T29" fmla="*/ 231 h 491"/>
              <a:gd name="T30" fmla="*/ 4 w 317"/>
              <a:gd name="T31" fmla="*/ 201 h 491"/>
              <a:gd name="T32" fmla="*/ 1 w 317"/>
              <a:gd name="T33" fmla="*/ 174 h 491"/>
              <a:gd name="T34" fmla="*/ 6 w 317"/>
              <a:gd name="T35" fmla="*/ 142 h 491"/>
              <a:gd name="T36" fmla="*/ 21 w 317"/>
              <a:gd name="T37" fmla="*/ 114 h 491"/>
              <a:gd name="T38" fmla="*/ 43 w 317"/>
              <a:gd name="T39" fmla="*/ 92 h 491"/>
              <a:gd name="T40" fmla="*/ 74 w 317"/>
              <a:gd name="T41" fmla="*/ 74 h 491"/>
              <a:gd name="T42" fmla="*/ 125 w 317"/>
              <a:gd name="T43" fmla="*/ 59 h 491"/>
              <a:gd name="T44" fmla="*/ 187 w 317"/>
              <a:gd name="T45" fmla="*/ 0 h 491"/>
              <a:gd name="T46" fmla="*/ 200 w 317"/>
              <a:gd name="T47" fmla="*/ 59 h 491"/>
              <a:gd name="T48" fmla="*/ 275 w 317"/>
              <a:gd name="T49" fmla="*/ 74 h 491"/>
              <a:gd name="T50" fmla="*/ 267 w 317"/>
              <a:gd name="T51" fmla="*/ 153 h 491"/>
              <a:gd name="T52" fmla="*/ 191 w 317"/>
              <a:gd name="T53" fmla="*/ 130 h 491"/>
              <a:gd name="T54" fmla="*/ 147 w 317"/>
              <a:gd name="T55" fmla="*/ 130 h 491"/>
              <a:gd name="T56" fmla="*/ 113 w 317"/>
              <a:gd name="T57" fmla="*/ 143 h 491"/>
              <a:gd name="T58" fmla="*/ 103 w 317"/>
              <a:gd name="T59" fmla="*/ 161 h 491"/>
              <a:gd name="T60" fmla="*/ 104 w 317"/>
              <a:gd name="T61" fmla="*/ 177 h 491"/>
              <a:gd name="T62" fmla="*/ 125 w 317"/>
              <a:gd name="T63" fmla="*/ 196 h 491"/>
              <a:gd name="T64" fmla="*/ 178 w 317"/>
              <a:gd name="T65" fmla="*/ 209 h 491"/>
              <a:gd name="T66" fmla="*/ 231 w 317"/>
              <a:gd name="T67" fmla="*/ 223 h 491"/>
              <a:gd name="T68" fmla="*/ 275 w 317"/>
              <a:gd name="T69" fmla="*/ 242 h 491"/>
              <a:gd name="T70" fmla="*/ 299 w 317"/>
              <a:gd name="T71" fmla="*/ 262 h 491"/>
              <a:gd name="T72" fmla="*/ 314 w 317"/>
              <a:gd name="T73" fmla="*/ 292 h 491"/>
              <a:gd name="T74" fmla="*/ 317 w 317"/>
              <a:gd name="T75" fmla="*/ 317 h 491"/>
              <a:gd name="T76" fmla="*/ 312 w 317"/>
              <a:gd name="T77" fmla="*/ 348 h 491"/>
              <a:gd name="T78" fmla="*/ 299 w 317"/>
              <a:gd name="T79" fmla="*/ 374 h 491"/>
              <a:gd name="T80" fmla="*/ 277 w 317"/>
              <a:gd name="T81" fmla="*/ 398 h 491"/>
              <a:gd name="T82" fmla="*/ 249 w 317"/>
              <a:gd name="T83" fmla="*/ 416 h 491"/>
              <a:gd name="T84" fmla="*/ 187 w 317"/>
              <a:gd name="T85" fmla="*/ 432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491">
                <a:moveTo>
                  <a:pt x="137" y="491"/>
                </a:moveTo>
                <a:lnTo>
                  <a:pt x="137" y="433"/>
                </a:lnTo>
                <a:lnTo>
                  <a:pt x="124" y="432"/>
                </a:lnTo>
                <a:lnTo>
                  <a:pt x="124" y="432"/>
                </a:lnTo>
                <a:lnTo>
                  <a:pt x="90" y="429"/>
                </a:lnTo>
                <a:lnTo>
                  <a:pt x="56" y="421"/>
                </a:lnTo>
                <a:lnTo>
                  <a:pt x="25" y="413"/>
                </a:lnTo>
                <a:lnTo>
                  <a:pt x="12" y="408"/>
                </a:lnTo>
                <a:lnTo>
                  <a:pt x="0" y="402"/>
                </a:lnTo>
                <a:lnTo>
                  <a:pt x="31" y="332"/>
                </a:lnTo>
                <a:lnTo>
                  <a:pt x="31" y="332"/>
                </a:lnTo>
                <a:lnTo>
                  <a:pt x="44" y="339"/>
                </a:lnTo>
                <a:lnTo>
                  <a:pt x="59" y="345"/>
                </a:lnTo>
                <a:lnTo>
                  <a:pt x="90" y="354"/>
                </a:lnTo>
                <a:lnTo>
                  <a:pt x="106" y="357"/>
                </a:lnTo>
                <a:lnTo>
                  <a:pt x="121" y="360"/>
                </a:lnTo>
                <a:lnTo>
                  <a:pt x="137" y="361"/>
                </a:lnTo>
                <a:lnTo>
                  <a:pt x="152" y="361"/>
                </a:lnTo>
                <a:lnTo>
                  <a:pt x="152" y="361"/>
                </a:lnTo>
                <a:lnTo>
                  <a:pt x="168" y="361"/>
                </a:lnTo>
                <a:lnTo>
                  <a:pt x="178" y="360"/>
                </a:lnTo>
                <a:lnTo>
                  <a:pt x="188" y="357"/>
                </a:lnTo>
                <a:lnTo>
                  <a:pt x="199" y="354"/>
                </a:lnTo>
                <a:lnTo>
                  <a:pt x="208" y="346"/>
                </a:lnTo>
                <a:lnTo>
                  <a:pt x="211" y="343"/>
                </a:lnTo>
                <a:lnTo>
                  <a:pt x="214" y="339"/>
                </a:lnTo>
                <a:lnTo>
                  <a:pt x="215" y="333"/>
                </a:lnTo>
                <a:lnTo>
                  <a:pt x="215" y="327"/>
                </a:lnTo>
                <a:lnTo>
                  <a:pt x="215" y="327"/>
                </a:lnTo>
                <a:lnTo>
                  <a:pt x="214" y="317"/>
                </a:lnTo>
                <a:lnTo>
                  <a:pt x="209" y="310"/>
                </a:lnTo>
                <a:lnTo>
                  <a:pt x="202" y="302"/>
                </a:lnTo>
                <a:lnTo>
                  <a:pt x="193" y="296"/>
                </a:lnTo>
                <a:lnTo>
                  <a:pt x="181" y="292"/>
                </a:lnTo>
                <a:lnTo>
                  <a:pt x="168" y="289"/>
                </a:lnTo>
                <a:lnTo>
                  <a:pt x="138" y="282"/>
                </a:lnTo>
                <a:lnTo>
                  <a:pt x="138" y="282"/>
                </a:lnTo>
                <a:lnTo>
                  <a:pt x="115" y="277"/>
                </a:lnTo>
                <a:lnTo>
                  <a:pt x="91" y="271"/>
                </a:lnTo>
                <a:lnTo>
                  <a:pt x="69" y="264"/>
                </a:lnTo>
                <a:lnTo>
                  <a:pt x="57" y="258"/>
                </a:lnTo>
                <a:lnTo>
                  <a:pt x="47" y="254"/>
                </a:lnTo>
                <a:lnTo>
                  <a:pt x="38" y="246"/>
                </a:lnTo>
                <a:lnTo>
                  <a:pt x="29" y="240"/>
                </a:lnTo>
                <a:lnTo>
                  <a:pt x="21" y="231"/>
                </a:lnTo>
                <a:lnTo>
                  <a:pt x="15" y="223"/>
                </a:lnTo>
                <a:lnTo>
                  <a:pt x="9" y="212"/>
                </a:lnTo>
                <a:lnTo>
                  <a:pt x="4" y="201"/>
                </a:lnTo>
                <a:lnTo>
                  <a:pt x="3" y="187"/>
                </a:lnTo>
                <a:lnTo>
                  <a:pt x="1" y="174"/>
                </a:lnTo>
                <a:lnTo>
                  <a:pt x="1" y="174"/>
                </a:lnTo>
                <a:lnTo>
                  <a:pt x="1" y="162"/>
                </a:lnTo>
                <a:lnTo>
                  <a:pt x="3" y="152"/>
                </a:lnTo>
                <a:lnTo>
                  <a:pt x="6" y="142"/>
                </a:lnTo>
                <a:lnTo>
                  <a:pt x="10" y="131"/>
                </a:lnTo>
                <a:lnTo>
                  <a:pt x="15" y="122"/>
                </a:lnTo>
                <a:lnTo>
                  <a:pt x="21" y="114"/>
                </a:lnTo>
                <a:lnTo>
                  <a:pt x="26" y="106"/>
                </a:lnTo>
                <a:lnTo>
                  <a:pt x="34" y="97"/>
                </a:lnTo>
                <a:lnTo>
                  <a:pt x="43" y="92"/>
                </a:lnTo>
                <a:lnTo>
                  <a:pt x="51" y="84"/>
                </a:lnTo>
                <a:lnTo>
                  <a:pt x="62" y="78"/>
                </a:lnTo>
                <a:lnTo>
                  <a:pt x="74" y="74"/>
                </a:lnTo>
                <a:lnTo>
                  <a:pt x="85" y="69"/>
                </a:lnTo>
                <a:lnTo>
                  <a:pt x="97" y="65"/>
                </a:lnTo>
                <a:lnTo>
                  <a:pt x="125" y="59"/>
                </a:lnTo>
                <a:lnTo>
                  <a:pt x="137" y="58"/>
                </a:lnTo>
                <a:lnTo>
                  <a:pt x="137" y="0"/>
                </a:lnTo>
                <a:lnTo>
                  <a:pt x="187" y="0"/>
                </a:lnTo>
                <a:lnTo>
                  <a:pt x="187" y="58"/>
                </a:lnTo>
                <a:lnTo>
                  <a:pt x="200" y="59"/>
                </a:lnTo>
                <a:lnTo>
                  <a:pt x="200" y="59"/>
                </a:lnTo>
                <a:lnTo>
                  <a:pt x="227" y="62"/>
                </a:lnTo>
                <a:lnTo>
                  <a:pt x="252" y="68"/>
                </a:lnTo>
                <a:lnTo>
                  <a:pt x="275" y="74"/>
                </a:lnTo>
                <a:lnTo>
                  <a:pt x="296" y="83"/>
                </a:lnTo>
                <a:lnTo>
                  <a:pt x="267" y="153"/>
                </a:lnTo>
                <a:lnTo>
                  <a:pt x="267" y="153"/>
                </a:lnTo>
                <a:lnTo>
                  <a:pt x="242" y="142"/>
                </a:lnTo>
                <a:lnTo>
                  <a:pt x="216" y="134"/>
                </a:lnTo>
                <a:lnTo>
                  <a:pt x="191" y="130"/>
                </a:lnTo>
                <a:lnTo>
                  <a:pt x="166" y="128"/>
                </a:lnTo>
                <a:lnTo>
                  <a:pt x="166" y="128"/>
                </a:lnTo>
                <a:lnTo>
                  <a:pt x="147" y="130"/>
                </a:lnTo>
                <a:lnTo>
                  <a:pt x="132" y="133"/>
                </a:lnTo>
                <a:lnTo>
                  <a:pt x="122" y="137"/>
                </a:lnTo>
                <a:lnTo>
                  <a:pt x="113" y="143"/>
                </a:lnTo>
                <a:lnTo>
                  <a:pt x="107" y="149"/>
                </a:lnTo>
                <a:lnTo>
                  <a:pt x="104" y="155"/>
                </a:lnTo>
                <a:lnTo>
                  <a:pt x="103" y="161"/>
                </a:lnTo>
                <a:lnTo>
                  <a:pt x="103" y="167"/>
                </a:lnTo>
                <a:lnTo>
                  <a:pt x="103" y="167"/>
                </a:lnTo>
                <a:lnTo>
                  <a:pt x="104" y="177"/>
                </a:lnTo>
                <a:lnTo>
                  <a:pt x="109" y="184"/>
                </a:lnTo>
                <a:lnTo>
                  <a:pt x="116" y="190"/>
                </a:lnTo>
                <a:lnTo>
                  <a:pt x="125" y="196"/>
                </a:lnTo>
                <a:lnTo>
                  <a:pt x="137" y="201"/>
                </a:lnTo>
                <a:lnTo>
                  <a:pt x="149" y="203"/>
                </a:lnTo>
                <a:lnTo>
                  <a:pt x="178" y="209"/>
                </a:lnTo>
                <a:lnTo>
                  <a:pt x="178" y="209"/>
                </a:lnTo>
                <a:lnTo>
                  <a:pt x="206" y="215"/>
                </a:lnTo>
                <a:lnTo>
                  <a:pt x="231" y="223"/>
                </a:lnTo>
                <a:lnTo>
                  <a:pt x="255" y="231"/>
                </a:lnTo>
                <a:lnTo>
                  <a:pt x="265" y="236"/>
                </a:lnTo>
                <a:lnTo>
                  <a:pt x="275" y="242"/>
                </a:lnTo>
                <a:lnTo>
                  <a:pt x="284" y="248"/>
                </a:lnTo>
                <a:lnTo>
                  <a:pt x="293" y="255"/>
                </a:lnTo>
                <a:lnTo>
                  <a:pt x="299" y="262"/>
                </a:lnTo>
                <a:lnTo>
                  <a:pt x="305" y="271"/>
                </a:lnTo>
                <a:lnTo>
                  <a:pt x="309" y="282"/>
                </a:lnTo>
                <a:lnTo>
                  <a:pt x="314" y="292"/>
                </a:lnTo>
                <a:lnTo>
                  <a:pt x="315" y="304"/>
                </a:lnTo>
                <a:lnTo>
                  <a:pt x="317" y="317"/>
                </a:lnTo>
                <a:lnTo>
                  <a:pt x="317" y="317"/>
                </a:lnTo>
                <a:lnTo>
                  <a:pt x="315" y="327"/>
                </a:lnTo>
                <a:lnTo>
                  <a:pt x="314" y="338"/>
                </a:lnTo>
                <a:lnTo>
                  <a:pt x="312" y="348"/>
                </a:lnTo>
                <a:lnTo>
                  <a:pt x="308" y="357"/>
                </a:lnTo>
                <a:lnTo>
                  <a:pt x="303" y="367"/>
                </a:lnTo>
                <a:lnTo>
                  <a:pt x="299" y="374"/>
                </a:lnTo>
                <a:lnTo>
                  <a:pt x="292" y="383"/>
                </a:lnTo>
                <a:lnTo>
                  <a:pt x="286" y="391"/>
                </a:lnTo>
                <a:lnTo>
                  <a:pt x="277" y="398"/>
                </a:lnTo>
                <a:lnTo>
                  <a:pt x="268" y="404"/>
                </a:lnTo>
                <a:lnTo>
                  <a:pt x="259" y="410"/>
                </a:lnTo>
                <a:lnTo>
                  <a:pt x="249" y="416"/>
                </a:lnTo>
                <a:lnTo>
                  <a:pt x="225" y="424"/>
                </a:lnTo>
                <a:lnTo>
                  <a:pt x="199" y="430"/>
                </a:lnTo>
                <a:lnTo>
                  <a:pt x="187" y="432"/>
                </a:lnTo>
                <a:lnTo>
                  <a:pt x="187" y="491"/>
                </a:lnTo>
                <a:lnTo>
                  <a:pt x="137" y="49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Freeform 142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FF4D4788-0986-44A9-B935-3083F1FB94A4}"/>
              </a:ext>
            </a:extLst>
          </p:cNvPr>
          <p:cNvSpPr>
            <a:spLocks/>
          </p:cNvSpPr>
          <p:nvPr/>
        </p:nvSpPr>
        <p:spPr bwMode="auto">
          <a:xfrm>
            <a:off x="10348638" y="5661060"/>
            <a:ext cx="625458" cy="591982"/>
          </a:xfrm>
          <a:custGeom>
            <a:avLst/>
            <a:gdLst>
              <a:gd name="T0" fmla="*/ 355 w 355"/>
              <a:gd name="T1" fmla="*/ 278 h 336"/>
              <a:gd name="T2" fmla="*/ 343 w 355"/>
              <a:gd name="T3" fmla="*/ 292 h 336"/>
              <a:gd name="T4" fmla="*/ 314 w 355"/>
              <a:gd name="T5" fmla="*/ 314 h 336"/>
              <a:gd name="T6" fmla="*/ 281 w 355"/>
              <a:gd name="T7" fmla="*/ 328 h 336"/>
              <a:gd name="T8" fmla="*/ 243 w 355"/>
              <a:gd name="T9" fmla="*/ 336 h 336"/>
              <a:gd name="T10" fmla="*/ 221 w 355"/>
              <a:gd name="T11" fmla="*/ 336 h 336"/>
              <a:gd name="T12" fmla="*/ 192 w 355"/>
              <a:gd name="T13" fmla="*/ 334 h 336"/>
              <a:gd name="T14" fmla="*/ 164 w 355"/>
              <a:gd name="T15" fmla="*/ 328 h 336"/>
              <a:gd name="T16" fmla="*/ 139 w 355"/>
              <a:gd name="T17" fmla="*/ 318 h 336"/>
              <a:gd name="T18" fmla="*/ 115 w 355"/>
              <a:gd name="T19" fmla="*/ 305 h 336"/>
              <a:gd name="T20" fmla="*/ 94 w 355"/>
              <a:gd name="T21" fmla="*/ 287 h 336"/>
              <a:gd name="T22" fmla="*/ 77 w 355"/>
              <a:gd name="T23" fmla="*/ 268 h 336"/>
              <a:gd name="T24" fmla="*/ 63 w 355"/>
              <a:gd name="T25" fmla="*/ 245 h 336"/>
              <a:gd name="T26" fmla="*/ 53 w 355"/>
              <a:gd name="T27" fmla="*/ 219 h 336"/>
              <a:gd name="T28" fmla="*/ 0 w 355"/>
              <a:gd name="T29" fmla="*/ 181 h 336"/>
              <a:gd name="T30" fmla="*/ 46 w 355"/>
              <a:gd name="T31" fmla="*/ 181 h 336"/>
              <a:gd name="T32" fmla="*/ 46 w 355"/>
              <a:gd name="T33" fmla="*/ 168 h 336"/>
              <a:gd name="T34" fmla="*/ 0 w 355"/>
              <a:gd name="T35" fmla="*/ 156 h 336"/>
              <a:gd name="T36" fmla="*/ 53 w 355"/>
              <a:gd name="T37" fmla="*/ 116 h 336"/>
              <a:gd name="T38" fmla="*/ 57 w 355"/>
              <a:gd name="T39" fmla="*/ 105 h 336"/>
              <a:gd name="T40" fmla="*/ 69 w 355"/>
              <a:gd name="T41" fmla="*/ 80 h 336"/>
              <a:gd name="T42" fmla="*/ 85 w 355"/>
              <a:gd name="T43" fmla="*/ 59 h 336"/>
              <a:gd name="T44" fmla="*/ 105 w 355"/>
              <a:gd name="T45" fmla="*/ 40 h 336"/>
              <a:gd name="T46" fmla="*/ 125 w 355"/>
              <a:gd name="T47" fmla="*/ 25 h 336"/>
              <a:gd name="T48" fmla="*/ 150 w 355"/>
              <a:gd name="T49" fmla="*/ 13 h 336"/>
              <a:gd name="T50" fmla="*/ 177 w 355"/>
              <a:gd name="T51" fmla="*/ 4 h 336"/>
              <a:gd name="T52" fmla="*/ 206 w 355"/>
              <a:gd name="T53" fmla="*/ 1 h 336"/>
              <a:gd name="T54" fmla="*/ 221 w 355"/>
              <a:gd name="T55" fmla="*/ 0 h 336"/>
              <a:gd name="T56" fmla="*/ 262 w 355"/>
              <a:gd name="T57" fmla="*/ 4 h 336"/>
              <a:gd name="T58" fmla="*/ 298 w 355"/>
              <a:gd name="T59" fmla="*/ 15 h 336"/>
              <a:gd name="T60" fmla="*/ 330 w 355"/>
              <a:gd name="T61" fmla="*/ 34 h 336"/>
              <a:gd name="T62" fmla="*/ 355 w 355"/>
              <a:gd name="T63" fmla="*/ 57 h 336"/>
              <a:gd name="T64" fmla="*/ 308 w 355"/>
              <a:gd name="T65" fmla="*/ 103 h 336"/>
              <a:gd name="T66" fmla="*/ 290 w 355"/>
              <a:gd name="T67" fmla="*/ 85 h 336"/>
              <a:gd name="T68" fmla="*/ 270 w 355"/>
              <a:gd name="T69" fmla="*/ 74 h 336"/>
              <a:gd name="T70" fmla="*/ 249 w 355"/>
              <a:gd name="T71" fmla="*/ 66 h 336"/>
              <a:gd name="T72" fmla="*/ 225 w 355"/>
              <a:gd name="T73" fmla="*/ 65 h 336"/>
              <a:gd name="T74" fmla="*/ 211 w 355"/>
              <a:gd name="T75" fmla="*/ 65 h 336"/>
              <a:gd name="T76" fmla="*/ 183 w 355"/>
              <a:gd name="T77" fmla="*/ 72 h 336"/>
              <a:gd name="T78" fmla="*/ 159 w 355"/>
              <a:gd name="T79" fmla="*/ 85 h 336"/>
              <a:gd name="T80" fmla="*/ 140 w 355"/>
              <a:gd name="T81" fmla="*/ 105 h 336"/>
              <a:gd name="T82" fmla="*/ 250 w 355"/>
              <a:gd name="T83" fmla="*/ 116 h 336"/>
              <a:gd name="T84" fmla="*/ 122 w 355"/>
              <a:gd name="T85" fmla="*/ 156 h 336"/>
              <a:gd name="T86" fmla="*/ 121 w 355"/>
              <a:gd name="T87" fmla="*/ 168 h 336"/>
              <a:gd name="T88" fmla="*/ 122 w 355"/>
              <a:gd name="T89" fmla="*/ 181 h 336"/>
              <a:gd name="T90" fmla="*/ 250 w 355"/>
              <a:gd name="T91" fmla="*/ 219 h 336"/>
              <a:gd name="T92" fmla="*/ 134 w 355"/>
              <a:gd name="T93" fmla="*/ 219 h 336"/>
              <a:gd name="T94" fmla="*/ 149 w 355"/>
              <a:gd name="T95" fmla="*/ 242 h 336"/>
              <a:gd name="T96" fmla="*/ 171 w 355"/>
              <a:gd name="T97" fmla="*/ 258 h 336"/>
              <a:gd name="T98" fmla="*/ 196 w 355"/>
              <a:gd name="T99" fmla="*/ 268 h 336"/>
              <a:gd name="T100" fmla="*/ 225 w 355"/>
              <a:gd name="T101" fmla="*/ 272 h 336"/>
              <a:gd name="T102" fmla="*/ 237 w 355"/>
              <a:gd name="T103" fmla="*/ 271 h 336"/>
              <a:gd name="T104" fmla="*/ 259 w 355"/>
              <a:gd name="T105" fmla="*/ 267 h 336"/>
              <a:gd name="T106" fmla="*/ 280 w 355"/>
              <a:gd name="T107" fmla="*/ 258 h 336"/>
              <a:gd name="T108" fmla="*/ 299 w 355"/>
              <a:gd name="T109" fmla="*/ 243 h 336"/>
              <a:gd name="T110" fmla="*/ 308 w 355"/>
              <a:gd name="T111" fmla="*/ 234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336">
                <a:moveTo>
                  <a:pt x="308" y="234"/>
                </a:moveTo>
                <a:lnTo>
                  <a:pt x="355" y="278"/>
                </a:lnTo>
                <a:lnTo>
                  <a:pt x="355" y="278"/>
                </a:lnTo>
                <a:lnTo>
                  <a:pt x="343" y="292"/>
                </a:lnTo>
                <a:lnTo>
                  <a:pt x="330" y="303"/>
                </a:lnTo>
                <a:lnTo>
                  <a:pt x="314" y="314"/>
                </a:lnTo>
                <a:lnTo>
                  <a:pt x="298" y="321"/>
                </a:lnTo>
                <a:lnTo>
                  <a:pt x="281" y="328"/>
                </a:lnTo>
                <a:lnTo>
                  <a:pt x="262" y="333"/>
                </a:lnTo>
                <a:lnTo>
                  <a:pt x="243" y="336"/>
                </a:lnTo>
                <a:lnTo>
                  <a:pt x="221" y="336"/>
                </a:lnTo>
                <a:lnTo>
                  <a:pt x="221" y="336"/>
                </a:lnTo>
                <a:lnTo>
                  <a:pt x="206" y="336"/>
                </a:lnTo>
                <a:lnTo>
                  <a:pt x="192" y="334"/>
                </a:lnTo>
                <a:lnTo>
                  <a:pt x="177" y="331"/>
                </a:lnTo>
                <a:lnTo>
                  <a:pt x="164" y="328"/>
                </a:lnTo>
                <a:lnTo>
                  <a:pt x="150" y="324"/>
                </a:lnTo>
                <a:lnTo>
                  <a:pt x="139" y="318"/>
                </a:lnTo>
                <a:lnTo>
                  <a:pt x="125" y="312"/>
                </a:lnTo>
                <a:lnTo>
                  <a:pt x="115" y="305"/>
                </a:lnTo>
                <a:lnTo>
                  <a:pt x="105" y="296"/>
                </a:lnTo>
                <a:lnTo>
                  <a:pt x="94" y="287"/>
                </a:lnTo>
                <a:lnTo>
                  <a:pt x="85" y="278"/>
                </a:lnTo>
                <a:lnTo>
                  <a:pt x="77" y="268"/>
                </a:lnTo>
                <a:lnTo>
                  <a:pt x="69" y="256"/>
                </a:lnTo>
                <a:lnTo>
                  <a:pt x="63" y="245"/>
                </a:lnTo>
                <a:lnTo>
                  <a:pt x="57" y="233"/>
                </a:lnTo>
                <a:lnTo>
                  <a:pt x="53" y="219"/>
                </a:lnTo>
                <a:lnTo>
                  <a:pt x="0" y="219"/>
                </a:lnTo>
                <a:lnTo>
                  <a:pt x="0" y="181"/>
                </a:lnTo>
                <a:lnTo>
                  <a:pt x="46" y="181"/>
                </a:lnTo>
                <a:lnTo>
                  <a:pt x="46" y="181"/>
                </a:lnTo>
                <a:lnTo>
                  <a:pt x="46" y="168"/>
                </a:lnTo>
                <a:lnTo>
                  <a:pt x="46" y="168"/>
                </a:lnTo>
                <a:lnTo>
                  <a:pt x="46" y="156"/>
                </a:lnTo>
                <a:lnTo>
                  <a:pt x="0" y="156"/>
                </a:lnTo>
                <a:lnTo>
                  <a:pt x="0" y="116"/>
                </a:lnTo>
                <a:lnTo>
                  <a:pt x="53" y="116"/>
                </a:lnTo>
                <a:lnTo>
                  <a:pt x="53" y="116"/>
                </a:lnTo>
                <a:lnTo>
                  <a:pt x="57" y="105"/>
                </a:lnTo>
                <a:lnTo>
                  <a:pt x="63" y="91"/>
                </a:lnTo>
                <a:lnTo>
                  <a:pt x="69" y="80"/>
                </a:lnTo>
                <a:lnTo>
                  <a:pt x="77" y="69"/>
                </a:lnTo>
                <a:lnTo>
                  <a:pt x="85" y="59"/>
                </a:lnTo>
                <a:lnTo>
                  <a:pt x="94" y="49"/>
                </a:lnTo>
                <a:lnTo>
                  <a:pt x="105" y="40"/>
                </a:lnTo>
                <a:lnTo>
                  <a:pt x="115" y="32"/>
                </a:lnTo>
                <a:lnTo>
                  <a:pt x="125" y="25"/>
                </a:lnTo>
                <a:lnTo>
                  <a:pt x="139" y="19"/>
                </a:lnTo>
                <a:lnTo>
                  <a:pt x="150" y="13"/>
                </a:lnTo>
                <a:lnTo>
                  <a:pt x="164" y="9"/>
                </a:lnTo>
                <a:lnTo>
                  <a:pt x="177" y="4"/>
                </a:lnTo>
                <a:lnTo>
                  <a:pt x="192" y="3"/>
                </a:lnTo>
                <a:lnTo>
                  <a:pt x="206" y="1"/>
                </a:lnTo>
                <a:lnTo>
                  <a:pt x="221" y="0"/>
                </a:lnTo>
                <a:lnTo>
                  <a:pt x="221" y="0"/>
                </a:lnTo>
                <a:lnTo>
                  <a:pt x="243" y="1"/>
                </a:lnTo>
                <a:lnTo>
                  <a:pt x="262" y="4"/>
                </a:lnTo>
                <a:lnTo>
                  <a:pt x="281" y="9"/>
                </a:lnTo>
                <a:lnTo>
                  <a:pt x="298" y="15"/>
                </a:lnTo>
                <a:lnTo>
                  <a:pt x="314" y="24"/>
                </a:lnTo>
                <a:lnTo>
                  <a:pt x="330" y="34"/>
                </a:lnTo>
                <a:lnTo>
                  <a:pt x="343" y="44"/>
                </a:lnTo>
                <a:lnTo>
                  <a:pt x="355" y="57"/>
                </a:lnTo>
                <a:lnTo>
                  <a:pt x="308" y="103"/>
                </a:lnTo>
                <a:lnTo>
                  <a:pt x="308" y="103"/>
                </a:lnTo>
                <a:lnTo>
                  <a:pt x="299" y="94"/>
                </a:lnTo>
                <a:lnTo>
                  <a:pt x="290" y="85"/>
                </a:lnTo>
                <a:lnTo>
                  <a:pt x="280" y="80"/>
                </a:lnTo>
                <a:lnTo>
                  <a:pt x="270" y="74"/>
                </a:lnTo>
                <a:lnTo>
                  <a:pt x="259" y="69"/>
                </a:lnTo>
                <a:lnTo>
                  <a:pt x="249" y="66"/>
                </a:lnTo>
                <a:lnTo>
                  <a:pt x="237" y="65"/>
                </a:lnTo>
                <a:lnTo>
                  <a:pt x="225" y="65"/>
                </a:lnTo>
                <a:lnTo>
                  <a:pt x="225" y="65"/>
                </a:lnTo>
                <a:lnTo>
                  <a:pt x="211" y="65"/>
                </a:lnTo>
                <a:lnTo>
                  <a:pt x="196" y="68"/>
                </a:lnTo>
                <a:lnTo>
                  <a:pt x="183" y="72"/>
                </a:lnTo>
                <a:lnTo>
                  <a:pt x="171" y="78"/>
                </a:lnTo>
                <a:lnTo>
                  <a:pt x="159" y="85"/>
                </a:lnTo>
                <a:lnTo>
                  <a:pt x="149" y="94"/>
                </a:lnTo>
                <a:lnTo>
                  <a:pt x="140" y="105"/>
                </a:lnTo>
                <a:lnTo>
                  <a:pt x="134" y="116"/>
                </a:lnTo>
                <a:lnTo>
                  <a:pt x="250" y="116"/>
                </a:lnTo>
                <a:lnTo>
                  <a:pt x="250" y="156"/>
                </a:lnTo>
                <a:lnTo>
                  <a:pt x="122" y="156"/>
                </a:lnTo>
                <a:lnTo>
                  <a:pt x="122" y="156"/>
                </a:lnTo>
                <a:lnTo>
                  <a:pt x="121" y="168"/>
                </a:lnTo>
                <a:lnTo>
                  <a:pt x="121" y="168"/>
                </a:lnTo>
                <a:lnTo>
                  <a:pt x="122" y="181"/>
                </a:lnTo>
                <a:lnTo>
                  <a:pt x="250" y="181"/>
                </a:lnTo>
                <a:lnTo>
                  <a:pt x="250" y="219"/>
                </a:lnTo>
                <a:lnTo>
                  <a:pt x="134" y="219"/>
                </a:lnTo>
                <a:lnTo>
                  <a:pt x="134" y="219"/>
                </a:lnTo>
                <a:lnTo>
                  <a:pt x="140" y="231"/>
                </a:lnTo>
                <a:lnTo>
                  <a:pt x="149" y="242"/>
                </a:lnTo>
                <a:lnTo>
                  <a:pt x="159" y="250"/>
                </a:lnTo>
                <a:lnTo>
                  <a:pt x="171" y="258"/>
                </a:lnTo>
                <a:lnTo>
                  <a:pt x="183" y="264"/>
                </a:lnTo>
                <a:lnTo>
                  <a:pt x="196" y="268"/>
                </a:lnTo>
                <a:lnTo>
                  <a:pt x="211" y="271"/>
                </a:lnTo>
                <a:lnTo>
                  <a:pt x="225" y="272"/>
                </a:lnTo>
                <a:lnTo>
                  <a:pt x="225" y="272"/>
                </a:lnTo>
                <a:lnTo>
                  <a:pt x="237" y="271"/>
                </a:lnTo>
                <a:lnTo>
                  <a:pt x="249" y="270"/>
                </a:lnTo>
                <a:lnTo>
                  <a:pt x="259" y="267"/>
                </a:lnTo>
                <a:lnTo>
                  <a:pt x="270" y="262"/>
                </a:lnTo>
                <a:lnTo>
                  <a:pt x="280" y="258"/>
                </a:lnTo>
                <a:lnTo>
                  <a:pt x="290" y="250"/>
                </a:lnTo>
                <a:lnTo>
                  <a:pt x="299" y="243"/>
                </a:lnTo>
                <a:lnTo>
                  <a:pt x="308" y="234"/>
                </a:lnTo>
                <a:lnTo>
                  <a:pt x="308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组合 66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BDDAA9ED-F616-40C4-A98E-9ADE0AA24D98}"/>
              </a:ext>
            </a:extLst>
          </p:cNvPr>
          <p:cNvGrpSpPr/>
          <p:nvPr/>
        </p:nvGrpSpPr>
        <p:grpSpPr>
          <a:xfrm>
            <a:off x="7301715" y="1967627"/>
            <a:ext cx="2158876" cy="1948954"/>
            <a:chOff x="4187245" y="4195175"/>
            <a:chExt cx="2683239" cy="2422330"/>
          </a:xfrm>
          <a:solidFill>
            <a:srgbClr val="0070C0"/>
          </a:solidFill>
        </p:grpSpPr>
        <p:sp>
          <p:nvSpPr>
            <p:cNvPr id="68" name="Freeform 135">
              <a:extLst>
                <a:ext uri="{FF2B5EF4-FFF2-40B4-BE49-F238E27FC236}">
                  <a16:creationId xmlns:a16="http://schemas.microsoft.com/office/drawing/2014/main" id="{EDB7B3B3-7E6E-44F5-ABE7-4A25EADA7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36">
              <a:extLst>
                <a:ext uri="{FF2B5EF4-FFF2-40B4-BE49-F238E27FC236}">
                  <a16:creationId xmlns:a16="http://schemas.microsoft.com/office/drawing/2014/main" id="{736D3DCB-222B-442A-89AA-7DED9304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6266D8C-420B-42AE-B252-0C7A3B881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08" y="3173645"/>
            <a:ext cx="3468281" cy="303908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519B800-47A9-4B73-BBDA-2819AC1FF4CB}"/>
              </a:ext>
            </a:extLst>
          </p:cNvPr>
          <p:cNvSpPr/>
          <p:nvPr/>
        </p:nvSpPr>
        <p:spPr>
          <a:xfrm>
            <a:off x="1395192" y="1551113"/>
            <a:ext cx="4226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rgbClr val="0070C0"/>
                </a:solidFill>
                <a:cs typeface="+mn-ea"/>
                <a:sym typeface="+mn-lt"/>
              </a:rPr>
              <a:t>Part Two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A54A3A24-6128-4364-B7E2-5837FCBDFBB3}"/>
              </a:ext>
            </a:extLst>
          </p:cNvPr>
          <p:cNvCxnSpPr>
            <a:cxnSpLocks/>
          </p:cNvCxnSpPr>
          <p:nvPr/>
        </p:nvCxnSpPr>
        <p:spPr>
          <a:xfrm>
            <a:off x="1583345" y="2947890"/>
            <a:ext cx="36398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532C02C5-E8C6-45C7-8715-B78E3761B85E}"/>
              </a:ext>
            </a:extLst>
          </p:cNvPr>
          <p:cNvSpPr txBox="1"/>
          <p:nvPr/>
        </p:nvSpPr>
        <p:spPr>
          <a:xfrm>
            <a:off x="1360187" y="5326145"/>
            <a:ext cx="455882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fontAlgn="auto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Review of financial work</a:t>
            </a:r>
            <a:endParaRPr lang="en-US" altLang="zh-CN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4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 animBg="1"/>
      <p:bldP spid="44" grpId="0" animBg="1"/>
      <p:bldP spid="45" grpId="0" animBg="1"/>
      <p:bldP spid="20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A04A2DC-8C56-495E-9929-C9BA58B459BC}"/>
              </a:ext>
            </a:extLst>
          </p:cNvPr>
          <p:cNvGrpSpPr/>
          <p:nvPr/>
        </p:nvGrpSpPr>
        <p:grpSpPr>
          <a:xfrm rot="16200000">
            <a:off x="4364932" y="1201519"/>
            <a:ext cx="3371215" cy="3371215"/>
            <a:chOff x="17569" y="974"/>
            <a:chExt cx="3165" cy="3165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B1470EF-D949-4F7A-8632-57C19AFBDAA5}"/>
                </a:ext>
              </a:extLst>
            </p:cNvPr>
            <p:cNvSpPr/>
            <p:nvPr/>
          </p:nvSpPr>
          <p:spPr>
            <a:xfrm rot="20700000" flipH="1">
              <a:off x="18789" y="2171"/>
              <a:ext cx="709" cy="709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572578A-F562-40FC-B491-27304F8AE33A}"/>
                </a:ext>
              </a:extLst>
            </p:cNvPr>
            <p:cNvSpPr/>
            <p:nvPr/>
          </p:nvSpPr>
          <p:spPr>
            <a:xfrm rot="20700000" flipH="1">
              <a:off x="18653" y="2035"/>
              <a:ext cx="982" cy="982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9DD29F8C-30FE-4317-8572-59DAD84C3DE0}"/>
                </a:ext>
              </a:extLst>
            </p:cNvPr>
            <p:cNvSpPr/>
            <p:nvPr/>
          </p:nvSpPr>
          <p:spPr>
            <a:xfrm rot="20700000" flipH="1">
              <a:off x="18516" y="1898"/>
              <a:ext cx="1255" cy="1255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0EDA40B-E2E1-4F56-B67A-5F8F19F1477B}"/>
                </a:ext>
              </a:extLst>
            </p:cNvPr>
            <p:cNvSpPr/>
            <p:nvPr/>
          </p:nvSpPr>
          <p:spPr>
            <a:xfrm rot="20700000" flipH="1">
              <a:off x="18380" y="1762"/>
              <a:ext cx="1528" cy="1528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55E6EA4-72AB-44E8-AE1B-59DA3C3C2590}"/>
                </a:ext>
              </a:extLst>
            </p:cNvPr>
            <p:cNvSpPr/>
            <p:nvPr/>
          </p:nvSpPr>
          <p:spPr>
            <a:xfrm rot="20700000" flipH="1">
              <a:off x="18244" y="1626"/>
              <a:ext cx="1801" cy="1801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528B3A78-3C62-4A1F-B56E-AE514CC13D41}"/>
                </a:ext>
              </a:extLst>
            </p:cNvPr>
            <p:cNvSpPr/>
            <p:nvPr/>
          </p:nvSpPr>
          <p:spPr>
            <a:xfrm rot="20700000" flipH="1">
              <a:off x="18107" y="1489"/>
              <a:ext cx="2074" cy="2074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603E4DE-C0A8-47D6-A871-B275E0DAD61B}"/>
                </a:ext>
              </a:extLst>
            </p:cNvPr>
            <p:cNvSpPr/>
            <p:nvPr/>
          </p:nvSpPr>
          <p:spPr>
            <a:xfrm rot="20700000" flipH="1">
              <a:off x="17971" y="1353"/>
              <a:ext cx="2347" cy="2347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3BC11A3-A6B9-4EB4-90FE-695C08137D2F}"/>
                </a:ext>
              </a:extLst>
            </p:cNvPr>
            <p:cNvSpPr/>
            <p:nvPr/>
          </p:nvSpPr>
          <p:spPr>
            <a:xfrm rot="20700000" flipH="1">
              <a:off x="17834" y="1216"/>
              <a:ext cx="2619" cy="2619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585C7AE0-6A17-42BE-983F-5B427E8D7633}"/>
                </a:ext>
              </a:extLst>
            </p:cNvPr>
            <p:cNvSpPr/>
            <p:nvPr/>
          </p:nvSpPr>
          <p:spPr>
            <a:xfrm rot="20700000" flipH="1">
              <a:off x="17698" y="1080"/>
              <a:ext cx="2892" cy="2892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F83F3EE-0741-4E61-9479-8C0C1384089A}"/>
                </a:ext>
              </a:extLst>
            </p:cNvPr>
            <p:cNvSpPr/>
            <p:nvPr/>
          </p:nvSpPr>
          <p:spPr>
            <a:xfrm rot="20700000" flipH="1">
              <a:off x="17569" y="974"/>
              <a:ext cx="3165" cy="3165"/>
            </a:xfrm>
            <a:prstGeom prst="ellipse">
              <a:avLst/>
            </a:prstGeom>
            <a:grpFill/>
            <a:ln w="12700" cmpd="sng">
              <a:solidFill>
                <a:srgbClr val="01B5B7">
                  <a:alpha val="8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C48E6A-6FB8-4A28-AD38-0DC844FE16C6}"/>
              </a:ext>
            </a:extLst>
          </p:cNvPr>
          <p:cNvGrpSpPr/>
          <p:nvPr/>
        </p:nvGrpSpPr>
        <p:grpSpPr>
          <a:xfrm>
            <a:off x="1094047" y="2221964"/>
            <a:ext cx="9849485" cy="4115435"/>
            <a:chOff x="1848" y="3008"/>
            <a:chExt cx="15511" cy="648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204A8D-0944-4E19-ABE4-D1597CABE32D}"/>
                </a:ext>
              </a:extLst>
            </p:cNvPr>
            <p:cNvGrpSpPr/>
            <p:nvPr/>
          </p:nvGrpSpPr>
          <p:grpSpPr>
            <a:xfrm>
              <a:off x="2643" y="5728"/>
              <a:ext cx="3887" cy="2010"/>
              <a:chOff x="1304" y="3947"/>
              <a:chExt cx="3887" cy="201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7DF67F1-CA3E-4A24-8DB7-3FEC8BC81B5B}"/>
                  </a:ext>
                </a:extLst>
              </p:cNvPr>
              <p:cNvSpPr txBox="1"/>
              <p:nvPr/>
            </p:nvSpPr>
            <p:spPr>
              <a:xfrm>
                <a:off x="2770" y="3947"/>
                <a:ext cx="242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B03FF87-1086-4748-BE36-2E3BD4844691}"/>
                  </a:ext>
                </a:extLst>
              </p:cNvPr>
              <p:cNvSpPr txBox="1"/>
              <p:nvPr/>
            </p:nvSpPr>
            <p:spPr>
              <a:xfrm>
                <a:off x="1304" y="4524"/>
                <a:ext cx="3887" cy="1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BFBFB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F1BFD042-A025-4B94-8C7A-0CA7658AD107}"/>
                </a:ext>
              </a:extLst>
            </p:cNvPr>
            <p:cNvGrpSpPr/>
            <p:nvPr/>
          </p:nvGrpSpPr>
          <p:grpSpPr>
            <a:xfrm>
              <a:off x="1848" y="3008"/>
              <a:ext cx="3887" cy="1988"/>
              <a:chOff x="1319" y="3412"/>
              <a:chExt cx="3887" cy="1988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DA3E246-A2BA-4FFE-B6D2-DBA3D2B73840}"/>
                  </a:ext>
                </a:extLst>
              </p:cNvPr>
              <p:cNvSpPr txBox="1"/>
              <p:nvPr/>
            </p:nvSpPr>
            <p:spPr>
              <a:xfrm>
                <a:off x="2847" y="3412"/>
                <a:ext cx="2359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B0FCE30-1C52-4507-A55F-D4DC97B107E6}"/>
                  </a:ext>
                </a:extLst>
              </p:cNvPr>
              <p:cNvSpPr txBox="1"/>
              <p:nvPr/>
            </p:nvSpPr>
            <p:spPr>
              <a:xfrm>
                <a:off x="1319" y="3967"/>
                <a:ext cx="3887" cy="1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BFBFB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9B708BC-D75D-4E1F-85AC-DF2DE5F70DF9}"/>
                </a:ext>
              </a:extLst>
            </p:cNvPr>
            <p:cNvGrpSpPr/>
            <p:nvPr/>
          </p:nvGrpSpPr>
          <p:grpSpPr>
            <a:xfrm>
              <a:off x="6632" y="7924"/>
              <a:ext cx="6050" cy="1565"/>
              <a:chOff x="-116" y="3412"/>
              <a:chExt cx="6050" cy="1565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1A8783D-8640-4AAB-99A4-C2A3901618AA}"/>
                  </a:ext>
                </a:extLst>
              </p:cNvPr>
              <p:cNvSpPr txBox="1"/>
              <p:nvPr/>
            </p:nvSpPr>
            <p:spPr>
              <a:xfrm>
                <a:off x="1285" y="3412"/>
                <a:ext cx="2858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C9F8D774-BD85-4B87-A0E2-8241F9C30CC4}"/>
                  </a:ext>
                </a:extLst>
              </p:cNvPr>
              <p:cNvSpPr txBox="1"/>
              <p:nvPr/>
            </p:nvSpPr>
            <p:spPr>
              <a:xfrm>
                <a:off x="-116" y="3985"/>
                <a:ext cx="6050" cy="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BFBFB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FF5069E-6B96-4F26-ABD6-D7F7E397B225}"/>
                </a:ext>
              </a:extLst>
            </p:cNvPr>
            <p:cNvGrpSpPr/>
            <p:nvPr/>
          </p:nvGrpSpPr>
          <p:grpSpPr>
            <a:xfrm>
              <a:off x="12821" y="5728"/>
              <a:ext cx="3709" cy="2010"/>
              <a:chOff x="594" y="3947"/>
              <a:chExt cx="3709" cy="2010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532E856-2E5A-488B-BFB2-DB49CE2969FA}"/>
                  </a:ext>
                </a:extLst>
              </p:cNvPr>
              <p:cNvSpPr txBox="1"/>
              <p:nvPr/>
            </p:nvSpPr>
            <p:spPr>
              <a:xfrm>
                <a:off x="609" y="3947"/>
                <a:ext cx="2505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7463C11-9EF7-47CB-A58C-B28C6EE95CE4}"/>
                  </a:ext>
                </a:extLst>
              </p:cNvPr>
              <p:cNvSpPr txBox="1"/>
              <p:nvPr/>
            </p:nvSpPr>
            <p:spPr>
              <a:xfrm>
                <a:off x="594" y="4524"/>
                <a:ext cx="3709" cy="1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BFBFB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E3ED7FA-D5FE-417C-8A91-5045FFAF1ED7}"/>
                </a:ext>
              </a:extLst>
            </p:cNvPr>
            <p:cNvGrpSpPr/>
            <p:nvPr/>
          </p:nvGrpSpPr>
          <p:grpSpPr>
            <a:xfrm>
              <a:off x="13666" y="3008"/>
              <a:ext cx="3693" cy="1988"/>
              <a:chOff x="624" y="3412"/>
              <a:chExt cx="3693" cy="1988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C88209E-6481-4E90-8803-E212A56934DC}"/>
                  </a:ext>
                </a:extLst>
              </p:cNvPr>
              <p:cNvSpPr txBox="1"/>
              <p:nvPr/>
            </p:nvSpPr>
            <p:spPr>
              <a:xfrm>
                <a:off x="624" y="3412"/>
                <a:ext cx="2605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D1A813C-CF7F-4464-8C3E-283EA4C8BC8A}"/>
                  </a:ext>
                </a:extLst>
              </p:cNvPr>
              <p:cNvSpPr txBox="1"/>
              <p:nvPr/>
            </p:nvSpPr>
            <p:spPr>
              <a:xfrm>
                <a:off x="624" y="3967"/>
                <a:ext cx="3693" cy="1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BFBFB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CB10B21-BE25-4A17-8555-B834BBAFBC76}"/>
              </a:ext>
            </a:extLst>
          </p:cNvPr>
          <p:cNvGrpSpPr/>
          <p:nvPr/>
        </p:nvGrpSpPr>
        <p:grpSpPr>
          <a:xfrm>
            <a:off x="3573087" y="662404"/>
            <a:ext cx="4871720" cy="4544060"/>
            <a:chOff x="5752" y="552"/>
            <a:chExt cx="7672" cy="7156"/>
          </a:xfrm>
        </p:grpSpPr>
        <p:sp>
          <p:nvSpPr>
            <p:cNvPr id="15" name="3">
              <a:extLst>
                <a:ext uri="{FF2B5EF4-FFF2-40B4-BE49-F238E27FC236}">
                  <a16:creationId xmlns:a16="http://schemas.microsoft.com/office/drawing/2014/main" id="{95C4F461-B0F0-4804-8147-A736098AE151}"/>
                </a:ext>
              </a:extLst>
            </p:cNvPr>
            <p:cNvSpPr/>
            <p:nvPr/>
          </p:nvSpPr>
          <p:spPr>
            <a:xfrm rot="10800000">
              <a:off x="6189" y="552"/>
              <a:ext cx="6809" cy="6741"/>
            </a:xfrm>
            <a:prstGeom prst="blockArc">
              <a:avLst>
                <a:gd name="adj1" fmla="val 10800000"/>
                <a:gd name="adj2" fmla="val 21542758"/>
                <a:gd name="adj3" fmla="val 141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C255E29-02E9-4B90-9CA7-EC1A9B38A412}"/>
                </a:ext>
              </a:extLst>
            </p:cNvPr>
            <p:cNvGrpSpPr/>
            <p:nvPr/>
          </p:nvGrpSpPr>
          <p:grpSpPr>
            <a:xfrm>
              <a:off x="5752" y="3412"/>
              <a:ext cx="7672" cy="4296"/>
              <a:chOff x="5752" y="3412"/>
              <a:chExt cx="7672" cy="429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FB1FFB13-447F-4787-9C9A-07C535F6B117}"/>
                  </a:ext>
                </a:extLst>
              </p:cNvPr>
              <p:cNvSpPr/>
              <p:nvPr/>
            </p:nvSpPr>
            <p:spPr>
              <a:xfrm>
                <a:off x="5752" y="3412"/>
                <a:ext cx="1020" cy="1020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D0AD7335-4F18-40F6-A91E-C23D728DBC49}"/>
                  </a:ext>
                </a:extLst>
              </p:cNvPr>
              <p:cNvSpPr/>
              <p:nvPr/>
            </p:nvSpPr>
            <p:spPr>
              <a:xfrm>
                <a:off x="12404" y="3412"/>
                <a:ext cx="1020" cy="1020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2310AA9-6383-4DA5-8FDD-5341967AD8BD}"/>
                  </a:ext>
                </a:extLst>
              </p:cNvPr>
              <p:cNvSpPr/>
              <p:nvPr/>
            </p:nvSpPr>
            <p:spPr>
              <a:xfrm>
                <a:off x="6592" y="5583"/>
                <a:ext cx="1020" cy="1020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37137ED2-6EBD-4A85-B49B-3C4A4BE58474}"/>
                  </a:ext>
                </a:extLst>
              </p:cNvPr>
              <p:cNvSpPr/>
              <p:nvPr/>
            </p:nvSpPr>
            <p:spPr>
              <a:xfrm>
                <a:off x="9078" y="6688"/>
                <a:ext cx="1020" cy="1020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71D405A6-604E-4502-ABED-6F09C0DAA76B}"/>
                  </a:ext>
                </a:extLst>
              </p:cNvPr>
              <p:cNvSpPr/>
              <p:nvPr/>
            </p:nvSpPr>
            <p:spPr>
              <a:xfrm>
                <a:off x="11561" y="5583"/>
                <a:ext cx="1020" cy="1020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3">
                <a:extLst>
                  <a:ext uri="{FF2B5EF4-FFF2-40B4-BE49-F238E27FC236}">
                    <a16:creationId xmlns:a16="http://schemas.microsoft.com/office/drawing/2014/main" id="{412644E0-E0A0-4D7C-B382-DA90B5671B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35" y="3651"/>
                <a:ext cx="510" cy="541"/>
              </a:xfrm>
              <a:custGeom>
                <a:avLst/>
                <a:gdLst>
                  <a:gd name="connsiteX0" fmla="*/ 163934 w 574049"/>
                  <a:gd name="connsiteY0" fmla="*/ 419229 h 608556"/>
                  <a:gd name="connsiteX1" fmla="*/ 243204 w 574049"/>
                  <a:gd name="connsiteY1" fmla="*/ 456825 h 608556"/>
                  <a:gd name="connsiteX2" fmla="*/ 322474 w 574049"/>
                  <a:gd name="connsiteY2" fmla="*/ 419229 h 608556"/>
                  <a:gd name="connsiteX3" fmla="*/ 465217 w 574049"/>
                  <a:gd name="connsiteY3" fmla="*/ 530768 h 608556"/>
                  <a:gd name="connsiteX4" fmla="*/ 476968 w 574049"/>
                  <a:gd name="connsiteY4" fmla="*/ 565383 h 608556"/>
                  <a:gd name="connsiteX5" fmla="*/ 472634 w 574049"/>
                  <a:gd name="connsiteY5" fmla="*/ 594902 h 608556"/>
                  <a:gd name="connsiteX6" fmla="*/ 446050 w 574049"/>
                  <a:gd name="connsiteY6" fmla="*/ 608556 h 608556"/>
                  <a:gd name="connsiteX7" fmla="*/ 40358 w 574049"/>
                  <a:gd name="connsiteY7" fmla="*/ 608556 h 608556"/>
                  <a:gd name="connsiteX8" fmla="*/ 13871 w 574049"/>
                  <a:gd name="connsiteY8" fmla="*/ 594902 h 608556"/>
                  <a:gd name="connsiteX9" fmla="*/ 9440 w 574049"/>
                  <a:gd name="connsiteY9" fmla="*/ 565383 h 608556"/>
                  <a:gd name="connsiteX10" fmla="*/ 21191 w 574049"/>
                  <a:gd name="connsiteY10" fmla="*/ 530768 h 608556"/>
                  <a:gd name="connsiteX11" fmla="*/ 163934 w 574049"/>
                  <a:gd name="connsiteY11" fmla="*/ 419229 h 608556"/>
                  <a:gd name="connsiteX12" fmla="*/ 406631 w 574049"/>
                  <a:gd name="connsiteY12" fmla="*/ 313875 h 608556"/>
                  <a:gd name="connsiteX13" fmla="*/ 472435 w 574049"/>
                  <a:gd name="connsiteY13" fmla="*/ 379473 h 608556"/>
                  <a:gd name="connsiteX14" fmla="*/ 438040 w 574049"/>
                  <a:gd name="connsiteY14" fmla="*/ 436800 h 608556"/>
                  <a:gd name="connsiteX15" fmla="*/ 344006 w 574049"/>
                  <a:gd name="connsiteY15" fmla="*/ 390920 h 608556"/>
                  <a:gd name="connsiteX16" fmla="*/ 371946 w 574049"/>
                  <a:gd name="connsiteY16" fmla="*/ 323974 h 608556"/>
                  <a:gd name="connsiteX17" fmla="*/ 406631 w 574049"/>
                  <a:gd name="connsiteY17" fmla="*/ 313875 h 608556"/>
                  <a:gd name="connsiteX18" fmla="*/ 381817 w 574049"/>
                  <a:gd name="connsiteY18" fmla="*/ 212472 h 608556"/>
                  <a:gd name="connsiteX19" fmla="*/ 431512 w 574049"/>
                  <a:gd name="connsiteY19" fmla="*/ 212472 h 608556"/>
                  <a:gd name="connsiteX20" fmla="*/ 445284 w 574049"/>
                  <a:gd name="connsiteY20" fmla="*/ 226127 h 608556"/>
                  <a:gd name="connsiteX21" fmla="*/ 445284 w 574049"/>
                  <a:gd name="connsiteY21" fmla="*/ 254301 h 608556"/>
                  <a:gd name="connsiteX22" fmla="*/ 468013 w 574049"/>
                  <a:gd name="connsiteY22" fmla="*/ 263725 h 608556"/>
                  <a:gd name="connsiteX23" fmla="*/ 488045 w 574049"/>
                  <a:gd name="connsiteY23" fmla="*/ 243820 h 608556"/>
                  <a:gd name="connsiteX24" fmla="*/ 497773 w 574049"/>
                  <a:gd name="connsiteY24" fmla="*/ 239781 h 608556"/>
                  <a:gd name="connsiteX25" fmla="*/ 507403 w 574049"/>
                  <a:gd name="connsiteY25" fmla="*/ 243820 h 608556"/>
                  <a:gd name="connsiteX26" fmla="*/ 542556 w 574049"/>
                  <a:gd name="connsiteY26" fmla="*/ 278918 h 608556"/>
                  <a:gd name="connsiteX27" fmla="*/ 546601 w 574049"/>
                  <a:gd name="connsiteY27" fmla="*/ 288630 h 608556"/>
                  <a:gd name="connsiteX28" fmla="*/ 542556 w 574049"/>
                  <a:gd name="connsiteY28" fmla="*/ 298246 h 608556"/>
                  <a:gd name="connsiteX29" fmla="*/ 522620 w 574049"/>
                  <a:gd name="connsiteY29" fmla="*/ 318247 h 608556"/>
                  <a:gd name="connsiteX30" fmla="*/ 532155 w 574049"/>
                  <a:gd name="connsiteY30" fmla="*/ 340941 h 608556"/>
                  <a:gd name="connsiteX31" fmla="*/ 560277 w 574049"/>
                  <a:gd name="connsiteY31" fmla="*/ 340941 h 608556"/>
                  <a:gd name="connsiteX32" fmla="*/ 574049 w 574049"/>
                  <a:gd name="connsiteY32" fmla="*/ 354692 h 608556"/>
                  <a:gd name="connsiteX33" fmla="*/ 574049 w 574049"/>
                  <a:gd name="connsiteY33" fmla="*/ 404310 h 608556"/>
                  <a:gd name="connsiteX34" fmla="*/ 570004 w 574049"/>
                  <a:gd name="connsiteY34" fmla="*/ 414022 h 608556"/>
                  <a:gd name="connsiteX35" fmla="*/ 560277 w 574049"/>
                  <a:gd name="connsiteY35" fmla="*/ 418060 h 608556"/>
                  <a:gd name="connsiteX36" fmla="*/ 532155 w 574049"/>
                  <a:gd name="connsiteY36" fmla="*/ 418060 h 608556"/>
                  <a:gd name="connsiteX37" fmla="*/ 522620 w 574049"/>
                  <a:gd name="connsiteY37" fmla="*/ 440754 h 608556"/>
                  <a:gd name="connsiteX38" fmla="*/ 542652 w 574049"/>
                  <a:gd name="connsiteY38" fmla="*/ 460755 h 608556"/>
                  <a:gd name="connsiteX39" fmla="*/ 546601 w 574049"/>
                  <a:gd name="connsiteY39" fmla="*/ 470371 h 608556"/>
                  <a:gd name="connsiteX40" fmla="*/ 542652 w 574049"/>
                  <a:gd name="connsiteY40" fmla="*/ 480083 h 608556"/>
                  <a:gd name="connsiteX41" fmla="*/ 507500 w 574049"/>
                  <a:gd name="connsiteY41" fmla="*/ 515181 h 608556"/>
                  <a:gd name="connsiteX42" fmla="*/ 497773 w 574049"/>
                  <a:gd name="connsiteY42" fmla="*/ 519220 h 608556"/>
                  <a:gd name="connsiteX43" fmla="*/ 493246 w 574049"/>
                  <a:gd name="connsiteY43" fmla="*/ 518355 h 608556"/>
                  <a:gd name="connsiteX44" fmla="*/ 453182 w 574049"/>
                  <a:gd name="connsiteY44" fmla="*/ 451716 h 608556"/>
                  <a:gd name="connsiteX45" fmla="*/ 492861 w 574049"/>
                  <a:gd name="connsiteY45" fmla="*/ 379501 h 608556"/>
                  <a:gd name="connsiteX46" fmla="*/ 406665 w 574049"/>
                  <a:gd name="connsiteY46" fmla="*/ 293534 h 608556"/>
                  <a:gd name="connsiteX47" fmla="*/ 377098 w 574049"/>
                  <a:gd name="connsiteY47" fmla="*/ 299015 h 608556"/>
                  <a:gd name="connsiteX48" fmla="*/ 379698 w 574049"/>
                  <a:gd name="connsiteY48" fmla="*/ 265167 h 608556"/>
                  <a:gd name="connsiteX49" fmla="*/ 373149 w 574049"/>
                  <a:gd name="connsiteY49" fmla="*/ 215741 h 608556"/>
                  <a:gd name="connsiteX50" fmla="*/ 381817 w 574049"/>
                  <a:gd name="connsiteY50" fmla="*/ 212472 h 608556"/>
                  <a:gd name="connsiteX51" fmla="*/ 243227 w 574049"/>
                  <a:gd name="connsiteY51" fmla="*/ 144222 h 608556"/>
                  <a:gd name="connsiteX52" fmla="*/ 348920 w 574049"/>
                  <a:gd name="connsiteY52" fmla="*/ 265117 h 608556"/>
                  <a:gd name="connsiteX53" fmla="*/ 243190 w 574049"/>
                  <a:gd name="connsiteY53" fmla="*/ 426215 h 608556"/>
                  <a:gd name="connsiteX54" fmla="*/ 137461 w 574049"/>
                  <a:gd name="connsiteY54" fmla="*/ 265117 h 608556"/>
                  <a:gd name="connsiteX55" fmla="*/ 243227 w 574049"/>
                  <a:gd name="connsiteY55" fmla="*/ 144222 h 608556"/>
                  <a:gd name="connsiteX56" fmla="*/ 279862 w 574049"/>
                  <a:gd name="connsiteY56" fmla="*/ 119148 h 608556"/>
                  <a:gd name="connsiteX57" fmla="*/ 310064 w 574049"/>
                  <a:gd name="connsiteY57" fmla="*/ 131181 h 608556"/>
                  <a:gd name="connsiteX58" fmla="*/ 279862 w 574049"/>
                  <a:gd name="connsiteY58" fmla="*/ 119148 h 608556"/>
                  <a:gd name="connsiteX59" fmla="*/ 155080 w 574049"/>
                  <a:gd name="connsiteY59" fmla="*/ 94840 h 608556"/>
                  <a:gd name="connsiteX60" fmla="*/ 203722 w 574049"/>
                  <a:gd name="connsiteY60" fmla="*/ 119842 h 608556"/>
                  <a:gd name="connsiteX61" fmla="*/ 117804 w 574049"/>
                  <a:gd name="connsiteY61" fmla="*/ 201676 h 608556"/>
                  <a:gd name="connsiteX62" fmla="*/ 155080 w 574049"/>
                  <a:gd name="connsiteY62" fmla="*/ 94840 h 608556"/>
                  <a:gd name="connsiteX63" fmla="*/ 131962 w 574049"/>
                  <a:gd name="connsiteY63" fmla="*/ 0 h 608556"/>
                  <a:gd name="connsiteX64" fmla="*/ 178101 w 574049"/>
                  <a:gd name="connsiteY64" fmla="*/ 0 h 608556"/>
                  <a:gd name="connsiteX65" fmla="*/ 190816 w 574049"/>
                  <a:gd name="connsiteY65" fmla="*/ 12695 h 608556"/>
                  <a:gd name="connsiteX66" fmla="*/ 190816 w 574049"/>
                  <a:gd name="connsiteY66" fmla="*/ 38757 h 608556"/>
                  <a:gd name="connsiteX67" fmla="*/ 211911 w 574049"/>
                  <a:gd name="connsiteY67" fmla="*/ 47509 h 608556"/>
                  <a:gd name="connsiteX68" fmla="*/ 230501 w 574049"/>
                  <a:gd name="connsiteY68" fmla="*/ 29044 h 608556"/>
                  <a:gd name="connsiteX69" fmla="*/ 239459 w 574049"/>
                  <a:gd name="connsiteY69" fmla="*/ 25389 h 608556"/>
                  <a:gd name="connsiteX70" fmla="*/ 248417 w 574049"/>
                  <a:gd name="connsiteY70" fmla="*/ 29044 h 608556"/>
                  <a:gd name="connsiteX71" fmla="*/ 280975 w 574049"/>
                  <a:gd name="connsiteY71" fmla="*/ 61646 h 608556"/>
                  <a:gd name="connsiteX72" fmla="*/ 284731 w 574049"/>
                  <a:gd name="connsiteY72" fmla="*/ 70590 h 608556"/>
                  <a:gd name="connsiteX73" fmla="*/ 280975 w 574049"/>
                  <a:gd name="connsiteY73" fmla="*/ 79534 h 608556"/>
                  <a:gd name="connsiteX74" fmla="*/ 262481 w 574049"/>
                  <a:gd name="connsiteY74" fmla="*/ 97999 h 608556"/>
                  <a:gd name="connsiteX75" fmla="*/ 270379 w 574049"/>
                  <a:gd name="connsiteY75" fmla="*/ 116848 h 608556"/>
                  <a:gd name="connsiteX76" fmla="*/ 224915 w 574049"/>
                  <a:gd name="connsiteY76" fmla="*/ 115502 h 608556"/>
                  <a:gd name="connsiteX77" fmla="*/ 155080 w 574049"/>
                  <a:gd name="connsiteY77" fmla="*/ 74437 h 608556"/>
                  <a:gd name="connsiteX78" fmla="*/ 74458 w 574049"/>
                  <a:gd name="connsiteY78" fmla="*/ 154836 h 608556"/>
                  <a:gd name="connsiteX79" fmla="*/ 111638 w 574049"/>
                  <a:gd name="connsiteY79" fmla="*/ 222445 h 608556"/>
                  <a:gd name="connsiteX80" fmla="*/ 106822 w 574049"/>
                  <a:gd name="connsiteY80" fmla="*/ 265145 h 608556"/>
                  <a:gd name="connsiteX81" fmla="*/ 106822 w 574049"/>
                  <a:gd name="connsiteY81" fmla="*/ 265818 h 608556"/>
                  <a:gd name="connsiteX82" fmla="*/ 98153 w 574049"/>
                  <a:gd name="connsiteY82" fmla="*/ 262163 h 608556"/>
                  <a:gd name="connsiteX83" fmla="*/ 79659 w 574049"/>
                  <a:gd name="connsiteY83" fmla="*/ 280628 h 608556"/>
                  <a:gd name="connsiteX84" fmla="*/ 70701 w 574049"/>
                  <a:gd name="connsiteY84" fmla="*/ 284379 h 608556"/>
                  <a:gd name="connsiteX85" fmla="*/ 61647 w 574049"/>
                  <a:gd name="connsiteY85" fmla="*/ 280628 h 608556"/>
                  <a:gd name="connsiteX86" fmla="*/ 29089 w 574049"/>
                  <a:gd name="connsiteY86" fmla="*/ 248122 h 608556"/>
                  <a:gd name="connsiteX87" fmla="*/ 29089 w 574049"/>
                  <a:gd name="connsiteY87" fmla="*/ 230138 h 608556"/>
                  <a:gd name="connsiteX88" fmla="*/ 47583 w 574049"/>
                  <a:gd name="connsiteY88" fmla="*/ 211673 h 608556"/>
                  <a:gd name="connsiteX89" fmla="*/ 38722 w 574049"/>
                  <a:gd name="connsiteY89" fmla="*/ 190612 h 608556"/>
                  <a:gd name="connsiteX90" fmla="*/ 12715 w 574049"/>
                  <a:gd name="connsiteY90" fmla="*/ 190612 h 608556"/>
                  <a:gd name="connsiteX91" fmla="*/ 0 w 574049"/>
                  <a:gd name="connsiteY91" fmla="*/ 177821 h 608556"/>
                  <a:gd name="connsiteX92" fmla="*/ 0 w 574049"/>
                  <a:gd name="connsiteY92" fmla="*/ 131851 h 608556"/>
                  <a:gd name="connsiteX93" fmla="*/ 12715 w 574049"/>
                  <a:gd name="connsiteY93" fmla="*/ 119156 h 608556"/>
                  <a:gd name="connsiteX94" fmla="*/ 38818 w 574049"/>
                  <a:gd name="connsiteY94" fmla="*/ 119156 h 608556"/>
                  <a:gd name="connsiteX95" fmla="*/ 47583 w 574049"/>
                  <a:gd name="connsiteY95" fmla="*/ 98095 h 608556"/>
                  <a:gd name="connsiteX96" fmla="*/ 29089 w 574049"/>
                  <a:gd name="connsiteY96" fmla="*/ 79630 h 608556"/>
                  <a:gd name="connsiteX97" fmla="*/ 25333 w 574049"/>
                  <a:gd name="connsiteY97" fmla="*/ 70590 h 608556"/>
                  <a:gd name="connsiteX98" fmla="*/ 29089 w 574049"/>
                  <a:gd name="connsiteY98" fmla="*/ 61646 h 608556"/>
                  <a:gd name="connsiteX99" fmla="*/ 61647 w 574049"/>
                  <a:gd name="connsiteY99" fmla="*/ 29044 h 608556"/>
                  <a:gd name="connsiteX100" fmla="*/ 70701 w 574049"/>
                  <a:gd name="connsiteY100" fmla="*/ 25389 h 608556"/>
                  <a:gd name="connsiteX101" fmla="*/ 79659 w 574049"/>
                  <a:gd name="connsiteY101" fmla="*/ 29140 h 608556"/>
                  <a:gd name="connsiteX102" fmla="*/ 98153 w 574049"/>
                  <a:gd name="connsiteY102" fmla="*/ 47509 h 608556"/>
                  <a:gd name="connsiteX103" fmla="*/ 119248 w 574049"/>
                  <a:gd name="connsiteY103" fmla="*/ 38757 h 608556"/>
                  <a:gd name="connsiteX104" fmla="*/ 119248 w 574049"/>
                  <a:gd name="connsiteY104" fmla="*/ 12695 h 608556"/>
                  <a:gd name="connsiteX105" fmla="*/ 131962 w 574049"/>
                  <a:gd name="connsiteY10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574049" h="608556">
                    <a:moveTo>
                      <a:pt x="163934" y="419229"/>
                    </a:moveTo>
                    <a:cubicBezTo>
                      <a:pt x="185702" y="442210"/>
                      <a:pt x="212671" y="456825"/>
                      <a:pt x="243204" y="456825"/>
                    </a:cubicBezTo>
                    <a:cubicBezTo>
                      <a:pt x="273737" y="456825"/>
                      <a:pt x="300706" y="442210"/>
                      <a:pt x="322474" y="419229"/>
                    </a:cubicBezTo>
                    <a:cubicBezTo>
                      <a:pt x="387585" y="424998"/>
                      <a:pt x="443835" y="468075"/>
                      <a:pt x="465217" y="530768"/>
                    </a:cubicBezTo>
                    <a:lnTo>
                      <a:pt x="476968" y="565383"/>
                    </a:lnTo>
                    <a:cubicBezTo>
                      <a:pt x="480339" y="575383"/>
                      <a:pt x="478702" y="586344"/>
                      <a:pt x="472634" y="594902"/>
                    </a:cubicBezTo>
                    <a:cubicBezTo>
                      <a:pt x="466469" y="603460"/>
                      <a:pt x="456549" y="608556"/>
                      <a:pt x="446050" y="608556"/>
                    </a:cubicBezTo>
                    <a:lnTo>
                      <a:pt x="40358" y="608556"/>
                    </a:lnTo>
                    <a:cubicBezTo>
                      <a:pt x="29859" y="608556"/>
                      <a:pt x="19939" y="603460"/>
                      <a:pt x="13871" y="594902"/>
                    </a:cubicBezTo>
                    <a:cubicBezTo>
                      <a:pt x="7706" y="586344"/>
                      <a:pt x="6069" y="575383"/>
                      <a:pt x="9440" y="565383"/>
                    </a:cubicBezTo>
                    <a:lnTo>
                      <a:pt x="21191" y="530768"/>
                    </a:lnTo>
                    <a:cubicBezTo>
                      <a:pt x="42573" y="468075"/>
                      <a:pt x="98919" y="424998"/>
                      <a:pt x="163934" y="419229"/>
                    </a:cubicBezTo>
                    <a:close/>
                    <a:moveTo>
                      <a:pt x="406631" y="313875"/>
                    </a:moveTo>
                    <a:cubicBezTo>
                      <a:pt x="442857" y="313875"/>
                      <a:pt x="472435" y="343308"/>
                      <a:pt x="472435" y="379473"/>
                    </a:cubicBezTo>
                    <a:cubicBezTo>
                      <a:pt x="472435" y="404289"/>
                      <a:pt x="458369" y="425642"/>
                      <a:pt x="438040" y="436800"/>
                    </a:cubicBezTo>
                    <a:cubicBezTo>
                      <a:pt x="411641" y="413523"/>
                      <a:pt x="379269" y="397556"/>
                      <a:pt x="344006" y="390920"/>
                    </a:cubicBezTo>
                    <a:cubicBezTo>
                      <a:pt x="356435" y="370913"/>
                      <a:pt x="365973" y="347925"/>
                      <a:pt x="371946" y="323974"/>
                    </a:cubicBezTo>
                    <a:cubicBezTo>
                      <a:pt x="382063" y="317626"/>
                      <a:pt x="393913" y="313875"/>
                      <a:pt x="406631" y="313875"/>
                    </a:cubicBezTo>
                    <a:close/>
                    <a:moveTo>
                      <a:pt x="381817" y="212472"/>
                    </a:moveTo>
                    <a:lnTo>
                      <a:pt x="431512" y="212472"/>
                    </a:lnTo>
                    <a:cubicBezTo>
                      <a:pt x="439121" y="212472"/>
                      <a:pt x="445284" y="218530"/>
                      <a:pt x="445284" y="226127"/>
                    </a:cubicBezTo>
                    <a:lnTo>
                      <a:pt x="445284" y="254301"/>
                    </a:lnTo>
                    <a:cubicBezTo>
                      <a:pt x="453182" y="256705"/>
                      <a:pt x="460790" y="259879"/>
                      <a:pt x="468013" y="263725"/>
                    </a:cubicBezTo>
                    <a:lnTo>
                      <a:pt x="488045" y="243820"/>
                    </a:lnTo>
                    <a:cubicBezTo>
                      <a:pt x="490742" y="241127"/>
                      <a:pt x="494209" y="239781"/>
                      <a:pt x="497773" y="239781"/>
                    </a:cubicBezTo>
                    <a:cubicBezTo>
                      <a:pt x="501240" y="239781"/>
                      <a:pt x="504803" y="241127"/>
                      <a:pt x="507403" y="243820"/>
                    </a:cubicBezTo>
                    <a:lnTo>
                      <a:pt x="542556" y="278918"/>
                    </a:lnTo>
                    <a:cubicBezTo>
                      <a:pt x="545157" y="281514"/>
                      <a:pt x="546601" y="284976"/>
                      <a:pt x="546601" y="288630"/>
                    </a:cubicBezTo>
                    <a:cubicBezTo>
                      <a:pt x="546601" y="292188"/>
                      <a:pt x="545157" y="295746"/>
                      <a:pt x="542556" y="298246"/>
                    </a:cubicBezTo>
                    <a:lnTo>
                      <a:pt x="522620" y="318247"/>
                    </a:lnTo>
                    <a:cubicBezTo>
                      <a:pt x="526473" y="325459"/>
                      <a:pt x="529651" y="333056"/>
                      <a:pt x="532155" y="340941"/>
                    </a:cubicBezTo>
                    <a:lnTo>
                      <a:pt x="560277" y="340941"/>
                    </a:lnTo>
                    <a:cubicBezTo>
                      <a:pt x="567885" y="340941"/>
                      <a:pt x="574049" y="347095"/>
                      <a:pt x="574049" y="354692"/>
                    </a:cubicBezTo>
                    <a:lnTo>
                      <a:pt x="574049" y="404310"/>
                    </a:lnTo>
                    <a:cubicBezTo>
                      <a:pt x="574049" y="407964"/>
                      <a:pt x="572605" y="411425"/>
                      <a:pt x="570004" y="414022"/>
                    </a:cubicBezTo>
                    <a:cubicBezTo>
                      <a:pt x="567500" y="416618"/>
                      <a:pt x="563937" y="418060"/>
                      <a:pt x="560277" y="418060"/>
                    </a:cubicBezTo>
                    <a:lnTo>
                      <a:pt x="532155" y="418060"/>
                    </a:lnTo>
                    <a:cubicBezTo>
                      <a:pt x="529651" y="425946"/>
                      <a:pt x="526473" y="433542"/>
                      <a:pt x="522620" y="440754"/>
                    </a:cubicBezTo>
                    <a:lnTo>
                      <a:pt x="542652" y="460755"/>
                    </a:lnTo>
                    <a:cubicBezTo>
                      <a:pt x="545157" y="463255"/>
                      <a:pt x="546601" y="466813"/>
                      <a:pt x="546601" y="470371"/>
                    </a:cubicBezTo>
                    <a:cubicBezTo>
                      <a:pt x="546601" y="474025"/>
                      <a:pt x="545157" y="477487"/>
                      <a:pt x="542652" y="480083"/>
                    </a:cubicBezTo>
                    <a:lnTo>
                      <a:pt x="507500" y="515181"/>
                    </a:lnTo>
                    <a:cubicBezTo>
                      <a:pt x="504803" y="517874"/>
                      <a:pt x="501240" y="519220"/>
                      <a:pt x="497773" y="519220"/>
                    </a:cubicBezTo>
                    <a:cubicBezTo>
                      <a:pt x="496232" y="519220"/>
                      <a:pt x="494691" y="518835"/>
                      <a:pt x="493246" y="518355"/>
                    </a:cubicBezTo>
                    <a:cubicBezTo>
                      <a:pt x="484289" y="493161"/>
                      <a:pt x="470517" y="470660"/>
                      <a:pt x="453182" y="451716"/>
                    </a:cubicBezTo>
                    <a:cubicBezTo>
                      <a:pt x="476970" y="436331"/>
                      <a:pt x="492861" y="409791"/>
                      <a:pt x="492861" y="379501"/>
                    </a:cubicBezTo>
                    <a:cubicBezTo>
                      <a:pt x="492861" y="332094"/>
                      <a:pt x="454145" y="293534"/>
                      <a:pt x="406665" y="293534"/>
                    </a:cubicBezTo>
                    <a:cubicBezTo>
                      <a:pt x="396263" y="293534"/>
                      <a:pt x="386440" y="295650"/>
                      <a:pt x="377098" y="299015"/>
                    </a:cubicBezTo>
                    <a:cubicBezTo>
                      <a:pt x="378735" y="287765"/>
                      <a:pt x="379698" y="276418"/>
                      <a:pt x="379698" y="265167"/>
                    </a:cubicBezTo>
                    <a:cubicBezTo>
                      <a:pt x="379698" y="247570"/>
                      <a:pt x="377387" y="231031"/>
                      <a:pt x="373149" y="215741"/>
                    </a:cubicBezTo>
                    <a:cubicBezTo>
                      <a:pt x="375557" y="213818"/>
                      <a:pt x="378542" y="212472"/>
                      <a:pt x="381817" y="212472"/>
                    </a:cubicBezTo>
                    <a:close/>
                    <a:moveTo>
                      <a:pt x="243227" y="144222"/>
                    </a:moveTo>
                    <a:cubicBezTo>
                      <a:pt x="296103" y="144270"/>
                      <a:pt x="348968" y="184617"/>
                      <a:pt x="348920" y="265117"/>
                    </a:cubicBezTo>
                    <a:cubicBezTo>
                      <a:pt x="348920" y="342829"/>
                      <a:pt x="301640" y="426215"/>
                      <a:pt x="243190" y="426215"/>
                    </a:cubicBezTo>
                    <a:cubicBezTo>
                      <a:pt x="184837" y="426215"/>
                      <a:pt x="137461" y="342829"/>
                      <a:pt x="137461" y="265117"/>
                    </a:cubicBezTo>
                    <a:cubicBezTo>
                      <a:pt x="137461" y="184424"/>
                      <a:pt x="190350" y="144174"/>
                      <a:pt x="243227" y="144222"/>
                    </a:cubicBezTo>
                    <a:close/>
                    <a:moveTo>
                      <a:pt x="279862" y="119148"/>
                    </a:moveTo>
                    <a:cubicBezTo>
                      <a:pt x="294336" y="119148"/>
                      <a:pt x="309292" y="116645"/>
                      <a:pt x="310064" y="131181"/>
                    </a:cubicBezTo>
                    <a:cubicBezTo>
                      <a:pt x="300704" y="125983"/>
                      <a:pt x="290573" y="121940"/>
                      <a:pt x="279862" y="119148"/>
                    </a:cubicBezTo>
                    <a:close/>
                    <a:moveTo>
                      <a:pt x="155080" y="94840"/>
                    </a:moveTo>
                    <a:cubicBezTo>
                      <a:pt x="175115" y="94840"/>
                      <a:pt x="192838" y="104745"/>
                      <a:pt x="203722" y="119842"/>
                    </a:cubicBezTo>
                    <a:cubicBezTo>
                      <a:pt x="163749" y="131478"/>
                      <a:pt x="133216" y="160807"/>
                      <a:pt x="117804" y="201676"/>
                    </a:cubicBezTo>
                    <a:cubicBezTo>
                      <a:pt x="72823" y="165904"/>
                      <a:pt x="98733" y="94840"/>
                      <a:pt x="155080" y="94840"/>
                    </a:cubicBezTo>
                    <a:close/>
                    <a:moveTo>
                      <a:pt x="131962" y="0"/>
                    </a:moveTo>
                    <a:lnTo>
                      <a:pt x="178101" y="0"/>
                    </a:lnTo>
                    <a:cubicBezTo>
                      <a:pt x="185133" y="0"/>
                      <a:pt x="190816" y="5674"/>
                      <a:pt x="190816" y="12695"/>
                    </a:cubicBezTo>
                    <a:lnTo>
                      <a:pt x="190816" y="38757"/>
                    </a:lnTo>
                    <a:cubicBezTo>
                      <a:pt x="198233" y="41065"/>
                      <a:pt x="205265" y="44047"/>
                      <a:pt x="211911" y="47509"/>
                    </a:cubicBezTo>
                    <a:lnTo>
                      <a:pt x="230501" y="29044"/>
                    </a:lnTo>
                    <a:cubicBezTo>
                      <a:pt x="232909" y="26543"/>
                      <a:pt x="236184" y="25389"/>
                      <a:pt x="239459" y="25389"/>
                    </a:cubicBezTo>
                    <a:cubicBezTo>
                      <a:pt x="242734" y="25389"/>
                      <a:pt x="245913" y="26543"/>
                      <a:pt x="248417" y="29044"/>
                    </a:cubicBezTo>
                    <a:lnTo>
                      <a:pt x="280975" y="61646"/>
                    </a:lnTo>
                    <a:cubicBezTo>
                      <a:pt x="283383" y="63954"/>
                      <a:pt x="284731" y="67224"/>
                      <a:pt x="284731" y="70590"/>
                    </a:cubicBezTo>
                    <a:cubicBezTo>
                      <a:pt x="284731" y="73956"/>
                      <a:pt x="283383" y="77226"/>
                      <a:pt x="280975" y="79534"/>
                    </a:cubicBezTo>
                    <a:lnTo>
                      <a:pt x="262481" y="97999"/>
                    </a:lnTo>
                    <a:cubicBezTo>
                      <a:pt x="265659" y="103961"/>
                      <a:pt x="268260" y="110405"/>
                      <a:pt x="270379" y="116848"/>
                    </a:cubicBezTo>
                    <a:cubicBezTo>
                      <a:pt x="253619" y="113675"/>
                      <a:pt x="239748" y="113675"/>
                      <a:pt x="224915" y="115502"/>
                    </a:cubicBezTo>
                    <a:cubicBezTo>
                      <a:pt x="211044" y="91171"/>
                      <a:pt x="185133" y="74437"/>
                      <a:pt x="155080" y="74437"/>
                    </a:cubicBezTo>
                    <a:cubicBezTo>
                      <a:pt x="110675" y="74437"/>
                      <a:pt x="74458" y="110501"/>
                      <a:pt x="74458" y="154836"/>
                    </a:cubicBezTo>
                    <a:cubicBezTo>
                      <a:pt x="74458" y="183207"/>
                      <a:pt x="89388" y="208115"/>
                      <a:pt x="111638" y="222445"/>
                    </a:cubicBezTo>
                    <a:cubicBezTo>
                      <a:pt x="108556" y="235812"/>
                      <a:pt x="106822" y="250046"/>
                      <a:pt x="106822" y="265145"/>
                    </a:cubicBezTo>
                    <a:cubicBezTo>
                      <a:pt x="106822" y="265337"/>
                      <a:pt x="106822" y="265626"/>
                      <a:pt x="106822" y="265818"/>
                    </a:cubicBezTo>
                    <a:cubicBezTo>
                      <a:pt x="104029" y="264568"/>
                      <a:pt x="100946" y="263606"/>
                      <a:pt x="98153" y="262163"/>
                    </a:cubicBezTo>
                    <a:lnTo>
                      <a:pt x="79659" y="280628"/>
                    </a:lnTo>
                    <a:cubicBezTo>
                      <a:pt x="77251" y="283033"/>
                      <a:pt x="74072" y="284379"/>
                      <a:pt x="70701" y="284379"/>
                    </a:cubicBezTo>
                    <a:cubicBezTo>
                      <a:pt x="67330" y="284379"/>
                      <a:pt x="64055" y="283033"/>
                      <a:pt x="61647" y="280628"/>
                    </a:cubicBezTo>
                    <a:lnTo>
                      <a:pt x="29089" y="248122"/>
                    </a:lnTo>
                    <a:cubicBezTo>
                      <a:pt x="24081" y="243121"/>
                      <a:pt x="24081" y="235043"/>
                      <a:pt x="29089" y="230138"/>
                    </a:cubicBezTo>
                    <a:lnTo>
                      <a:pt x="47583" y="211673"/>
                    </a:lnTo>
                    <a:cubicBezTo>
                      <a:pt x="44020" y="204941"/>
                      <a:pt x="41034" y="197921"/>
                      <a:pt x="38722" y="190612"/>
                    </a:cubicBezTo>
                    <a:lnTo>
                      <a:pt x="12715" y="190612"/>
                    </a:lnTo>
                    <a:cubicBezTo>
                      <a:pt x="5683" y="190612"/>
                      <a:pt x="0" y="184842"/>
                      <a:pt x="0" y="177821"/>
                    </a:cubicBezTo>
                    <a:lnTo>
                      <a:pt x="0" y="131851"/>
                    </a:lnTo>
                    <a:cubicBezTo>
                      <a:pt x="0" y="124831"/>
                      <a:pt x="5683" y="119156"/>
                      <a:pt x="12715" y="119156"/>
                    </a:cubicBezTo>
                    <a:lnTo>
                      <a:pt x="38818" y="119156"/>
                    </a:lnTo>
                    <a:cubicBezTo>
                      <a:pt x="41034" y="111751"/>
                      <a:pt x="44020" y="104731"/>
                      <a:pt x="47583" y="98095"/>
                    </a:cubicBezTo>
                    <a:lnTo>
                      <a:pt x="29089" y="79630"/>
                    </a:lnTo>
                    <a:cubicBezTo>
                      <a:pt x="26681" y="77226"/>
                      <a:pt x="25333" y="73956"/>
                      <a:pt x="25333" y="70590"/>
                    </a:cubicBezTo>
                    <a:cubicBezTo>
                      <a:pt x="25333" y="67224"/>
                      <a:pt x="26681" y="63954"/>
                      <a:pt x="29089" y="61646"/>
                    </a:cubicBezTo>
                    <a:lnTo>
                      <a:pt x="61647" y="29044"/>
                    </a:lnTo>
                    <a:cubicBezTo>
                      <a:pt x="64151" y="26639"/>
                      <a:pt x="67426" y="25389"/>
                      <a:pt x="70701" y="25389"/>
                    </a:cubicBezTo>
                    <a:cubicBezTo>
                      <a:pt x="73976" y="25389"/>
                      <a:pt x="77155" y="26639"/>
                      <a:pt x="79659" y="29140"/>
                    </a:cubicBezTo>
                    <a:lnTo>
                      <a:pt x="98153" y="47509"/>
                    </a:lnTo>
                    <a:cubicBezTo>
                      <a:pt x="104896" y="44047"/>
                      <a:pt x="111927" y="41065"/>
                      <a:pt x="119248" y="38757"/>
                    </a:cubicBezTo>
                    <a:lnTo>
                      <a:pt x="119248" y="12695"/>
                    </a:lnTo>
                    <a:cubicBezTo>
                      <a:pt x="119248" y="5674"/>
                      <a:pt x="125027" y="0"/>
                      <a:pt x="131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3">
                <a:extLst>
                  <a:ext uri="{FF2B5EF4-FFF2-40B4-BE49-F238E27FC236}">
                    <a16:creationId xmlns:a16="http://schemas.microsoft.com/office/drawing/2014/main" id="{3366E2CD-CE13-49EC-9FAD-D334B28524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32" y="5825"/>
                <a:ext cx="510" cy="506"/>
              </a:xfrm>
              <a:custGeom>
                <a:avLst/>
                <a:gdLst>
                  <a:gd name="connsiteX0" fmla="*/ 216980 w 551492"/>
                  <a:gd name="connsiteY0" fmla="*/ 328922 h 546936"/>
                  <a:gd name="connsiteX1" fmla="*/ 149820 w 551492"/>
                  <a:gd name="connsiteY1" fmla="*/ 336662 h 546936"/>
                  <a:gd name="connsiteX2" fmla="*/ 153694 w 551492"/>
                  <a:gd name="connsiteY2" fmla="*/ 415353 h 546936"/>
                  <a:gd name="connsiteX3" fmla="*/ 151111 w 551492"/>
                  <a:gd name="connsiteY3" fmla="*/ 472114 h 546936"/>
                  <a:gd name="connsiteX4" fmla="*/ 229896 w 551492"/>
                  <a:gd name="connsiteY4" fmla="*/ 492755 h 546936"/>
                  <a:gd name="connsiteX5" fmla="*/ 231187 w 551492"/>
                  <a:gd name="connsiteY5" fmla="*/ 492755 h 546936"/>
                  <a:gd name="connsiteX6" fmla="*/ 329346 w 551492"/>
                  <a:gd name="connsiteY6" fmla="*/ 522426 h 546936"/>
                  <a:gd name="connsiteX7" fmla="*/ 427503 w 551492"/>
                  <a:gd name="connsiteY7" fmla="*/ 494045 h 546936"/>
                  <a:gd name="connsiteX8" fmla="*/ 437836 w 551492"/>
                  <a:gd name="connsiteY8" fmla="*/ 485015 h 546936"/>
                  <a:gd name="connsiteX9" fmla="*/ 472708 w 551492"/>
                  <a:gd name="connsiteY9" fmla="*/ 450184 h 546936"/>
                  <a:gd name="connsiteX10" fmla="*/ 519203 w 551492"/>
                  <a:gd name="connsiteY10" fmla="*/ 403743 h 546936"/>
                  <a:gd name="connsiteX11" fmla="*/ 526953 w 551492"/>
                  <a:gd name="connsiteY11" fmla="*/ 383103 h 546936"/>
                  <a:gd name="connsiteX12" fmla="*/ 497247 w 551492"/>
                  <a:gd name="connsiteY12" fmla="*/ 354722 h 546936"/>
                  <a:gd name="connsiteX13" fmla="*/ 484332 w 551492"/>
                  <a:gd name="connsiteY13" fmla="*/ 357302 h 546936"/>
                  <a:gd name="connsiteX14" fmla="*/ 476582 w 551492"/>
                  <a:gd name="connsiteY14" fmla="*/ 365042 h 546936"/>
                  <a:gd name="connsiteX15" fmla="*/ 475291 w 551492"/>
                  <a:gd name="connsiteY15" fmla="*/ 365042 h 546936"/>
                  <a:gd name="connsiteX16" fmla="*/ 418463 w 551492"/>
                  <a:gd name="connsiteY16" fmla="*/ 423094 h 546936"/>
                  <a:gd name="connsiteX17" fmla="*/ 368092 w 551492"/>
                  <a:gd name="connsiteY17" fmla="*/ 461794 h 546936"/>
                  <a:gd name="connsiteX18" fmla="*/ 280266 w 551492"/>
                  <a:gd name="connsiteY18" fmla="*/ 438574 h 546936"/>
                  <a:gd name="connsiteX19" fmla="*/ 289307 w 551492"/>
                  <a:gd name="connsiteY19" fmla="*/ 415353 h 546936"/>
                  <a:gd name="connsiteX20" fmla="*/ 365509 w 551492"/>
                  <a:gd name="connsiteY20" fmla="*/ 437284 h 546936"/>
                  <a:gd name="connsiteX21" fmla="*/ 365509 w 551492"/>
                  <a:gd name="connsiteY21" fmla="*/ 435994 h 546936"/>
                  <a:gd name="connsiteX22" fmla="*/ 368092 w 551492"/>
                  <a:gd name="connsiteY22" fmla="*/ 435994 h 546936"/>
                  <a:gd name="connsiteX23" fmla="*/ 396506 w 551492"/>
                  <a:gd name="connsiteY23" fmla="*/ 407613 h 546936"/>
                  <a:gd name="connsiteX24" fmla="*/ 388757 w 551492"/>
                  <a:gd name="connsiteY24" fmla="*/ 389553 h 546936"/>
                  <a:gd name="connsiteX25" fmla="*/ 216980 w 551492"/>
                  <a:gd name="connsiteY25" fmla="*/ 328922 h 546936"/>
                  <a:gd name="connsiteX26" fmla="*/ 6458 w 551492"/>
                  <a:gd name="connsiteY26" fmla="*/ 299251 h 546936"/>
                  <a:gd name="connsiteX27" fmla="*/ 147236 w 551492"/>
                  <a:gd name="connsiteY27" fmla="*/ 299251 h 546936"/>
                  <a:gd name="connsiteX28" fmla="*/ 148528 w 551492"/>
                  <a:gd name="connsiteY28" fmla="*/ 312151 h 546936"/>
                  <a:gd name="connsiteX29" fmla="*/ 216980 w 551492"/>
                  <a:gd name="connsiteY29" fmla="*/ 304411 h 546936"/>
                  <a:gd name="connsiteX30" fmla="*/ 404255 w 551492"/>
                  <a:gd name="connsiteY30" fmla="*/ 370202 h 546936"/>
                  <a:gd name="connsiteX31" fmla="*/ 417171 w 551492"/>
                  <a:gd name="connsiteY31" fmla="*/ 388263 h 546936"/>
                  <a:gd name="connsiteX32" fmla="*/ 458501 w 551492"/>
                  <a:gd name="connsiteY32" fmla="*/ 346982 h 546936"/>
                  <a:gd name="connsiteX33" fmla="*/ 467541 w 551492"/>
                  <a:gd name="connsiteY33" fmla="*/ 339242 h 546936"/>
                  <a:gd name="connsiteX34" fmla="*/ 468833 w 551492"/>
                  <a:gd name="connsiteY34" fmla="*/ 337952 h 546936"/>
                  <a:gd name="connsiteX35" fmla="*/ 497247 w 551492"/>
                  <a:gd name="connsiteY35" fmla="*/ 328922 h 546936"/>
                  <a:gd name="connsiteX36" fmla="*/ 551492 w 551492"/>
                  <a:gd name="connsiteY36" fmla="*/ 383103 h 546936"/>
                  <a:gd name="connsiteX37" fmla="*/ 535994 w 551492"/>
                  <a:gd name="connsiteY37" fmla="*/ 419223 h 546936"/>
                  <a:gd name="connsiteX38" fmla="*/ 490789 w 551492"/>
                  <a:gd name="connsiteY38" fmla="*/ 466954 h 546936"/>
                  <a:gd name="connsiteX39" fmla="*/ 464958 w 551492"/>
                  <a:gd name="connsiteY39" fmla="*/ 492755 h 546936"/>
                  <a:gd name="connsiteX40" fmla="*/ 440419 w 551492"/>
                  <a:gd name="connsiteY40" fmla="*/ 513395 h 546936"/>
                  <a:gd name="connsiteX41" fmla="*/ 439127 w 551492"/>
                  <a:gd name="connsiteY41" fmla="*/ 513395 h 546936"/>
                  <a:gd name="connsiteX42" fmla="*/ 329346 w 551492"/>
                  <a:gd name="connsiteY42" fmla="*/ 546936 h 546936"/>
                  <a:gd name="connsiteX43" fmla="*/ 216980 w 551492"/>
                  <a:gd name="connsiteY43" fmla="*/ 514685 h 546936"/>
                  <a:gd name="connsiteX44" fmla="*/ 149820 w 551492"/>
                  <a:gd name="connsiteY44" fmla="*/ 497915 h 546936"/>
                  <a:gd name="connsiteX45" fmla="*/ 147236 w 551492"/>
                  <a:gd name="connsiteY45" fmla="*/ 530166 h 546936"/>
                  <a:gd name="connsiteX46" fmla="*/ 6458 w 551492"/>
                  <a:gd name="connsiteY46" fmla="*/ 530166 h 546936"/>
                  <a:gd name="connsiteX47" fmla="*/ 0 w 551492"/>
                  <a:gd name="connsiteY47" fmla="*/ 415353 h 546936"/>
                  <a:gd name="connsiteX48" fmla="*/ 6458 w 551492"/>
                  <a:gd name="connsiteY48" fmla="*/ 299251 h 546936"/>
                  <a:gd name="connsiteX49" fmla="*/ 362949 w 551492"/>
                  <a:gd name="connsiteY49" fmla="*/ 81388 h 546936"/>
                  <a:gd name="connsiteX50" fmla="*/ 388809 w 551492"/>
                  <a:gd name="connsiteY50" fmla="*/ 81388 h 546936"/>
                  <a:gd name="connsiteX51" fmla="*/ 388809 w 551492"/>
                  <a:gd name="connsiteY51" fmla="*/ 95565 h 546936"/>
                  <a:gd name="connsiteX52" fmla="*/ 400446 w 551492"/>
                  <a:gd name="connsiteY52" fmla="*/ 100720 h 546936"/>
                  <a:gd name="connsiteX53" fmla="*/ 400446 w 551492"/>
                  <a:gd name="connsiteY53" fmla="*/ 94276 h 546936"/>
                  <a:gd name="connsiteX54" fmla="*/ 426306 w 551492"/>
                  <a:gd name="connsiteY54" fmla="*/ 94276 h 546936"/>
                  <a:gd name="connsiteX55" fmla="*/ 426306 w 551492"/>
                  <a:gd name="connsiteY55" fmla="*/ 134228 h 546936"/>
                  <a:gd name="connsiteX56" fmla="*/ 399153 w 551492"/>
                  <a:gd name="connsiteY56" fmla="*/ 134228 h 546936"/>
                  <a:gd name="connsiteX57" fmla="*/ 393981 w 551492"/>
                  <a:gd name="connsiteY57" fmla="*/ 127784 h 546936"/>
                  <a:gd name="connsiteX58" fmla="*/ 387516 w 551492"/>
                  <a:gd name="connsiteY58" fmla="*/ 122629 h 546936"/>
                  <a:gd name="connsiteX59" fmla="*/ 379758 w 551492"/>
                  <a:gd name="connsiteY59" fmla="*/ 120051 h 546936"/>
                  <a:gd name="connsiteX60" fmla="*/ 370707 w 551492"/>
                  <a:gd name="connsiteY60" fmla="*/ 120051 h 546936"/>
                  <a:gd name="connsiteX61" fmla="*/ 359070 w 551492"/>
                  <a:gd name="connsiteY61" fmla="*/ 122629 h 546936"/>
                  <a:gd name="connsiteX62" fmla="*/ 353898 w 551492"/>
                  <a:gd name="connsiteY62" fmla="*/ 131650 h 546936"/>
                  <a:gd name="connsiteX63" fmla="*/ 379758 w 551492"/>
                  <a:gd name="connsiteY63" fmla="*/ 147116 h 546936"/>
                  <a:gd name="connsiteX64" fmla="*/ 405618 w 551492"/>
                  <a:gd name="connsiteY64" fmla="*/ 154848 h 546936"/>
                  <a:gd name="connsiteX65" fmla="*/ 421134 w 551492"/>
                  <a:gd name="connsiteY65" fmla="*/ 166447 h 546936"/>
                  <a:gd name="connsiteX66" fmla="*/ 427599 w 551492"/>
                  <a:gd name="connsiteY66" fmla="*/ 179335 h 546936"/>
                  <a:gd name="connsiteX67" fmla="*/ 428892 w 551492"/>
                  <a:gd name="connsiteY67" fmla="*/ 189645 h 546936"/>
                  <a:gd name="connsiteX68" fmla="*/ 425013 w 551492"/>
                  <a:gd name="connsiteY68" fmla="*/ 203822 h 546936"/>
                  <a:gd name="connsiteX69" fmla="*/ 417255 w 551492"/>
                  <a:gd name="connsiteY69" fmla="*/ 214132 h 546936"/>
                  <a:gd name="connsiteX70" fmla="*/ 404325 w 551492"/>
                  <a:gd name="connsiteY70" fmla="*/ 221865 h 546936"/>
                  <a:gd name="connsiteX71" fmla="*/ 388809 w 551492"/>
                  <a:gd name="connsiteY71" fmla="*/ 225731 h 546936"/>
                  <a:gd name="connsiteX72" fmla="*/ 388809 w 551492"/>
                  <a:gd name="connsiteY72" fmla="*/ 237330 h 546936"/>
                  <a:gd name="connsiteX73" fmla="*/ 362949 w 551492"/>
                  <a:gd name="connsiteY73" fmla="*/ 237330 h 546936"/>
                  <a:gd name="connsiteX74" fmla="*/ 362949 w 551492"/>
                  <a:gd name="connsiteY74" fmla="*/ 221865 h 546936"/>
                  <a:gd name="connsiteX75" fmla="*/ 359070 w 551492"/>
                  <a:gd name="connsiteY75" fmla="*/ 220576 h 546936"/>
                  <a:gd name="connsiteX76" fmla="*/ 355191 w 551492"/>
                  <a:gd name="connsiteY76" fmla="*/ 219287 h 546936"/>
                  <a:gd name="connsiteX77" fmla="*/ 355191 w 551492"/>
                  <a:gd name="connsiteY77" fmla="*/ 224442 h 546936"/>
                  <a:gd name="connsiteX78" fmla="*/ 329330 w 551492"/>
                  <a:gd name="connsiteY78" fmla="*/ 224442 h 546936"/>
                  <a:gd name="connsiteX79" fmla="*/ 329330 w 551492"/>
                  <a:gd name="connsiteY79" fmla="*/ 185779 h 546936"/>
                  <a:gd name="connsiteX80" fmla="*/ 355191 w 551492"/>
                  <a:gd name="connsiteY80" fmla="*/ 185779 h 546936"/>
                  <a:gd name="connsiteX81" fmla="*/ 361656 w 551492"/>
                  <a:gd name="connsiteY81" fmla="*/ 192223 h 546936"/>
                  <a:gd name="connsiteX82" fmla="*/ 369414 w 551492"/>
                  <a:gd name="connsiteY82" fmla="*/ 196089 h 546936"/>
                  <a:gd name="connsiteX83" fmla="*/ 375879 w 551492"/>
                  <a:gd name="connsiteY83" fmla="*/ 198667 h 546936"/>
                  <a:gd name="connsiteX84" fmla="*/ 386223 w 551492"/>
                  <a:gd name="connsiteY84" fmla="*/ 199955 h 546936"/>
                  <a:gd name="connsiteX85" fmla="*/ 397860 w 551492"/>
                  <a:gd name="connsiteY85" fmla="*/ 197378 h 546936"/>
                  <a:gd name="connsiteX86" fmla="*/ 403032 w 551492"/>
                  <a:gd name="connsiteY86" fmla="*/ 189645 h 546936"/>
                  <a:gd name="connsiteX87" fmla="*/ 400446 w 551492"/>
                  <a:gd name="connsiteY87" fmla="*/ 183201 h 546936"/>
                  <a:gd name="connsiteX88" fmla="*/ 393981 w 551492"/>
                  <a:gd name="connsiteY88" fmla="*/ 178046 h 546936"/>
                  <a:gd name="connsiteX89" fmla="*/ 384930 w 551492"/>
                  <a:gd name="connsiteY89" fmla="*/ 174180 h 546936"/>
                  <a:gd name="connsiteX90" fmla="*/ 375879 w 551492"/>
                  <a:gd name="connsiteY90" fmla="*/ 172891 h 546936"/>
                  <a:gd name="connsiteX91" fmla="*/ 351311 w 551492"/>
                  <a:gd name="connsiteY91" fmla="*/ 165158 h 546936"/>
                  <a:gd name="connsiteX92" fmla="*/ 337088 w 551492"/>
                  <a:gd name="connsiteY92" fmla="*/ 154848 h 546936"/>
                  <a:gd name="connsiteX93" fmla="*/ 329330 w 551492"/>
                  <a:gd name="connsiteY93" fmla="*/ 141961 h 546936"/>
                  <a:gd name="connsiteX94" fmla="*/ 328037 w 551492"/>
                  <a:gd name="connsiteY94" fmla="*/ 131650 h 546936"/>
                  <a:gd name="connsiteX95" fmla="*/ 330623 w 551492"/>
                  <a:gd name="connsiteY95" fmla="*/ 117474 h 546936"/>
                  <a:gd name="connsiteX96" fmla="*/ 338381 w 551492"/>
                  <a:gd name="connsiteY96" fmla="*/ 105875 h 546936"/>
                  <a:gd name="connsiteX97" fmla="*/ 350018 w 551492"/>
                  <a:gd name="connsiteY97" fmla="*/ 98142 h 546936"/>
                  <a:gd name="connsiteX98" fmla="*/ 362949 w 551492"/>
                  <a:gd name="connsiteY98" fmla="*/ 94276 h 546936"/>
                  <a:gd name="connsiteX99" fmla="*/ 378465 w 551492"/>
                  <a:gd name="connsiteY99" fmla="*/ 28388 h 546936"/>
                  <a:gd name="connsiteX100" fmla="*/ 246657 w 551492"/>
                  <a:gd name="connsiteY100" fmla="*/ 160004 h 546936"/>
                  <a:gd name="connsiteX101" fmla="*/ 378465 w 551492"/>
                  <a:gd name="connsiteY101" fmla="*/ 291621 h 546936"/>
                  <a:gd name="connsiteX102" fmla="*/ 510273 w 551492"/>
                  <a:gd name="connsiteY102" fmla="*/ 160004 h 546936"/>
                  <a:gd name="connsiteX103" fmla="*/ 378465 w 551492"/>
                  <a:gd name="connsiteY103" fmla="*/ 28388 h 546936"/>
                  <a:gd name="connsiteX104" fmla="*/ 378465 w 551492"/>
                  <a:gd name="connsiteY104" fmla="*/ 0 h 546936"/>
                  <a:gd name="connsiteX105" fmla="*/ 537410 w 551492"/>
                  <a:gd name="connsiteY105" fmla="*/ 160004 h 546936"/>
                  <a:gd name="connsiteX106" fmla="*/ 378465 w 551492"/>
                  <a:gd name="connsiteY106" fmla="*/ 318718 h 546936"/>
                  <a:gd name="connsiteX107" fmla="*/ 219520 w 551492"/>
                  <a:gd name="connsiteY107" fmla="*/ 160004 h 546936"/>
                  <a:gd name="connsiteX108" fmla="*/ 378465 w 551492"/>
                  <a:gd name="connsiteY108" fmla="*/ 0 h 54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551492" h="546936">
                    <a:moveTo>
                      <a:pt x="216980" y="328922"/>
                    </a:moveTo>
                    <a:cubicBezTo>
                      <a:pt x="193732" y="328922"/>
                      <a:pt x="170484" y="331502"/>
                      <a:pt x="149820" y="336662"/>
                    </a:cubicBezTo>
                    <a:cubicBezTo>
                      <a:pt x="151111" y="359882"/>
                      <a:pt x="153694" y="389553"/>
                      <a:pt x="153694" y="415353"/>
                    </a:cubicBezTo>
                    <a:cubicBezTo>
                      <a:pt x="153694" y="432124"/>
                      <a:pt x="152403" y="454054"/>
                      <a:pt x="151111" y="472114"/>
                    </a:cubicBezTo>
                    <a:cubicBezTo>
                      <a:pt x="179525" y="469534"/>
                      <a:pt x="206648" y="478565"/>
                      <a:pt x="229896" y="492755"/>
                    </a:cubicBezTo>
                    <a:lnTo>
                      <a:pt x="231187" y="492755"/>
                    </a:lnTo>
                    <a:cubicBezTo>
                      <a:pt x="258310" y="512105"/>
                      <a:pt x="291890" y="522426"/>
                      <a:pt x="329346" y="522426"/>
                    </a:cubicBezTo>
                    <a:cubicBezTo>
                      <a:pt x="366801" y="522426"/>
                      <a:pt x="400381" y="512105"/>
                      <a:pt x="427503" y="494045"/>
                    </a:cubicBezTo>
                    <a:cubicBezTo>
                      <a:pt x="431378" y="491465"/>
                      <a:pt x="433961" y="488885"/>
                      <a:pt x="437836" y="485015"/>
                    </a:cubicBezTo>
                    <a:cubicBezTo>
                      <a:pt x="441710" y="479855"/>
                      <a:pt x="452043" y="470824"/>
                      <a:pt x="472708" y="450184"/>
                    </a:cubicBezTo>
                    <a:cubicBezTo>
                      <a:pt x="481749" y="441154"/>
                      <a:pt x="511454" y="410193"/>
                      <a:pt x="519203" y="403743"/>
                    </a:cubicBezTo>
                    <a:cubicBezTo>
                      <a:pt x="523078" y="398583"/>
                      <a:pt x="526953" y="390843"/>
                      <a:pt x="526953" y="383103"/>
                    </a:cubicBezTo>
                    <a:cubicBezTo>
                      <a:pt x="526953" y="367622"/>
                      <a:pt x="514037" y="354722"/>
                      <a:pt x="497247" y="354722"/>
                    </a:cubicBezTo>
                    <a:cubicBezTo>
                      <a:pt x="492081" y="354722"/>
                      <a:pt x="488206" y="354722"/>
                      <a:pt x="484332" y="357302"/>
                    </a:cubicBezTo>
                    <a:cubicBezTo>
                      <a:pt x="481749" y="359882"/>
                      <a:pt x="479165" y="362462"/>
                      <a:pt x="476582" y="365042"/>
                    </a:cubicBezTo>
                    <a:cubicBezTo>
                      <a:pt x="475291" y="365042"/>
                      <a:pt x="475291" y="365042"/>
                      <a:pt x="475291" y="365042"/>
                    </a:cubicBezTo>
                    <a:cubicBezTo>
                      <a:pt x="457209" y="380523"/>
                      <a:pt x="426212" y="410193"/>
                      <a:pt x="418463" y="423094"/>
                    </a:cubicBezTo>
                    <a:cubicBezTo>
                      <a:pt x="412005" y="445024"/>
                      <a:pt x="391340" y="460504"/>
                      <a:pt x="368092" y="461794"/>
                    </a:cubicBezTo>
                    <a:cubicBezTo>
                      <a:pt x="348719" y="460504"/>
                      <a:pt x="321596" y="454054"/>
                      <a:pt x="280266" y="438574"/>
                    </a:cubicBezTo>
                    <a:lnTo>
                      <a:pt x="289307" y="415353"/>
                    </a:lnTo>
                    <a:cubicBezTo>
                      <a:pt x="328054" y="429544"/>
                      <a:pt x="351302" y="435994"/>
                      <a:pt x="365509" y="437284"/>
                    </a:cubicBezTo>
                    <a:lnTo>
                      <a:pt x="365509" y="435994"/>
                    </a:lnTo>
                    <a:cubicBezTo>
                      <a:pt x="366801" y="435994"/>
                      <a:pt x="366801" y="435994"/>
                      <a:pt x="368092" y="435994"/>
                    </a:cubicBezTo>
                    <a:cubicBezTo>
                      <a:pt x="383591" y="435994"/>
                      <a:pt x="396506" y="424384"/>
                      <a:pt x="396506" y="407613"/>
                    </a:cubicBezTo>
                    <a:cubicBezTo>
                      <a:pt x="396506" y="401163"/>
                      <a:pt x="392632" y="394713"/>
                      <a:pt x="388757" y="389553"/>
                    </a:cubicBezTo>
                    <a:cubicBezTo>
                      <a:pt x="350010" y="352142"/>
                      <a:pt x="288015" y="328922"/>
                      <a:pt x="216980" y="328922"/>
                    </a:cubicBezTo>
                    <a:close/>
                    <a:moveTo>
                      <a:pt x="6458" y="299251"/>
                    </a:moveTo>
                    <a:lnTo>
                      <a:pt x="147236" y="299251"/>
                    </a:lnTo>
                    <a:cubicBezTo>
                      <a:pt x="147236" y="299251"/>
                      <a:pt x="147236" y="304411"/>
                      <a:pt x="148528" y="312151"/>
                    </a:cubicBezTo>
                    <a:cubicBezTo>
                      <a:pt x="170484" y="306991"/>
                      <a:pt x="192441" y="304411"/>
                      <a:pt x="216980" y="304411"/>
                    </a:cubicBezTo>
                    <a:cubicBezTo>
                      <a:pt x="289307" y="304411"/>
                      <a:pt x="352593" y="323761"/>
                      <a:pt x="404255" y="370202"/>
                    </a:cubicBezTo>
                    <a:cubicBezTo>
                      <a:pt x="410713" y="375363"/>
                      <a:pt x="414588" y="381813"/>
                      <a:pt x="417171" y="388263"/>
                    </a:cubicBezTo>
                    <a:cubicBezTo>
                      <a:pt x="430087" y="374073"/>
                      <a:pt x="448168" y="357302"/>
                      <a:pt x="458501" y="346982"/>
                    </a:cubicBezTo>
                    <a:cubicBezTo>
                      <a:pt x="461084" y="344402"/>
                      <a:pt x="464958" y="340532"/>
                      <a:pt x="467541" y="339242"/>
                    </a:cubicBezTo>
                    <a:cubicBezTo>
                      <a:pt x="467541" y="339242"/>
                      <a:pt x="468833" y="339242"/>
                      <a:pt x="468833" y="337952"/>
                    </a:cubicBezTo>
                    <a:cubicBezTo>
                      <a:pt x="476582" y="332792"/>
                      <a:pt x="486915" y="328922"/>
                      <a:pt x="497247" y="328922"/>
                    </a:cubicBezTo>
                    <a:cubicBezTo>
                      <a:pt x="526953" y="328922"/>
                      <a:pt x="551492" y="353432"/>
                      <a:pt x="551492" y="383103"/>
                    </a:cubicBezTo>
                    <a:cubicBezTo>
                      <a:pt x="551492" y="397293"/>
                      <a:pt x="545034" y="410193"/>
                      <a:pt x="535994" y="419223"/>
                    </a:cubicBezTo>
                    <a:cubicBezTo>
                      <a:pt x="535994" y="419223"/>
                      <a:pt x="530827" y="426964"/>
                      <a:pt x="490789" y="466954"/>
                    </a:cubicBezTo>
                    <a:cubicBezTo>
                      <a:pt x="477874" y="478565"/>
                      <a:pt x="470125" y="486305"/>
                      <a:pt x="464958" y="492755"/>
                    </a:cubicBezTo>
                    <a:cubicBezTo>
                      <a:pt x="457209" y="500495"/>
                      <a:pt x="448168" y="506945"/>
                      <a:pt x="440419" y="513395"/>
                    </a:cubicBezTo>
                    <a:cubicBezTo>
                      <a:pt x="439127" y="513395"/>
                      <a:pt x="439127" y="513395"/>
                      <a:pt x="439127" y="513395"/>
                    </a:cubicBezTo>
                    <a:cubicBezTo>
                      <a:pt x="408130" y="535326"/>
                      <a:pt x="371967" y="546936"/>
                      <a:pt x="329346" y="546936"/>
                    </a:cubicBezTo>
                    <a:cubicBezTo>
                      <a:pt x="286724" y="546936"/>
                      <a:pt x="247977" y="535326"/>
                      <a:pt x="216980" y="514685"/>
                    </a:cubicBezTo>
                    <a:cubicBezTo>
                      <a:pt x="192441" y="499205"/>
                      <a:pt x="170484" y="494045"/>
                      <a:pt x="149820" y="497915"/>
                    </a:cubicBezTo>
                    <a:cubicBezTo>
                      <a:pt x="148528" y="515975"/>
                      <a:pt x="147236" y="530166"/>
                      <a:pt x="147236" y="530166"/>
                    </a:cubicBezTo>
                    <a:lnTo>
                      <a:pt x="6458" y="530166"/>
                    </a:lnTo>
                    <a:cubicBezTo>
                      <a:pt x="6458" y="530166"/>
                      <a:pt x="0" y="478565"/>
                      <a:pt x="0" y="415353"/>
                    </a:cubicBezTo>
                    <a:cubicBezTo>
                      <a:pt x="0" y="350852"/>
                      <a:pt x="6458" y="299251"/>
                      <a:pt x="6458" y="299251"/>
                    </a:cubicBezTo>
                    <a:close/>
                    <a:moveTo>
                      <a:pt x="362949" y="81388"/>
                    </a:moveTo>
                    <a:lnTo>
                      <a:pt x="388809" y="81388"/>
                    </a:lnTo>
                    <a:lnTo>
                      <a:pt x="388809" y="95565"/>
                    </a:lnTo>
                    <a:cubicBezTo>
                      <a:pt x="392688" y="96853"/>
                      <a:pt x="396567" y="98142"/>
                      <a:pt x="400446" y="100720"/>
                    </a:cubicBezTo>
                    <a:lnTo>
                      <a:pt x="400446" y="94276"/>
                    </a:lnTo>
                    <a:lnTo>
                      <a:pt x="426306" y="94276"/>
                    </a:lnTo>
                    <a:lnTo>
                      <a:pt x="426306" y="134228"/>
                    </a:lnTo>
                    <a:lnTo>
                      <a:pt x="399153" y="134228"/>
                    </a:lnTo>
                    <a:cubicBezTo>
                      <a:pt x="397860" y="131650"/>
                      <a:pt x="395274" y="129073"/>
                      <a:pt x="393981" y="127784"/>
                    </a:cubicBezTo>
                    <a:cubicBezTo>
                      <a:pt x="391395" y="125206"/>
                      <a:pt x="388809" y="123918"/>
                      <a:pt x="387516" y="122629"/>
                    </a:cubicBezTo>
                    <a:cubicBezTo>
                      <a:pt x="384930" y="121340"/>
                      <a:pt x="382344" y="121340"/>
                      <a:pt x="379758" y="120051"/>
                    </a:cubicBezTo>
                    <a:cubicBezTo>
                      <a:pt x="377172" y="120051"/>
                      <a:pt x="374586" y="120051"/>
                      <a:pt x="370707" y="120051"/>
                    </a:cubicBezTo>
                    <a:cubicBezTo>
                      <a:pt x="365535" y="120051"/>
                      <a:pt x="361656" y="120051"/>
                      <a:pt x="359070" y="122629"/>
                    </a:cubicBezTo>
                    <a:cubicBezTo>
                      <a:pt x="355191" y="125206"/>
                      <a:pt x="353898" y="127784"/>
                      <a:pt x="353898" y="131650"/>
                    </a:cubicBezTo>
                    <a:cubicBezTo>
                      <a:pt x="353898" y="139383"/>
                      <a:pt x="362949" y="144538"/>
                      <a:pt x="379758" y="147116"/>
                    </a:cubicBezTo>
                    <a:cubicBezTo>
                      <a:pt x="391395" y="148404"/>
                      <a:pt x="399153" y="150982"/>
                      <a:pt x="405618" y="154848"/>
                    </a:cubicBezTo>
                    <a:cubicBezTo>
                      <a:pt x="412083" y="158715"/>
                      <a:pt x="417255" y="162581"/>
                      <a:pt x="421134" y="166447"/>
                    </a:cubicBezTo>
                    <a:cubicBezTo>
                      <a:pt x="423720" y="171602"/>
                      <a:pt x="426306" y="175469"/>
                      <a:pt x="427599" y="179335"/>
                    </a:cubicBezTo>
                    <a:cubicBezTo>
                      <a:pt x="427599" y="183201"/>
                      <a:pt x="428892" y="187068"/>
                      <a:pt x="428892" y="189645"/>
                    </a:cubicBezTo>
                    <a:cubicBezTo>
                      <a:pt x="428892" y="194800"/>
                      <a:pt x="427599" y="198667"/>
                      <a:pt x="425013" y="203822"/>
                    </a:cubicBezTo>
                    <a:cubicBezTo>
                      <a:pt x="423720" y="207688"/>
                      <a:pt x="421134" y="211554"/>
                      <a:pt x="417255" y="214132"/>
                    </a:cubicBezTo>
                    <a:cubicBezTo>
                      <a:pt x="413376" y="217998"/>
                      <a:pt x="409497" y="220576"/>
                      <a:pt x="404325" y="221865"/>
                    </a:cubicBezTo>
                    <a:cubicBezTo>
                      <a:pt x="400446" y="224442"/>
                      <a:pt x="395274" y="225731"/>
                      <a:pt x="388809" y="225731"/>
                    </a:cubicBezTo>
                    <a:lnTo>
                      <a:pt x="388809" y="237330"/>
                    </a:lnTo>
                    <a:lnTo>
                      <a:pt x="362949" y="237330"/>
                    </a:lnTo>
                    <a:lnTo>
                      <a:pt x="362949" y="221865"/>
                    </a:lnTo>
                    <a:cubicBezTo>
                      <a:pt x="361656" y="221865"/>
                      <a:pt x="360363" y="220576"/>
                      <a:pt x="359070" y="220576"/>
                    </a:cubicBezTo>
                    <a:cubicBezTo>
                      <a:pt x="357777" y="220576"/>
                      <a:pt x="356484" y="219287"/>
                      <a:pt x="355191" y="219287"/>
                    </a:cubicBezTo>
                    <a:lnTo>
                      <a:pt x="355191" y="224442"/>
                    </a:lnTo>
                    <a:lnTo>
                      <a:pt x="329330" y="224442"/>
                    </a:lnTo>
                    <a:lnTo>
                      <a:pt x="329330" y="185779"/>
                    </a:lnTo>
                    <a:lnTo>
                      <a:pt x="355191" y="185779"/>
                    </a:lnTo>
                    <a:cubicBezTo>
                      <a:pt x="357777" y="188356"/>
                      <a:pt x="360363" y="189645"/>
                      <a:pt x="361656" y="192223"/>
                    </a:cubicBezTo>
                    <a:cubicBezTo>
                      <a:pt x="364242" y="193512"/>
                      <a:pt x="366828" y="194800"/>
                      <a:pt x="369414" y="196089"/>
                    </a:cubicBezTo>
                    <a:cubicBezTo>
                      <a:pt x="370707" y="197378"/>
                      <a:pt x="373293" y="198667"/>
                      <a:pt x="375879" y="198667"/>
                    </a:cubicBezTo>
                    <a:cubicBezTo>
                      <a:pt x="379758" y="199955"/>
                      <a:pt x="382344" y="199955"/>
                      <a:pt x="386223" y="199955"/>
                    </a:cubicBezTo>
                    <a:cubicBezTo>
                      <a:pt x="391395" y="199955"/>
                      <a:pt x="395274" y="198667"/>
                      <a:pt x="397860" y="197378"/>
                    </a:cubicBezTo>
                    <a:cubicBezTo>
                      <a:pt x="400446" y="194800"/>
                      <a:pt x="403032" y="192223"/>
                      <a:pt x="403032" y="189645"/>
                    </a:cubicBezTo>
                    <a:cubicBezTo>
                      <a:pt x="403032" y="187068"/>
                      <a:pt x="401739" y="184490"/>
                      <a:pt x="400446" y="183201"/>
                    </a:cubicBezTo>
                    <a:cubicBezTo>
                      <a:pt x="397860" y="180624"/>
                      <a:pt x="396567" y="179335"/>
                      <a:pt x="393981" y="178046"/>
                    </a:cubicBezTo>
                    <a:cubicBezTo>
                      <a:pt x="391395" y="176757"/>
                      <a:pt x="388809" y="175469"/>
                      <a:pt x="384930" y="174180"/>
                    </a:cubicBezTo>
                    <a:cubicBezTo>
                      <a:pt x="382344" y="174180"/>
                      <a:pt x="379758" y="172891"/>
                      <a:pt x="375879" y="172891"/>
                    </a:cubicBezTo>
                    <a:cubicBezTo>
                      <a:pt x="365535" y="171602"/>
                      <a:pt x="357777" y="169025"/>
                      <a:pt x="351311" y="165158"/>
                    </a:cubicBezTo>
                    <a:cubicBezTo>
                      <a:pt x="344846" y="161292"/>
                      <a:pt x="339674" y="158715"/>
                      <a:pt x="337088" y="154848"/>
                    </a:cubicBezTo>
                    <a:cubicBezTo>
                      <a:pt x="333209" y="149693"/>
                      <a:pt x="330623" y="145827"/>
                      <a:pt x="329330" y="141961"/>
                    </a:cubicBezTo>
                    <a:cubicBezTo>
                      <a:pt x="329330" y="138094"/>
                      <a:pt x="328037" y="134228"/>
                      <a:pt x="328037" y="131650"/>
                    </a:cubicBezTo>
                    <a:cubicBezTo>
                      <a:pt x="328037" y="126495"/>
                      <a:pt x="329330" y="121340"/>
                      <a:pt x="330623" y="117474"/>
                    </a:cubicBezTo>
                    <a:cubicBezTo>
                      <a:pt x="333209" y="113607"/>
                      <a:pt x="334502" y="109741"/>
                      <a:pt x="338381" y="105875"/>
                    </a:cubicBezTo>
                    <a:cubicBezTo>
                      <a:pt x="340967" y="103297"/>
                      <a:pt x="344846" y="100720"/>
                      <a:pt x="350018" y="98142"/>
                    </a:cubicBezTo>
                    <a:cubicBezTo>
                      <a:pt x="353898" y="95565"/>
                      <a:pt x="357777" y="94276"/>
                      <a:pt x="362949" y="94276"/>
                    </a:cubicBezTo>
                    <a:close/>
                    <a:moveTo>
                      <a:pt x="378465" y="28388"/>
                    </a:moveTo>
                    <a:cubicBezTo>
                      <a:pt x="306100" y="28388"/>
                      <a:pt x="246657" y="86454"/>
                      <a:pt x="246657" y="160004"/>
                    </a:cubicBezTo>
                    <a:cubicBezTo>
                      <a:pt x="246657" y="232264"/>
                      <a:pt x="306100" y="291621"/>
                      <a:pt x="378465" y="291621"/>
                    </a:cubicBezTo>
                    <a:cubicBezTo>
                      <a:pt x="450830" y="291621"/>
                      <a:pt x="510273" y="232264"/>
                      <a:pt x="510273" y="160004"/>
                    </a:cubicBezTo>
                    <a:cubicBezTo>
                      <a:pt x="510273" y="87744"/>
                      <a:pt x="450830" y="28388"/>
                      <a:pt x="378465" y="28388"/>
                    </a:cubicBezTo>
                    <a:close/>
                    <a:moveTo>
                      <a:pt x="378465" y="0"/>
                    </a:moveTo>
                    <a:cubicBezTo>
                      <a:pt x="466337" y="0"/>
                      <a:pt x="537410" y="72260"/>
                      <a:pt x="537410" y="160004"/>
                    </a:cubicBezTo>
                    <a:cubicBezTo>
                      <a:pt x="537410" y="247748"/>
                      <a:pt x="466337" y="318718"/>
                      <a:pt x="378465" y="318718"/>
                    </a:cubicBezTo>
                    <a:cubicBezTo>
                      <a:pt x="290593" y="318718"/>
                      <a:pt x="219520" y="247748"/>
                      <a:pt x="219520" y="160004"/>
                    </a:cubicBezTo>
                    <a:cubicBezTo>
                      <a:pt x="219520" y="72260"/>
                      <a:pt x="290593" y="0"/>
                      <a:pt x="3784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3">
                <a:extLst>
                  <a:ext uri="{FF2B5EF4-FFF2-40B4-BE49-F238E27FC236}">
                    <a16:creationId xmlns:a16="http://schemas.microsoft.com/office/drawing/2014/main" id="{35025715-D256-4E7D-A578-7672A93544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33" y="7019"/>
                <a:ext cx="510" cy="449"/>
              </a:xfrm>
              <a:custGeom>
                <a:avLst/>
                <a:gdLst>
                  <a:gd name="connsiteX0" fmla="*/ 351345 w 606227"/>
                  <a:gd name="connsiteY0" fmla="*/ 426074 h 533192"/>
                  <a:gd name="connsiteX1" fmla="*/ 407490 w 606227"/>
                  <a:gd name="connsiteY1" fmla="*/ 426074 h 533192"/>
                  <a:gd name="connsiteX2" fmla="*/ 446467 w 606227"/>
                  <a:gd name="connsiteY2" fmla="*/ 533192 h 533192"/>
                  <a:gd name="connsiteX3" fmla="*/ 390229 w 606227"/>
                  <a:gd name="connsiteY3" fmla="*/ 533192 h 533192"/>
                  <a:gd name="connsiteX4" fmla="*/ 198757 w 606227"/>
                  <a:gd name="connsiteY4" fmla="*/ 426074 h 533192"/>
                  <a:gd name="connsiteX5" fmla="*/ 255023 w 606227"/>
                  <a:gd name="connsiteY5" fmla="*/ 426074 h 533192"/>
                  <a:gd name="connsiteX6" fmla="*/ 216119 w 606227"/>
                  <a:gd name="connsiteY6" fmla="*/ 533192 h 533192"/>
                  <a:gd name="connsiteX7" fmla="*/ 159760 w 606227"/>
                  <a:gd name="connsiteY7" fmla="*/ 533192 h 533192"/>
                  <a:gd name="connsiteX8" fmla="*/ 304170 w 606227"/>
                  <a:gd name="connsiteY8" fmla="*/ 146113 h 533192"/>
                  <a:gd name="connsiteX9" fmla="*/ 292193 w 606227"/>
                  <a:gd name="connsiteY9" fmla="*/ 158070 h 533192"/>
                  <a:gd name="connsiteX10" fmla="*/ 292193 w 606227"/>
                  <a:gd name="connsiteY10" fmla="*/ 298304 h 533192"/>
                  <a:gd name="connsiteX11" fmla="*/ 248833 w 606227"/>
                  <a:gd name="connsiteY11" fmla="*/ 298304 h 533192"/>
                  <a:gd name="connsiteX12" fmla="*/ 248833 w 606227"/>
                  <a:gd name="connsiteY12" fmla="*/ 220448 h 533192"/>
                  <a:gd name="connsiteX13" fmla="*/ 236856 w 606227"/>
                  <a:gd name="connsiteY13" fmla="*/ 208491 h 533192"/>
                  <a:gd name="connsiteX14" fmla="*/ 224786 w 606227"/>
                  <a:gd name="connsiteY14" fmla="*/ 220448 h 533192"/>
                  <a:gd name="connsiteX15" fmla="*/ 224786 w 606227"/>
                  <a:gd name="connsiteY15" fmla="*/ 297841 h 533192"/>
                  <a:gd name="connsiteX16" fmla="*/ 190153 w 606227"/>
                  <a:gd name="connsiteY16" fmla="*/ 297841 h 533192"/>
                  <a:gd name="connsiteX17" fmla="*/ 178176 w 606227"/>
                  <a:gd name="connsiteY17" fmla="*/ 309797 h 533192"/>
                  <a:gd name="connsiteX18" fmla="*/ 190153 w 606227"/>
                  <a:gd name="connsiteY18" fmla="*/ 321846 h 533192"/>
                  <a:gd name="connsiteX19" fmla="*/ 418187 w 606227"/>
                  <a:gd name="connsiteY19" fmla="*/ 321846 h 533192"/>
                  <a:gd name="connsiteX20" fmla="*/ 430165 w 606227"/>
                  <a:gd name="connsiteY20" fmla="*/ 309797 h 533192"/>
                  <a:gd name="connsiteX21" fmla="*/ 418187 w 606227"/>
                  <a:gd name="connsiteY21" fmla="*/ 297841 h 533192"/>
                  <a:gd name="connsiteX22" fmla="*/ 383555 w 606227"/>
                  <a:gd name="connsiteY22" fmla="*/ 297841 h 533192"/>
                  <a:gd name="connsiteX23" fmla="*/ 383555 w 606227"/>
                  <a:gd name="connsiteY23" fmla="*/ 186339 h 533192"/>
                  <a:gd name="connsiteX24" fmla="*/ 371485 w 606227"/>
                  <a:gd name="connsiteY24" fmla="*/ 174382 h 533192"/>
                  <a:gd name="connsiteX25" fmla="*/ 359508 w 606227"/>
                  <a:gd name="connsiteY25" fmla="*/ 186339 h 533192"/>
                  <a:gd name="connsiteX26" fmla="*/ 359508 w 606227"/>
                  <a:gd name="connsiteY26" fmla="*/ 297841 h 533192"/>
                  <a:gd name="connsiteX27" fmla="*/ 316148 w 606227"/>
                  <a:gd name="connsiteY27" fmla="*/ 297841 h 533192"/>
                  <a:gd name="connsiteX28" fmla="*/ 316148 w 606227"/>
                  <a:gd name="connsiteY28" fmla="*/ 158070 h 533192"/>
                  <a:gd name="connsiteX29" fmla="*/ 304170 w 606227"/>
                  <a:gd name="connsiteY29" fmla="*/ 146113 h 533192"/>
                  <a:gd name="connsiteX30" fmla="*/ 47632 w 606227"/>
                  <a:gd name="connsiteY30" fmla="*/ 64920 h 533192"/>
                  <a:gd name="connsiteX31" fmla="*/ 558666 w 606227"/>
                  <a:gd name="connsiteY31" fmla="*/ 64920 h 533192"/>
                  <a:gd name="connsiteX32" fmla="*/ 558666 w 606227"/>
                  <a:gd name="connsiteY32" fmla="*/ 335749 h 533192"/>
                  <a:gd name="connsiteX33" fmla="*/ 498036 w 606227"/>
                  <a:gd name="connsiteY33" fmla="*/ 396366 h 533192"/>
                  <a:gd name="connsiteX34" fmla="*/ 108354 w 606227"/>
                  <a:gd name="connsiteY34" fmla="*/ 396366 h 533192"/>
                  <a:gd name="connsiteX35" fmla="*/ 47632 w 606227"/>
                  <a:gd name="connsiteY35" fmla="*/ 335749 h 533192"/>
                  <a:gd name="connsiteX36" fmla="*/ 0 w 606227"/>
                  <a:gd name="connsiteY36" fmla="*/ 0 h 533192"/>
                  <a:gd name="connsiteX37" fmla="*/ 606227 w 606227"/>
                  <a:gd name="connsiteY37" fmla="*/ 0 h 533192"/>
                  <a:gd name="connsiteX38" fmla="*/ 606227 w 606227"/>
                  <a:gd name="connsiteY38" fmla="*/ 35565 h 533192"/>
                  <a:gd name="connsiteX39" fmla="*/ 0 w 606227"/>
                  <a:gd name="connsiteY39" fmla="*/ 35565 h 53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6227" h="533192">
                    <a:moveTo>
                      <a:pt x="351345" y="426074"/>
                    </a:moveTo>
                    <a:lnTo>
                      <a:pt x="407490" y="426074"/>
                    </a:lnTo>
                    <a:lnTo>
                      <a:pt x="446467" y="533192"/>
                    </a:lnTo>
                    <a:lnTo>
                      <a:pt x="390229" y="533192"/>
                    </a:lnTo>
                    <a:close/>
                    <a:moveTo>
                      <a:pt x="198757" y="426074"/>
                    </a:moveTo>
                    <a:lnTo>
                      <a:pt x="255023" y="426074"/>
                    </a:lnTo>
                    <a:lnTo>
                      <a:pt x="216119" y="533192"/>
                    </a:lnTo>
                    <a:lnTo>
                      <a:pt x="159760" y="533192"/>
                    </a:lnTo>
                    <a:close/>
                    <a:moveTo>
                      <a:pt x="304170" y="146113"/>
                    </a:moveTo>
                    <a:cubicBezTo>
                      <a:pt x="297485" y="146113"/>
                      <a:pt x="292193" y="151396"/>
                      <a:pt x="292193" y="158070"/>
                    </a:cubicBezTo>
                    <a:lnTo>
                      <a:pt x="292193" y="298304"/>
                    </a:lnTo>
                    <a:lnTo>
                      <a:pt x="248833" y="298304"/>
                    </a:lnTo>
                    <a:lnTo>
                      <a:pt x="248833" y="220448"/>
                    </a:lnTo>
                    <a:cubicBezTo>
                      <a:pt x="248833" y="213774"/>
                      <a:pt x="243541" y="208491"/>
                      <a:pt x="236856" y="208491"/>
                    </a:cubicBezTo>
                    <a:cubicBezTo>
                      <a:pt x="230171" y="208491"/>
                      <a:pt x="224786" y="213774"/>
                      <a:pt x="224786" y="220448"/>
                    </a:cubicBezTo>
                    <a:lnTo>
                      <a:pt x="224786" y="297841"/>
                    </a:lnTo>
                    <a:lnTo>
                      <a:pt x="190153" y="297841"/>
                    </a:lnTo>
                    <a:cubicBezTo>
                      <a:pt x="183375" y="297841"/>
                      <a:pt x="177990" y="303031"/>
                      <a:pt x="178176" y="309797"/>
                    </a:cubicBezTo>
                    <a:cubicBezTo>
                      <a:pt x="178176" y="316470"/>
                      <a:pt x="183468" y="321846"/>
                      <a:pt x="190153" y="321846"/>
                    </a:cubicBezTo>
                    <a:lnTo>
                      <a:pt x="418187" y="321846"/>
                    </a:lnTo>
                    <a:cubicBezTo>
                      <a:pt x="424872" y="321846"/>
                      <a:pt x="430165" y="316470"/>
                      <a:pt x="430165" y="309797"/>
                    </a:cubicBezTo>
                    <a:cubicBezTo>
                      <a:pt x="430165" y="303124"/>
                      <a:pt x="424872" y="297841"/>
                      <a:pt x="418187" y="297841"/>
                    </a:cubicBezTo>
                    <a:lnTo>
                      <a:pt x="383555" y="297841"/>
                    </a:lnTo>
                    <a:lnTo>
                      <a:pt x="383555" y="186339"/>
                    </a:lnTo>
                    <a:cubicBezTo>
                      <a:pt x="383555" y="179666"/>
                      <a:pt x="378170" y="174382"/>
                      <a:pt x="371485" y="174382"/>
                    </a:cubicBezTo>
                    <a:cubicBezTo>
                      <a:pt x="364800" y="174382"/>
                      <a:pt x="359508" y="179666"/>
                      <a:pt x="359508" y="186339"/>
                    </a:cubicBezTo>
                    <a:lnTo>
                      <a:pt x="359508" y="297841"/>
                    </a:lnTo>
                    <a:lnTo>
                      <a:pt x="316148" y="297841"/>
                    </a:lnTo>
                    <a:lnTo>
                      <a:pt x="316148" y="158070"/>
                    </a:lnTo>
                    <a:cubicBezTo>
                      <a:pt x="316148" y="151396"/>
                      <a:pt x="310855" y="146113"/>
                      <a:pt x="304170" y="146113"/>
                    </a:cubicBezTo>
                    <a:close/>
                    <a:moveTo>
                      <a:pt x="47632" y="64920"/>
                    </a:moveTo>
                    <a:lnTo>
                      <a:pt x="558666" y="64920"/>
                    </a:lnTo>
                    <a:lnTo>
                      <a:pt x="558666" y="335749"/>
                    </a:lnTo>
                    <a:cubicBezTo>
                      <a:pt x="558666" y="369394"/>
                      <a:pt x="531740" y="396366"/>
                      <a:pt x="498036" y="396366"/>
                    </a:cubicBezTo>
                    <a:lnTo>
                      <a:pt x="108354" y="396366"/>
                    </a:lnTo>
                    <a:cubicBezTo>
                      <a:pt x="74651" y="396366"/>
                      <a:pt x="47632" y="369394"/>
                      <a:pt x="47632" y="335749"/>
                    </a:cubicBezTo>
                    <a:close/>
                    <a:moveTo>
                      <a:pt x="0" y="0"/>
                    </a:moveTo>
                    <a:lnTo>
                      <a:pt x="606227" y="0"/>
                    </a:lnTo>
                    <a:lnTo>
                      <a:pt x="606227" y="35565"/>
                    </a:lnTo>
                    <a:lnTo>
                      <a:pt x="0" y="355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3">
                <a:extLst>
                  <a:ext uri="{FF2B5EF4-FFF2-40B4-BE49-F238E27FC236}">
                    <a16:creationId xmlns:a16="http://schemas.microsoft.com/office/drawing/2014/main" id="{1551AA0A-5F9A-48D4-A78D-2D24CFB13D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847" y="5873"/>
                <a:ext cx="454" cy="471"/>
              </a:xfrm>
              <a:custGeom>
                <a:avLst/>
                <a:gdLst>
                  <a:gd name="T0" fmla="*/ 4668 w 7548"/>
                  <a:gd name="T1" fmla="*/ 7172 h 7848"/>
                  <a:gd name="T2" fmla="*/ 7548 w 7548"/>
                  <a:gd name="T3" fmla="*/ 6668 h 7848"/>
                  <a:gd name="T4" fmla="*/ 7044 w 7548"/>
                  <a:gd name="T5" fmla="*/ 656 h 7848"/>
                  <a:gd name="T6" fmla="*/ 4637 w 7548"/>
                  <a:gd name="T7" fmla="*/ 658 h 7848"/>
                  <a:gd name="T8" fmla="*/ 0 w 7548"/>
                  <a:gd name="T9" fmla="*/ 619 h 7848"/>
                  <a:gd name="T10" fmla="*/ 4637 w 7548"/>
                  <a:gd name="T11" fmla="*/ 7848 h 7848"/>
                  <a:gd name="T12" fmla="*/ 4668 w 7548"/>
                  <a:gd name="T13" fmla="*/ 944 h 7848"/>
                  <a:gd name="T14" fmla="*/ 7260 w 7548"/>
                  <a:gd name="T15" fmla="*/ 1160 h 7848"/>
                  <a:gd name="T16" fmla="*/ 7044 w 7548"/>
                  <a:gd name="T17" fmla="*/ 6884 h 7848"/>
                  <a:gd name="T18" fmla="*/ 4637 w 7548"/>
                  <a:gd name="T19" fmla="*/ 6881 h 7848"/>
                  <a:gd name="T20" fmla="*/ 6083 w 7548"/>
                  <a:gd name="T21" fmla="*/ 5067 h 7848"/>
                  <a:gd name="T22" fmla="*/ 7131 w 7548"/>
                  <a:gd name="T23" fmla="*/ 4806 h 7848"/>
                  <a:gd name="T24" fmla="*/ 6545 w 7548"/>
                  <a:gd name="T25" fmla="*/ 4450 h 7848"/>
                  <a:gd name="T26" fmla="*/ 6777 w 7548"/>
                  <a:gd name="T27" fmla="*/ 4310 h 7848"/>
                  <a:gd name="T28" fmla="*/ 6545 w 7548"/>
                  <a:gd name="T29" fmla="*/ 4206 h 7848"/>
                  <a:gd name="T30" fmla="*/ 6777 w 7548"/>
                  <a:gd name="T31" fmla="*/ 4084 h 7848"/>
                  <a:gd name="T32" fmla="*/ 6545 w 7548"/>
                  <a:gd name="T33" fmla="*/ 3980 h 7848"/>
                  <a:gd name="T34" fmla="*/ 6777 w 7548"/>
                  <a:gd name="T35" fmla="*/ 3862 h 7848"/>
                  <a:gd name="T36" fmla="*/ 6545 w 7548"/>
                  <a:gd name="T37" fmla="*/ 3758 h 7848"/>
                  <a:gd name="T38" fmla="*/ 7131 w 7548"/>
                  <a:gd name="T39" fmla="*/ 3666 h 7848"/>
                  <a:gd name="T40" fmla="*/ 6083 w 7548"/>
                  <a:gd name="T41" fmla="*/ 3311 h 7848"/>
                  <a:gd name="T42" fmla="*/ 6438 w 7548"/>
                  <a:gd name="T43" fmla="*/ 3666 h 7848"/>
                  <a:gd name="T44" fmla="*/ 6438 w 7548"/>
                  <a:gd name="T45" fmla="*/ 3862 h 7848"/>
                  <a:gd name="T46" fmla="*/ 6438 w 7548"/>
                  <a:gd name="T47" fmla="*/ 4084 h 7848"/>
                  <a:gd name="T48" fmla="*/ 6438 w 7548"/>
                  <a:gd name="T49" fmla="*/ 4310 h 7848"/>
                  <a:gd name="T50" fmla="*/ 6083 w 7548"/>
                  <a:gd name="T51" fmla="*/ 4450 h 7848"/>
                  <a:gd name="T52" fmla="*/ 4637 w 7548"/>
                  <a:gd name="T53" fmla="*/ 4790 h 7848"/>
                  <a:gd name="T54" fmla="*/ 5814 w 7548"/>
                  <a:gd name="T55" fmla="*/ 4663 h 7848"/>
                  <a:gd name="T56" fmla="*/ 4637 w 7548"/>
                  <a:gd name="T57" fmla="*/ 3454 h 7848"/>
                  <a:gd name="T58" fmla="*/ 6083 w 7548"/>
                  <a:gd name="T59" fmla="*/ 3311 h 7848"/>
                  <a:gd name="T60" fmla="*/ 4637 w 7548"/>
                  <a:gd name="T61" fmla="*/ 3033 h 7848"/>
                  <a:gd name="T62" fmla="*/ 4668 w 7548"/>
                  <a:gd name="T63" fmla="*/ 944 h 7848"/>
                  <a:gd name="T64" fmla="*/ 1427 w 7548"/>
                  <a:gd name="T65" fmla="*/ 4744 h 7848"/>
                  <a:gd name="T66" fmla="*/ 1683 w 7548"/>
                  <a:gd name="T67" fmla="*/ 3420 h 7848"/>
                  <a:gd name="T68" fmla="*/ 985 w 7548"/>
                  <a:gd name="T69" fmla="*/ 3429 h 7848"/>
                  <a:gd name="T70" fmla="*/ 2081 w 7548"/>
                  <a:gd name="T71" fmla="*/ 3082 h 7848"/>
                  <a:gd name="T72" fmla="*/ 3657 w 7548"/>
                  <a:gd name="T73" fmla="*/ 4847 h 7848"/>
                  <a:gd name="T74" fmla="*/ 2255 w 7548"/>
                  <a:gd name="T75" fmla="*/ 4572 h 7848"/>
                  <a:gd name="T76" fmla="*/ 3092 w 7548"/>
                  <a:gd name="T77" fmla="*/ 3357 h 7848"/>
                  <a:gd name="T78" fmla="*/ 2331 w 7548"/>
                  <a:gd name="T79" fmla="*/ 3049 h 7848"/>
                  <a:gd name="T80" fmla="*/ 3643 w 7548"/>
                  <a:gd name="T81" fmla="*/ 3242 h 7848"/>
                  <a:gd name="T82" fmla="*/ 2782 w 7548"/>
                  <a:gd name="T83" fmla="*/ 4475 h 7848"/>
                  <a:gd name="T84" fmla="*/ 3657 w 7548"/>
                  <a:gd name="T85" fmla="*/ 4847 h 7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48" h="7848">
                    <a:moveTo>
                      <a:pt x="4637" y="7170"/>
                    </a:moveTo>
                    <a:cubicBezTo>
                      <a:pt x="4647" y="7171"/>
                      <a:pt x="4658" y="7172"/>
                      <a:pt x="4668" y="7172"/>
                    </a:cubicBezTo>
                    <a:lnTo>
                      <a:pt x="7044" y="7172"/>
                    </a:lnTo>
                    <a:cubicBezTo>
                      <a:pt x="7322" y="7172"/>
                      <a:pt x="7548" y="6946"/>
                      <a:pt x="7548" y="6668"/>
                    </a:cubicBezTo>
                    <a:lnTo>
                      <a:pt x="7548" y="1160"/>
                    </a:lnTo>
                    <a:cubicBezTo>
                      <a:pt x="7548" y="882"/>
                      <a:pt x="7322" y="656"/>
                      <a:pt x="7044" y="656"/>
                    </a:cubicBezTo>
                    <a:lnTo>
                      <a:pt x="4668" y="656"/>
                    </a:lnTo>
                    <a:cubicBezTo>
                      <a:pt x="4658" y="656"/>
                      <a:pt x="4647" y="657"/>
                      <a:pt x="4637" y="658"/>
                    </a:cubicBezTo>
                    <a:lnTo>
                      <a:pt x="4637" y="0"/>
                    </a:lnTo>
                    <a:lnTo>
                      <a:pt x="0" y="619"/>
                    </a:lnTo>
                    <a:lnTo>
                      <a:pt x="0" y="7213"/>
                    </a:lnTo>
                    <a:lnTo>
                      <a:pt x="4637" y="7848"/>
                    </a:lnTo>
                    <a:lnTo>
                      <a:pt x="4637" y="7170"/>
                    </a:lnTo>
                    <a:close/>
                    <a:moveTo>
                      <a:pt x="4668" y="944"/>
                    </a:moveTo>
                    <a:lnTo>
                      <a:pt x="7044" y="944"/>
                    </a:lnTo>
                    <a:cubicBezTo>
                      <a:pt x="7163" y="944"/>
                      <a:pt x="7260" y="1041"/>
                      <a:pt x="7260" y="1160"/>
                    </a:cubicBezTo>
                    <a:lnTo>
                      <a:pt x="7260" y="6668"/>
                    </a:lnTo>
                    <a:cubicBezTo>
                      <a:pt x="7260" y="6787"/>
                      <a:pt x="7163" y="6884"/>
                      <a:pt x="7044" y="6884"/>
                    </a:cubicBezTo>
                    <a:lnTo>
                      <a:pt x="4668" y="6884"/>
                    </a:lnTo>
                    <a:cubicBezTo>
                      <a:pt x="4658" y="6884"/>
                      <a:pt x="4647" y="6882"/>
                      <a:pt x="4637" y="6881"/>
                    </a:cubicBezTo>
                    <a:lnTo>
                      <a:pt x="4637" y="5067"/>
                    </a:lnTo>
                    <a:lnTo>
                      <a:pt x="6083" y="5067"/>
                    </a:lnTo>
                    <a:lnTo>
                      <a:pt x="6083" y="4806"/>
                    </a:lnTo>
                    <a:lnTo>
                      <a:pt x="7131" y="4806"/>
                    </a:lnTo>
                    <a:lnTo>
                      <a:pt x="7131" y="4450"/>
                    </a:lnTo>
                    <a:lnTo>
                      <a:pt x="6545" y="4450"/>
                    </a:lnTo>
                    <a:lnTo>
                      <a:pt x="6545" y="4310"/>
                    </a:lnTo>
                    <a:lnTo>
                      <a:pt x="6777" y="4310"/>
                    </a:lnTo>
                    <a:lnTo>
                      <a:pt x="6777" y="4206"/>
                    </a:lnTo>
                    <a:lnTo>
                      <a:pt x="6545" y="4206"/>
                    </a:lnTo>
                    <a:lnTo>
                      <a:pt x="6545" y="4084"/>
                    </a:lnTo>
                    <a:lnTo>
                      <a:pt x="6777" y="4084"/>
                    </a:lnTo>
                    <a:lnTo>
                      <a:pt x="6777" y="3980"/>
                    </a:lnTo>
                    <a:lnTo>
                      <a:pt x="6545" y="3980"/>
                    </a:lnTo>
                    <a:lnTo>
                      <a:pt x="6545" y="3862"/>
                    </a:lnTo>
                    <a:lnTo>
                      <a:pt x="6777" y="3862"/>
                    </a:lnTo>
                    <a:lnTo>
                      <a:pt x="6777" y="3758"/>
                    </a:lnTo>
                    <a:lnTo>
                      <a:pt x="6545" y="3758"/>
                    </a:lnTo>
                    <a:lnTo>
                      <a:pt x="6545" y="3666"/>
                    </a:lnTo>
                    <a:lnTo>
                      <a:pt x="7131" y="3666"/>
                    </a:lnTo>
                    <a:lnTo>
                      <a:pt x="7131" y="3311"/>
                    </a:lnTo>
                    <a:lnTo>
                      <a:pt x="6083" y="3311"/>
                    </a:lnTo>
                    <a:lnTo>
                      <a:pt x="6083" y="3666"/>
                    </a:lnTo>
                    <a:lnTo>
                      <a:pt x="6438" y="3666"/>
                    </a:lnTo>
                    <a:lnTo>
                      <a:pt x="6438" y="3758"/>
                    </a:lnTo>
                    <a:lnTo>
                      <a:pt x="6438" y="3862"/>
                    </a:lnTo>
                    <a:lnTo>
                      <a:pt x="6438" y="3980"/>
                    </a:lnTo>
                    <a:lnTo>
                      <a:pt x="6438" y="4084"/>
                    </a:lnTo>
                    <a:lnTo>
                      <a:pt x="6438" y="4206"/>
                    </a:lnTo>
                    <a:lnTo>
                      <a:pt x="6438" y="4310"/>
                    </a:lnTo>
                    <a:lnTo>
                      <a:pt x="6438" y="4450"/>
                    </a:lnTo>
                    <a:lnTo>
                      <a:pt x="6083" y="4450"/>
                    </a:lnTo>
                    <a:lnTo>
                      <a:pt x="6083" y="4790"/>
                    </a:lnTo>
                    <a:lnTo>
                      <a:pt x="4637" y="4790"/>
                    </a:lnTo>
                    <a:lnTo>
                      <a:pt x="4637" y="4663"/>
                    </a:lnTo>
                    <a:lnTo>
                      <a:pt x="5814" y="4663"/>
                    </a:lnTo>
                    <a:lnTo>
                      <a:pt x="5814" y="3454"/>
                    </a:lnTo>
                    <a:lnTo>
                      <a:pt x="4637" y="3454"/>
                    </a:lnTo>
                    <a:lnTo>
                      <a:pt x="4637" y="3311"/>
                    </a:lnTo>
                    <a:lnTo>
                      <a:pt x="6083" y="3311"/>
                    </a:lnTo>
                    <a:lnTo>
                      <a:pt x="6083" y="3033"/>
                    </a:lnTo>
                    <a:lnTo>
                      <a:pt x="4637" y="3033"/>
                    </a:lnTo>
                    <a:lnTo>
                      <a:pt x="4637" y="947"/>
                    </a:lnTo>
                    <a:cubicBezTo>
                      <a:pt x="4647" y="946"/>
                      <a:pt x="4658" y="944"/>
                      <a:pt x="4668" y="944"/>
                    </a:cubicBezTo>
                    <a:close/>
                    <a:moveTo>
                      <a:pt x="2081" y="3332"/>
                    </a:moveTo>
                    <a:lnTo>
                      <a:pt x="1427" y="4744"/>
                    </a:lnTo>
                    <a:lnTo>
                      <a:pt x="1053" y="4727"/>
                    </a:lnTo>
                    <a:lnTo>
                      <a:pt x="1683" y="3420"/>
                    </a:lnTo>
                    <a:lnTo>
                      <a:pt x="1683" y="3415"/>
                    </a:lnTo>
                    <a:lnTo>
                      <a:pt x="985" y="3429"/>
                    </a:lnTo>
                    <a:lnTo>
                      <a:pt x="985" y="3121"/>
                    </a:lnTo>
                    <a:lnTo>
                      <a:pt x="2081" y="3082"/>
                    </a:lnTo>
                    <a:lnTo>
                      <a:pt x="2081" y="3332"/>
                    </a:lnTo>
                    <a:close/>
                    <a:moveTo>
                      <a:pt x="3657" y="4847"/>
                    </a:moveTo>
                    <a:lnTo>
                      <a:pt x="2255" y="4782"/>
                    </a:lnTo>
                    <a:lnTo>
                      <a:pt x="2255" y="4572"/>
                    </a:lnTo>
                    <a:lnTo>
                      <a:pt x="3092" y="3368"/>
                    </a:lnTo>
                    <a:lnTo>
                      <a:pt x="3092" y="3357"/>
                    </a:lnTo>
                    <a:lnTo>
                      <a:pt x="2331" y="3373"/>
                    </a:lnTo>
                    <a:lnTo>
                      <a:pt x="2331" y="3049"/>
                    </a:lnTo>
                    <a:lnTo>
                      <a:pt x="3643" y="3001"/>
                    </a:lnTo>
                    <a:lnTo>
                      <a:pt x="3643" y="3242"/>
                    </a:lnTo>
                    <a:lnTo>
                      <a:pt x="2782" y="4464"/>
                    </a:lnTo>
                    <a:lnTo>
                      <a:pt x="2782" y="4475"/>
                    </a:lnTo>
                    <a:lnTo>
                      <a:pt x="3657" y="4502"/>
                    </a:lnTo>
                    <a:lnTo>
                      <a:pt x="3657" y="4847"/>
                    </a:lnTo>
                    <a:lnTo>
                      <a:pt x="3657" y="48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3">
                <a:extLst>
                  <a:ext uri="{FF2B5EF4-FFF2-40B4-BE49-F238E27FC236}">
                    <a16:creationId xmlns:a16="http://schemas.microsoft.com/office/drawing/2014/main" id="{4B4FB96A-FFD5-4667-820A-C8E57434F5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631" y="3669"/>
                <a:ext cx="567" cy="508"/>
              </a:xfrm>
              <a:custGeom>
                <a:avLst/>
                <a:gdLst>
                  <a:gd name="connsiteX0" fmla="*/ 187163 w 607639"/>
                  <a:gd name="connsiteY0" fmla="*/ 266102 h 544483"/>
                  <a:gd name="connsiteX1" fmla="*/ 211979 w 607639"/>
                  <a:gd name="connsiteY1" fmla="*/ 352827 h 544483"/>
                  <a:gd name="connsiteX2" fmla="*/ 161101 w 607639"/>
                  <a:gd name="connsiteY2" fmla="*/ 352827 h 544483"/>
                  <a:gd name="connsiteX3" fmla="*/ 152027 w 607639"/>
                  <a:gd name="connsiteY3" fmla="*/ 178959 h 544483"/>
                  <a:gd name="connsiteX4" fmla="*/ 54562 w 607639"/>
                  <a:gd name="connsiteY4" fmla="*/ 458812 h 544483"/>
                  <a:gd name="connsiteX5" fmla="*/ 133068 w 607639"/>
                  <a:gd name="connsiteY5" fmla="*/ 458812 h 544483"/>
                  <a:gd name="connsiteX6" fmla="*/ 149624 w 607639"/>
                  <a:gd name="connsiteY6" fmla="*/ 403979 h 544483"/>
                  <a:gd name="connsiteX7" fmla="*/ 224302 w 607639"/>
                  <a:gd name="connsiteY7" fmla="*/ 403979 h 544483"/>
                  <a:gd name="connsiteX8" fmla="*/ 241214 w 607639"/>
                  <a:gd name="connsiteY8" fmla="*/ 458812 h 544483"/>
                  <a:gd name="connsiteX9" fmla="*/ 319364 w 607639"/>
                  <a:gd name="connsiteY9" fmla="*/ 458812 h 544483"/>
                  <a:gd name="connsiteX10" fmla="*/ 222255 w 607639"/>
                  <a:gd name="connsiteY10" fmla="*/ 178959 h 544483"/>
                  <a:gd name="connsiteX11" fmla="*/ 420819 w 607639"/>
                  <a:gd name="connsiteY11" fmla="*/ 172744 h 544483"/>
                  <a:gd name="connsiteX12" fmla="*/ 445762 w 607639"/>
                  <a:gd name="connsiteY12" fmla="*/ 259469 h 544483"/>
                  <a:gd name="connsiteX13" fmla="*/ 420641 w 607639"/>
                  <a:gd name="connsiteY13" fmla="*/ 259469 h 544483"/>
                  <a:gd name="connsiteX14" fmla="*/ 420641 w 607639"/>
                  <a:gd name="connsiteY14" fmla="*/ 173366 h 544483"/>
                  <a:gd name="connsiteX15" fmla="*/ 0 w 607639"/>
                  <a:gd name="connsiteY15" fmla="*/ 93288 h 544483"/>
                  <a:gd name="connsiteX16" fmla="*/ 373926 w 607639"/>
                  <a:gd name="connsiteY16" fmla="*/ 93288 h 544483"/>
                  <a:gd name="connsiteX17" fmla="*/ 373926 w 607639"/>
                  <a:gd name="connsiteY17" fmla="*/ 544483 h 544483"/>
                  <a:gd name="connsiteX18" fmla="*/ 0 w 607639"/>
                  <a:gd name="connsiteY18" fmla="*/ 544483 h 544483"/>
                  <a:gd name="connsiteX19" fmla="*/ 233713 w 607639"/>
                  <a:gd name="connsiteY19" fmla="*/ 0 h 544483"/>
                  <a:gd name="connsiteX20" fmla="*/ 607639 w 607639"/>
                  <a:gd name="connsiteY20" fmla="*/ 0 h 544483"/>
                  <a:gd name="connsiteX21" fmla="*/ 607639 w 607639"/>
                  <a:gd name="connsiteY21" fmla="*/ 451125 h 544483"/>
                  <a:gd name="connsiteX22" fmla="*/ 420632 w 607639"/>
                  <a:gd name="connsiteY22" fmla="*/ 451125 h 544483"/>
                  <a:gd name="connsiteX23" fmla="*/ 420632 w 607639"/>
                  <a:gd name="connsiteY23" fmla="*/ 310704 h 544483"/>
                  <a:gd name="connsiteX24" fmla="*/ 457926 w 607639"/>
                  <a:gd name="connsiteY24" fmla="*/ 310704 h 544483"/>
                  <a:gd name="connsiteX25" fmla="*/ 474927 w 607639"/>
                  <a:gd name="connsiteY25" fmla="*/ 365539 h 544483"/>
                  <a:gd name="connsiteX26" fmla="*/ 553077 w 607639"/>
                  <a:gd name="connsiteY26" fmla="*/ 365539 h 544483"/>
                  <a:gd name="connsiteX27" fmla="*/ 455968 w 607639"/>
                  <a:gd name="connsiteY27" fmla="*/ 85675 h 544483"/>
                  <a:gd name="connsiteX28" fmla="*/ 420632 w 607639"/>
                  <a:gd name="connsiteY28" fmla="*/ 85675 h 544483"/>
                  <a:gd name="connsiteX29" fmla="*/ 420632 w 607639"/>
                  <a:gd name="connsiteY29" fmla="*/ 46659 h 544483"/>
                  <a:gd name="connsiteX30" fmla="*/ 233713 w 607639"/>
                  <a:gd name="connsiteY30" fmla="*/ 46659 h 54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07639" h="544483">
                    <a:moveTo>
                      <a:pt x="187163" y="266102"/>
                    </a:moveTo>
                    <a:lnTo>
                      <a:pt x="211979" y="352827"/>
                    </a:lnTo>
                    <a:lnTo>
                      <a:pt x="161101" y="352827"/>
                    </a:lnTo>
                    <a:close/>
                    <a:moveTo>
                      <a:pt x="152027" y="178959"/>
                    </a:moveTo>
                    <a:lnTo>
                      <a:pt x="54562" y="458812"/>
                    </a:lnTo>
                    <a:lnTo>
                      <a:pt x="133068" y="458812"/>
                    </a:lnTo>
                    <a:lnTo>
                      <a:pt x="149624" y="403979"/>
                    </a:lnTo>
                    <a:lnTo>
                      <a:pt x="224302" y="403979"/>
                    </a:lnTo>
                    <a:lnTo>
                      <a:pt x="241214" y="458812"/>
                    </a:lnTo>
                    <a:lnTo>
                      <a:pt x="319364" y="458812"/>
                    </a:lnTo>
                    <a:lnTo>
                      <a:pt x="222255" y="178959"/>
                    </a:lnTo>
                    <a:close/>
                    <a:moveTo>
                      <a:pt x="420819" y="172744"/>
                    </a:moveTo>
                    <a:lnTo>
                      <a:pt x="445762" y="259469"/>
                    </a:lnTo>
                    <a:lnTo>
                      <a:pt x="420641" y="259469"/>
                    </a:lnTo>
                    <a:lnTo>
                      <a:pt x="420641" y="173366"/>
                    </a:lnTo>
                    <a:close/>
                    <a:moveTo>
                      <a:pt x="0" y="93288"/>
                    </a:moveTo>
                    <a:lnTo>
                      <a:pt x="373926" y="93288"/>
                    </a:lnTo>
                    <a:lnTo>
                      <a:pt x="373926" y="544483"/>
                    </a:lnTo>
                    <a:lnTo>
                      <a:pt x="0" y="544483"/>
                    </a:lnTo>
                    <a:close/>
                    <a:moveTo>
                      <a:pt x="233713" y="0"/>
                    </a:moveTo>
                    <a:lnTo>
                      <a:pt x="607639" y="0"/>
                    </a:lnTo>
                    <a:lnTo>
                      <a:pt x="607639" y="451125"/>
                    </a:lnTo>
                    <a:lnTo>
                      <a:pt x="420632" y="451125"/>
                    </a:lnTo>
                    <a:lnTo>
                      <a:pt x="420632" y="310704"/>
                    </a:lnTo>
                    <a:lnTo>
                      <a:pt x="457926" y="310704"/>
                    </a:lnTo>
                    <a:lnTo>
                      <a:pt x="474927" y="365539"/>
                    </a:lnTo>
                    <a:lnTo>
                      <a:pt x="553077" y="365539"/>
                    </a:lnTo>
                    <a:lnTo>
                      <a:pt x="455968" y="85675"/>
                    </a:lnTo>
                    <a:lnTo>
                      <a:pt x="420632" y="85675"/>
                    </a:lnTo>
                    <a:lnTo>
                      <a:pt x="420632" y="46659"/>
                    </a:lnTo>
                    <a:lnTo>
                      <a:pt x="233713" y="466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" name="图片 12" descr="jhk-158070372128WPS图片">
            <a:extLst>
              <a:ext uri="{FF2B5EF4-FFF2-40B4-BE49-F238E27FC236}">
                <a16:creationId xmlns:a16="http://schemas.microsoft.com/office/drawing/2014/main" id="{ABBBA8B6-C743-4A0D-8BE9-A14F801AA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987" y="1684754"/>
            <a:ext cx="2387600" cy="2387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8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1C71AD-1468-4973-BECC-68FEA89726FB}"/>
              </a:ext>
            </a:extLst>
          </p:cNvPr>
          <p:cNvGrpSpPr/>
          <p:nvPr/>
        </p:nvGrpSpPr>
        <p:grpSpPr>
          <a:xfrm>
            <a:off x="5778515" y="2096016"/>
            <a:ext cx="5774962" cy="613869"/>
            <a:chOff x="5211984" y="1878340"/>
            <a:chExt cx="5774962" cy="61386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7511C98-32CD-4BB3-8AFB-C5C153831894}"/>
                </a:ext>
              </a:extLst>
            </p:cNvPr>
            <p:cNvSpPr/>
            <p:nvPr/>
          </p:nvSpPr>
          <p:spPr>
            <a:xfrm>
              <a:off x="5825853" y="2044005"/>
              <a:ext cx="516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DED4870-DDB0-4EAD-B3BC-44C6EFE8619F}"/>
                </a:ext>
              </a:extLst>
            </p:cNvPr>
            <p:cNvSpPr/>
            <p:nvPr/>
          </p:nvSpPr>
          <p:spPr>
            <a:xfrm>
              <a:off x="5211984" y="1878340"/>
              <a:ext cx="613869" cy="613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4" name="图片 1">
            <a:extLst>
              <a:ext uri="{FF2B5EF4-FFF2-40B4-BE49-F238E27FC236}">
                <a16:creationId xmlns:a16="http://schemas.microsoft.com/office/drawing/2014/main" id="{E1C7A78C-CBA3-4713-954E-4FB39E91906E}"/>
              </a:ext>
            </a:extLst>
          </p:cNvPr>
          <p:cNvSpPr/>
          <p:nvPr/>
        </p:nvSpPr>
        <p:spPr>
          <a:xfrm>
            <a:off x="1641438" y="2261681"/>
            <a:ext cx="3288173" cy="311853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3B1463C-49D3-438A-8A8B-3576871CEE06}"/>
              </a:ext>
            </a:extLst>
          </p:cNvPr>
          <p:cNvGrpSpPr/>
          <p:nvPr/>
        </p:nvGrpSpPr>
        <p:grpSpPr>
          <a:xfrm>
            <a:off x="5778515" y="2984125"/>
            <a:ext cx="5774962" cy="613869"/>
            <a:chOff x="5211984" y="2766449"/>
            <a:chExt cx="5774962" cy="61386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BD224BA-34DF-4C9F-B856-CC1726AD95B1}"/>
                </a:ext>
              </a:extLst>
            </p:cNvPr>
            <p:cNvSpPr/>
            <p:nvPr/>
          </p:nvSpPr>
          <p:spPr>
            <a:xfrm>
              <a:off x="5825853" y="2899580"/>
              <a:ext cx="516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2285EAB-6C81-4647-A9BE-8AB2CEBF3CE4}"/>
                </a:ext>
              </a:extLst>
            </p:cNvPr>
            <p:cNvSpPr/>
            <p:nvPr/>
          </p:nvSpPr>
          <p:spPr>
            <a:xfrm>
              <a:off x="5211984" y="2766449"/>
              <a:ext cx="613869" cy="613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B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664FF68-63A4-441D-B3D1-CEC3B8117A88}"/>
              </a:ext>
            </a:extLst>
          </p:cNvPr>
          <p:cNvGrpSpPr/>
          <p:nvPr/>
        </p:nvGrpSpPr>
        <p:grpSpPr>
          <a:xfrm>
            <a:off x="5778515" y="3872234"/>
            <a:ext cx="5774962" cy="613869"/>
            <a:chOff x="5211984" y="3654558"/>
            <a:chExt cx="5774962" cy="61386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9D66703-A6D5-4745-8D89-8BBCE9457AB3}"/>
                </a:ext>
              </a:extLst>
            </p:cNvPr>
            <p:cNvSpPr/>
            <p:nvPr/>
          </p:nvSpPr>
          <p:spPr>
            <a:xfrm>
              <a:off x="5825853" y="3750977"/>
              <a:ext cx="516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72178C1-9748-4F8C-BB48-5E22E65556D4}"/>
                </a:ext>
              </a:extLst>
            </p:cNvPr>
            <p:cNvSpPr/>
            <p:nvPr/>
          </p:nvSpPr>
          <p:spPr>
            <a:xfrm>
              <a:off x="5211984" y="3654558"/>
              <a:ext cx="613869" cy="613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C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57FA029-F138-4324-B330-8B4D7502A9E1}"/>
              </a:ext>
            </a:extLst>
          </p:cNvPr>
          <p:cNvGrpSpPr/>
          <p:nvPr/>
        </p:nvGrpSpPr>
        <p:grpSpPr>
          <a:xfrm>
            <a:off x="5778515" y="4760344"/>
            <a:ext cx="5826258" cy="613869"/>
            <a:chOff x="5211984" y="4542668"/>
            <a:chExt cx="5826258" cy="61386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51106D2-4CBD-4632-AB51-E73040DB5AAE}"/>
                </a:ext>
              </a:extLst>
            </p:cNvPr>
            <p:cNvSpPr/>
            <p:nvPr/>
          </p:nvSpPr>
          <p:spPr>
            <a:xfrm>
              <a:off x="5877149" y="4602374"/>
              <a:ext cx="516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6A5154E-F21A-4E88-B44A-E879ED948091}"/>
                </a:ext>
              </a:extLst>
            </p:cNvPr>
            <p:cNvSpPr/>
            <p:nvPr/>
          </p:nvSpPr>
          <p:spPr>
            <a:xfrm>
              <a:off x="5211984" y="4542668"/>
              <a:ext cx="613869" cy="613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D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1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443C0DF-2EA0-4028-8FA9-16FD0C6D92D9}"/>
              </a:ext>
            </a:extLst>
          </p:cNvPr>
          <p:cNvGrpSpPr/>
          <p:nvPr/>
        </p:nvGrpSpPr>
        <p:grpSpPr>
          <a:xfrm>
            <a:off x="1567318" y="1880993"/>
            <a:ext cx="4107926" cy="4051833"/>
            <a:chOff x="1547439" y="2059897"/>
            <a:chExt cx="3869387" cy="4051833"/>
          </a:xfrm>
        </p:grpSpPr>
        <p:sp>
          <p:nvSpPr>
            <p:cNvPr id="58" name="箭头: 五边形 3">
              <a:extLst>
                <a:ext uri="{FF2B5EF4-FFF2-40B4-BE49-F238E27FC236}">
                  <a16:creationId xmlns:a16="http://schemas.microsoft.com/office/drawing/2014/main" id="{A171ED54-AB22-4C52-A214-F9D6904090D5}"/>
                </a:ext>
              </a:extLst>
            </p:cNvPr>
            <p:cNvSpPr/>
            <p:nvPr/>
          </p:nvSpPr>
          <p:spPr>
            <a:xfrm rot="5400000">
              <a:off x="3030904" y="578167"/>
              <a:ext cx="902455" cy="3869385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C83A7FC6-808A-4C68-8D8B-7033917C316E}"/>
                </a:ext>
              </a:extLst>
            </p:cNvPr>
            <p:cNvSpPr/>
            <p:nvPr/>
          </p:nvSpPr>
          <p:spPr>
            <a:xfrm>
              <a:off x="1547440" y="2059897"/>
              <a:ext cx="3869386" cy="4051833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B246EE38-973E-48B6-9D7A-45E27E7422E5}"/>
              </a:ext>
            </a:extLst>
          </p:cNvPr>
          <p:cNvGrpSpPr/>
          <p:nvPr/>
        </p:nvGrpSpPr>
        <p:grpSpPr>
          <a:xfrm>
            <a:off x="6284859" y="1880993"/>
            <a:ext cx="4107926" cy="4051817"/>
            <a:chOff x="1547439" y="2059897"/>
            <a:chExt cx="3869387" cy="4051817"/>
          </a:xfrm>
        </p:grpSpPr>
        <p:sp>
          <p:nvSpPr>
            <p:cNvPr id="62" name="箭头: 五边形 3">
              <a:extLst>
                <a:ext uri="{FF2B5EF4-FFF2-40B4-BE49-F238E27FC236}">
                  <a16:creationId xmlns:a16="http://schemas.microsoft.com/office/drawing/2014/main" id="{E225EB55-F504-4338-B95C-E8A8565D0FB6}"/>
                </a:ext>
              </a:extLst>
            </p:cNvPr>
            <p:cNvSpPr/>
            <p:nvPr/>
          </p:nvSpPr>
          <p:spPr>
            <a:xfrm rot="5400000">
              <a:off x="3030904" y="578167"/>
              <a:ext cx="902455" cy="3869385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080A845-B106-4AAE-9F73-F3DE10AFCFE8}"/>
                </a:ext>
              </a:extLst>
            </p:cNvPr>
            <p:cNvSpPr/>
            <p:nvPr/>
          </p:nvSpPr>
          <p:spPr>
            <a:xfrm>
              <a:off x="1547440" y="2059897"/>
              <a:ext cx="3869386" cy="4051817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366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任意多边形 3">
            <a:extLst>
              <a:ext uri="{FF2B5EF4-FFF2-40B4-BE49-F238E27FC236}">
                <a16:creationId xmlns:a16="http://schemas.microsoft.com/office/drawing/2014/main" id="{A0144E7D-D727-4427-8B22-1E8E0E88048A}"/>
              </a:ext>
            </a:extLst>
          </p:cNvPr>
          <p:cNvSpPr/>
          <p:nvPr/>
        </p:nvSpPr>
        <p:spPr bwMode="auto">
          <a:xfrm>
            <a:off x="2593705" y="2964087"/>
            <a:ext cx="529077" cy="529079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B5D4EB4-8148-493C-93DC-D8364DEE6AE6}"/>
              </a:ext>
            </a:extLst>
          </p:cNvPr>
          <p:cNvSpPr/>
          <p:nvPr/>
        </p:nvSpPr>
        <p:spPr>
          <a:xfrm>
            <a:off x="1903095" y="3081732"/>
            <a:ext cx="3598569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41539259-A0B2-4737-B534-A1EAB0CED025}"/>
              </a:ext>
            </a:extLst>
          </p:cNvPr>
          <p:cNvSpPr/>
          <p:nvPr/>
        </p:nvSpPr>
        <p:spPr>
          <a:xfrm>
            <a:off x="6832672" y="3148695"/>
            <a:ext cx="3461255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Click here to add text content, such as keywords, some brief introductions, etc.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449E31-9B03-495C-9A39-073AAF239162}"/>
              </a:ext>
            </a:extLst>
          </p:cNvPr>
          <p:cNvSpPr/>
          <p:nvPr/>
        </p:nvSpPr>
        <p:spPr>
          <a:xfrm>
            <a:off x="2894688" y="2131078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640176C-773F-4D09-BE5A-63DC745E69EA}"/>
              </a:ext>
            </a:extLst>
          </p:cNvPr>
          <p:cNvSpPr/>
          <p:nvPr/>
        </p:nvSpPr>
        <p:spPr>
          <a:xfrm>
            <a:off x="7784822" y="2131078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8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4" grpId="0"/>
      <p:bldP spid="65" grpId="0"/>
      <p:bldP spid="4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BA4E3C-2865-414C-BE4C-E3A88C560AF9}"/>
              </a:ext>
            </a:extLst>
          </p:cNvPr>
          <p:cNvGrpSpPr/>
          <p:nvPr/>
        </p:nvGrpSpPr>
        <p:grpSpPr>
          <a:xfrm>
            <a:off x="8486160" y="1334609"/>
            <a:ext cx="2683239" cy="2422330"/>
            <a:chOff x="4187245" y="4195175"/>
            <a:chExt cx="2683239" cy="2422330"/>
          </a:xfrm>
          <a:solidFill>
            <a:schemeClr val="bg1">
              <a:lumMod val="85000"/>
            </a:schemeClr>
          </a:solidFill>
        </p:grpSpPr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06BAE75B-7740-4BD7-8D47-DBA8E051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ECFB01D2-651F-416F-ABA3-A93EF7A2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424817D-AEBF-478B-8516-54829A38D4A1}"/>
              </a:ext>
            </a:extLst>
          </p:cNvPr>
          <p:cNvGrpSpPr/>
          <p:nvPr/>
        </p:nvGrpSpPr>
        <p:grpSpPr>
          <a:xfrm>
            <a:off x="0" y="3743706"/>
            <a:ext cx="12192000" cy="3114294"/>
            <a:chOff x="0" y="3743706"/>
            <a:chExt cx="12192000" cy="311429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AB11CE-E8D8-46FB-8B2E-B084B0C7E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63"/>
            <a:stretch/>
          </p:blipFill>
          <p:spPr>
            <a:xfrm>
              <a:off x="0" y="3757660"/>
              <a:ext cx="12192000" cy="310034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3F28124-F363-4CD8-A349-D7AB0B42DA6D}"/>
                </a:ext>
              </a:extLst>
            </p:cNvPr>
            <p:cNvSpPr/>
            <p:nvPr/>
          </p:nvSpPr>
          <p:spPr>
            <a:xfrm>
              <a:off x="0" y="3743706"/>
              <a:ext cx="12192000" cy="3114294"/>
            </a:xfrm>
            <a:prstGeom prst="rect">
              <a:avLst/>
            </a:prstGeom>
            <a:solidFill>
              <a:srgbClr val="0070C0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文本框 2"/>
          <p:cNvSpPr txBox="1"/>
          <p:nvPr/>
        </p:nvSpPr>
        <p:spPr>
          <a:xfrm>
            <a:off x="1173354" y="4324139"/>
            <a:ext cx="52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Freeform 13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5F49D240-0DF0-4426-963F-71E0B0482907}"/>
              </a:ext>
            </a:extLst>
          </p:cNvPr>
          <p:cNvSpPr>
            <a:spLocks/>
          </p:cNvSpPr>
          <p:nvPr/>
        </p:nvSpPr>
        <p:spPr bwMode="auto">
          <a:xfrm>
            <a:off x="5788400" y="2294663"/>
            <a:ext cx="5701538" cy="4237704"/>
          </a:xfrm>
          <a:custGeom>
            <a:avLst/>
            <a:gdLst>
              <a:gd name="T0" fmla="*/ 2001 w 2076"/>
              <a:gd name="T1" fmla="*/ 0 h 1543"/>
              <a:gd name="T2" fmla="*/ 1687 w 2076"/>
              <a:gd name="T3" fmla="*/ 313 h 1543"/>
              <a:gd name="T4" fmla="*/ 1472 w 2076"/>
              <a:gd name="T5" fmla="*/ 98 h 1543"/>
              <a:gd name="T6" fmla="*/ 0 w 2076"/>
              <a:gd name="T7" fmla="*/ 1543 h 1543"/>
              <a:gd name="T8" fmla="*/ 153 w 2076"/>
              <a:gd name="T9" fmla="*/ 1543 h 1543"/>
              <a:gd name="T10" fmla="*/ 1472 w 2076"/>
              <a:gd name="T11" fmla="*/ 248 h 1543"/>
              <a:gd name="T12" fmla="*/ 1687 w 2076"/>
              <a:gd name="T13" fmla="*/ 463 h 1543"/>
              <a:gd name="T14" fmla="*/ 2076 w 2076"/>
              <a:gd name="T15" fmla="*/ 75 h 1543"/>
              <a:gd name="T16" fmla="*/ 2001 w 2076"/>
              <a:gd name="T17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6" h="1543">
                <a:moveTo>
                  <a:pt x="2001" y="0"/>
                </a:moveTo>
                <a:lnTo>
                  <a:pt x="1687" y="313"/>
                </a:lnTo>
                <a:lnTo>
                  <a:pt x="1472" y="98"/>
                </a:lnTo>
                <a:lnTo>
                  <a:pt x="0" y="1543"/>
                </a:lnTo>
                <a:lnTo>
                  <a:pt x="153" y="1543"/>
                </a:lnTo>
                <a:lnTo>
                  <a:pt x="1472" y="248"/>
                </a:lnTo>
                <a:lnTo>
                  <a:pt x="1687" y="463"/>
                </a:lnTo>
                <a:lnTo>
                  <a:pt x="2076" y="75"/>
                </a:lnTo>
                <a:lnTo>
                  <a:pt x="20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13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EB6FE3DB-9025-46BC-8E7C-F494C724329D}"/>
              </a:ext>
            </a:extLst>
          </p:cNvPr>
          <p:cNvSpPr>
            <a:spLocks/>
          </p:cNvSpPr>
          <p:nvPr/>
        </p:nvSpPr>
        <p:spPr bwMode="auto">
          <a:xfrm>
            <a:off x="8238194" y="3939759"/>
            <a:ext cx="2993582" cy="2735420"/>
          </a:xfrm>
          <a:custGeom>
            <a:avLst/>
            <a:gdLst>
              <a:gd name="T0" fmla="*/ 153 w 1090"/>
              <a:gd name="T1" fmla="*/ 996 h 996"/>
              <a:gd name="T2" fmla="*/ 1090 w 1090"/>
              <a:gd name="T3" fmla="*/ 77 h 996"/>
              <a:gd name="T4" fmla="*/ 1013 w 1090"/>
              <a:gd name="T5" fmla="*/ 0 h 996"/>
              <a:gd name="T6" fmla="*/ 0 w 1090"/>
              <a:gd name="T7" fmla="*/ 996 h 996"/>
              <a:gd name="T8" fmla="*/ 153 w 1090"/>
              <a:gd name="T9" fmla="*/ 996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996">
                <a:moveTo>
                  <a:pt x="153" y="996"/>
                </a:moveTo>
                <a:lnTo>
                  <a:pt x="1090" y="77"/>
                </a:lnTo>
                <a:lnTo>
                  <a:pt x="1013" y="0"/>
                </a:lnTo>
                <a:lnTo>
                  <a:pt x="0" y="996"/>
                </a:lnTo>
                <a:lnTo>
                  <a:pt x="153" y="9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34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F1FBE1-9C33-4B89-80C9-3271C44E6A47}"/>
              </a:ext>
            </a:extLst>
          </p:cNvPr>
          <p:cNvSpPr>
            <a:spLocks/>
          </p:cNvSpPr>
          <p:nvPr/>
        </p:nvSpPr>
        <p:spPr bwMode="auto">
          <a:xfrm>
            <a:off x="11489938" y="178733"/>
            <a:ext cx="439425" cy="444918"/>
          </a:xfrm>
          <a:custGeom>
            <a:avLst/>
            <a:gdLst>
              <a:gd name="T0" fmla="*/ 160 w 160"/>
              <a:gd name="T1" fmla="*/ 0 h 162"/>
              <a:gd name="T2" fmla="*/ 160 w 160"/>
              <a:gd name="T3" fmla="*/ 162 h 162"/>
              <a:gd name="T4" fmla="*/ 0 w 160"/>
              <a:gd name="T5" fmla="*/ 0 h 162"/>
              <a:gd name="T6" fmla="*/ 160 w 160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162">
                <a:moveTo>
                  <a:pt x="160" y="0"/>
                </a:moveTo>
                <a:lnTo>
                  <a:pt x="160" y="162"/>
                </a:lnTo>
                <a:lnTo>
                  <a:pt x="0" y="0"/>
                </a:lnTo>
                <a:lnTo>
                  <a:pt x="16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14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7CCF024F-CA45-4982-8D8E-0962C67CBFAA}"/>
              </a:ext>
            </a:extLst>
          </p:cNvPr>
          <p:cNvSpPr>
            <a:spLocks/>
          </p:cNvSpPr>
          <p:nvPr/>
        </p:nvSpPr>
        <p:spPr bwMode="auto">
          <a:xfrm>
            <a:off x="9668383" y="863723"/>
            <a:ext cx="608028" cy="941772"/>
          </a:xfrm>
          <a:custGeom>
            <a:avLst/>
            <a:gdLst>
              <a:gd name="T0" fmla="*/ 124 w 317"/>
              <a:gd name="T1" fmla="*/ 432 h 491"/>
              <a:gd name="T2" fmla="*/ 56 w 317"/>
              <a:gd name="T3" fmla="*/ 421 h 491"/>
              <a:gd name="T4" fmla="*/ 0 w 317"/>
              <a:gd name="T5" fmla="*/ 402 h 491"/>
              <a:gd name="T6" fmla="*/ 44 w 317"/>
              <a:gd name="T7" fmla="*/ 339 h 491"/>
              <a:gd name="T8" fmla="*/ 106 w 317"/>
              <a:gd name="T9" fmla="*/ 357 h 491"/>
              <a:gd name="T10" fmla="*/ 152 w 317"/>
              <a:gd name="T11" fmla="*/ 361 h 491"/>
              <a:gd name="T12" fmla="*/ 178 w 317"/>
              <a:gd name="T13" fmla="*/ 360 h 491"/>
              <a:gd name="T14" fmla="*/ 208 w 317"/>
              <a:gd name="T15" fmla="*/ 346 h 491"/>
              <a:gd name="T16" fmla="*/ 215 w 317"/>
              <a:gd name="T17" fmla="*/ 333 h 491"/>
              <a:gd name="T18" fmla="*/ 214 w 317"/>
              <a:gd name="T19" fmla="*/ 317 h 491"/>
              <a:gd name="T20" fmla="*/ 193 w 317"/>
              <a:gd name="T21" fmla="*/ 296 h 491"/>
              <a:gd name="T22" fmla="*/ 138 w 317"/>
              <a:gd name="T23" fmla="*/ 282 h 491"/>
              <a:gd name="T24" fmla="*/ 91 w 317"/>
              <a:gd name="T25" fmla="*/ 271 h 491"/>
              <a:gd name="T26" fmla="*/ 47 w 317"/>
              <a:gd name="T27" fmla="*/ 254 h 491"/>
              <a:gd name="T28" fmla="*/ 21 w 317"/>
              <a:gd name="T29" fmla="*/ 231 h 491"/>
              <a:gd name="T30" fmla="*/ 4 w 317"/>
              <a:gd name="T31" fmla="*/ 201 h 491"/>
              <a:gd name="T32" fmla="*/ 1 w 317"/>
              <a:gd name="T33" fmla="*/ 174 h 491"/>
              <a:gd name="T34" fmla="*/ 6 w 317"/>
              <a:gd name="T35" fmla="*/ 142 h 491"/>
              <a:gd name="T36" fmla="*/ 21 w 317"/>
              <a:gd name="T37" fmla="*/ 114 h 491"/>
              <a:gd name="T38" fmla="*/ 43 w 317"/>
              <a:gd name="T39" fmla="*/ 92 h 491"/>
              <a:gd name="T40" fmla="*/ 74 w 317"/>
              <a:gd name="T41" fmla="*/ 74 h 491"/>
              <a:gd name="T42" fmla="*/ 125 w 317"/>
              <a:gd name="T43" fmla="*/ 59 h 491"/>
              <a:gd name="T44" fmla="*/ 187 w 317"/>
              <a:gd name="T45" fmla="*/ 0 h 491"/>
              <a:gd name="T46" fmla="*/ 200 w 317"/>
              <a:gd name="T47" fmla="*/ 59 h 491"/>
              <a:gd name="T48" fmla="*/ 275 w 317"/>
              <a:gd name="T49" fmla="*/ 74 h 491"/>
              <a:gd name="T50" fmla="*/ 267 w 317"/>
              <a:gd name="T51" fmla="*/ 153 h 491"/>
              <a:gd name="T52" fmla="*/ 191 w 317"/>
              <a:gd name="T53" fmla="*/ 130 h 491"/>
              <a:gd name="T54" fmla="*/ 147 w 317"/>
              <a:gd name="T55" fmla="*/ 130 h 491"/>
              <a:gd name="T56" fmla="*/ 113 w 317"/>
              <a:gd name="T57" fmla="*/ 143 h 491"/>
              <a:gd name="T58" fmla="*/ 103 w 317"/>
              <a:gd name="T59" fmla="*/ 161 h 491"/>
              <a:gd name="T60" fmla="*/ 104 w 317"/>
              <a:gd name="T61" fmla="*/ 177 h 491"/>
              <a:gd name="T62" fmla="*/ 125 w 317"/>
              <a:gd name="T63" fmla="*/ 196 h 491"/>
              <a:gd name="T64" fmla="*/ 178 w 317"/>
              <a:gd name="T65" fmla="*/ 209 h 491"/>
              <a:gd name="T66" fmla="*/ 231 w 317"/>
              <a:gd name="T67" fmla="*/ 223 h 491"/>
              <a:gd name="T68" fmla="*/ 275 w 317"/>
              <a:gd name="T69" fmla="*/ 242 h 491"/>
              <a:gd name="T70" fmla="*/ 299 w 317"/>
              <a:gd name="T71" fmla="*/ 262 h 491"/>
              <a:gd name="T72" fmla="*/ 314 w 317"/>
              <a:gd name="T73" fmla="*/ 292 h 491"/>
              <a:gd name="T74" fmla="*/ 317 w 317"/>
              <a:gd name="T75" fmla="*/ 317 h 491"/>
              <a:gd name="T76" fmla="*/ 312 w 317"/>
              <a:gd name="T77" fmla="*/ 348 h 491"/>
              <a:gd name="T78" fmla="*/ 299 w 317"/>
              <a:gd name="T79" fmla="*/ 374 h 491"/>
              <a:gd name="T80" fmla="*/ 277 w 317"/>
              <a:gd name="T81" fmla="*/ 398 h 491"/>
              <a:gd name="T82" fmla="*/ 249 w 317"/>
              <a:gd name="T83" fmla="*/ 416 h 491"/>
              <a:gd name="T84" fmla="*/ 187 w 317"/>
              <a:gd name="T85" fmla="*/ 432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491">
                <a:moveTo>
                  <a:pt x="137" y="491"/>
                </a:moveTo>
                <a:lnTo>
                  <a:pt x="137" y="433"/>
                </a:lnTo>
                <a:lnTo>
                  <a:pt x="124" y="432"/>
                </a:lnTo>
                <a:lnTo>
                  <a:pt x="124" y="432"/>
                </a:lnTo>
                <a:lnTo>
                  <a:pt x="90" y="429"/>
                </a:lnTo>
                <a:lnTo>
                  <a:pt x="56" y="421"/>
                </a:lnTo>
                <a:lnTo>
                  <a:pt x="25" y="413"/>
                </a:lnTo>
                <a:lnTo>
                  <a:pt x="12" y="408"/>
                </a:lnTo>
                <a:lnTo>
                  <a:pt x="0" y="402"/>
                </a:lnTo>
                <a:lnTo>
                  <a:pt x="31" y="332"/>
                </a:lnTo>
                <a:lnTo>
                  <a:pt x="31" y="332"/>
                </a:lnTo>
                <a:lnTo>
                  <a:pt x="44" y="339"/>
                </a:lnTo>
                <a:lnTo>
                  <a:pt x="59" y="345"/>
                </a:lnTo>
                <a:lnTo>
                  <a:pt x="90" y="354"/>
                </a:lnTo>
                <a:lnTo>
                  <a:pt x="106" y="357"/>
                </a:lnTo>
                <a:lnTo>
                  <a:pt x="121" y="360"/>
                </a:lnTo>
                <a:lnTo>
                  <a:pt x="137" y="361"/>
                </a:lnTo>
                <a:lnTo>
                  <a:pt x="152" y="361"/>
                </a:lnTo>
                <a:lnTo>
                  <a:pt x="152" y="361"/>
                </a:lnTo>
                <a:lnTo>
                  <a:pt x="168" y="361"/>
                </a:lnTo>
                <a:lnTo>
                  <a:pt x="178" y="360"/>
                </a:lnTo>
                <a:lnTo>
                  <a:pt x="188" y="357"/>
                </a:lnTo>
                <a:lnTo>
                  <a:pt x="199" y="354"/>
                </a:lnTo>
                <a:lnTo>
                  <a:pt x="208" y="346"/>
                </a:lnTo>
                <a:lnTo>
                  <a:pt x="211" y="343"/>
                </a:lnTo>
                <a:lnTo>
                  <a:pt x="214" y="339"/>
                </a:lnTo>
                <a:lnTo>
                  <a:pt x="215" y="333"/>
                </a:lnTo>
                <a:lnTo>
                  <a:pt x="215" y="327"/>
                </a:lnTo>
                <a:lnTo>
                  <a:pt x="215" y="327"/>
                </a:lnTo>
                <a:lnTo>
                  <a:pt x="214" y="317"/>
                </a:lnTo>
                <a:lnTo>
                  <a:pt x="209" y="310"/>
                </a:lnTo>
                <a:lnTo>
                  <a:pt x="202" y="302"/>
                </a:lnTo>
                <a:lnTo>
                  <a:pt x="193" y="296"/>
                </a:lnTo>
                <a:lnTo>
                  <a:pt x="181" y="292"/>
                </a:lnTo>
                <a:lnTo>
                  <a:pt x="168" y="289"/>
                </a:lnTo>
                <a:lnTo>
                  <a:pt x="138" y="282"/>
                </a:lnTo>
                <a:lnTo>
                  <a:pt x="138" y="282"/>
                </a:lnTo>
                <a:lnTo>
                  <a:pt x="115" y="277"/>
                </a:lnTo>
                <a:lnTo>
                  <a:pt x="91" y="271"/>
                </a:lnTo>
                <a:lnTo>
                  <a:pt x="69" y="264"/>
                </a:lnTo>
                <a:lnTo>
                  <a:pt x="57" y="258"/>
                </a:lnTo>
                <a:lnTo>
                  <a:pt x="47" y="254"/>
                </a:lnTo>
                <a:lnTo>
                  <a:pt x="38" y="246"/>
                </a:lnTo>
                <a:lnTo>
                  <a:pt x="29" y="240"/>
                </a:lnTo>
                <a:lnTo>
                  <a:pt x="21" y="231"/>
                </a:lnTo>
                <a:lnTo>
                  <a:pt x="15" y="223"/>
                </a:lnTo>
                <a:lnTo>
                  <a:pt x="9" y="212"/>
                </a:lnTo>
                <a:lnTo>
                  <a:pt x="4" y="201"/>
                </a:lnTo>
                <a:lnTo>
                  <a:pt x="3" y="187"/>
                </a:lnTo>
                <a:lnTo>
                  <a:pt x="1" y="174"/>
                </a:lnTo>
                <a:lnTo>
                  <a:pt x="1" y="174"/>
                </a:lnTo>
                <a:lnTo>
                  <a:pt x="1" y="162"/>
                </a:lnTo>
                <a:lnTo>
                  <a:pt x="3" y="152"/>
                </a:lnTo>
                <a:lnTo>
                  <a:pt x="6" y="142"/>
                </a:lnTo>
                <a:lnTo>
                  <a:pt x="10" y="131"/>
                </a:lnTo>
                <a:lnTo>
                  <a:pt x="15" y="122"/>
                </a:lnTo>
                <a:lnTo>
                  <a:pt x="21" y="114"/>
                </a:lnTo>
                <a:lnTo>
                  <a:pt x="26" y="106"/>
                </a:lnTo>
                <a:lnTo>
                  <a:pt x="34" y="97"/>
                </a:lnTo>
                <a:lnTo>
                  <a:pt x="43" y="92"/>
                </a:lnTo>
                <a:lnTo>
                  <a:pt x="51" y="84"/>
                </a:lnTo>
                <a:lnTo>
                  <a:pt x="62" y="78"/>
                </a:lnTo>
                <a:lnTo>
                  <a:pt x="74" y="74"/>
                </a:lnTo>
                <a:lnTo>
                  <a:pt x="85" y="69"/>
                </a:lnTo>
                <a:lnTo>
                  <a:pt x="97" y="65"/>
                </a:lnTo>
                <a:lnTo>
                  <a:pt x="125" y="59"/>
                </a:lnTo>
                <a:lnTo>
                  <a:pt x="137" y="58"/>
                </a:lnTo>
                <a:lnTo>
                  <a:pt x="137" y="0"/>
                </a:lnTo>
                <a:lnTo>
                  <a:pt x="187" y="0"/>
                </a:lnTo>
                <a:lnTo>
                  <a:pt x="187" y="58"/>
                </a:lnTo>
                <a:lnTo>
                  <a:pt x="200" y="59"/>
                </a:lnTo>
                <a:lnTo>
                  <a:pt x="200" y="59"/>
                </a:lnTo>
                <a:lnTo>
                  <a:pt x="227" y="62"/>
                </a:lnTo>
                <a:lnTo>
                  <a:pt x="252" y="68"/>
                </a:lnTo>
                <a:lnTo>
                  <a:pt x="275" y="74"/>
                </a:lnTo>
                <a:lnTo>
                  <a:pt x="296" y="83"/>
                </a:lnTo>
                <a:lnTo>
                  <a:pt x="267" y="153"/>
                </a:lnTo>
                <a:lnTo>
                  <a:pt x="267" y="153"/>
                </a:lnTo>
                <a:lnTo>
                  <a:pt x="242" y="142"/>
                </a:lnTo>
                <a:lnTo>
                  <a:pt x="216" y="134"/>
                </a:lnTo>
                <a:lnTo>
                  <a:pt x="191" y="130"/>
                </a:lnTo>
                <a:lnTo>
                  <a:pt x="166" y="128"/>
                </a:lnTo>
                <a:lnTo>
                  <a:pt x="166" y="128"/>
                </a:lnTo>
                <a:lnTo>
                  <a:pt x="147" y="130"/>
                </a:lnTo>
                <a:lnTo>
                  <a:pt x="132" y="133"/>
                </a:lnTo>
                <a:lnTo>
                  <a:pt x="122" y="137"/>
                </a:lnTo>
                <a:lnTo>
                  <a:pt x="113" y="143"/>
                </a:lnTo>
                <a:lnTo>
                  <a:pt x="107" y="149"/>
                </a:lnTo>
                <a:lnTo>
                  <a:pt x="104" y="155"/>
                </a:lnTo>
                <a:lnTo>
                  <a:pt x="103" y="161"/>
                </a:lnTo>
                <a:lnTo>
                  <a:pt x="103" y="167"/>
                </a:lnTo>
                <a:lnTo>
                  <a:pt x="103" y="167"/>
                </a:lnTo>
                <a:lnTo>
                  <a:pt x="104" y="177"/>
                </a:lnTo>
                <a:lnTo>
                  <a:pt x="109" y="184"/>
                </a:lnTo>
                <a:lnTo>
                  <a:pt x="116" y="190"/>
                </a:lnTo>
                <a:lnTo>
                  <a:pt x="125" y="196"/>
                </a:lnTo>
                <a:lnTo>
                  <a:pt x="137" y="201"/>
                </a:lnTo>
                <a:lnTo>
                  <a:pt x="149" y="203"/>
                </a:lnTo>
                <a:lnTo>
                  <a:pt x="178" y="209"/>
                </a:lnTo>
                <a:lnTo>
                  <a:pt x="178" y="209"/>
                </a:lnTo>
                <a:lnTo>
                  <a:pt x="206" y="215"/>
                </a:lnTo>
                <a:lnTo>
                  <a:pt x="231" y="223"/>
                </a:lnTo>
                <a:lnTo>
                  <a:pt x="255" y="231"/>
                </a:lnTo>
                <a:lnTo>
                  <a:pt x="265" y="236"/>
                </a:lnTo>
                <a:lnTo>
                  <a:pt x="275" y="242"/>
                </a:lnTo>
                <a:lnTo>
                  <a:pt x="284" y="248"/>
                </a:lnTo>
                <a:lnTo>
                  <a:pt x="293" y="255"/>
                </a:lnTo>
                <a:lnTo>
                  <a:pt x="299" y="262"/>
                </a:lnTo>
                <a:lnTo>
                  <a:pt x="305" y="271"/>
                </a:lnTo>
                <a:lnTo>
                  <a:pt x="309" y="282"/>
                </a:lnTo>
                <a:lnTo>
                  <a:pt x="314" y="292"/>
                </a:lnTo>
                <a:lnTo>
                  <a:pt x="315" y="304"/>
                </a:lnTo>
                <a:lnTo>
                  <a:pt x="317" y="317"/>
                </a:lnTo>
                <a:lnTo>
                  <a:pt x="317" y="317"/>
                </a:lnTo>
                <a:lnTo>
                  <a:pt x="315" y="327"/>
                </a:lnTo>
                <a:lnTo>
                  <a:pt x="314" y="338"/>
                </a:lnTo>
                <a:lnTo>
                  <a:pt x="312" y="348"/>
                </a:lnTo>
                <a:lnTo>
                  <a:pt x="308" y="357"/>
                </a:lnTo>
                <a:lnTo>
                  <a:pt x="303" y="367"/>
                </a:lnTo>
                <a:lnTo>
                  <a:pt x="299" y="374"/>
                </a:lnTo>
                <a:lnTo>
                  <a:pt x="292" y="383"/>
                </a:lnTo>
                <a:lnTo>
                  <a:pt x="286" y="391"/>
                </a:lnTo>
                <a:lnTo>
                  <a:pt x="277" y="398"/>
                </a:lnTo>
                <a:lnTo>
                  <a:pt x="268" y="404"/>
                </a:lnTo>
                <a:lnTo>
                  <a:pt x="259" y="410"/>
                </a:lnTo>
                <a:lnTo>
                  <a:pt x="249" y="416"/>
                </a:lnTo>
                <a:lnTo>
                  <a:pt x="225" y="424"/>
                </a:lnTo>
                <a:lnTo>
                  <a:pt x="199" y="430"/>
                </a:lnTo>
                <a:lnTo>
                  <a:pt x="187" y="432"/>
                </a:lnTo>
                <a:lnTo>
                  <a:pt x="187" y="491"/>
                </a:lnTo>
                <a:lnTo>
                  <a:pt x="137" y="49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Freeform 142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FF4D4788-0986-44A9-B935-3083F1FB94A4}"/>
              </a:ext>
            </a:extLst>
          </p:cNvPr>
          <p:cNvSpPr>
            <a:spLocks/>
          </p:cNvSpPr>
          <p:nvPr/>
        </p:nvSpPr>
        <p:spPr bwMode="auto">
          <a:xfrm>
            <a:off x="10348638" y="5661060"/>
            <a:ext cx="625458" cy="591982"/>
          </a:xfrm>
          <a:custGeom>
            <a:avLst/>
            <a:gdLst>
              <a:gd name="T0" fmla="*/ 355 w 355"/>
              <a:gd name="T1" fmla="*/ 278 h 336"/>
              <a:gd name="T2" fmla="*/ 343 w 355"/>
              <a:gd name="T3" fmla="*/ 292 h 336"/>
              <a:gd name="T4" fmla="*/ 314 w 355"/>
              <a:gd name="T5" fmla="*/ 314 h 336"/>
              <a:gd name="T6" fmla="*/ 281 w 355"/>
              <a:gd name="T7" fmla="*/ 328 h 336"/>
              <a:gd name="T8" fmla="*/ 243 w 355"/>
              <a:gd name="T9" fmla="*/ 336 h 336"/>
              <a:gd name="T10" fmla="*/ 221 w 355"/>
              <a:gd name="T11" fmla="*/ 336 h 336"/>
              <a:gd name="T12" fmla="*/ 192 w 355"/>
              <a:gd name="T13" fmla="*/ 334 h 336"/>
              <a:gd name="T14" fmla="*/ 164 w 355"/>
              <a:gd name="T15" fmla="*/ 328 h 336"/>
              <a:gd name="T16" fmla="*/ 139 w 355"/>
              <a:gd name="T17" fmla="*/ 318 h 336"/>
              <a:gd name="T18" fmla="*/ 115 w 355"/>
              <a:gd name="T19" fmla="*/ 305 h 336"/>
              <a:gd name="T20" fmla="*/ 94 w 355"/>
              <a:gd name="T21" fmla="*/ 287 h 336"/>
              <a:gd name="T22" fmla="*/ 77 w 355"/>
              <a:gd name="T23" fmla="*/ 268 h 336"/>
              <a:gd name="T24" fmla="*/ 63 w 355"/>
              <a:gd name="T25" fmla="*/ 245 h 336"/>
              <a:gd name="T26" fmla="*/ 53 w 355"/>
              <a:gd name="T27" fmla="*/ 219 h 336"/>
              <a:gd name="T28" fmla="*/ 0 w 355"/>
              <a:gd name="T29" fmla="*/ 181 h 336"/>
              <a:gd name="T30" fmla="*/ 46 w 355"/>
              <a:gd name="T31" fmla="*/ 181 h 336"/>
              <a:gd name="T32" fmla="*/ 46 w 355"/>
              <a:gd name="T33" fmla="*/ 168 h 336"/>
              <a:gd name="T34" fmla="*/ 0 w 355"/>
              <a:gd name="T35" fmla="*/ 156 h 336"/>
              <a:gd name="T36" fmla="*/ 53 w 355"/>
              <a:gd name="T37" fmla="*/ 116 h 336"/>
              <a:gd name="T38" fmla="*/ 57 w 355"/>
              <a:gd name="T39" fmla="*/ 105 h 336"/>
              <a:gd name="T40" fmla="*/ 69 w 355"/>
              <a:gd name="T41" fmla="*/ 80 h 336"/>
              <a:gd name="T42" fmla="*/ 85 w 355"/>
              <a:gd name="T43" fmla="*/ 59 h 336"/>
              <a:gd name="T44" fmla="*/ 105 w 355"/>
              <a:gd name="T45" fmla="*/ 40 h 336"/>
              <a:gd name="T46" fmla="*/ 125 w 355"/>
              <a:gd name="T47" fmla="*/ 25 h 336"/>
              <a:gd name="T48" fmla="*/ 150 w 355"/>
              <a:gd name="T49" fmla="*/ 13 h 336"/>
              <a:gd name="T50" fmla="*/ 177 w 355"/>
              <a:gd name="T51" fmla="*/ 4 h 336"/>
              <a:gd name="T52" fmla="*/ 206 w 355"/>
              <a:gd name="T53" fmla="*/ 1 h 336"/>
              <a:gd name="T54" fmla="*/ 221 w 355"/>
              <a:gd name="T55" fmla="*/ 0 h 336"/>
              <a:gd name="T56" fmla="*/ 262 w 355"/>
              <a:gd name="T57" fmla="*/ 4 h 336"/>
              <a:gd name="T58" fmla="*/ 298 w 355"/>
              <a:gd name="T59" fmla="*/ 15 h 336"/>
              <a:gd name="T60" fmla="*/ 330 w 355"/>
              <a:gd name="T61" fmla="*/ 34 h 336"/>
              <a:gd name="T62" fmla="*/ 355 w 355"/>
              <a:gd name="T63" fmla="*/ 57 h 336"/>
              <a:gd name="T64" fmla="*/ 308 w 355"/>
              <a:gd name="T65" fmla="*/ 103 h 336"/>
              <a:gd name="T66" fmla="*/ 290 w 355"/>
              <a:gd name="T67" fmla="*/ 85 h 336"/>
              <a:gd name="T68" fmla="*/ 270 w 355"/>
              <a:gd name="T69" fmla="*/ 74 h 336"/>
              <a:gd name="T70" fmla="*/ 249 w 355"/>
              <a:gd name="T71" fmla="*/ 66 h 336"/>
              <a:gd name="T72" fmla="*/ 225 w 355"/>
              <a:gd name="T73" fmla="*/ 65 h 336"/>
              <a:gd name="T74" fmla="*/ 211 w 355"/>
              <a:gd name="T75" fmla="*/ 65 h 336"/>
              <a:gd name="T76" fmla="*/ 183 w 355"/>
              <a:gd name="T77" fmla="*/ 72 h 336"/>
              <a:gd name="T78" fmla="*/ 159 w 355"/>
              <a:gd name="T79" fmla="*/ 85 h 336"/>
              <a:gd name="T80" fmla="*/ 140 w 355"/>
              <a:gd name="T81" fmla="*/ 105 h 336"/>
              <a:gd name="T82" fmla="*/ 250 w 355"/>
              <a:gd name="T83" fmla="*/ 116 h 336"/>
              <a:gd name="T84" fmla="*/ 122 w 355"/>
              <a:gd name="T85" fmla="*/ 156 h 336"/>
              <a:gd name="T86" fmla="*/ 121 w 355"/>
              <a:gd name="T87" fmla="*/ 168 h 336"/>
              <a:gd name="T88" fmla="*/ 122 w 355"/>
              <a:gd name="T89" fmla="*/ 181 h 336"/>
              <a:gd name="T90" fmla="*/ 250 w 355"/>
              <a:gd name="T91" fmla="*/ 219 h 336"/>
              <a:gd name="T92" fmla="*/ 134 w 355"/>
              <a:gd name="T93" fmla="*/ 219 h 336"/>
              <a:gd name="T94" fmla="*/ 149 w 355"/>
              <a:gd name="T95" fmla="*/ 242 h 336"/>
              <a:gd name="T96" fmla="*/ 171 w 355"/>
              <a:gd name="T97" fmla="*/ 258 h 336"/>
              <a:gd name="T98" fmla="*/ 196 w 355"/>
              <a:gd name="T99" fmla="*/ 268 h 336"/>
              <a:gd name="T100" fmla="*/ 225 w 355"/>
              <a:gd name="T101" fmla="*/ 272 h 336"/>
              <a:gd name="T102" fmla="*/ 237 w 355"/>
              <a:gd name="T103" fmla="*/ 271 h 336"/>
              <a:gd name="T104" fmla="*/ 259 w 355"/>
              <a:gd name="T105" fmla="*/ 267 h 336"/>
              <a:gd name="T106" fmla="*/ 280 w 355"/>
              <a:gd name="T107" fmla="*/ 258 h 336"/>
              <a:gd name="T108" fmla="*/ 299 w 355"/>
              <a:gd name="T109" fmla="*/ 243 h 336"/>
              <a:gd name="T110" fmla="*/ 308 w 355"/>
              <a:gd name="T111" fmla="*/ 234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336">
                <a:moveTo>
                  <a:pt x="308" y="234"/>
                </a:moveTo>
                <a:lnTo>
                  <a:pt x="355" y="278"/>
                </a:lnTo>
                <a:lnTo>
                  <a:pt x="355" y="278"/>
                </a:lnTo>
                <a:lnTo>
                  <a:pt x="343" y="292"/>
                </a:lnTo>
                <a:lnTo>
                  <a:pt x="330" y="303"/>
                </a:lnTo>
                <a:lnTo>
                  <a:pt x="314" y="314"/>
                </a:lnTo>
                <a:lnTo>
                  <a:pt x="298" y="321"/>
                </a:lnTo>
                <a:lnTo>
                  <a:pt x="281" y="328"/>
                </a:lnTo>
                <a:lnTo>
                  <a:pt x="262" y="333"/>
                </a:lnTo>
                <a:lnTo>
                  <a:pt x="243" y="336"/>
                </a:lnTo>
                <a:lnTo>
                  <a:pt x="221" y="336"/>
                </a:lnTo>
                <a:lnTo>
                  <a:pt x="221" y="336"/>
                </a:lnTo>
                <a:lnTo>
                  <a:pt x="206" y="336"/>
                </a:lnTo>
                <a:lnTo>
                  <a:pt x="192" y="334"/>
                </a:lnTo>
                <a:lnTo>
                  <a:pt x="177" y="331"/>
                </a:lnTo>
                <a:lnTo>
                  <a:pt x="164" y="328"/>
                </a:lnTo>
                <a:lnTo>
                  <a:pt x="150" y="324"/>
                </a:lnTo>
                <a:lnTo>
                  <a:pt x="139" y="318"/>
                </a:lnTo>
                <a:lnTo>
                  <a:pt x="125" y="312"/>
                </a:lnTo>
                <a:lnTo>
                  <a:pt x="115" y="305"/>
                </a:lnTo>
                <a:lnTo>
                  <a:pt x="105" y="296"/>
                </a:lnTo>
                <a:lnTo>
                  <a:pt x="94" y="287"/>
                </a:lnTo>
                <a:lnTo>
                  <a:pt x="85" y="278"/>
                </a:lnTo>
                <a:lnTo>
                  <a:pt x="77" y="268"/>
                </a:lnTo>
                <a:lnTo>
                  <a:pt x="69" y="256"/>
                </a:lnTo>
                <a:lnTo>
                  <a:pt x="63" y="245"/>
                </a:lnTo>
                <a:lnTo>
                  <a:pt x="57" y="233"/>
                </a:lnTo>
                <a:lnTo>
                  <a:pt x="53" y="219"/>
                </a:lnTo>
                <a:lnTo>
                  <a:pt x="0" y="219"/>
                </a:lnTo>
                <a:lnTo>
                  <a:pt x="0" y="181"/>
                </a:lnTo>
                <a:lnTo>
                  <a:pt x="46" y="181"/>
                </a:lnTo>
                <a:lnTo>
                  <a:pt x="46" y="181"/>
                </a:lnTo>
                <a:lnTo>
                  <a:pt x="46" y="168"/>
                </a:lnTo>
                <a:lnTo>
                  <a:pt x="46" y="168"/>
                </a:lnTo>
                <a:lnTo>
                  <a:pt x="46" y="156"/>
                </a:lnTo>
                <a:lnTo>
                  <a:pt x="0" y="156"/>
                </a:lnTo>
                <a:lnTo>
                  <a:pt x="0" y="116"/>
                </a:lnTo>
                <a:lnTo>
                  <a:pt x="53" y="116"/>
                </a:lnTo>
                <a:lnTo>
                  <a:pt x="53" y="116"/>
                </a:lnTo>
                <a:lnTo>
                  <a:pt x="57" y="105"/>
                </a:lnTo>
                <a:lnTo>
                  <a:pt x="63" y="91"/>
                </a:lnTo>
                <a:lnTo>
                  <a:pt x="69" y="80"/>
                </a:lnTo>
                <a:lnTo>
                  <a:pt x="77" y="69"/>
                </a:lnTo>
                <a:lnTo>
                  <a:pt x="85" y="59"/>
                </a:lnTo>
                <a:lnTo>
                  <a:pt x="94" y="49"/>
                </a:lnTo>
                <a:lnTo>
                  <a:pt x="105" y="40"/>
                </a:lnTo>
                <a:lnTo>
                  <a:pt x="115" y="32"/>
                </a:lnTo>
                <a:lnTo>
                  <a:pt x="125" y="25"/>
                </a:lnTo>
                <a:lnTo>
                  <a:pt x="139" y="19"/>
                </a:lnTo>
                <a:lnTo>
                  <a:pt x="150" y="13"/>
                </a:lnTo>
                <a:lnTo>
                  <a:pt x="164" y="9"/>
                </a:lnTo>
                <a:lnTo>
                  <a:pt x="177" y="4"/>
                </a:lnTo>
                <a:lnTo>
                  <a:pt x="192" y="3"/>
                </a:lnTo>
                <a:lnTo>
                  <a:pt x="206" y="1"/>
                </a:lnTo>
                <a:lnTo>
                  <a:pt x="221" y="0"/>
                </a:lnTo>
                <a:lnTo>
                  <a:pt x="221" y="0"/>
                </a:lnTo>
                <a:lnTo>
                  <a:pt x="243" y="1"/>
                </a:lnTo>
                <a:lnTo>
                  <a:pt x="262" y="4"/>
                </a:lnTo>
                <a:lnTo>
                  <a:pt x="281" y="9"/>
                </a:lnTo>
                <a:lnTo>
                  <a:pt x="298" y="15"/>
                </a:lnTo>
                <a:lnTo>
                  <a:pt x="314" y="24"/>
                </a:lnTo>
                <a:lnTo>
                  <a:pt x="330" y="34"/>
                </a:lnTo>
                <a:lnTo>
                  <a:pt x="343" y="44"/>
                </a:lnTo>
                <a:lnTo>
                  <a:pt x="355" y="57"/>
                </a:lnTo>
                <a:lnTo>
                  <a:pt x="308" y="103"/>
                </a:lnTo>
                <a:lnTo>
                  <a:pt x="308" y="103"/>
                </a:lnTo>
                <a:lnTo>
                  <a:pt x="299" y="94"/>
                </a:lnTo>
                <a:lnTo>
                  <a:pt x="290" y="85"/>
                </a:lnTo>
                <a:lnTo>
                  <a:pt x="280" y="80"/>
                </a:lnTo>
                <a:lnTo>
                  <a:pt x="270" y="74"/>
                </a:lnTo>
                <a:lnTo>
                  <a:pt x="259" y="69"/>
                </a:lnTo>
                <a:lnTo>
                  <a:pt x="249" y="66"/>
                </a:lnTo>
                <a:lnTo>
                  <a:pt x="237" y="65"/>
                </a:lnTo>
                <a:lnTo>
                  <a:pt x="225" y="65"/>
                </a:lnTo>
                <a:lnTo>
                  <a:pt x="225" y="65"/>
                </a:lnTo>
                <a:lnTo>
                  <a:pt x="211" y="65"/>
                </a:lnTo>
                <a:lnTo>
                  <a:pt x="196" y="68"/>
                </a:lnTo>
                <a:lnTo>
                  <a:pt x="183" y="72"/>
                </a:lnTo>
                <a:lnTo>
                  <a:pt x="171" y="78"/>
                </a:lnTo>
                <a:lnTo>
                  <a:pt x="159" y="85"/>
                </a:lnTo>
                <a:lnTo>
                  <a:pt x="149" y="94"/>
                </a:lnTo>
                <a:lnTo>
                  <a:pt x="140" y="105"/>
                </a:lnTo>
                <a:lnTo>
                  <a:pt x="134" y="116"/>
                </a:lnTo>
                <a:lnTo>
                  <a:pt x="250" y="116"/>
                </a:lnTo>
                <a:lnTo>
                  <a:pt x="250" y="156"/>
                </a:lnTo>
                <a:lnTo>
                  <a:pt x="122" y="156"/>
                </a:lnTo>
                <a:lnTo>
                  <a:pt x="122" y="156"/>
                </a:lnTo>
                <a:lnTo>
                  <a:pt x="121" y="168"/>
                </a:lnTo>
                <a:lnTo>
                  <a:pt x="121" y="168"/>
                </a:lnTo>
                <a:lnTo>
                  <a:pt x="122" y="181"/>
                </a:lnTo>
                <a:lnTo>
                  <a:pt x="250" y="181"/>
                </a:lnTo>
                <a:lnTo>
                  <a:pt x="250" y="219"/>
                </a:lnTo>
                <a:lnTo>
                  <a:pt x="134" y="219"/>
                </a:lnTo>
                <a:lnTo>
                  <a:pt x="134" y="219"/>
                </a:lnTo>
                <a:lnTo>
                  <a:pt x="140" y="231"/>
                </a:lnTo>
                <a:lnTo>
                  <a:pt x="149" y="242"/>
                </a:lnTo>
                <a:lnTo>
                  <a:pt x="159" y="250"/>
                </a:lnTo>
                <a:lnTo>
                  <a:pt x="171" y="258"/>
                </a:lnTo>
                <a:lnTo>
                  <a:pt x="183" y="264"/>
                </a:lnTo>
                <a:lnTo>
                  <a:pt x="196" y="268"/>
                </a:lnTo>
                <a:lnTo>
                  <a:pt x="211" y="271"/>
                </a:lnTo>
                <a:lnTo>
                  <a:pt x="225" y="272"/>
                </a:lnTo>
                <a:lnTo>
                  <a:pt x="225" y="272"/>
                </a:lnTo>
                <a:lnTo>
                  <a:pt x="237" y="271"/>
                </a:lnTo>
                <a:lnTo>
                  <a:pt x="249" y="270"/>
                </a:lnTo>
                <a:lnTo>
                  <a:pt x="259" y="267"/>
                </a:lnTo>
                <a:lnTo>
                  <a:pt x="270" y="262"/>
                </a:lnTo>
                <a:lnTo>
                  <a:pt x="280" y="258"/>
                </a:lnTo>
                <a:lnTo>
                  <a:pt x="290" y="250"/>
                </a:lnTo>
                <a:lnTo>
                  <a:pt x="299" y="243"/>
                </a:lnTo>
                <a:lnTo>
                  <a:pt x="308" y="234"/>
                </a:lnTo>
                <a:lnTo>
                  <a:pt x="308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组合 66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BDDAA9ED-F616-40C4-A98E-9ADE0AA24D98}"/>
              </a:ext>
            </a:extLst>
          </p:cNvPr>
          <p:cNvGrpSpPr/>
          <p:nvPr/>
        </p:nvGrpSpPr>
        <p:grpSpPr>
          <a:xfrm>
            <a:off x="7301715" y="1967627"/>
            <a:ext cx="2158876" cy="1948954"/>
            <a:chOff x="4187245" y="4195175"/>
            <a:chExt cx="2683239" cy="2422330"/>
          </a:xfrm>
          <a:solidFill>
            <a:srgbClr val="0070C0"/>
          </a:solidFill>
        </p:grpSpPr>
        <p:sp>
          <p:nvSpPr>
            <p:cNvPr id="68" name="Freeform 135">
              <a:extLst>
                <a:ext uri="{FF2B5EF4-FFF2-40B4-BE49-F238E27FC236}">
                  <a16:creationId xmlns:a16="http://schemas.microsoft.com/office/drawing/2014/main" id="{EDB7B3B3-7E6E-44F5-ABE7-4A25EADA7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36">
              <a:extLst>
                <a:ext uri="{FF2B5EF4-FFF2-40B4-BE49-F238E27FC236}">
                  <a16:creationId xmlns:a16="http://schemas.microsoft.com/office/drawing/2014/main" id="{736D3DCB-222B-442A-89AA-7DED9304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6266D8C-420B-42AE-B252-0C7A3B881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08" y="3173645"/>
            <a:ext cx="3468281" cy="303908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519B800-47A9-4B73-BBDA-2819AC1FF4CB}"/>
              </a:ext>
            </a:extLst>
          </p:cNvPr>
          <p:cNvSpPr/>
          <p:nvPr/>
        </p:nvSpPr>
        <p:spPr>
          <a:xfrm>
            <a:off x="1395192" y="1551113"/>
            <a:ext cx="4226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rgbClr val="0070C0"/>
                </a:solidFill>
                <a:cs typeface="+mn-ea"/>
                <a:sym typeface="+mn-lt"/>
              </a:rPr>
              <a:t>Part Three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A54A3A24-6128-4364-B7E2-5837FCBDFBB3}"/>
              </a:ext>
            </a:extLst>
          </p:cNvPr>
          <p:cNvCxnSpPr>
            <a:cxnSpLocks/>
          </p:cNvCxnSpPr>
          <p:nvPr/>
        </p:nvCxnSpPr>
        <p:spPr>
          <a:xfrm>
            <a:off x="1583345" y="2947890"/>
            <a:ext cx="36398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532C02C5-E8C6-45C7-8715-B78E3761B85E}"/>
              </a:ext>
            </a:extLst>
          </p:cNvPr>
          <p:cNvSpPr txBox="1"/>
          <p:nvPr/>
        </p:nvSpPr>
        <p:spPr>
          <a:xfrm>
            <a:off x="1360187" y="5326145"/>
            <a:ext cx="455882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fontAlgn="auto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Review of financial work</a:t>
            </a:r>
            <a:endParaRPr lang="en-US" altLang="zh-CN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 animBg="1"/>
      <p:bldP spid="44" grpId="0" animBg="1"/>
      <p:bldP spid="45" grpId="0" animBg="1"/>
      <p:bldP spid="20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69015DF-95E5-433D-ADD6-3B023C16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3" y="1524618"/>
            <a:ext cx="6203660" cy="4544568"/>
          </a:xfrm>
          <a:prstGeom prst="parallelogram">
            <a:avLst>
              <a:gd name="adj" fmla="val 22159"/>
            </a:avLst>
          </a:prstGeom>
        </p:spPr>
      </p:pic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5FC87200-7B5D-42FD-BED4-FB7B25E8C0AD}"/>
              </a:ext>
            </a:extLst>
          </p:cNvPr>
          <p:cNvSpPr/>
          <p:nvPr/>
        </p:nvSpPr>
        <p:spPr>
          <a:xfrm>
            <a:off x="4473602" y="2044699"/>
            <a:ext cx="7046259" cy="3570789"/>
          </a:xfrm>
          <a:prstGeom prst="parallelogram">
            <a:avLst>
              <a:gd name="adj" fmla="val 941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5">
            <a:extLst>
              <a:ext uri="{FF2B5EF4-FFF2-40B4-BE49-F238E27FC236}">
                <a16:creationId xmlns:a16="http://schemas.microsoft.com/office/drawing/2014/main" id="{1015E599-4622-42A4-9A12-9D3E8062D8A2}"/>
              </a:ext>
            </a:extLst>
          </p:cNvPr>
          <p:cNvSpPr/>
          <p:nvPr/>
        </p:nvSpPr>
        <p:spPr>
          <a:xfrm>
            <a:off x="5468773" y="2889839"/>
            <a:ext cx="432010" cy="43135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椭圆 6">
            <a:extLst>
              <a:ext uri="{FF2B5EF4-FFF2-40B4-BE49-F238E27FC236}">
                <a16:creationId xmlns:a16="http://schemas.microsoft.com/office/drawing/2014/main" id="{4500BCAE-00F3-48E4-A9E4-915340F54C11}"/>
              </a:ext>
            </a:extLst>
          </p:cNvPr>
          <p:cNvSpPr/>
          <p:nvPr/>
        </p:nvSpPr>
        <p:spPr>
          <a:xfrm>
            <a:off x="5468773" y="4236456"/>
            <a:ext cx="432010" cy="419004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455A885-D196-4247-B461-81038ECE2B4A}"/>
              </a:ext>
            </a:extLst>
          </p:cNvPr>
          <p:cNvSpPr/>
          <p:nvPr/>
        </p:nvSpPr>
        <p:spPr>
          <a:xfrm>
            <a:off x="6119522" y="2778711"/>
            <a:ext cx="5057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F508920-4BA8-4BA4-A62A-0CF98A569E5F}"/>
              </a:ext>
            </a:extLst>
          </p:cNvPr>
          <p:cNvSpPr/>
          <p:nvPr/>
        </p:nvSpPr>
        <p:spPr>
          <a:xfrm>
            <a:off x="6119522" y="4134895"/>
            <a:ext cx="47656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08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>
            <a:extLst>
              <a:ext uri="{FF2B5EF4-FFF2-40B4-BE49-F238E27FC236}">
                <a16:creationId xmlns:a16="http://schemas.microsoft.com/office/drawing/2014/main" id="{901EAD1F-7D91-43A8-9880-F3E963E5C373}"/>
              </a:ext>
            </a:extLst>
          </p:cNvPr>
          <p:cNvSpPr/>
          <p:nvPr/>
        </p:nvSpPr>
        <p:spPr>
          <a:xfrm rot="16200000">
            <a:off x="3812539" y="-1141831"/>
            <a:ext cx="4185920" cy="9657522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-1" fmla="*/ 0 w 5268294"/>
              <a:gd name="connsiteY0-2" fmla="*/ 0 h 6858000"/>
              <a:gd name="connsiteX1-3" fmla="*/ 4572000 w 5268294"/>
              <a:gd name="connsiteY1-4" fmla="*/ 0 h 6858000"/>
              <a:gd name="connsiteX2-5" fmla="*/ 5268286 w 5268294"/>
              <a:gd name="connsiteY2-6" fmla="*/ 3758268 h 6858000"/>
              <a:gd name="connsiteX3-7" fmla="*/ 4572000 w 5268294"/>
              <a:gd name="connsiteY3-8" fmla="*/ 6858000 h 6858000"/>
              <a:gd name="connsiteX4-9" fmla="*/ 0 w 5268294"/>
              <a:gd name="connsiteY4-10" fmla="*/ 6858000 h 6858000"/>
              <a:gd name="connsiteX5" fmla="*/ 0 w 5268294"/>
              <a:gd name="connsiteY5" fmla="*/ 0 h 6858000"/>
              <a:gd name="connsiteX0-11" fmla="*/ 0 w 5292350"/>
              <a:gd name="connsiteY0-12" fmla="*/ 0 h 6858000"/>
              <a:gd name="connsiteX1-13" fmla="*/ 4572000 w 5292350"/>
              <a:gd name="connsiteY1-14" fmla="*/ 0 h 6858000"/>
              <a:gd name="connsiteX2-15" fmla="*/ 5268286 w 5292350"/>
              <a:gd name="connsiteY2-16" fmla="*/ 3758268 h 6858000"/>
              <a:gd name="connsiteX3-17" fmla="*/ 4572000 w 5292350"/>
              <a:gd name="connsiteY3-18" fmla="*/ 6858000 h 6858000"/>
              <a:gd name="connsiteX4-19" fmla="*/ 0 w 5292350"/>
              <a:gd name="connsiteY4-20" fmla="*/ 6858000 h 6858000"/>
              <a:gd name="connsiteX5-21" fmla="*/ 0 w 5292350"/>
              <a:gd name="connsiteY5-22" fmla="*/ 0 h 6858000"/>
              <a:gd name="connsiteX0-23" fmla="*/ 0 w 5298707"/>
              <a:gd name="connsiteY0-24" fmla="*/ 0 h 6858000"/>
              <a:gd name="connsiteX1-25" fmla="*/ 4572000 w 5298707"/>
              <a:gd name="connsiteY1-26" fmla="*/ 0 h 6858000"/>
              <a:gd name="connsiteX2-27" fmla="*/ 5268286 w 5298707"/>
              <a:gd name="connsiteY2-28" fmla="*/ 3758268 h 6858000"/>
              <a:gd name="connsiteX3-29" fmla="*/ 4572000 w 5298707"/>
              <a:gd name="connsiteY3-30" fmla="*/ 6858000 h 6858000"/>
              <a:gd name="connsiteX4-31" fmla="*/ 0 w 5298707"/>
              <a:gd name="connsiteY4-32" fmla="*/ 6858000 h 6858000"/>
              <a:gd name="connsiteX5-33" fmla="*/ 0 w 5298707"/>
              <a:gd name="connsiteY5-34" fmla="*/ 0 h 6858000"/>
              <a:gd name="connsiteX0-35" fmla="*/ 0 w 5303216"/>
              <a:gd name="connsiteY0-36" fmla="*/ 0 h 6858000"/>
              <a:gd name="connsiteX1-37" fmla="*/ 4572000 w 5303216"/>
              <a:gd name="connsiteY1-38" fmla="*/ 0 h 6858000"/>
              <a:gd name="connsiteX2-39" fmla="*/ 5268286 w 5303216"/>
              <a:gd name="connsiteY2-40" fmla="*/ 3758268 h 6858000"/>
              <a:gd name="connsiteX3-41" fmla="*/ 4572000 w 5303216"/>
              <a:gd name="connsiteY3-42" fmla="*/ 6858000 h 6858000"/>
              <a:gd name="connsiteX4-43" fmla="*/ 0 w 5303216"/>
              <a:gd name="connsiteY4-44" fmla="*/ 6858000 h 6858000"/>
              <a:gd name="connsiteX5-45" fmla="*/ 0 w 5303216"/>
              <a:gd name="connsiteY5-46" fmla="*/ 0 h 6858000"/>
              <a:gd name="connsiteX0-47" fmla="*/ 0 w 5303216"/>
              <a:gd name="connsiteY0-48" fmla="*/ 0 h 6858000"/>
              <a:gd name="connsiteX1-49" fmla="*/ 4572000 w 5303216"/>
              <a:gd name="connsiteY1-50" fmla="*/ 0 h 6858000"/>
              <a:gd name="connsiteX2-51" fmla="*/ 5268286 w 5303216"/>
              <a:gd name="connsiteY2-52" fmla="*/ 3758268 h 6858000"/>
              <a:gd name="connsiteX3-53" fmla="*/ 4572000 w 5303216"/>
              <a:gd name="connsiteY3-54" fmla="*/ 6858000 h 6858000"/>
              <a:gd name="connsiteX4-55" fmla="*/ 0 w 5303216"/>
              <a:gd name="connsiteY4-56" fmla="*/ 6858000 h 6858000"/>
              <a:gd name="connsiteX5-57" fmla="*/ 0 w 5303216"/>
              <a:gd name="connsiteY5-58" fmla="*/ 0 h 6858000"/>
              <a:gd name="connsiteX0-59" fmla="*/ 0 w 5303216"/>
              <a:gd name="connsiteY0-60" fmla="*/ 0 h 6858000"/>
              <a:gd name="connsiteX1-61" fmla="*/ 4572000 w 5303216"/>
              <a:gd name="connsiteY1-62" fmla="*/ 0 h 6858000"/>
              <a:gd name="connsiteX2-63" fmla="*/ 5268286 w 5303216"/>
              <a:gd name="connsiteY2-64" fmla="*/ 3758268 h 6858000"/>
              <a:gd name="connsiteX3-65" fmla="*/ 4572000 w 5303216"/>
              <a:gd name="connsiteY3-66" fmla="*/ 6858000 h 6858000"/>
              <a:gd name="connsiteX4-67" fmla="*/ 0 w 5303216"/>
              <a:gd name="connsiteY4-68" fmla="*/ 6858000 h 6858000"/>
              <a:gd name="connsiteX5-69" fmla="*/ 0 w 5303216"/>
              <a:gd name="connsiteY5-70" fmla="*/ 0 h 6858000"/>
              <a:gd name="connsiteX0-71" fmla="*/ 0 w 5327182"/>
              <a:gd name="connsiteY0-72" fmla="*/ 0 h 6858000"/>
              <a:gd name="connsiteX1-73" fmla="*/ 4572000 w 5327182"/>
              <a:gd name="connsiteY1-74" fmla="*/ 0 h 6858000"/>
              <a:gd name="connsiteX2-75" fmla="*/ 5293453 w 5327182"/>
              <a:gd name="connsiteY2-76" fmla="*/ 3758268 h 6858000"/>
              <a:gd name="connsiteX3-77" fmla="*/ 4572000 w 5327182"/>
              <a:gd name="connsiteY3-78" fmla="*/ 6858000 h 6858000"/>
              <a:gd name="connsiteX4-79" fmla="*/ 0 w 5327182"/>
              <a:gd name="connsiteY4-80" fmla="*/ 6858000 h 6858000"/>
              <a:gd name="connsiteX5-81" fmla="*/ 0 w 5327182"/>
              <a:gd name="connsiteY5-8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27182" h="6858000">
                <a:moveTo>
                  <a:pt x="0" y="0"/>
                </a:moveTo>
                <a:lnTo>
                  <a:pt x="4572000" y="0"/>
                </a:lnTo>
                <a:cubicBezTo>
                  <a:pt x="4896375" y="1269534"/>
                  <a:pt x="5472418" y="2765571"/>
                  <a:pt x="5293453" y="3758268"/>
                </a:cubicBezTo>
                <a:cubicBezTo>
                  <a:pt x="5178804" y="4850235"/>
                  <a:pt x="4829262" y="5866701"/>
                  <a:pt x="457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516377-B7F2-49E5-B9B0-078695EF5BE7}"/>
              </a:ext>
            </a:extLst>
          </p:cNvPr>
          <p:cNvSpPr/>
          <p:nvPr/>
        </p:nvSpPr>
        <p:spPr>
          <a:xfrm>
            <a:off x="2791737" y="3267931"/>
            <a:ext cx="622752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F897C89-5A30-44AF-95F9-C84779979C44}"/>
              </a:ext>
            </a:extLst>
          </p:cNvPr>
          <p:cNvGrpSpPr/>
          <p:nvPr/>
        </p:nvGrpSpPr>
        <p:grpSpPr>
          <a:xfrm>
            <a:off x="3958769" y="2097257"/>
            <a:ext cx="3596485" cy="605405"/>
            <a:chOff x="1871695" y="2151421"/>
            <a:chExt cx="2638957" cy="743528"/>
          </a:xfrm>
          <a:effectLst>
            <a:outerShdw blurRad="1397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B269790-B6AC-41BE-9B31-35CA0CFD1116}"/>
                </a:ext>
              </a:extLst>
            </p:cNvPr>
            <p:cNvSpPr/>
            <p:nvPr/>
          </p:nvSpPr>
          <p:spPr>
            <a:xfrm>
              <a:off x="1871695" y="2151421"/>
              <a:ext cx="2638957" cy="7435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30" tIns="309406" rIns="361030" bIns="30940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DC9F979-62C9-4888-890F-EC66FE848B66}"/>
                </a:ext>
              </a:extLst>
            </p:cNvPr>
            <p:cNvSpPr/>
            <p:nvPr/>
          </p:nvSpPr>
          <p:spPr>
            <a:xfrm>
              <a:off x="2507884" y="2253281"/>
              <a:ext cx="1366580" cy="56699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1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3BCFF23-045A-4384-A297-FF4E3C7EE69B}"/>
              </a:ext>
            </a:extLst>
          </p:cNvPr>
          <p:cNvSpPr/>
          <p:nvPr/>
        </p:nvSpPr>
        <p:spPr>
          <a:xfrm rot="16200000">
            <a:off x="3812539" y="-1141831"/>
            <a:ext cx="4185920" cy="9657522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-1" fmla="*/ 0 w 5268294"/>
              <a:gd name="connsiteY0-2" fmla="*/ 0 h 6858000"/>
              <a:gd name="connsiteX1-3" fmla="*/ 4572000 w 5268294"/>
              <a:gd name="connsiteY1-4" fmla="*/ 0 h 6858000"/>
              <a:gd name="connsiteX2-5" fmla="*/ 5268286 w 5268294"/>
              <a:gd name="connsiteY2-6" fmla="*/ 3758268 h 6858000"/>
              <a:gd name="connsiteX3-7" fmla="*/ 4572000 w 5268294"/>
              <a:gd name="connsiteY3-8" fmla="*/ 6858000 h 6858000"/>
              <a:gd name="connsiteX4-9" fmla="*/ 0 w 5268294"/>
              <a:gd name="connsiteY4-10" fmla="*/ 6858000 h 6858000"/>
              <a:gd name="connsiteX5" fmla="*/ 0 w 5268294"/>
              <a:gd name="connsiteY5" fmla="*/ 0 h 6858000"/>
              <a:gd name="connsiteX0-11" fmla="*/ 0 w 5292350"/>
              <a:gd name="connsiteY0-12" fmla="*/ 0 h 6858000"/>
              <a:gd name="connsiteX1-13" fmla="*/ 4572000 w 5292350"/>
              <a:gd name="connsiteY1-14" fmla="*/ 0 h 6858000"/>
              <a:gd name="connsiteX2-15" fmla="*/ 5268286 w 5292350"/>
              <a:gd name="connsiteY2-16" fmla="*/ 3758268 h 6858000"/>
              <a:gd name="connsiteX3-17" fmla="*/ 4572000 w 5292350"/>
              <a:gd name="connsiteY3-18" fmla="*/ 6858000 h 6858000"/>
              <a:gd name="connsiteX4-19" fmla="*/ 0 w 5292350"/>
              <a:gd name="connsiteY4-20" fmla="*/ 6858000 h 6858000"/>
              <a:gd name="connsiteX5-21" fmla="*/ 0 w 5292350"/>
              <a:gd name="connsiteY5-22" fmla="*/ 0 h 6858000"/>
              <a:gd name="connsiteX0-23" fmla="*/ 0 w 5298707"/>
              <a:gd name="connsiteY0-24" fmla="*/ 0 h 6858000"/>
              <a:gd name="connsiteX1-25" fmla="*/ 4572000 w 5298707"/>
              <a:gd name="connsiteY1-26" fmla="*/ 0 h 6858000"/>
              <a:gd name="connsiteX2-27" fmla="*/ 5268286 w 5298707"/>
              <a:gd name="connsiteY2-28" fmla="*/ 3758268 h 6858000"/>
              <a:gd name="connsiteX3-29" fmla="*/ 4572000 w 5298707"/>
              <a:gd name="connsiteY3-30" fmla="*/ 6858000 h 6858000"/>
              <a:gd name="connsiteX4-31" fmla="*/ 0 w 5298707"/>
              <a:gd name="connsiteY4-32" fmla="*/ 6858000 h 6858000"/>
              <a:gd name="connsiteX5-33" fmla="*/ 0 w 5298707"/>
              <a:gd name="connsiteY5-34" fmla="*/ 0 h 6858000"/>
              <a:gd name="connsiteX0-35" fmla="*/ 0 w 5303216"/>
              <a:gd name="connsiteY0-36" fmla="*/ 0 h 6858000"/>
              <a:gd name="connsiteX1-37" fmla="*/ 4572000 w 5303216"/>
              <a:gd name="connsiteY1-38" fmla="*/ 0 h 6858000"/>
              <a:gd name="connsiteX2-39" fmla="*/ 5268286 w 5303216"/>
              <a:gd name="connsiteY2-40" fmla="*/ 3758268 h 6858000"/>
              <a:gd name="connsiteX3-41" fmla="*/ 4572000 w 5303216"/>
              <a:gd name="connsiteY3-42" fmla="*/ 6858000 h 6858000"/>
              <a:gd name="connsiteX4-43" fmla="*/ 0 w 5303216"/>
              <a:gd name="connsiteY4-44" fmla="*/ 6858000 h 6858000"/>
              <a:gd name="connsiteX5-45" fmla="*/ 0 w 5303216"/>
              <a:gd name="connsiteY5-46" fmla="*/ 0 h 6858000"/>
              <a:gd name="connsiteX0-47" fmla="*/ 0 w 5303216"/>
              <a:gd name="connsiteY0-48" fmla="*/ 0 h 6858000"/>
              <a:gd name="connsiteX1-49" fmla="*/ 4572000 w 5303216"/>
              <a:gd name="connsiteY1-50" fmla="*/ 0 h 6858000"/>
              <a:gd name="connsiteX2-51" fmla="*/ 5268286 w 5303216"/>
              <a:gd name="connsiteY2-52" fmla="*/ 3758268 h 6858000"/>
              <a:gd name="connsiteX3-53" fmla="*/ 4572000 w 5303216"/>
              <a:gd name="connsiteY3-54" fmla="*/ 6858000 h 6858000"/>
              <a:gd name="connsiteX4-55" fmla="*/ 0 w 5303216"/>
              <a:gd name="connsiteY4-56" fmla="*/ 6858000 h 6858000"/>
              <a:gd name="connsiteX5-57" fmla="*/ 0 w 5303216"/>
              <a:gd name="connsiteY5-58" fmla="*/ 0 h 6858000"/>
              <a:gd name="connsiteX0-59" fmla="*/ 0 w 5303216"/>
              <a:gd name="connsiteY0-60" fmla="*/ 0 h 6858000"/>
              <a:gd name="connsiteX1-61" fmla="*/ 4572000 w 5303216"/>
              <a:gd name="connsiteY1-62" fmla="*/ 0 h 6858000"/>
              <a:gd name="connsiteX2-63" fmla="*/ 5268286 w 5303216"/>
              <a:gd name="connsiteY2-64" fmla="*/ 3758268 h 6858000"/>
              <a:gd name="connsiteX3-65" fmla="*/ 4572000 w 5303216"/>
              <a:gd name="connsiteY3-66" fmla="*/ 6858000 h 6858000"/>
              <a:gd name="connsiteX4-67" fmla="*/ 0 w 5303216"/>
              <a:gd name="connsiteY4-68" fmla="*/ 6858000 h 6858000"/>
              <a:gd name="connsiteX5-69" fmla="*/ 0 w 5303216"/>
              <a:gd name="connsiteY5-70" fmla="*/ 0 h 6858000"/>
              <a:gd name="connsiteX0-71" fmla="*/ 0 w 5327182"/>
              <a:gd name="connsiteY0-72" fmla="*/ 0 h 6858000"/>
              <a:gd name="connsiteX1-73" fmla="*/ 4572000 w 5327182"/>
              <a:gd name="connsiteY1-74" fmla="*/ 0 h 6858000"/>
              <a:gd name="connsiteX2-75" fmla="*/ 5293453 w 5327182"/>
              <a:gd name="connsiteY2-76" fmla="*/ 3758268 h 6858000"/>
              <a:gd name="connsiteX3-77" fmla="*/ 4572000 w 5327182"/>
              <a:gd name="connsiteY3-78" fmla="*/ 6858000 h 6858000"/>
              <a:gd name="connsiteX4-79" fmla="*/ 0 w 5327182"/>
              <a:gd name="connsiteY4-80" fmla="*/ 6858000 h 6858000"/>
              <a:gd name="connsiteX5-81" fmla="*/ 0 w 5327182"/>
              <a:gd name="connsiteY5-8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27182" h="6858000">
                <a:moveTo>
                  <a:pt x="0" y="0"/>
                </a:moveTo>
                <a:lnTo>
                  <a:pt x="4572000" y="0"/>
                </a:lnTo>
                <a:cubicBezTo>
                  <a:pt x="4896375" y="1269534"/>
                  <a:pt x="5472418" y="2765571"/>
                  <a:pt x="5293453" y="3758268"/>
                </a:cubicBezTo>
                <a:cubicBezTo>
                  <a:pt x="5178804" y="4850235"/>
                  <a:pt x="4829262" y="5866701"/>
                  <a:pt x="457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29A532-81B2-4582-82BE-0C30096C4DD8}"/>
              </a:ext>
            </a:extLst>
          </p:cNvPr>
          <p:cNvSpPr/>
          <p:nvPr/>
        </p:nvSpPr>
        <p:spPr>
          <a:xfrm>
            <a:off x="2364821" y="3070149"/>
            <a:ext cx="708135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6220CBB-A102-47AF-947B-64A2F6E4FDFD}"/>
              </a:ext>
            </a:extLst>
          </p:cNvPr>
          <p:cNvGrpSpPr/>
          <p:nvPr/>
        </p:nvGrpSpPr>
        <p:grpSpPr>
          <a:xfrm>
            <a:off x="3958769" y="2097257"/>
            <a:ext cx="3596485" cy="605405"/>
            <a:chOff x="1871695" y="2151421"/>
            <a:chExt cx="2638957" cy="743528"/>
          </a:xfrm>
          <a:effectLst>
            <a:outerShdw blurRad="1397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44D6583-5620-493F-BE8D-014AB7CD3812}"/>
                </a:ext>
              </a:extLst>
            </p:cNvPr>
            <p:cNvSpPr/>
            <p:nvPr/>
          </p:nvSpPr>
          <p:spPr>
            <a:xfrm>
              <a:off x="1871695" y="2151421"/>
              <a:ext cx="2638957" cy="7435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30" tIns="309406" rIns="361030" bIns="30940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06B76C7-FA0D-4CA0-9472-B594C6420CAF}"/>
                </a:ext>
              </a:extLst>
            </p:cNvPr>
            <p:cNvSpPr/>
            <p:nvPr/>
          </p:nvSpPr>
          <p:spPr>
            <a:xfrm>
              <a:off x="2507884" y="2253281"/>
              <a:ext cx="1366580" cy="56699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3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3BCFF23-045A-4384-A297-FF4E3C7EE69B}"/>
              </a:ext>
            </a:extLst>
          </p:cNvPr>
          <p:cNvSpPr/>
          <p:nvPr/>
        </p:nvSpPr>
        <p:spPr>
          <a:xfrm rot="16200000">
            <a:off x="3812539" y="-1141831"/>
            <a:ext cx="4185920" cy="9657522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-1" fmla="*/ 0 w 5268294"/>
              <a:gd name="connsiteY0-2" fmla="*/ 0 h 6858000"/>
              <a:gd name="connsiteX1-3" fmla="*/ 4572000 w 5268294"/>
              <a:gd name="connsiteY1-4" fmla="*/ 0 h 6858000"/>
              <a:gd name="connsiteX2-5" fmla="*/ 5268286 w 5268294"/>
              <a:gd name="connsiteY2-6" fmla="*/ 3758268 h 6858000"/>
              <a:gd name="connsiteX3-7" fmla="*/ 4572000 w 5268294"/>
              <a:gd name="connsiteY3-8" fmla="*/ 6858000 h 6858000"/>
              <a:gd name="connsiteX4-9" fmla="*/ 0 w 5268294"/>
              <a:gd name="connsiteY4-10" fmla="*/ 6858000 h 6858000"/>
              <a:gd name="connsiteX5" fmla="*/ 0 w 5268294"/>
              <a:gd name="connsiteY5" fmla="*/ 0 h 6858000"/>
              <a:gd name="connsiteX0-11" fmla="*/ 0 w 5292350"/>
              <a:gd name="connsiteY0-12" fmla="*/ 0 h 6858000"/>
              <a:gd name="connsiteX1-13" fmla="*/ 4572000 w 5292350"/>
              <a:gd name="connsiteY1-14" fmla="*/ 0 h 6858000"/>
              <a:gd name="connsiteX2-15" fmla="*/ 5268286 w 5292350"/>
              <a:gd name="connsiteY2-16" fmla="*/ 3758268 h 6858000"/>
              <a:gd name="connsiteX3-17" fmla="*/ 4572000 w 5292350"/>
              <a:gd name="connsiteY3-18" fmla="*/ 6858000 h 6858000"/>
              <a:gd name="connsiteX4-19" fmla="*/ 0 w 5292350"/>
              <a:gd name="connsiteY4-20" fmla="*/ 6858000 h 6858000"/>
              <a:gd name="connsiteX5-21" fmla="*/ 0 w 5292350"/>
              <a:gd name="connsiteY5-22" fmla="*/ 0 h 6858000"/>
              <a:gd name="connsiteX0-23" fmla="*/ 0 w 5298707"/>
              <a:gd name="connsiteY0-24" fmla="*/ 0 h 6858000"/>
              <a:gd name="connsiteX1-25" fmla="*/ 4572000 w 5298707"/>
              <a:gd name="connsiteY1-26" fmla="*/ 0 h 6858000"/>
              <a:gd name="connsiteX2-27" fmla="*/ 5268286 w 5298707"/>
              <a:gd name="connsiteY2-28" fmla="*/ 3758268 h 6858000"/>
              <a:gd name="connsiteX3-29" fmla="*/ 4572000 w 5298707"/>
              <a:gd name="connsiteY3-30" fmla="*/ 6858000 h 6858000"/>
              <a:gd name="connsiteX4-31" fmla="*/ 0 w 5298707"/>
              <a:gd name="connsiteY4-32" fmla="*/ 6858000 h 6858000"/>
              <a:gd name="connsiteX5-33" fmla="*/ 0 w 5298707"/>
              <a:gd name="connsiteY5-34" fmla="*/ 0 h 6858000"/>
              <a:gd name="connsiteX0-35" fmla="*/ 0 w 5303216"/>
              <a:gd name="connsiteY0-36" fmla="*/ 0 h 6858000"/>
              <a:gd name="connsiteX1-37" fmla="*/ 4572000 w 5303216"/>
              <a:gd name="connsiteY1-38" fmla="*/ 0 h 6858000"/>
              <a:gd name="connsiteX2-39" fmla="*/ 5268286 w 5303216"/>
              <a:gd name="connsiteY2-40" fmla="*/ 3758268 h 6858000"/>
              <a:gd name="connsiteX3-41" fmla="*/ 4572000 w 5303216"/>
              <a:gd name="connsiteY3-42" fmla="*/ 6858000 h 6858000"/>
              <a:gd name="connsiteX4-43" fmla="*/ 0 w 5303216"/>
              <a:gd name="connsiteY4-44" fmla="*/ 6858000 h 6858000"/>
              <a:gd name="connsiteX5-45" fmla="*/ 0 w 5303216"/>
              <a:gd name="connsiteY5-46" fmla="*/ 0 h 6858000"/>
              <a:gd name="connsiteX0-47" fmla="*/ 0 w 5303216"/>
              <a:gd name="connsiteY0-48" fmla="*/ 0 h 6858000"/>
              <a:gd name="connsiteX1-49" fmla="*/ 4572000 w 5303216"/>
              <a:gd name="connsiteY1-50" fmla="*/ 0 h 6858000"/>
              <a:gd name="connsiteX2-51" fmla="*/ 5268286 w 5303216"/>
              <a:gd name="connsiteY2-52" fmla="*/ 3758268 h 6858000"/>
              <a:gd name="connsiteX3-53" fmla="*/ 4572000 w 5303216"/>
              <a:gd name="connsiteY3-54" fmla="*/ 6858000 h 6858000"/>
              <a:gd name="connsiteX4-55" fmla="*/ 0 w 5303216"/>
              <a:gd name="connsiteY4-56" fmla="*/ 6858000 h 6858000"/>
              <a:gd name="connsiteX5-57" fmla="*/ 0 w 5303216"/>
              <a:gd name="connsiteY5-58" fmla="*/ 0 h 6858000"/>
              <a:gd name="connsiteX0-59" fmla="*/ 0 w 5303216"/>
              <a:gd name="connsiteY0-60" fmla="*/ 0 h 6858000"/>
              <a:gd name="connsiteX1-61" fmla="*/ 4572000 w 5303216"/>
              <a:gd name="connsiteY1-62" fmla="*/ 0 h 6858000"/>
              <a:gd name="connsiteX2-63" fmla="*/ 5268286 w 5303216"/>
              <a:gd name="connsiteY2-64" fmla="*/ 3758268 h 6858000"/>
              <a:gd name="connsiteX3-65" fmla="*/ 4572000 w 5303216"/>
              <a:gd name="connsiteY3-66" fmla="*/ 6858000 h 6858000"/>
              <a:gd name="connsiteX4-67" fmla="*/ 0 w 5303216"/>
              <a:gd name="connsiteY4-68" fmla="*/ 6858000 h 6858000"/>
              <a:gd name="connsiteX5-69" fmla="*/ 0 w 5303216"/>
              <a:gd name="connsiteY5-70" fmla="*/ 0 h 6858000"/>
              <a:gd name="connsiteX0-71" fmla="*/ 0 w 5327182"/>
              <a:gd name="connsiteY0-72" fmla="*/ 0 h 6858000"/>
              <a:gd name="connsiteX1-73" fmla="*/ 4572000 w 5327182"/>
              <a:gd name="connsiteY1-74" fmla="*/ 0 h 6858000"/>
              <a:gd name="connsiteX2-75" fmla="*/ 5293453 w 5327182"/>
              <a:gd name="connsiteY2-76" fmla="*/ 3758268 h 6858000"/>
              <a:gd name="connsiteX3-77" fmla="*/ 4572000 w 5327182"/>
              <a:gd name="connsiteY3-78" fmla="*/ 6858000 h 6858000"/>
              <a:gd name="connsiteX4-79" fmla="*/ 0 w 5327182"/>
              <a:gd name="connsiteY4-80" fmla="*/ 6858000 h 6858000"/>
              <a:gd name="connsiteX5-81" fmla="*/ 0 w 5327182"/>
              <a:gd name="connsiteY5-8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27182" h="6858000">
                <a:moveTo>
                  <a:pt x="0" y="0"/>
                </a:moveTo>
                <a:lnTo>
                  <a:pt x="4572000" y="0"/>
                </a:lnTo>
                <a:cubicBezTo>
                  <a:pt x="4896375" y="1269534"/>
                  <a:pt x="5472418" y="2765571"/>
                  <a:pt x="5293453" y="3758268"/>
                </a:cubicBezTo>
                <a:cubicBezTo>
                  <a:pt x="5178804" y="4850235"/>
                  <a:pt x="4829262" y="5866701"/>
                  <a:pt x="457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29A532-81B2-4582-82BE-0C30096C4DD8}"/>
              </a:ext>
            </a:extLst>
          </p:cNvPr>
          <p:cNvSpPr/>
          <p:nvPr/>
        </p:nvSpPr>
        <p:spPr>
          <a:xfrm>
            <a:off x="2614957" y="3109905"/>
            <a:ext cx="6962085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4A45D2F-EE5D-4918-A03F-8DFCB1363EB2}"/>
              </a:ext>
            </a:extLst>
          </p:cNvPr>
          <p:cNvGrpSpPr/>
          <p:nvPr/>
        </p:nvGrpSpPr>
        <p:grpSpPr>
          <a:xfrm>
            <a:off x="3958769" y="2097257"/>
            <a:ext cx="3596485" cy="605405"/>
            <a:chOff x="1871695" y="2151421"/>
            <a:chExt cx="2638957" cy="743528"/>
          </a:xfrm>
          <a:effectLst>
            <a:outerShdw blurRad="1397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F671C51-2E61-4D50-A228-F9CDCD051655}"/>
                </a:ext>
              </a:extLst>
            </p:cNvPr>
            <p:cNvSpPr/>
            <p:nvPr/>
          </p:nvSpPr>
          <p:spPr>
            <a:xfrm>
              <a:off x="1871695" y="2151421"/>
              <a:ext cx="2638957" cy="7435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30" tIns="309406" rIns="361030" bIns="30940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468BDD6-DD3F-42D0-AACC-0145EE19EAF0}"/>
                </a:ext>
              </a:extLst>
            </p:cNvPr>
            <p:cNvSpPr/>
            <p:nvPr/>
          </p:nvSpPr>
          <p:spPr>
            <a:xfrm>
              <a:off x="2507884" y="2253281"/>
              <a:ext cx="1366580" cy="56699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8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BA4E3C-2865-414C-BE4C-E3A88C560AF9}"/>
              </a:ext>
            </a:extLst>
          </p:cNvPr>
          <p:cNvGrpSpPr/>
          <p:nvPr/>
        </p:nvGrpSpPr>
        <p:grpSpPr>
          <a:xfrm>
            <a:off x="8393365" y="1692679"/>
            <a:ext cx="2683239" cy="2422330"/>
            <a:chOff x="4187245" y="4195175"/>
            <a:chExt cx="2683239" cy="2422330"/>
          </a:xfrm>
          <a:solidFill>
            <a:schemeClr val="bg1">
              <a:lumMod val="85000"/>
            </a:schemeClr>
          </a:solidFill>
        </p:grpSpPr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06BAE75B-7740-4BD7-8D47-DBA8E051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ECFB01D2-651F-416F-ABA3-A93EF7A2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AD4FD63-5F9B-456A-8288-B54313551672}"/>
              </a:ext>
            </a:extLst>
          </p:cNvPr>
          <p:cNvGrpSpPr/>
          <p:nvPr/>
        </p:nvGrpSpPr>
        <p:grpSpPr>
          <a:xfrm>
            <a:off x="-7622" y="3745641"/>
            <a:ext cx="12199622" cy="3138869"/>
            <a:chOff x="-7622" y="3745641"/>
            <a:chExt cx="12199622" cy="3138869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AB11CE-E8D8-46FB-8B2E-B084B0C7E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63"/>
            <a:stretch/>
          </p:blipFill>
          <p:spPr>
            <a:xfrm>
              <a:off x="0" y="3757660"/>
              <a:ext cx="12192000" cy="310034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3F28124-F363-4CD8-A349-D7AB0B42DA6D}"/>
                </a:ext>
              </a:extLst>
            </p:cNvPr>
            <p:cNvSpPr/>
            <p:nvPr/>
          </p:nvSpPr>
          <p:spPr>
            <a:xfrm>
              <a:off x="-7622" y="3745641"/>
              <a:ext cx="12192000" cy="3138869"/>
            </a:xfrm>
            <a:prstGeom prst="rect">
              <a:avLst/>
            </a:prstGeom>
            <a:solidFill>
              <a:srgbClr val="0070C0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文本框 2"/>
          <p:cNvSpPr txBox="1"/>
          <p:nvPr/>
        </p:nvSpPr>
        <p:spPr>
          <a:xfrm>
            <a:off x="800731" y="1655359"/>
            <a:ext cx="6641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0070C0"/>
                </a:solidFill>
                <a:cs typeface="+mn-ea"/>
                <a:sym typeface="+mn-lt"/>
              </a:rPr>
              <a:t>THANK </a:t>
            </a:r>
            <a:r>
              <a:rPr lang="en-US" altLang="zh-CN" sz="8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</a:t>
            </a:r>
            <a:endParaRPr lang="en-US" sz="8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02ACF74-5666-4427-A053-4139606FAECB}"/>
              </a:ext>
            </a:extLst>
          </p:cNvPr>
          <p:cNvGrpSpPr/>
          <p:nvPr/>
        </p:nvGrpSpPr>
        <p:grpSpPr>
          <a:xfrm>
            <a:off x="1681746" y="4339529"/>
            <a:ext cx="2091690" cy="483692"/>
            <a:chOff x="2869589" y="4816190"/>
            <a:chExt cx="2091690" cy="483692"/>
          </a:xfrm>
          <a:solidFill>
            <a:schemeClr val="bg1"/>
          </a:solidFill>
          <a:effectLst>
            <a:outerShdw blurRad="1905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矩形: 圆角 14"/>
            <p:cNvSpPr/>
            <p:nvPr/>
          </p:nvSpPr>
          <p:spPr>
            <a:xfrm>
              <a:off x="2869589" y="4816190"/>
              <a:ext cx="2091690" cy="4836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45701" y="4885214"/>
              <a:ext cx="181715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ctr">
                <a:defRPr>
                  <a:solidFill>
                    <a:schemeClr val="lt1"/>
                  </a:solidFill>
                  <a:latin typeface="方正黑体_GBK" panose="03000509000000000000" charset="-122"/>
                  <a:ea typeface="方正黑体_GBK" panose="03000509000000000000" charset="-122"/>
                  <a:cs typeface="方正黑体_GBK" panose="03000509000000000000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Freeform 13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5F49D240-0DF0-4426-963F-71E0B0482907}"/>
              </a:ext>
            </a:extLst>
          </p:cNvPr>
          <p:cNvSpPr>
            <a:spLocks/>
          </p:cNvSpPr>
          <p:nvPr/>
        </p:nvSpPr>
        <p:spPr bwMode="auto">
          <a:xfrm>
            <a:off x="5788400" y="2294663"/>
            <a:ext cx="5701538" cy="4237704"/>
          </a:xfrm>
          <a:custGeom>
            <a:avLst/>
            <a:gdLst>
              <a:gd name="T0" fmla="*/ 2001 w 2076"/>
              <a:gd name="T1" fmla="*/ 0 h 1543"/>
              <a:gd name="T2" fmla="*/ 1687 w 2076"/>
              <a:gd name="T3" fmla="*/ 313 h 1543"/>
              <a:gd name="T4" fmla="*/ 1472 w 2076"/>
              <a:gd name="T5" fmla="*/ 98 h 1543"/>
              <a:gd name="T6" fmla="*/ 0 w 2076"/>
              <a:gd name="T7" fmla="*/ 1543 h 1543"/>
              <a:gd name="T8" fmla="*/ 153 w 2076"/>
              <a:gd name="T9" fmla="*/ 1543 h 1543"/>
              <a:gd name="T10" fmla="*/ 1472 w 2076"/>
              <a:gd name="T11" fmla="*/ 248 h 1543"/>
              <a:gd name="T12" fmla="*/ 1687 w 2076"/>
              <a:gd name="T13" fmla="*/ 463 h 1543"/>
              <a:gd name="T14" fmla="*/ 2076 w 2076"/>
              <a:gd name="T15" fmla="*/ 75 h 1543"/>
              <a:gd name="T16" fmla="*/ 2001 w 2076"/>
              <a:gd name="T17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6" h="1543">
                <a:moveTo>
                  <a:pt x="2001" y="0"/>
                </a:moveTo>
                <a:lnTo>
                  <a:pt x="1687" y="313"/>
                </a:lnTo>
                <a:lnTo>
                  <a:pt x="1472" y="98"/>
                </a:lnTo>
                <a:lnTo>
                  <a:pt x="0" y="1543"/>
                </a:lnTo>
                <a:lnTo>
                  <a:pt x="153" y="1543"/>
                </a:lnTo>
                <a:lnTo>
                  <a:pt x="1472" y="248"/>
                </a:lnTo>
                <a:lnTo>
                  <a:pt x="1687" y="463"/>
                </a:lnTo>
                <a:lnTo>
                  <a:pt x="2076" y="75"/>
                </a:lnTo>
                <a:lnTo>
                  <a:pt x="20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13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EB6FE3DB-9025-46BC-8E7C-F494C724329D}"/>
              </a:ext>
            </a:extLst>
          </p:cNvPr>
          <p:cNvSpPr>
            <a:spLocks/>
          </p:cNvSpPr>
          <p:nvPr/>
        </p:nvSpPr>
        <p:spPr bwMode="auto">
          <a:xfrm>
            <a:off x="8238194" y="3939759"/>
            <a:ext cx="2993582" cy="2735420"/>
          </a:xfrm>
          <a:custGeom>
            <a:avLst/>
            <a:gdLst>
              <a:gd name="T0" fmla="*/ 153 w 1090"/>
              <a:gd name="T1" fmla="*/ 996 h 996"/>
              <a:gd name="T2" fmla="*/ 1090 w 1090"/>
              <a:gd name="T3" fmla="*/ 77 h 996"/>
              <a:gd name="T4" fmla="*/ 1013 w 1090"/>
              <a:gd name="T5" fmla="*/ 0 h 996"/>
              <a:gd name="T6" fmla="*/ 0 w 1090"/>
              <a:gd name="T7" fmla="*/ 996 h 996"/>
              <a:gd name="T8" fmla="*/ 153 w 1090"/>
              <a:gd name="T9" fmla="*/ 996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996">
                <a:moveTo>
                  <a:pt x="153" y="996"/>
                </a:moveTo>
                <a:lnTo>
                  <a:pt x="1090" y="77"/>
                </a:lnTo>
                <a:lnTo>
                  <a:pt x="1013" y="0"/>
                </a:lnTo>
                <a:lnTo>
                  <a:pt x="0" y="996"/>
                </a:lnTo>
                <a:lnTo>
                  <a:pt x="153" y="9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34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F1FBE1-9C33-4B89-80C9-3271C44E6A47}"/>
              </a:ext>
            </a:extLst>
          </p:cNvPr>
          <p:cNvSpPr>
            <a:spLocks/>
          </p:cNvSpPr>
          <p:nvPr/>
        </p:nvSpPr>
        <p:spPr bwMode="auto">
          <a:xfrm>
            <a:off x="11489938" y="178733"/>
            <a:ext cx="439425" cy="444918"/>
          </a:xfrm>
          <a:custGeom>
            <a:avLst/>
            <a:gdLst>
              <a:gd name="T0" fmla="*/ 160 w 160"/>
              <a:gd name="T1" fmla="*/ 0 h 162"/>
              <a:gd name="T2" fmla="*/ 160 w 160"/>
              <a:gd name="T3" fmla="*/ 162 h 162"/>
              <a:gd name="T4" fmla="*/ 0 w 160"/>
              <a:gd name="T5" fmla="*/ 0 h 162"/>
              <a:gd name="T6" fmla="*/ 160 w 160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162">
                <a:moveTo>
                  <a:pt x="160" y="0"/>
                </a:moveTo>
                <a:lnTo>
                  <a:pt x="160" y="162"/>
                </a:lnTo>
                <a:lnTo>
                  <a:pt x="0" y="0"/>
                </a:lnTo>
                <a:lnTo>
                  <a:pt x="16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14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7CCF024F-CA45-4982-8D8E-0962C67CBFAA}"/>
              </a:ext>
            </a:extLst>
          </p:cNvPr>
          <p:cNvSpPr>
            <a:spLocks/>
          </p:cNvSpPr>
          <p:nvPr/>
        </p:nvSpPr>
        <p:spPr bwMode="auto">
          <a:xfrm>
            <a:off x="9668383" y="863723"/>
            <a:ext cx="608028" cy="941772"/>
          </a:xfrm>
          <a:custGeom>
            <a:avLst/>
            <a:gdLst>
              <a:gd name="T0" fmla="*/ 124 w 317"/>
              <a:gd name="T1" fmla="*/ 432 h 491"/>
              <a:gd name="T2" fmla="*/ 56 w 317"/>
              <a:gd name="T3" fmla="*/ 421 h 491"/>
              <a:gd name="T4" fmla="*/ 0 w 317"/>
              <a:gd name="T5" fmla="*/ 402 h 491"/>
              <a:gd name="T6" fmla="*/ 44 w 317"/>
              <a:gd name="T7" fmla="*/ 339 h 491"/>
              <a:gd name="T8" fmla="*/ 106 w 317"/>
              <a:gd name="T9" fmla="*/ 357 h 491"/>
              <a:gd name="T10" fmla="*/ 152 w 317"/>
              <a:gd name="T11" fmla="*/ 361 h 491"/>
              <a:gd name="T12" fmla="*/ 178 w 317"/>
              <a:gd name="T13" fmla="*/ 360 h 491"/>
              <a:gd name="T14" fmla="*/ 208 w 317"/>
              <a:gd name="T15" fmla="*/ 346 h 491"/>
              <a:gd name="T16" fmla="*/ 215 w 317"/>
              <a:gd name="T17" fmla="*/ 333 h 491"/>
              <a:gd name="T18" fmla="*/ 214 w 317"/>
              <a:gd name="T19" fmla="*/ 317 h 491"/>
              <a:gd name="T20" fmla="*/ 193 w 317"/>
              <a:gd name="T21" fmla="*/ 296 h 491"/>
              <a:gd name="T22" fmla="*/ 138 w 317"/>
              <a:gd name="T23" fmla="*/ 282 h 491"/>
              <a:gd name="T24" fmla="*/ 91 w 317"/>
              <a:gd name="T25" fmla="*/ 271 h 491"/>
              <a:gd name="T26" fmla="*/ 47 w 317"/>
              <a:gd name="T27" fmla="*/ 254 h 491"/>
              <a:gd name="T28" fmla="*/ 21 w 317"/>
              <a:gd name="T29" fmla="*/ 231 h 491"/>
              <a:gd name="T30" fmla="*/ 4 w 317"/>
              <a:gd name="T31" fmla="*/ 201 h 491"/>
              <a:gd name="T32" fmla="*/ 1 w 317"/>
              <a:gd name="T33" fmla="*/ 174 h 491"/>
              <a:gd name="T34" fmla="*/ 6 w 317"/>
              <a:gd name="T35" fmla="*/ 142 h 491"/>
              <a:gd name="T36" fmla="*/ 21 w 317"/>
              <a:gd name="T37" fmla="*/ 114 h 491"/>
              <a:gd name="T38" fmla="*/ 43 w 317"/>
              <a:gd name="T39" fmla="*/ 92 h 491"/>
              <a:gd name="T40" fmla="*/ 74 w 317"/>
              <a:gd name="T41" fmla="*/ 74 h 491"/>
              <a:gd name="T42" fmla="*/ 125 w 317"/>
              <a:gd name="T43" fmla="*/ 59 h 491"/>
              <a:gd name="T44" fmla="*/ 187 w 317"/>
              <a:gd name="T45" fmla="*/ 0 h 491"/>
              <a:gd name="T46" fmla="*/ 200 w 317"/>
              <a:gd name="T47" fmla="*/ 59 h 491"/>
              <a:gd name="T48" fmla="*/ 275 w 317"/>
              <a:gd name="T49" fmla="*/ 74 h 491"/>
              <a:gd name="T50" fmla="*/ 267 w 317"/>
              <a:gd name="T51" fmla="*/ 153 h 491"/>
              <a:gd name="T52" fmla="*/ 191 w 317"/>
              <a:gd name="T53" fmla="*/ 130 h 491"/>
              <a:gd name="T54" fmla="*/ 147 w 317"/>
              <a:gd name="T55" fmla="*/ 130 h 491"/>
              <a:gd name="T56" fmla="*/ 113 w 317"/>
              <a:gd name="T57" fmla="*/ 143 h 491"/>
              <a:gd name="T58" fmla="*/ 103 w 317"/>
              <a:gd name="T59" fmla="*/ 161 h 491"/>
              <a:gd name="T60" fmla="*/ 104 w 317"/>
              <a:gd name="T61" fmla="*/ 177 h 491"/>
              <a:gd name="T62" fmla="*/ 125 w 317"/>
              <a:gd name="T63" fmla="*/ 196 h 491"/>
              <a:gd name="T64" fmla="*/ 178 w 317"/>
              <a:gd name="T65" fmla="*/ 209 h 491"/>
              <a:gd name="T66" fmla="*/ 231 w 317"/>
              <a:gd name="T67" fmla="*/ 223 h 491"/>
              <a:gd name="T68" fmla="*/ 275 w 317"/>
              <a:gd name="T69" fmla="*/ 242 h 491"/>
              <a:gd name="T70" fmla="*/ 299 w 317"/>
              <a:gd name="T71" fmla="*/ 262 h 491"/>
              <a:gd name="T72" fmla="*/ 314 w 317"/>
              <a:gd name="T73" fmla="*/ 292 h 491"/>
              <a:gd name="T74" fmla="*/ 317 w 317"/>
              <a:gd name="T75" fmla="*/ 317 h 491"/>
              <a:gd name="T76" fmla="*/ 312 w 317"/>
              <a:gd name="T77" fmla="*/ 348 h 491"/>
              <a:gd name="T78" fmla="*/ 299 w 317"/>
              <a:gd name="T79" fmla="*/ 374 h 491"/>
              <a:gd name="T80" fmla="*/ 277 w 317"/>
              <a:gd name="T81" fmla="*/ 398 h 491"/>
              <a:gd name="T82" fmla="*/ 249 w 317"/>
              <a:gd name="T83" fmla="*/ 416 h 491"/>
              <a:gd name="T84" fmla="*/ 187 w 317"/>
              <a:gd name="T85" fmla="*/ 432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491">
                <a:moveTo>
                  <a:pt x="137" y="491"/>
                </a:moveTo>
                <a:lnTo>
                  <a:pt x="137" y="433"/>
                </a:lnTo>
                <a:lnTo>
                  <a:pt x="124" y="432"/>
                </a:lnTo>
                <a:lnTo>
                  <a:pt x="124" y="432"/>
                </a:lnTo>
                <a:lnTo>
                  <a:pt x="90" y="429"/>
                </a:lnTo>
                <a:lnTo>
                  <a:pt x="56" y="421"/>
                </a:lnTo>
                <a:lnTo>
                  <a:pt x="25" y="413"/>
                </a:lnTo>
                <a:lnTo>
                  <a:pt x="12" y="408"/>
                </a:lnTo>
                <a:lnTo>
                  <a:pt x="0" y="402"/>
                </a:lnTo>
                <a:lnTo>
                  <a:pt x="31" y="332"/>
                </a:lnTo>
                <a:lnTo>
                  <a:pt x="31" y="332"/>
                </a:lnTo>
                <a:lnTo>
                  <a:pt x="44" y="339"/>
                </a:lnTo>
                <a:lnTo>
                  <a:pt x="59" y="345"/>
                </a:lnTo>
                <a:lnTo>
                  <a:pt x="90" y="354"/>
                </a:lnTo>
                <a:lnTo>
                  <a:pt x="106" y="357"/>
                </a:lnTo>
                <a:lnTo>
                  <a:pt x="121" y="360"/>
                </a:lnTo>
                <a:lnTo>
                  <a:pt x="137" y="361"/>
                </a:lnTo>
                <a:lnTo>
                  <a:pt x="152" y="361"/>
                </a:lnTo>
                <a:lnTo>
                  <a:pt x="152" y="361"/>
                </a:lnTo>
                <a:lnTo>
                  <a:pt x="168" y="361"/>
                </a:lnTo>
                <a:lnTo>
                  <a:pt x="178" y="360"/>
                </a:lnTo>
                <a:lnTo>
                  <a:pt x="188" y="357"/>
                </a:lnTo>
                <a:lnTo>
                  <a:pt x="199" y="354"/>
                </a:lnTo>
                <a:lnTo>
                  <a:pt x="208" y="346"/>
                </a:lnTo>
                <a:lnTo>
                  <a:pt x="211" y="343"/>
                </a:lnTo>
                <a:lnTo>
                  <a:pt x="214" y="339"/>
                </a:lnTo>
                <a:lnTo>
                  <a:pt x="215" y="333"/>
                </a:lnTo>
                <a:lnTo>
                  <a:pt x="215" y="327"/>
                </a:lnTo>
                <a:lnTo>
                  <a:pt x="215" y="327"/>
                </a:lnTo>
                <a:lnTo>
                  <a:pt x="214" y="317"/>
                </a:lnTo>
                <a:lnTo>
                  <a:pt x="209" y="310"/>
                </a:lnTo>
                <a:lnTo>
                  <a:pt x="202" y="302"/>
                </a:lnTo>
                <a:lnTo>
                  <a:pt x="193" y="296"/>
                </a:lnTo>
                <a:lnTo>
                  <a:pt x="181" y="292"/>
                </a:lnTo>
                <a:lnTo>
                  <a:pt x="168" y="289"/>
                </a:lnTo>
                <a:lnTo>
                  <a:pt x="138" y="282"/>
                </a:lnTo>
                <a:lnTo>
                  <a:pt x="138" y="282"/>
                </a:lnTo>
                <a:lnTo>
                  <a:pt x="115" y="277"/>
                </a:lnTo>
                <a:lnTo>
                  <a:pt x="91" y="271"/>
                </a:lnTo>
                <a:lnTo>
                  <a:pt x="69" y="264"/>
                </a:lnTo>
                <a:lnTo>
                  <a:pt x="57" y="258"/>
                </a:lnTo>
                <a:lnTo>
                  <a:pt x="47" y="254"/>
                </a:lnTo>
                <a:lnTo>
                  <a:pt x="38" y="246"/>
                </a:lnTo>
                <a:lnTo>
                  <a:pt x="29" y="240"/>
                </a:lnTo>
                <a:lnTo>
                  <a:pt x="21" y="231"/>
                </a:lnTo>
                <a:lnTo>
                  <a:pt x="15" y="223"/>
                </a:lnTo>
                <a:lnTo>
                  <a:pt x="9" y="212"/>
                </a:lnTo>
                <a:lnTo>
                  <a:pt x="4" y="201"/>
                </a:lnTo>
                <a:lnTo>
                  <a:pt x="3" y="187"/>
                </a:lnTo>
                <a:lnTo>
                  <a:pt x="1" y="174"/>
                </a:lnTo>
                <a:lnTo>
                  <a:pt x="1" y="174"/>
                </a:lnTo>
                <a:lnTo>
                  <a:pt x="1" y="162"/>
                </a:lnTo>
                <a:lnTo>
                  <a:pt x="3" y="152"/>
                </a:lnTo>
                <a:lnTo>
                  <a:pt x="6" y="142"/>
                </a:lnTo>
                <a:lnTo>
                  <a:pt x="10" y="131"/>
                </a:lnTo>
                <a:lnTo>
                  <a:pt x="15" y="122"/>
                </a:lnTo>
                <a:lnTo>
                  <a:pt x="21" y="114"/>
                </a:lnTo>
                <a:lnTo>
                  <a:pt x="26" y="106"/>
                </a:lnTo>
                <a:lnTo>
                  <a:pt x="34" y="97"/>
                </a:lnTo>
                <a:lnTo>
                  <a:pt x="43" y="92"/>
                </a:lnTo>
                <a:lnTo>
                  <a:pt x="51" y="84"/>
                </a:lnTo>
                <a:lnTo>
                  <a:pt x="62" y="78"/>
                </a:lnTo>
                <a:lnTo>
                  <a:pt x="74" y="74"/>
                </a:lnTo>
                <a:lnTo>
                  <a:pt x="85" y="69"/>
                </a:lnTo>
                <a:lnTo>
                  <a:pt x="97" y="65"/>
                </a:lnTo>
                <a:lnTo>
                  <a:pt x="125" y="59"/>
                </a:lnTo>
                <a:lnTo>
                  <a:pt x="137" y="58"/>
                </a:lnTo>
                <a:lnTo>
                  <a:pt x="137" y="0"/>
                </a:lnTo>
                <a:lnTo>
                  <a:pt x="187" y="0"/>
                </a:lnTo>
                <a:lnTo>
                  <a:pt x="187" y="58"/>
                </a:lnTo>
                <a:lnTo>
                  <a:pt x="200" y="59"/>
                </a:lnTo>
                <a:lnTo>
                  <a:pt x="200" y="59"/>
                </a:lnTo>
                <a:lnTo>
                  <a:pt x="227" y="62"/>
                </a:lnTo>
                <a:lnTo>
                  <a:pt x="252" y="68"/>
                </a:lnTo>
                <a:lnTo>
                  <a:pt x="275" y="74"/>
                </a:lnTo>
                <a:lnTo>
                  <a:pt x="296" y="83"/>
                </a:lnTo>
                <a:lnTo>
                  <a:pt x="267" y="153"/>
                </a:lnTo>
                <a:lnTo>
                  <a:pt x="267" y="153"/>
                </a:lnTo>
                <a:lnTo>
                  <a:pt x="242" y="142"/>
                </a:lnTo>
                <a:lnTo>
                  <a:pt x="216" y="134"/>
                </a:lnTo>
                <a:lnTo>
                  <a:pt x="191" y="130"/>
                </a:lnTo>
                <a:lnTo>
                  <a:pt x="166" y="128"/>
                </a:lnTo>
                <a:lnTo>
                  <a:pt x="166" y="128"/>
                </a:lnTo>
                <a:lnTo>
                  <a:pt x="147" y="130"/>
                </a:lnTo>
                <a:lnTo>
                  <a:pt x="132" y="133"/>
                </a:lnTo>
                <a:lnTo>
                  <a:pt x="122" y="137"/>
                </a:lnTo>
                <a:lnTo>
                  <a:pt x="113" y="143"/>
                </a:lnTo>
                <a:lnTo>
                  <a:pt x="107" y="149"/>
                </a:lnTo>
                <a:lnTo>
                  <a:pt x="104" y="155"/>
                </a:lnTo>
                <a:lnTo>
                  <a:pt x="103" y="161"/>
                </a:lnTo>
                <a:lnTo>
                  <a:pt x="103" y="167"/>
                </a:lnTo>
                <a:lnTo>
                  <a:pt x="103" y="167"/>
                </a:lnTo>
                <a:lnTo>
                  <a:pt x="104" y="177"/>
                </a:lnTo>
                <a:lnTo>
                  <a:pt x="109" y="184"/>
                </a:lnTo>
                <a:lnTo>
                  <a:pt x="116" y="190"/>
                </a:lnTo>
                <a:lnTo>
                  <a:pt x="125" y="196"/>
                </a:lnTo>
                <a:lnTo>
                  <a:pt x="137" y="201"/>
                </a:lnTo>
                <a:lnTo>
                  <a:pt x="149" y="203"/>
                </a:lnTo>
                <a:lnTo>
                  <a:pt x="178" y="209"/>
                </a:lnTo>
                <a:lnTo>
                  <a:pt x="178" y="209"/>
                </a:lnTo>
                <a:lnTo>
                  <a:pt x="206" y="215"/>
                </a:lnTo>
                <a:lnTo>
                  <a:pt x="231" y="223"/>
                </a:lnTo>
                <a:lnTo>
                  <a:pt x="255" y="231"/>
                </a:lnTo>
                <a:lnTo>
                  <a:pt x="265" y="236"/>
                </a:lnTo>
                <a:lnTo>
                  <a:pt x="275" y="242"/>
                </a:lnTo>
                <a:lnTo>
                  <a:pt x="284" y="248"/>
                </a:lnTo>
                <a:lnTo>
                  <a:pt x="293" y="255"/>
                </a:lnTo>
                <a:lnTo>
                  <a:pt x="299" y="262"/>
                </a:lnTo>
                <a:lnTo>
                  <a:pt x="305" y="271"/>
                </a:lnTo>
                <a:lnTo>
                  <a:pt x="309" y="282"/>
                </a:lnTo>
                <a:lnTo>
                  <a:pt x="314" y="292"/>
                </a:lnTo>
                <a:lnTo>
                  <a:pt x="315" y="304"/>
                </a:lnTo>
                <a:lnTo>
                  <a:pt x="317" y="317"/>
                </a:lnTo>
                <a:lnTo>
                  <a:pt x="317" y="317"/>
                </a:lnTo>
                <a:lnTo>
                  <a:pt x="315" y="327"/>
                </a:lnTo>
                <a:lnTo>
                  <a:pt x="314" y="338"/>
                </a:lnTo>
                <a:lnTo>
                  <a:pt x="312" y="348"/>
                </a:lnTo>
                <a:lnTo>
                  <a:pt x="308" y="357"/>
                </a:lnTo>
                <a:lnTo>
                  <a:pt x="303" y="367"/>
                </a:lnTo>
                <a:lnTo>
                  <a:pt x="299" y="374"/>
                </a:lnTo>
                <a:lnTo>
                  <a:pt x="292" y="383"/>
                </a:lnTo>
                <a:lnTo>
                  <a:pt x="286" y="391"/>
                </a:lnTo>
                <a:lnTo>
                  <a:pt x="277" y="398"/>
                </a:lnTo>
                <a:lnTo>
                  <a:pt x="268" y="404"/>
                </a:lnTo>
                <a:lnTo>
                  <a:pt x="259" y="410"/>
                </a:lnTo>
                <a:lnTo>
                  <a:pt x="249" y="416"/>
                </a:lnTo>
                <a:lnTo>
                  <a:pt x="225" y="424"/>
                </a:lnTo>
                <a:lnTo>
                  <a:pt x="199" y="430"/>
                </a:lnTo>
                <a:lnTo>
                  <a:pt x="187" y="432"/>
                </a:lnTo>
                <a:lnTo>
                  <a:pt x="187" y="491"/>
                </a:lnTo>
                <a:lnTo>
                  <a:pt x="137" y="49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Freeform 142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FF4D4788-0986-44A9-B935-3083F1FB94A4}"/>
              </a:ext>
            </a:extLst>
          </p:cNvPr>
          <p:cNvSpPr>
            <a:spLocks/>
          </p:cNvSpPr>
          <p:nvPr/>
        </p:nvSpPr>
        <p:spPr bwMode="auto">
          <a:xfrm>
            <a:off x="10348638" y="5661060"/>
            <a:ext cx="625458" cy="591982"/>
          </a:xfrm>
          <a:custGeom>
            <a:avLst/>
            <a:gdLst>
              <a:gd name="T0" fmla="*/ 355 w 355"/>
              <a:gd name="T1" fmla="*/ 278 h 336"/>
              <a:gd name="T2" fmla="*/ 343 w 355"/>
              <a:gd name="T3" fmla="*/ 292 h 336"/>
              <a:gd name="T4" fmla="*/ 314 w 355"/>
              <a:gd name="T5" fmla="*/ 314 h 336"/>
              <a:gd name="T6" fmla="*/ 281 w 355"/>
              <a:gd name="T7" fmla="*/ 328 h 336"/>
              <a:gd name="T8" fmla="*/ 243 w 355"/>
              <a:gd name="T9" fmla="*/ 336 h 336"/>
              <a:gd name="T10" fmla="*/ 221 w 355"/>
              <a:gd name="T11" fmla="*/ 336 h 336"/>
              <a:gd name="T12" fmla="*/ 192 w 355"/>
              <a:gd name="T13" fmla="*/ 334 h 336"/>
              <a:gd name="T14" fmla="*/ 164 w 355"/>
              <a:gd name="T15" fmla="*/ 328 h 336"/>
              <a:gd name="T16" fmla="*/ 139 w 355"/>
              <a:gd name="T17" fmla="*/ 318 h 336"/>
              <a:gd name="T18" fmla="*/ 115 w 355"/>
              <a:gd name="T19" fmla="*/ 305 h 336"/>
              <a:gd name="T20" fmla="*/ 94 w 355"/>
              <a:gd name="T21" fmla="*/ 287 h 336"/>
              <a:gd name="T22" fmla="*/ 77 w 355"/>
              <a:gd name="T23" fmla="*/ 268 h 336"/>
              <a:gd name="T24" fmla="*/ 63 w 355"/>
              <a:gd name="T25" fmla="*/ 245 h 336"/>
              <a:gd name="T26" fmla="*/ 53 w 355"/>
              <a:gd name="T27" fmla="*/ 219 h 336"/>
              <a:gd name="T28" fmla="*/ 0 w 355"/>
              <a:gd name="T29" fmla="*/ 181 h 336"/>
              <a:gd name="T30" fmla="*/ 46 w 355"/>
              <a:gd name="T31" fmla="*/ 181 h 336"/>
              <a:gd name="T32" fmla="*/ 46 w 355"/>
              <a:gd name="T33" fmla="*/ 168 h 336"/>
              <a:gd name="T34" fmla="*/ 0 w 355"/>
              <a:gd name="T35" fmla="*/ 156 h 336"/>
              <a:gd name="T36" fmla="*/ 53 w 355"/>
              <a:gd name="T37" fmla="*/ 116 h 336"/>
              <a:gd name="T38" fmla="*/ 57 w 355"/>
              <a:gd name="T39" fmla="*/ 105 h 336"/>
              <a:gd name="T40" fmla="*/ 69 w 355"/>
              <a:gd name="T41" fmla="*/ 80 h 336"/>
              <a:gd name="T42" fmla="*/ 85 w 355"/>
              <a:gd name="T43" fmla="*/ 59 h 336"/>
              <a:gd name="T44" fmla="*/ 105 w 355"/>
              <a:gd name="T45" fmla="*/ 40 h 336"/>
              <a:gd name="T46" fmla="*/ 125 w 355"/>
              <a:gd name="T47" fmla="*/ 25 h 336"/>
              <a:gd name="T48" fmla="*/ 150 w 355"/>
              <a:gd name="T49" fmla="*/ 13 h 336"/>
              <a:gd name="T50" fmla="*/ 177 w 355"/>
              <a:gd name="T51" fmla="*/ 4 h 336"/>
              <a:gd name="T52" fmla="*/ 206 w 355"/>
              <a:gd name="T53" fmla="*/ 1 h 336"/>
              <a:gd name="T54" fmla="*/ 221 w 355"/>
              <a:gd name="T55" fmla="*/ 0 h 336"/>
              <a:gd name="T56" fmla="*/ 262 w 355"/>
              <a:gd name="T57" fmla="*/ 4 h 336"/>
              <a:gd name="T58" fmla="*/ 298 w 355"/>
              <a:gd name="T59" fmla="*/ 15 h 336"/>
              <a:gd name="T60" fmla="*/ 330 w 355"/>
              <a:gd name="T61" fmla="*/ 34 h 336"/>
              <a:gd name="T62" fmla="*/ 355 w 355"/>
              <a:gd name="T63" fmla="*/ 57 h 336"/>
              <a:gd name="T64" fmla="*/ 308 w 355"/>
              <a:gd name="T65" fmla="*/ 103 h 336"/>
              <a:gd name="T66" fmla="*/ 290 w 355"/>
              <a:gd name="T67" fmla="*/ 85 h 336"/>
              <a:gd name="T68" fmla="*/ 270 w 355"/>
              <a:gd name="T69" fmla="*/ 74 h 336"/>
              <a:gd name="T70" fmla="*/ 249 w 355"/>
              <a:gd name="T71" fmla="*/ 66 h 336"/>
              <a:gd name="T72" fmla="*/ 225 w 355"/>
              <a:gd name="T73" fmla="*/ 65 h 336"/>
              <a:gd name="T74" fmla="*/ 211 w 355"/>
              <a:gd name="T75" fmla="*/ 65 h 336"/>
              <a:gd name="T76" fmla="*/ 183 w 355"/>
              <a:gd name="T77" fmla="*/ 72 h 336"/>
              <a:gd name="T78" fmla="*/ 159 w 355"/>
              <a:gd name="T79" fmla="*/ 85 h 336"/>
              <a:gd name="T80" fmla="*/ 140 w 355"/>
              <a:gd name="T81" fmla="*/ 105 h 336"/>
              <a:gd name="T82" fmla="*/ 250 w 355"/>
              <a:gd name="T83" fmla="*/ 116 h 336"/>
              <a:gd name="T84" fmla="*/ 122 w 355"/>
              <a:gd name="T85" fmla="*/ 156 h 336"/>
              <a:gd name="T86" fmla="*/ 121 w 355"/>
              <a:gd name="T87" fmla="*/ 168 h 336"/>
              <a:gd name="T88" fmla="*/ 122 w 355"/>
              <a:gd name="T89" fmla="*/ 181 h 336"/>
              <a:gd name="T90" fmla="*/ 250 w 355"/>
              <a:gd name="T91" fmla="*/ 219 h 336"/>
              <a:gd name="T92" fmla="*/ 134 w 355"/>
              <a:gd name="T93" fmla="*/ 219 h 336"/>
              <a:gd name="T94" fmla="*/ 149 w 355"/>
              <a:gd name="T95" fmla="*/ 242 h 336"/>
              <a:gd name="T96" fmla="*/ 171 w 355"/>
              <a:gd name="T97" fmla="*/ 258 h 336"/>
              <a:gd name="T98" fmla="*/ 196 w 355"/>
              <a:gd name="T99" fmla="*/ 268 h 336"/>
              <a:gd name="T100" fmla="*/ 225 w 355"/>
              <a:gd name="T101" fmla="*/ 272 h 336"/>
              <a:gd name="T102" fmla="*/ 237 w 355"/>
              <a:gd name="T103" fmla="*/ 271 h 336"/>
              <a:gd name="T104" fmla="*/ 259 w 355"/>
              <a:gd name="T105" fmla="*/ 267 h 336"/>
              <a:gd name="T106" fmla="*/ 280 w 355"/>
              <a:gd name="T107" fmla="*/ 258 h 336"/>
              <a:gd name="T108" fmla="*/ 299 w 355"/>
              <a:gd name="T109" fmla="*/ 243 h 336"/>
              <a:gd name="T110" fmla="*/ 308 w 355"/>
              <a:gd name="T111" fmla="*/ 234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336">
                <a:moveTo>
                  <a:pt x="308" y="234"/>
                </a:moveTo>
                <a:lnTo>
                  <a:pt x="355" y="278"/>
                </a:lnTo>
                <a:lnTo>
                  <a:pt x="355" y="278"/>
                </a:lnTo>
                <a:lnTo>
                  <a:pt x="343" y="292"/>
                </a:lnTo>
                <a:lnTo>
                  <a:pt x="330" y="303"/>
                </a:lnTo>
                <a:lnTo>
                  <a:pt x="314" y="314"/>
                </a:lnTo>
                <a:lnTo>
                  <a:pt x="298" y="321"/>
                </a:lnTo>
                <a:lnTo>
                  <a:pt x="281" y="328"/>
                </a:lnTo>
                <a:lnTo>
                  <a:pt x="262" y="333"/>
                </a:lnTo>
                <a:lnTo>
                  <a:pt x="243" y="336"/>
                </a:lnTo>
                <a:lnTo>
                  <a:pt x="221" y="336"/>
                </a:lnTo>
                <a:lnTo>
                  <a:pt x="221" y="336"/>
                </a:lnTo>
                <a:lnTo>
                  <a:pt x="206" y="336"/>
                </a:lnTo>
                <a:lnTo>
                  <a:pt x="192" y="334"/>
                </a:lnTo>
                <a:lnTo>
                  <a:pt x="177" y="331"/>
                </a:lnTo>
                <a:lnTo>
                  <a:pt x="164" y="328"/>
                </a:lnTo>
                <a:lnTo>
                  <a:pt x="150" y="324"/>
                </a:lnTo>
                <a:lnTo>
                  <a:pt x="139" y="318"/>
                </a:lnTo>
                <a:lnTo>
                  <a:pt x="125" y="312"/>
                </a:lnTo>
                <a:lnTo>
                  <a:pt x="115" y="305"/>
                </a:lnTo>
                <a:lnTo>
                  <a:pt x="105" y="296"/>
                </a:lnTo>
                <a:lnTo>
                  <a:pt x="94" y="287"/>
                </a:lnTo>
                <a:lnTo>
                  <a:pt x="85" y="278"/>
                </a:lnTo>
                <a:lnTo>
                  <a:pt x="77" y="268"/>
                </a:lnTo>
                <a:lnTo>
                  <a:pt x="69" y="256"/>
                </a:lnTo>
                <a:lnTo>
                  <a:pt x="63" y="245"/>
                </a:lnTo>
                <a:lnTo>
                  <a:pt x="57" y="233"/>
                </a:lnTo>
                <a:lnTo>
                  <a:pt x="53" y="219"/>
                </a:lnTo>
                <a:lnTo>
                  <a:pt x="0" y="219"/>
                </a:lnTo>
                <a:lnTo>
                  <a:pt x="0" y="181"/>
                </a:lnTo>
                <a:lnTo>
                  <a:pt x="46" y="181"/>
                </a:lnTo>
                <a:lnTo>
                  <a:pt x="46" y="181"/>
                </a:lnTo>
                <a:lnTo>
                  <a:pt x="46" y="168"/>
                </a:lnTo>
                <a:lnTo>
                  <a:pt x="46" y="168"/>
                </a:lnTo>
                <a:lnTo>
                  <a:pt x="46" y="156"/>
                </a:lnTo>
                <a:lnTo>
                  <a:pt x="0" y="156"/>
                </a:lnTo>
                <a:lnTo>
                  <a:pt x="0" y="116"/>
                </a:lnTo>
                <a:lnTo>
                  <a:pt x="53" y="116"/>
                </a:lnTo>
                <a:lnTo>
                  <a:pt x="53" y="116"/>
                </a:lnTo>
                <a:lnTo>
                  <a:pt x="57" y="105"/>
                </a:lnTo>
                <a:lnTo>
                  <a:pt x="63" y="91"/>
                </a:lnTo>
                <a:lnTo>
                  <a:pt x="69" y="80"/>
                </a:lnTo>
                <a:lnTo>
                  <a:pt x="77" y="69"/>
                </a:lnTo>
                <a:lnTo>
                  <a:pt x="85" y="59"/>
                </a:lnTo>
                <a:lnTo>
                  <a:pt x="94" y="49"/>
                </a:lnTo>
                <a:lnTo>
                  <a:pt x="105" y="40"/>
                </a:lnTo>
                <a:lnTo>
                  <a:pt x="115" y="32"/>
                </a:lnTo>
                <a:lnTo>
                  <a:pt x="125" y="25"/>
                </a:lnTo>
                <a:lnTo>
                  <a:pt x="139" y="19"/>
                </a:lnTo>
                <a:lnTo>
                  <a:pt x="150" y="13"/>
                </a:lnTo>
                <a:lnTo>
                  <a:pt x="164" y="9"/>
                </a:lnTo>
                <a:lnTo>
                  <a:pt x="177" y="4"/>
                </a:lnTo>
                <a:lnTo>
                  <a:pt x="192" y="3"/>
                </a:lnTo>
                <a:lnTo>
                  <a:pt x="206" y="1"/>
                </a:lnTo>
                <a:lnTo>
                  <a:pt x="221" y="0"/>
                </a:lnTo>
                <a:lnTo>
                  <a:pt x="221" y="0"/>
                </a:lnTo>
                <a:lnTo>
                  <a:pt x="243" y="1"/>
                </a:lnTo>
                <a:lnTo>
                  <a:pt x="262" y="4"/>
                </a:lnTo>
                <a:lnTo>
                  <a:pt x="281" y="9"/>
                </a:lnTo>
                <a:lnTo>
                  <a:pt x="298" y="15"/>
                </a:lnTo>
                <a:lnTo>
                  <a:pt x="314" y="24"/>
                </a:lnTo>
                <a:lnTo>
                  <a:pt x="330" y="34"/>
                </a:lnTo>
                <a:lnTo>
                  <a:pt x="343" y="44"/>
                </a:lnTo>
                <a:lnTo>
                  <a:pt x="355" y="57"/>
                </a:lnTo>
                <a:lnTo>
                  <a:pt x="308" y="103"/>
                </a:lnTo>
                <a:lnTo>
                  <a:pt x="308" y="103"/>
                </a:lnTo>
                <a:lnTo>
                  <a:pt x="299" y="94"/>
                </a:lnTo>
                <a:lnTo>
                  <a:pt x="290" y="85"/>
                </a:lnTo>
                <a:lnTo>
                  <a:pt x="280" y="80"/>
                </a:lnTo>
                <a:lnTo>
                  <a:pt x="270" y="74"/>
                </a:lnTo>
                <a:lnTo>
                  <a:pt x="259" y="69"/>
                </a:lnTo>
                <a:lnTo>
                  <a:pt x="249" y="66"/>
                </a:lnTo>
                <a:lnTo>
                  <a:pt x="237" y="65"/>
                </a:lnTo>
                <a:lnTo>
                  <a:pt x="225" y="65"/>
                </a:lnTo>
                <a:lnTo>
                  <a:pt x="225" y="65"/>
                </a:lnTo>
                <a:lnTo>
                  <a:pt x="211" y="65"/>
                </a:lnTo>
                <a:lnTo>
                  <a:pt x="196" y="68"/>
                </a:lnTo>
                <a:lnTo>
                  <a:pt x="183" y="72"/>
                </a:lnTo>
                <a:lnTo>
                  <a:pt x="171" y="78"/>
                </a:lnTo>
                <a:lnTo>
                  <a:pt x="159" y="85"/>
                </a:lnTo>
                <a:lnTo>
                  <a:pt x="149" y="94"/>
                </a:lnTo>
                <a:lnTo>
                  <a:pt x="140" y="105"/>
                </a:lnTo>
                <a:lnTo>
                  <a:pt x="134" y="116"/>
                </a:lnTo>
                <a:lnTo>
                  <a:pt x="250" y="116"/>
                </a:lnTo>
                <a:lnTo>
                  <a:pt x="250" y="156"/>
                </a:lnTo>
                <a:lnTo>
                  <a:pt x="122" y="156"/>
                </a:lnTo>
                <a:lnTo>
                  <a:pt x="122" y="156"/>
                </a:lnTo>
                <a:lnTo>
                  <a:pt x="121" y="168"/>
                </a:lnTo>
                <a:lnTo>
                  <a:pt x="121" y="168"/>
                </a:lnTo>
                <a:lnTo>
                  <a:pt x="122" y="181"/>
                </a:lnTo>
                <a:lnTo>
                  <a:pt x="250" y="181"/>
                </a:lnTo>
                <a:lnTo>
                  <a:pt x="250" y="219"/>
                </a:lnTo>
                <a:lnTo>
                  <a:pt x="134" y="219"/>
                </a:lnTo>
                <a:lnTo>
                  <a:pt x="134" y="219"/>
                </a:lnTo>
                <a:lnTo>
                  <a:pt x="140" y="231"/>
                </a:lnTo>
                <a:lnTo>
                  <a:pt x="149" y="242"/>
                </a:lnTo>
                <a:lnTo>
                  <a:pt x="159" y="250"/>
                </a:lnTo>
                <a:lnTo>
                  <a:pt x="171" y="258"/>
                </a:lnTo>
                <a:lnTo>
                  <a:pt x="183" y="264"/>
                </a:lnTo>
                <a:lnTo>
                  <a:pt x="196" y="268"/>
                </a:lnTo>
                <a:lnTo>
                  <a:pt x="211" y="271"/>
                </a:lnTo>
                <a:lnTo>
                  <a:pt x="225" y="272"/>
                </a:lnTo>
                <a:lnTo>
                  <a:pt x="225" y="272"/>
                </a:lnTo>
                <a:lnTo>
                  <a:pt x="237" y="271"/>
                </a:lnTo>
                <a:lnTo>
                  <a:pt x="249" y="270"/>
                </a:lnTo>
                <a:lnTo>
                  <a:pt x="259" y="267"/>
                </a:lnTo>
                <a:lnTo>
                  <a:pt x="270" y="262"/>
                </a:lnTo>
                <a:lnTo>
                  <a:pt x="280" y="258"/>
                </a:lnTo>
                <a:lnTo>
                  <a:pt x="290" y="250"/>
                </a:lnTo>
                <a:lnTo>
                  <a:pt x="299" y="243"/>
                </a:lnTo>
                <a:lnTo>
                  <a:pt x="308" y="234"/>
                </a:lnTo>
                <a:lnTo>
                  <a:pt x="308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组合 66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BDDAA9ED-F616-40C4-A98E-9ADE0AA24D98}"/>
              </a:ext>
            </a:extLst>
          </p:cNvPr>
          <p:cNvGrpSpPr/>
          <p:nvPr/>
        </p:nvGrpSpPr>
        <p:grpSpPr>
          <a:xfrm>
            <a:off x="7442654" y="2060272"/>
            <a:ext cx="2158876" cy="1948954"/>
            <a:chOff x="4187245" y="4195175"/>
            <a:chExt cx="2683239" cy="2422330"/>
          </a:xfrm>
          <a:solidFill>
            <a:srgbClr val="0070C0"/>
          </a:solidFill>
        </p:grpSpPr>
        <p:sp>
          <p:nvSpPr>
            <p:cNvPr id="68" name="Freeform 135">
              <a:extLst>
                <a:ext uri="{FF2B5EF4-FFF2-40B4-BE49-F238E27FC236}">
                  <a16:creationId xmlns:a16="http://schemas.microsoft.com/office/drawing/2014/main" id="{EDB7B3B3-7E6E-44F5-ABE7-4A25EADA7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36">
              <a:extLst>
                <a:ext uri="{FF2B5EF4-FFF2-40B4-BE49-F238E27FC236}">
                  <a16:creationId xmlns:a16="http://schemas.microsoft.com/office/drawing/2014/main" id="{736D3DCB-222B-442A-89AA-7DED9304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6266D8C-420B-42AE-B252-0C7A3B881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42" y="3263879"/>
            <a:ext cx="3864734" cy="3386473"/>
          </a:xfrm>
          <a:prstGeom prst="rect">
            <a:avLst/>
          </a:prstGeom>
        </p:spPr>
      </p:pic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A54A3A24-6128-4364-B7E2-5837FCBDFBB3}"/>
              </a:ext>
            </a:extLst>
          </p:cNvPr>
          <p:cNvCxnSpPr>
            <a:cxnSpLocks/>
          </p:cNvCxnSpPr>
          <p:nvPr/>
        </p:nvCxnSpPr>
        <p:spPr>
          <a:xfrm>
            <a:off x="1188396" y="3429000"/>
            <a:ext cx="586140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903D748-3260-4998-8606-3DCF9FFA5469}"/>
              </a:ext>
            </a:extLst>
          </p:cNvPr>
          <p:cNvGrpSpPr/>
          <p:nvPr/>
        </p:nvGrpSpPr>
        <p:grpSpPr>
          <a:xfrm>
            <a:off x="1681746" y="5031336"/>
            <a:ext cx="2091690" cy="483692"/>
            <a:chOff x="2869589" y="4816190"/>
            <a:chExt cx="2091690" cy="483692"/>
          </a:xfrm>
          <a:solidFill>
            <a:schemeClr val="bg1"/>
          </a:solidFill>
          <a:effectLst>
            <a:outerShdw blurRad="1905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矩形: 圆角 14">
              <a:extLst>
                <a:ext uri="{FF2B5EF4-FFF2-40B4-BE49-F238E27FC236}">
                  <a16:creationId xmlns:a16="http://schemas.microsoft.com/office/drawing/2014/main" id="{F0B0B462-9012-4AB2-9277-272576D8A39F}"/>
                </a:ext>
              </a:extLst>
            </p:cNvPr>
            <p:cNvSpPr/>
            <p:nvPr/>
          </p:nvSpPr>
          <p:spPr>
            <a:xfrm>
              <a:off x="2869589" y="4816190"/>
              <a:ext cx="2091690" cy="4836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5C8513CF-A7F8-4BE8-99D0-B694ABE048DE}"/>
                </a:ext>
              </a:extLst>
            </p:cNvPr>
            <p:cNvSpPr txBox="1"/>
            <p:nvPr/>
          </p:nvSpPr>
          <p:spPr>
            <a:xfrm>
              <a:off x="3045701" y="4885214"/>
              <a:ext cx="181715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ctr">
                <a:defRPr>
                  <a:solidFill>
                    <a:schemeClr val="lt1"/>
                  </a:solidFill>
                  <a:latin typeface="方正黑体_GBK" panose="03000509000000000000" charset="-122"/>
                  <a:ea typeface="方正黑体_GBK" panose="03000509000000000000" charset="-122"/>
                  <a:cs typeface="方正黑体_GBK" panose="03000509000000000000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2029.01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7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53">
            <a:extLst>
              <a:ext uri="{FF2B5EF4-FFF2-40B4-BE49-F238E27FC236}">
                <a16:creationId xmlns:a16="http://schemas.microsoft.com/office/drawing/2014/main" id="{6D8CC6E4-7870-4CDE-8C9E-558F8C22FEB7}"/>
              </a:ext>
            </a:extLst>
          </p:cNvPr>
          <p:cNvSpPr>
            <a:spLocks/>
          </p:cNvSpPr>
          <p:nvPr/>
        </p:nvSpPr>
        <p:spPr bwMode="auto">
          <a:xfrm>
            <a:off x="2196373" y="-43542"/>
            <a:ext cx="7848466" cy="1177926"/>
          </a:xfrm>
          <a:custGeom>
            <a:avLst/>
            <a:gdLst>
              <a:gd name="connsiteX0" fmla="*/ 0 w 7848466"/>
              <a:gd name="connsiteY0" fmla="*/ 0 h 1177926"/>
              <a:gd name="connsiteX1" fmla="*/ 7848466 w 7848466"/>
              <a:gd name="connsiteY1" fmla="*/ 0 h 1177926"/>
              <a:gd name="connsiteX2" fmla="*/ 7166702 w 7848466"/>
              <a:gd name="connsiteY2" fmla="*/ 1177926 h 1177926"/>
              <a:gd name="connsiteX3" fmla="*/ 681764 w 7848466"/>
              <a:gd name="connsiteY3" fmla="*/ 1177926 h 1177926"/>
              <a:gd name="connsiteX4" fmla="*/ 0 w 7848466"/>
              <a:gd name="connsiteY4" fmla="*/ 0 h 117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8466" h="1177926">
                <a:moveTo>
                  <a:pt x="0" y="0"/>
                </a:moveTo>
                <a:lnTo>
                  <a:pt x="7848466" y="0"/>
                </a:lnTo>
                <a:lnTo>
                  <a:pt x="7166702" y="1177926"/>
                </a:lnTo>
                <a:lnTo>
                  <a:pt x="681764" y="117792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396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26">
            <a:extLst>
              <a:ext uri="{FF2B5EF4-FFF2-40B4-BE49-F238E27FC236}">
                <a16:creationId xmlns:a16="http://schemas.microsoft.com/office/drawing/2014/main" id="{91901E24-EA1A-4BAA-8CAD-1297A99366D6}"/>
              </a:ext>
            </a:extLst>
          </p:cNvPr>
          <p:cNvSpPr>
            <a:spLocks/>
          </p:cNvSpPr>
          <p:nvPr/>
        </p:nvSpPr>
        <p:spPr bwMode="auto">
          <a:xfrm>
            <a:off x="1860646" y="-43542"/>
            <a:ext cx="8490147" cy="1441451"/>
          </a:xfrm>
          <a:custGeom>
            <a:avLst/>
            <a:gdLst>
              <a:gd name="connsiteX0" fmla="*/ 0 w 8490147"/>
              <a:gd name="connsiteY0" fmla="*/ 0 h 1441451"/>
              <a:gd name="connsiteX1" fmla="*/ 335728 w 8490147"/>
              <a:gd name="connsiteY1" fmla="*/ 0 h 1441451"/>
              <a:gd name="connsiteX2" fmla="*/ 1017492 w 8490147"/>
              <a:gd name="connsiteY2" fmla="*/ 1177926 h 1441451"/>
              <a:gd name="connsiteX3" fmla="*/ 7502430 w 8490147"/>
              <a:gd name="connsiteY3" fmla="*/ 1177926 h 1441451"/>
              <a:gd name="connsiteX4" fmla="*/ 8184194 w 8490147"/>
              <a:gd name="connsiteY4" fmla="*/ 0 h 1441451"/>
              <a:gd name="connsiteX5" fmla="*/ 8490147 w 8490147"/>
              <a:gd name="connsiteY5" fmla="*/ 0 h 1441451"/>
              <a:gd name="connsiteX6" fmla="*/ 7658005 w 8490147"/>
              <a:gd name="connsiteY6" fmla="*/ 1441451 h 1441451"/>
              <a:gd name="connsiteX7" fmla="*/ 831755 w 8490147"/>
              <a:gd name="connsiteY7" fmla="*/ 1441451 h 1441451"/>
              <a:gd name="connsiteX8" fmla="*/ 0 w 8490147"/>
              <a:gd name="connsiteY8" fmla="*/ 0 h 144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0147" h="1441451">
                <a:moveTo>
                  <a:pt x="0" y="0"/>
                </a:moveTo>
                <a:lnTo>
                  <a:pt x="335728" y="0"/>
                </a:lnTo>
                <a:lnTo>
                  <a:pt x="1017492" y="1177926"/>
                </a:lnTo>
                <a:lnTo>
                  <a:pt x="7502430" y="1177926"/>
                </a:lnTo>
                <a:lnTo>
                  <a:pt x="8184194" y="0"/>
                </a:lnTo>
                <a:lnTo>
                  <a:pt x="8490147" y="0"/>
                </a:lnTo>
                <a:lnTo>
                  <a:pt x="7658005" y="1441451"/>
                </a:lnTo>
                <a:lnTo>
                  <a:pt x="831755" y="144145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846C0EB-9C56-449E-A161-2105F3B43E42}"/>
              </a:ext>
            </a:extLst>
          </p:cNvPr>
          <p:cNvSpPr txBox="1"/>
          <p:nvPr/>
        </p:nvSpPr>
        <p:spPr>
          <a:xfrm>
            <a:off x="4447309" y="164869"/>
            <a:ext cx="3491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spc="15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800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6540558-6607-479A-A0C8-D19F792E60DC}"/>
              </a:ext>
            </a:extLst>
          </p:cNvPr>
          <p:cNvGrpSpPr/>
          <p:nvPr/>
        </p:nvGrpSpPr>
        <p:grpSpPr>
          <a:xfrm>
            <a:off x="3427134" y="2164260"/>
            <a:ext cx="5701538" cy="982917"/>
            <a:chOff x="1187395" y="2644518"/>
            <a:chExt cx="4575230" cy="982917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0649C3E-B265-45DD-987A-BA37CE2AB8C8}"/>
                </a:ext>
              </a:extLst>
            </p:cNvPr>
            <p:cNvCxnSpPr>
              <a:cxnSpLocks/>
            </p:cNvCxnSpPr>
            <p:nvPr/>
          </p:nvCxnSpPr>
          <p:spPr>
            <a:xfrm>
              <a:off x="2161116" y="3233485"/>
              <a:ext cx="360150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B75E35A-E56D-4AC2-9FE8-57DD1369AF3E}"/>
                </a:ext>
              </a:extLst>
            </p:cNvPr>
            <p:cNvSpPr txBox="1"/>
            <p:nvPr/>
          </p:nvSpPr>
          <p:spPr>
            <a:xfrm>
              <a:off x="2094441" y="2644518"/>
              <a:ext cx="1671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9600">
                  <a:solidFill>
                    <a:schemeClr val="accent1"/>
                  </a:solidFill>
                  <a:effectLst>
                    <a:outerShdw dist="63500" dir="5400000" algn="tl" rotWithShape="0">
                      <a:prstClr val="black">
                        <a:alpha val="10000"/>
                      </a:prstClr>
                    </a:outerShdw>
                  </a:effectLst>
                  <a:latin typeface="DIN-BlackItalic" pitchFamily="50" charset="0"/>
                  <a:ea typeface="+mj-ea"/>
                </a:defRPr>
              </a:lvl1pPr>
            </a:lstStyle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8E14418-371C-487B-8924-BB6BF2096654}"/>
                </a:ext>
              </a:extLst>
            </p:cNvPr>
            <p:cNvSpPr txBox="1"/>
            <p:nvPr/>
          </p:nvSpPr>
          <p:spPr>
            <a:xfrm>
              <a:off x="1187395" y="2752239"/>
              <a:ext cx="5829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0070C0"/>
                  </a:solidFill>
                  <a:effectLst>
                    <a:outerShdw dist="63500" dir="5400000" algn="tl" rotWithShape="0">
                      <a:prstClr val="black">
                        <a:alpha val="10000"/>
                      </a:prst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800" dirty="0">
                <a:solidFill>
                  <a:srgbClr val="0070C0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C82F620-D382-4525-8254-378B32111A69}"/>
                </a:ext>
              </a:extLst>
            </p:cNvPr>
            <p:cNvSpPr txBox="1"/>
            <p:nvPr/>
          </p:nvSpPr>
          <p:spPr>
            <a:xfrm>
              <a:off x="2094441" y="3277659"/>
              <a:ext cx="3601509" cy="34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please add your text here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17D6E55-B94A-46FD-AF2C-16BBBF746845}"/>
              </a:ext>
            </a:extLst>
          </p:cNvPr>
          <p:cNvGrpSpPr/>
          <p:nvPr/>
        </p:nvGrpSpPr>
        <p:grpSpPr>
          <a:xfrm>
            <a:off x="3427134" y="3501073"/>
            <a:ext cx="5701538" cy="982917"/>
            <a:chOff x="1187395" y="2644518"/>
            <a:chExt cx="4575230" cy="982917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F2FC839-16B4-4CB1-90B6-963ED51CC961}"/>
                </a:ext>
              </a:extLst>
            </p:cNvPr>
            <p:cNvCxnSpPr>
              <a:cxnSpLocks/>
            </p:cNvCxnSpPr>
            <p:nvPr/>
          </p:nvCxnSpPr>
          <p:spPr>
            <a:xfrm>
              <a:off x="2161116" y="3233485"/>
              <a:ext cx="360150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E272D2D-742E-461A-8227-0C120E1ED217}"/>
                </a:ext>
              </a:extLst>
            </p:cNvPr>
            <p:cNvSpPr txBox="1"/>
            <p:nvPr/>
          </p:nvSpPr>
          <p:spPr>
            <a:xfrm>
              <a:off x="2094441" y="2644518"/>
              <a:ext cx="1671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9600">
                  <a:solidFill>
                    <a:schemeClr val="accent1"/>
                  </a:solidFill>
                  <a:effectLst>
                    <a:outerShdw dist="63500" dir="5400000" algn="tl" rotWithShape="0">
                      <a:prstClr val="black">
                        <a:alpha val="10000"/>
                      </a:prstClr>
                    </a:outerShdw>
                  </a:effectLst>
                  <a:latin typeface="DIN-BlackItalic" pitchFamily="50" charset="0"/>
                  <a:ea typeface="+mj-ea"/>
                </a:defRPr>
              </a:lvl1pPr>
            </a:lstStyle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48A3346-293A-4A49-82BC-9D541FCBBCC0}"/>
                </a:ext>
              </a:extLst>
            </p:cNvPr>
            <p:cNvSpPr txBox="1"/>
            <p:nvPr/>
          </p:nvSpPr>
          <p:spPr>
            <a:xfrm>
              <a:off x="1187395" y="2752239"/>
              <a:ext cx="669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0070C0"/>
                  </a:solidFill>
                  <a:effectLst>
                    <a:outerShdw dist="63500" dir="5400000" algn="tl" rotWithShape="0">
                      <a:prstClr val="black">
                        <a:alpha val="10000"/>
                      </a:prst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800" dirty="0">
                <a:solidFill>
                  <a:srgbClr val="0070C0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D3A80A35-B85B-4D65-9FFB-6A4174845E78}"/>
                </a:ext>
              </a:extLst>
            </p:cNvPr>
            <p:cNvSpPr txBox="1"/>
            <p:nvPr/>
          </p:nvSpPr>
          <p:spPr>
            <a:xfrm>
              <a:off x="2094441" y="3277659"/>
              <a:ext cx="3601509" cy="34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please add your text here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E5FDE1-93AA-4459-8E1C-E401F34D1F14}"/>
              </a:ext>
            </a:extLst>
          </p:cNvPr>
          <p:cNvGrpSpPr/>
          <p:nvPr/>
        </p:nvGrpSpPr>
        <p:grpSpPr>
          <a:xfrm>
            <a:off x="3514513" y="4837887"/>
            <a:ext cx="5614159" cy="982917"/>
            <a:chOff x="1187395" y="2644518"/>
            <a:chExt cx="4575230" cy="982917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D5BE7A3-E69A-4C0B-A5CC-9F862D9FF0E9}"/>
                </a:ext>
              </a:extLst>
            </p:cNvPr>
            <p:cNvCxnSpPr>
              <a:cxnSpLocks/>
            </p:cNvCxnSpPr>
            <p:nvPr/>
          </p:nvCxnSpPr>
          <p:spPr>
            <a:xfrm>
              <a:off x="2161116" y="3233485"/>
              <a:ext cx="360150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8BCFBD4-8362-4C66-B912-4A9BADB003E2}"/>
                </a:ext>
              </a:extLst>
            </p:cNvPr>
            <p:cNvSpPr txBox="1"/>
            <p:nvPr/>
          </p:nvSpPr>
          <p:spPr>
            <a:xfrm>
              <a:off x="2094441" y="2644518"/>
              <a:ext cx="16970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9600">
                  <a:solidFill>
                    <a:schemeClr val="accent1"/>
                  </a:solidFill>
                  <a:effectLst>
                    <a:outerShdw dist="63500" dir="5400000" algn="tl" rotWithShape="0">
                      <a:prstClr val="black">
                        <a:alpha val="10000"/>
                      </a:prstClr>
                    </a:outerShdw>
                  </a:effectLst>
                  <a:latin typeface="DIN-BlackItalic" pitchFamily="50" charset="0"/>
                  <a:ea typeface="+mj-ea"/>
                </a:defRPr>
              </a:lvl1pPr>
            </a:lstStyle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CAC3867-4FCB-4452-8603-7C69DF8DB0C6}"/>
                </a:ext>
              </a:extLst>
            </p:cNvPr>
            <p:cNvSpPr txBox="1"/>
            <p:nvPr/>
          </p:nvSpPr>
          <p:spPr>
            <a:xfrm>
              <a:off x="1187395" y="2752239"/>
              <a:ext cx="6782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0070C0"/>
                  </a:solidFill>
                  <a:effectLst>
                    <a:outerShdw dist="63500" dir="5400000" algn="tl" rotWithShape="0">
                      <a:prstClr val="black">
                        <a:alpha val="10000"/>
                      </a:prst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4800" dirty="0">
                <a:solidFill>
                  <a:srgbClr val="0070C0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D337070-93F2-4BD2-AA38-46042A886CA5}"/>
                </a:ext>
              </a:extLst>
            </p:cNvPr>
            <p:cNvSpPr txBox="1"/>
            <p:nvPr/>
          </p:nvSpPr>
          <p:spPr>
            <a:xfrm>
              <a:off x="2094441" y="3277659"/>
              <a:ext cx="3601509" cy="34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please add your text here</a:t>
              </a:r>
            </a:p>
          </p:txBody>
        </p:sp>
      </p:grpSp>
      <p:sp>
        <p:nvSpPr>
          <p:cNvPr id="63" name="Freeform 13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B729D3FA-6A6B-4A57-BA3E-12E87850183C}"/>
              </a:ext>
            </a:extLst>
          </p:cNvPr>
          <p:cNvSpPr>
            <a:spLocks/>
          </p:cNvSpPr>
          <p:nvPr/>
        </p:nvSpPr>
        <p:spPr bwMode="auto">
          <a:xfrm>
            <a:off x="5788400" y="2294663"/>
            <a:ext cx="5701538" cy="4237704"/>
          </a:xfrm>
          <a:custGeom>
            <a:avLst/>
            <a:gdLst>
              <a:gd name="T0" fmla="*/ 2001 w 2076"/>
              <a:gd name="T1" fmla="*/ 0 h 1543"/>
              <a:gd name="T2" fmla="*/ 1687 w 2076"/>
              <a:gd name="T3" fmla="*/ 313 h 1543"/>
              <a:gd name="T4" fmla="*/ 1472 w 2076"/>
              <a:gd name="T5" fmla="*/ 98 h 1543"/>
              <a:gd name="T6" fmla="*/ 0 w 2076"/>
              <a:gd name="T7" fmla="*/ 1543 h 1543"/>
              <a:gd name="T8" fmla="*/ 153 w 2076"/>
              <a:gd name="T9" fmla="*/ 1543 h 1543"/>
              <a:gd name="T10" fmla="*/ 1472 w 2076"/>
              <a:gd name="T11" fmla="*/ 248 h 1543"/>
              <a:gd name="T12" fmla="*/ 1687 w 2076"/>
              <a:gd name="T13" fmla="*/ 463 h 1543"/>
              <a:gd name="T14" fmla="*/ 2076 w 2076"/>
              <a:gd name="T15" fmla="*/ 75 h 1543"/>
              <a:gd name="T16" fmla="*/ 2001 w 2076"/>
              <a:gd name="T17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6" h="1543">
                <a:moveTo>
                  <a:pt x="2001" y="0"/>
                </a:moveTo>
                <a:lnTo>
                  <a:pt x="1687" y="313"/>
                </a:lnTo>
                <a:lnTo>
                  <a:pt x="1472" y="98"/>
                </a:lnTo>
                <a:lnTo>
                  <a:pt x="0" y="1543"/>
                </a:lnTo>
                <a:lnTo>
                  <a:pt x="153" y="1543"/>
                </a:lnTo>
                <a:lnTo>
                  <a:pt x="1472" y="248"/>
                </a:lnTo>
                <a:lnTo>
                  <a:pt x="1687" y="463"/>
                </a:lnTo>
                <a:lnTo>
                  <a:pt x="2076" y="75"/>
                </a:lnTo>
                <a:lnTo>
                  <a:pt x="20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0" name="组合 59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CD98C4B-987B-43BF-B576-6ADF3003202D}"/>
              </a:ext>
            </a:extLst>
          </p:cNvPr>
          <p:cNvGrpSpPr/>
          <p:nvPr/>
        </p:nvGrpSpPr>
        <p:grpSpPr>
          <a:xfrm>
            <a:off x="-301023" y="5468241"/>
            <a:ext cx="2186734" cy="1974101"/>
            <a:chOff x="4187244" y="4195175"/>
            <a:chExt cx="2683240" cy="2422329"/>
          </a:xfrm>
          <a:solidFill>
            <a:schemeClr val="bg1">
              <a:lumMod val="85000"/>
            </a:schemeClr>
          </a:solidFill>
        </p:grpSpPr>
        <p:sp>
          <p:nvSpPr>
            <p:cNvPr id="61" name="Freeform 135">
              <a:extLst>
                <a:ext uri="{FF2B5EF4-FFF2-40B4-BE49-F238E27FC236}">
                  <a16:creationId xmlns:a16="http://schemas.microsoft.com/office/drawing/2014/main" id="{97519BB6-68EA-499B-810E-1D689202E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4" y="4288553"/>
              <a:ext cx="2584368" cy="2328951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36">
              <a:extLst>
                <a:ext uri="{FF2B5EF4-FFF2-40B4-BE49-F238E27FC236}">
                  <a16:creationId xmlns:a16="http://schemas.microsoft.com/office/drawing/2014/main" id="{C9577F5C-DEC8-4043-B798-B2856AA08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Freeform 14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35B221F9-BDAE-41C5-AA15-B80729A3D5F0}"/>
              </a:ext>
            </a:extLst>
          </p:cNvPr>
          <p:cNvSpPr>
            <a:spLocks/>
          </p:cNvSpPr>
          <p:nvPr/>
        </p:nvSpPr>
        <p:spPr bwMode="auto">
          <a:xfrm>
            <a:off x="820112" y="4746219"/>
            <a:ext cx="495519" cy="767507"/>
          </a:xfrm>
          <a:custGeom>
            <a:avLst/>
            <a:gdLst>
              <a:gd name="T0" fmla="*/ 124 w 317"/>
              <a:gd name="T1" fmla="*/ 432 h 491"/>
              <a:gd name="T2" fmla="*/ 56 w 317"/>
              <a:gd name="T3" fmla="*/ 421 h 491"/>
              <a:gd name="T4" fmla="*/ 0 w 317"/>
              <a:gd name="T5" fmla="*/ 402 h 491"/>
              <a:gd name="T6" fmla="*/ 44 w 317"/>
              <a:gd name="T7" fmla="*/ 339 h 491"/>
              <a:gd name="T8" fmla="*/ 106 w 317"/>
              <a:gd name="T9" fmla="*/ 357 h 491"/>
              <a:gd name="T10" fmla="*/ 152 w 317"/>
              <a:gd name="T11" fmla="*/ 361 h 491"/>
              <a:gd name="T12" fmla="*/ 178 w 317"/>
              <a:gd name="T13" fmla="*/ 360 h 491"/>
              <a:gd name="T14" fmla="*/ 208 w 317"/>
              <a:gd name="T15" fmla="*/ 346 h 491"/>
              <a:gd name="T16" fmla="*/ 215 w 317"/>
              <a:gd name="T17" fmla="*/ 333 h 491"/>
              <a:gd name="T18" fmla="*/ 214 w 317"/>
              <a:gd name="T19" fmla="*/ 317 h 491"/>
              <a:gd name="T20" fmla="*/ 193 w 317"/>
              <a:gd name="T21" fmla="*/ 296 h 491"/>
              <a:gd name="T22" fmla="*/ 138 w 317"/>
              <a:gd name="T23" fmla="*/ 282 h 491"/>
              <a:gd name="T24" fmla="*/ 91 w 317"/>
              <a:gd name="T25" fmla="*/ 271 h 491"/>
              <a:gd name="T26" fmla="*/ 47 w 317"/>
              <a:gd name="T27" fmla="*/ 254 h 491"/>
              <a:gd name="T28" fmla="*/ 21 w 317"/>
              <a:gd name="T29" fmla="*/ 231 h 491"/>
              <a:gd name="T30" fmla="*/ 4 w 317"/>
              <a:gd name="T31" fmla="*/ 201 h 491"/>
              <a:gd name="T32" fmla="*/ 1 w 317"/>
              <a:gd name="T33" fmla="*/ 174 h 491"/>
              <a:gd name="T34" fmla="*/ 6 w 317"/>
              <a:gd name="T35" fmla="*/ 142 h 491"/>
              <a:gd name="T36" fmla="*/ 21 w 317"/>
              <a:gd name="T37" fmla="*/ 114 h 491"/>
              <a:gd name="T38" fmla="*/ 43 w 317"/>
              <a:gd name="T39" fmla="*/ 92 h 491"/>
              <a:gd name="T40" fmla="*/ 74 w 317"/>
              <a:gd name="T41" fmla="*/ 74 h 491"/>
              <a:gd name="T42" fmla="*/ 125 w 317"/>
              <a:gd name="T43" fmla="*/ 59 h 491"/>
              <a:gd name="T44" fmla="*/ 187 w 317"/>
              <a:gd name="T45" fmla="*/ 0 h 491"/>
              <a:gd name="T46" fmla="*/ 200 w 317"/>
              <a:gd name="T47" fmla="*/ 59 h 491"/>
              <a:gd name="T48" fmla="*/ 275 w 317"/>
              <a:gd name="T49" fmla="*/ 74 h 491"/>
              <a:gd name="T50" fmla="*/ 267 w 317"/>
              <a:gd name="T51" fmla="*/ 153 h 491"/>
              <a:gd name="T52" fmla="*/ 191 w 317"/>
              <a:gd name="T53" fmla="*/ 130 h 491"/>
              <a:gd name="T54" fmla="*/ 147 w 317"/>
              <a:gd name="T55" fmla="*/ 130 h 491"/>
              <a:gd name="T56" fmla="*/ 113 w 317"/>
              <a:gd name="T57" fmla="*/ 143 h 491"/>
              <a:gd name="T58" fmla="*/ 103 w 317"/>
              <a:gd name="T59" fmla="*/ 161 h 491"/>
              <a:gd name="T60" fmla="*/ 104 w 317"/>
              <a:gd name="T61" fmla="*/ 177 h 491"/>
              <a:gd name="T62" fmla="*/ 125 w 317"/>
              <a:gd name="T63" fmla="*/ 196 h 491"/>
              <a:gd name="T64" fmla="*/ 178 w 317"/>
              <a:gd name="T65" fmla="*/ 209 h 491"/>
              <a:gd name="T66" fmla="*/ 231 w 317"/>
              <a:gd name="T67" fmla="*/ 223 h 491"/>
              <a:gd name="T68" fmla="*/ 275 w 317"/>
              <a:gd name="T69" fmla="*/ 242 h 491"/>
              <a:gd name="T70" fmla="*/ 299 w 317"/>
              <a:gd name="T71" fmla="*/ 262 h 491"/>
              <a:gd name="T72" fmla="*/ 314 w 317"/>
              <a:gd name="T73" fmla="*/ 292 h 491"/>
              <a:gd name="T74" fmla="*/ 317 w 317"/>
              <a:gd name="T75" fmla="*/ 317 h 491"/>
              <a:gd name="T76" fmla="*/ 312 w 317"/>
              <a:gd name="T77" fmla="*/ 348 h 491"/>
              <a:gd name="T78" fmla="*/ 299 w 317"/>
              <a:gd name="T79" fmla="*/ 374 h 491"/>
              <a:gd name="T80" fmla="*/ 277 w 317"/>
              <a:gd name="T81" fmla="*/ 398 h 491"/>
              <a:gd name="T82" fmla="*/ 249 w 317"/>
              <a:gd name="T83" fmla="*/ 416 h 491"/>
              <a:gd name="T84" fmla="*/ 187 w 317"/>
              <a:gd name="T85" fmla="*/ 432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491">
                <a:moveTo>
                  <a:pt x="137" y="491"/>
                </a:moveTo>
                <a:lnTo>
                  <a:pt x="137" y="433"/>
                </a:lnTo>
                <a:lnTo>
                  <a:pt x="124" y="432"/>
                </a:lnTo>
                <a:lnTo>
                  <a:pt x="124" y="432"/>
                </a:lnTo>
                <a:lnTo>
                  <a:pt x="90" y="429"/>
                </a:lnTo>
                <a:lnTo>
                  <a:pt x="56" y="421"/>
                </a:lnTo>
                <a:lnTo>
                  <a:pt x="25" y="413"/>
                </a:lnTo>
                <a:lnTo>
                  <a:pt x="12" y="408"/>
                </a:lnTo>
                <a:lnTo>
                  <a:pt x="0" y="402"/>
                </a:lnTo>
                <a:lnTo>
                  <a:pt x="31" y="332"/>
                </a:lnTo>
                <a:lnTo>
                  <a:pt x="31" y="332"/>
                </a:lnTo>
                <a:lnTo>
                  <a:pt x="44" y="339"/>
                </a:lnTo>
                <a:lnTo>
                  <a:pt x="59" y="345"/>
                </a:lnTo>
                <a:lnTo>
                  <a:pt x="90" y="354"/>
                </a:lnTo>
                <a:lnTo>
                  <a:pt x="106" y="357"/>
                </a:lnTo>
                <a:lnTo>
                  <a:pt x="121" y="360"/>
                </a:lnTo>
                <a:lnTo>
                  <a:pt x="137" y="361"/>
                </a:lnTo>
                <a:lnTo>
                  <a:pt x="152" y="361"/>
                </a:lnTo>
                <a:lnTo>
                  <a:pt x="152" y="361"/>
                </a:lnTo>
                <a:lnTo>
                  <a:pt x="168" y="361"/>
                </a:lnTo>
                <a:lnTo>
                  <a:pt x="178" y="360"/>
                </a:lnTo>
                <a:lnTo>
                  <a:pt x="188" y="357"/>
                </a:lnTo>
                <a:lnTo>
                  <a:pt x="199" y="354"/>
                </a:lnTo>
                <a:lnTo>
                  <a:pt x="208" y="346"/>
                </a:lnTo>
                <a:lnTo>
                  <a:pt x="211" y="343"/>
                </a:lnTo>
                <a:lnTo>
                  <a:pt x="214" y="339"/>
                </a:lnTo>
                <a:lnTo>
                  <a:pt x="215" y="333"/>
                </a:lnTo>
                <a:lnTo>
                  <a:pt x="215" y="327"/>
                </a:lnTo>
                <a:lnTo>
                  <a:pt x="215" y="327"/>
                </a:lnTo>
                <a:lnTo>
                  <a:pt x="214" y="317"/>
                </a:lnTo>
                <a:lnTo>
                  <a:pt x="209" y="310"/>
                </a:lnTo>
                <a:lnTo>
                  <a:pt x="202" y="302"/>
                </a:lnTo>
                <a:lnTo>
                  <a:pt x="193" y="296"/>
                </a:lnTo>
                <a:lnTo>
                  <a:pt x="181" y="292"/>
                </a:lnTo>
                <a:lnTo>
                  <a:pt x="168" y="289"/>
                </a:lnTo>
                <a:lnTo>
                  <a:pt x="138" y="282"/>
                </a:lnTo>
                <a:lnTo>
                  <a:pt x="138" y="282"/>
                </a:lnTo>
                <a:lnTo>
                  <a:pt x="115" y="277"/>
                </a:lnTo>
                <a:lnTo>
                  <a:pt x="91" y="271"/>
                </a:lnTo>
                <a:lnTo>
                  <a:pt x="69" y="264"/>
                </a:lnTo>
                <a:lnTo>
                  <a:pt x="57" y="258"/>
                </a:lnTo>
                <a:lnTo>
                  <a:pt x="47" y="254"/>
                </a:lnTo>
                <a:lnTo>
                  <a:pt x="38" y="246"/>
                </a:lnTo>
                <a:lnTo>
                  <a:pt x="29" y="240"/>
                </a:lnTo>
                <a:lnTo>
                  <a:pt x="21" y="231"/>
                </a:lnTo>
                <a:lnTo>
                  <a:pt x="15" y="223"/>
                </a:lnTo>
                <a:lnTo>
                  <a:pt x="9" y="212"/>
                </a:lnTo>
                <a:lnTo>
                  <a:pt x="4" y="201"/>
                </a:lnTo>
                <a:lnTo>
                  <a:pt x="3" y="187"/>
                </a:lnTo>
                <a:lnTo>
                  <a:pt x="1" y="174"/>
                </a:lnTo>
                <a:lnTo>
                  <a:pt x="1" y="174"/>
                </a:lnTo>
                <a:lnTo>
                  <a:pt x="1" y="162"/>
                </a:lnTo>
                <a:lnTo>
                  <a:pt x="3" y="152"/>
                </a:lnTo>
                <a:lnTo>
                  <a:pt x="6" y="142"/>
                </a:lnTo>
                <a:lnTo>
                  <a:pt x="10" y="131"/>
                </a:lnTo>
                <a:lnTo>
                  <a:pt x="15" y="122"/>
                </a:lnTo>
                <a:lnTo>
                  <a:pt x="21" y="114"/>
                </a:lnTo>
                <a:lnTo>
                  <a:pt x="26" y="106"/>
                </a:lnTo>
                <a:lnTo>
                  <a:pt x="34" y="97"/>
                </a:lnTo>
                <a:lnTo>
                  <a:pt x="43" y="92"/>
                </a:lnTo>
                <a:lnTo>
                  <a:pt x="51" y="84"/>
                </a:lnTo>
                <a:lnTo>
                  <a:pt x="62" y="78"/>
                </a:lnTo>
                <a:lnTo>
                  <a:pt x="74" y="74"/>
                </a:lnTo>
                <a:lnTo>
                  <a:pt x="85" y="69"/>
                </a:lnTo>
                <a:lnTo>
                  <a:pt x="97" y="65"/>
                </a:lnTo>
                <a:lnTo>
                  <a:pt x="125" y="59"/>
                </a:lnTo>
                <a:lnTo>
                  <a:pt x="137" y="58"/>
                </a:lnTo>
                <a:lnTo>
                  <a:pt x="137" y="0"/>
                </a:lnTo>
                <a:lnTo>
                  <a:pt x="187" y="0"/>
                </a:lnTo>
                <a:lnTo>
                  <a:pt x="187" y="58"/>
                </a:lnTo>
                <a:lnTo>
                  <a:pt x="200" y="59"/>
                </a:lnTo>
                <a:lnTo>
                  <a:pt x="200" y="59"/>
                </a:lnTo>
                <a:lnTo>
                  <a:pt x="227" y="62"/>
                </a:lnTo>
                <a:lnTo>
                  <a:pt x="252" y="68"/>
                </a:lnTo>
                <a:lnTo>
                  <a:pt x="275" y="74"/>
                </a:lnTo>
                <a:lnTo>
                  <a:pt x="296" y="83"/>
                </a:lnTo>
                <a:lnTo>
                  <a:pt x="267" y="153"/>
                </a:lnTo>
                <a:lnTo>
                  <a:pt x="267" y="153"/>
                </a:lnTo>
                <a:lnTo>
                  <a:pt x="242" y="142"/>
                </a:lnTo>
                <a:lnTo>
                  <a:pt x="216" y="134"/>
                </a:lnTo>
                <a:lnTo>
                  <a:pt x="191" y="130"/>
                </a:lnTo>
                <a:lnTo>
                  <a:pt x="166" y="128"/>
                </a:lnTo>
                <a:lnTo>
                  <a:pt x="166" y="128"/>
                </a:lnTo>
                <a:lnTo>
                  <a:pt x="147" y="130"/>
                </a:lnTo>
                <a:lnTo>
                  <a:pt x="132" y="133"/>
                </a:lnTo>
                <a:lnTo>
                  <a:pt x="122" y="137"/>
                </a:lnTo>
                <a:lnTo>
                  <a:pt x="113" y="143"/>
                </a:lnTo>
                <a:lnTo>
                  <a:pt x="107" y="149"/>
                </a:lnTo>
                <a:lnTo>
                  <a:pt x="104" y="155"/>
                </a:lnTo>
                <a:lnTo>
                  <a:pt x="103" y="161"/>
                </a:lnTo>
                <a:lnTo>
                  <a:pt x="103" y="167"/>
                </a:lnTo>
                <a:lnTo>
                  <a:pt x="103" y="167"/>
                </a:lnTo>
                <a:lnTo>
                  <a:pt x="104" y="177"/>
                </a:lnTo>
                <a:lnTo>
                  <a:pt x="109" y="184"/>
                </a:lnTo>
                <a:lnTo>
                  <a:pt x="116" y="190"/>
                </a:lnTo>
                <a:lnTo>
                  <a:pt x="125" y="196"/>
                </a:lnTo>
                <a:lnTo>
                  <a:pt x="137" y="201"/>
                </a:lnTo>
                <a:lnTo>
                  <a:pt x="149" y="203"/>
                </a:lnTo>
                <a:lnTo>
                  <a:pt x="178" y="209"/>
                </a:lnTo>
                <a:lnTo>
                  <a:pt x="178" y="209"/>
                </a:lnTo>
                <a:lnTo>
                  <a:pt x="206" y="215"/>
                </a:lnTo>
                <a:lnTo>
                  <a:pt x="231" y="223"/>
                </a:lnTo>
                <a:lnTo>
                  <a:pt x="255" y="231"/>
                </a:lnTo>
                <a:lnTo>
                  <a:pt x="265" y="236"/>
                </a:lnTo>
                <a:lnTo>
                  <a:pt x="275" y="242"/>
                </a:lnTo>
                <a:lnTo>
                  <a:pt x="284" y="248"/>
                </a:lnTo>
                <a:lnTo>
                  <a:pt x="293" y="255"/>
                </a:lnTo>
                <a:lnTo>
                  <a:pt x="299" y="262"/>
                </a:lnTo>
                <a:lnTo>
                  <a:pt x="305" y="271"/>
                </a:lnTo>
                <a:lnTo>
                  <a:pt x="309" y="282"/>
                </a:lnTo>
                <a:lnTo>
                  <a:pt x="314" y="292"/>
                </a:lnTo>
                <a:lnTo>
                  <a:pt x="315" y="304"/>
                </a:lnTo>
                <a:lnTo>
                  <a:pt x="317" y="317"/>
                </a:lnTo>
                <a:lnTo>
                  <a:pt x="317" y="317"/>
                </a:lnTo>
                <a:lnTo>
                  <a:pt x="315" y="327"/>
                </a:lnTo>
                <a:lnTo>
                  <a:pt x="314" y="338"/>
                </a:lnTo>
                <a:lnTo>
                  <a:pt x="312" y="348"/>
                </a:lnTo>
                <a:lnTo>
                  <a:pt x="308" y="357"/>
                </a:lnTo>
                <a:lnTo>
                  <a:pt x="303" y="367"/>
                </a:lnTo>
                <a:lnTo>
                  <a:pt x="299" y="374"/>
                </a:lnTo>
                <a:lnTo>
                  <a:pt x="292" y="383"/>
                </a:lnTo>
                <a:lnTo>
                  <a:pt x="286" y="391"/>
                </a:lnTo>
                <a:lnTo>
                  <a:pt x="277" y="398"/>
                </a:lnTo>
                <a:lnTo>
                  <a:pt x="268" y="404"/>
                </a:lnTo>
                <a:lnTo>
                  <a:pt x="259" y="410"/>
                </a:lnTo>
                <a:lnTo>
                  <a:pt x="249" y="416"/>
                </a:lnTo>
                <a:lnTo>
                  <a:pt x="225" y="424"/>
                </a:lnTo>
                <a:lnTo>
                  <a:pt x="199" y="430"/>
                </a:lnTo>
                <a:lnTo>
                  <a:pt x="187" y="432"/>
                </a:lnTo>
                <a:lnTo>
                  <a:pt x="187" y="491"/>
                </a:lnTo>
                <a:lnTo>
                  <a:pt x="137" y="49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DADA3BD-08FF-4C0C-99F2-F8BC213D4FD0}"/>
              </a:ext>
            </a:extLst>
          </p:cNvPr>
          <p:cNvGrpSpPr/>
          <p:nvPr/>
        </p:nvGrpSpPr>
        <p:grpSpPr>
          <a:xfrm>
            <a:off x="-807533" y="5667328"/>
            <a:ext cx="1759398" cy="1588319"/>
            <a:chOff x="-1023910" y="4560720"/>
            <a:chExt cx="1759398" cy="1588319"/>
          </a:xfrm>
          <a:solidFill>
            <a:srgbClr val="0070C0"/>
          </a:solidFill>
        </p:grpSpPr>
        <p:sp>
          <p:nvSpPr>
            <p:cNvPr id="67" name="Freeform 135">
              <a:extLst>
                <a:ext uri="{FF2B5EF4-FFF2-40B4-BE49-F238E27FC236}">
                  <a16:creationId xmlns:a16="http://schemas.microsoft.com/office/drawing/2014/main" id="{8805D520-06C4-46A8-86B1-CD3E9D1B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10" y="4621948"/>
              <a:ext cx="1694568" cy="1527091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36">
              <a:extLst>
                <a:ext uri="{FF2B5EF4-FFF2-40B4-BE49-F238E27FC236}">
                  <a16:creationId xmlns:a16="http://schemas.microsoft.com/office/drawing/2014/main" id="{0AA7A77A-4F0D-497A-8E4E-AD64C86C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56" y="4560720"/>
              <a:ext cx="289932" cy="288130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Freeform 135">
            <a:extLst>
              <a:ext uri="{FF2B5EF4-FFF2-40B4-BE49-F238E27FC236}">
                <a16:creationId xmlns:a16="http://schemas.microsoft.com/office/drawing/2014/main" id="{68695A45-EFB3-48F4-BAA3-BB35C705D811}"/>
              </a:ext>
            </a:extLst>
          </p:cNvPr>
          <p:cNvSpPr>
            <a:spLocks/>
          </p:cNvSpPr>
          <p:nvPr/>
        </p:nvSpPr>
        <p:spPr bwMode="auto">
          <a:xfrm>
            <a:off x="11231228" y="4704695"/>
            <a:ext cx="1694567" cy="1527092"/>
          </a:xfrm>
          <a:custGeom>
            <a:avLst/>
            <a:gdLst>
              <a:gd name="T0" fmla="*/ 153 w 941"/>
              <a:gd name="T1" fmla="*/ 848 h 848"/>
              <a:gd name="T2" fmla="*/ 941 w 941"/>
              <a:gd name="T3" fmla="*/ 75 h 848"/>
              <a:gd name="T4" fmla="*/ 866 w 941"/>
              <a:gd name="T5" fmla="*/ 0 h 848"/>
              <a:gd name="T6" fmla="*/ 0 w 941"/>
              <a:gd name="T7" fmla="*/ 848 h 848"/>
              <a:gd name="T8" fmla="*/ 153 w 941"/>
              <a:gd name="T9" fmla="*/ 848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1" h="848">
                <a:moveTo>
                  <a:pt x="153" y="848"/>
                </a:moveTo>
                <a:lnTo>
                  <a:pt x="941" y="75"/>
                </a:lnTo>
                <a:lnTo>
                  <a:pt x="866" y="0"/>
                </a:lnTo>
                <a:lnTo>
                  <a:pt x="0" y="848"/>
                </a:lnTo>
                <a:lnTo>
                  <a:pt x="153" y="8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6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/>
      <p:bldP spid="64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5D66668-15B4-41E6-9387-25969365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7" y="1381539"/>
            <a:ext cx="10684565" cy="4437478"/>
          </a:xfrm>
          <a:prstGeom prst="rect">
            <a:avLst/>
          </a:prstGeom>
        </p:spPr>
      </p:pic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4D5EB0B7-CF57-4FF3-9BD0-56EEEC5AF7D2}"/>
              </a:ext>
            </a:extLst>
          </p:cNvPr>
          <p:cNvSpPr/>
          <p:nvPr/>
        </p:nvSpPr>
        <p:spPr>
          <a:xfrm>
            <a:off x="3756991" y="1038983"/>
            <a:ext cx="6561170" cy="5317628"/>
          </a:xfrm>
          <a:prstGeom prst="parallelogram">
            <a:avLst>
              <a:gd name="adj" fmla="val 17111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254000" dist="127000" dir="27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F80AFB8-5C6E-4E8E-BE8B-197C9DB2D1A9}"/>
              </a:ext>
            </a:extLst>
          </p:cNvPr>
          <p:cNvSpPr/>
          <p:nvPr/>
        </p:nvSpPr>
        <p:spPr>
          <a:xfrm>
            <a:off x="5006339" y="2423421"/>
            <a:ext cx="4385467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78C458C-413A-458F-AD03-9AA83CC33C63}"/>
              </a:ext>
            </a:extLst>
          </p:cNvPr>
          <p:cNvSpPr txBox="1"/>
          <p:nvPr/>
        </p:nvSpPr>
        <p:spPr>
          <a:xfrm>
            <a:off x="5006339" y="1476718"/>
            <a:ext cx="18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tx2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PREFACE</a:t>
            </a:r>
            <a:endParaRPr lang="zh-CN" altLang="en-US" sz="3600" b="1" dirty="0"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739855C-9FB9-42E8-BA08-9FC69FDEFAA3}"/>
              </a:ext>
            </a:extLst>
          </p:cNvPr>
          <p:cNvCxnSpPr>
            <a:cxnSpLocks/>
          </p:cNvCxnSpPr>
          <p:nvPr/>
        </p:nvCxnSpPr>
        <p:spPr>
          <a:xfrm>
            <a:off x="5155521" y="2123049"/>
            <a:ext cx="154432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BA4E3C-2865-414C-BE4C-E3A88C560AF9}"/>
              </a:ext>
            </a:extLst>
          </p:cNvPr>
          <p:cNvGrpSpPr/>
          <p:nvPr/>
        </p:nvGrpSpPr>
        <p:grpSpPr>
          <a:xfrm>
            <a:off x="8486160" y="1334609"/>
            <a:ext cx="2683239" cy="2422330"/>
            <a:chOff x="4187245" y="4195175"/>
            <a:chExt cx="2683239" cy="2422330"/>
          </a:xfrm>
          <a:solidFill>
            <a:schemeClr val="bg1">
              <a:lumMod val="85000"/>
            </a:schemeClr>
          </a:solidFill>
        </p:grpSpPr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06BAE75B-7740-4BD7-8D47-DBA8E051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ECFB01D2-651F-416F-ABA3-A93EF7A2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424817D-AEBF-478B-8516-54829A38D4A1}"/>
              </a:ext>
            </a:extLst>
          </p:cNvPr>
          <p:cNvGrpSpPr/>
          <p:nvPr/>
        </p:nvGrpSpPr>
        <p:grpSpPr>
          <a:xfrm>
            <a:off x="0" y="3743706"/>
            <a:ext cx="12192000" cy="3114294"/>
            <a:chOff x="0" y="3743706"/>
            <a:chExt cx="12192000" cy="311429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AB11CE-E8D8-46FB-8B2E-B084B0C7E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63"/>
            <a:stretch/>
          </p:blipFill>
          <p:spPr>
            <a:xfrm>
              <a:off x="0" y="3757660"/>
              <a:ext cx="12192000" cy="310034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3F28124-F363-4CD8-A349-D7AB0B42DA6D}"/>
                </a:ext>
              </a:extLst>
            </p:cNvPr>
            <p:cNvSpPr/>
            <p:nvPr/>
          </p:nvSpPr>
          <p:spPr>
            <a:xfrm>
              <a:off x="0" y="3743706"/>
              <a:ext cx="12192000" cy="3114294"/>
            </a:xfrm>
            <a:prstGeom prst="rect">
              <a:avLst/>
            </a:prstGeom>
            <a:solidFill>
              <a:srgbClr val="0070C0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文本框 2"/>
          <p:cNvSpPr txBox="1"/>
          <p:nvPr/>
        </p:nvSpPr>
        <p:spPr>
          <a:xfrm>
            <a:off x="1173354" y="4324139"/>
            <a:ext cx="52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Freeform 13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5F49D240-0DF0-4426-963F-71E0B0482907}"/>
              </a:ext>
            </a:extLst>
          </p:cNvPr>
          <p:cNvSpPr>
            <a:spLocks/>
          </p:cNvSpPr>
          <p:nvPr/>
        </p:nvSpPr>
        <p:spPr bwMode="auto">
          <a:xfrm>
            <a:off x="5788400" y="2294663"/>
            <a:ext cx="5701538" cy="4237704"/>
          </a:xfrm>
          <a:custGeom>
            <a:avLst/>
            <a:gdLst>
              <a:gd name="T0" fmla="*/ 2001 w 2076"/>
              <a:gd name="T1" fmla="*/ 0 h 1543"/>
              <a:gd name="T2" fmla="*/ 1687 w 2076"/>
              <a:gd name="T3" fmla="*/ 313 h 1543"/>
              <a:gd name="T4" fmla="*/ 1472 w 2076"/>
              <a:gd name="T5" fmla="*/ 98 h 1543"/>
              <a:gd name="T6" fmla="*/ 0 w 2076"/>
              <a:gd name="T7" fmla="*/ 1543 h 1543"/>
              <a:gd name="T8" fmla="*/ 153 w 2076"/>
              <a:gd name="T9" fmla="*/ 1543 h 1543"/>
              <a:gd name="T10" fmla="*/ 1472 w 2076"/>
              <a:gd name="T11" fmla="*/ 248 h 1543"/>
              <a:gd name="T12" fmla="*/ 1687 w 2076"/>
              <a:gd name="T13" fmla="*/ 463 h 1543"/>
              <a:gd name="T14" fmla="*/ 2076 w 2076"/>
              <a:gd name="T15" fmla="*/ 75 h 1543"/>
              <a:gd name="T16" fmla="*/ 2001 w 2076"/>
              <a:gd name="T17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6" h="1543">
                <a:moveTo>
                  <a:pt x="2001" y="0"/>
                </a:moveTo>
                <a:lnTo>
                  <a:pt x="1687" y="313"/>
                </a:lnTo>
                <a:lnTo>
                  <a:pt x="1472" y="98"/>
                </a:lnTo>
                <a:lnTo>
                  <a:pt x="0" y="1543"/>
                </a:lnTo>
                <a:lnTo>
                  <a:pt x="153" y="1543"/>
                </a:lnTo>
                <a:lnTo>
                  <a:pt x="1472" y="248"/>
                </a:lnTo>
                <a:lnTo>
                  <a:pt x="1687" y="463"/>
                </a:lnTo>
                <a:lnTo>
                  <a:pt x="2076" y="75"/>
                </a:lnTo>
                <a:lnTo>
                  <a:pt x="20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133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EB6FE3DB-9025-46BC-8E7C-F494C724329D}"/>
              </a:ext>
            </a:extLst>
          </p:cNvPr>
          <p:cNvSpPr>
            <a:spLocks/>
          </p:cNvSpPr>
          <p:nvPr/>
        </p:nvSpPr>
        <p:spPr bwMode="auto">
          <a:xfrm>
            <a:off x="8238194" y="3939759"/>
            <a:ext cx="2993582" cy="2735420"/>
          </a:xfrm>
          <a:custGeom>
            <a:avLst/>
            <a:gdLst>
              <a:gd name="T0" fmla="*/ 153 w 1090"/>
              <a:gd name="T1" fmla="*/ 996 h 996"/>
              <a:gd name="T2" fmla="*/ 1090 w 1090"/>
              <a:gd name="T3" fmla="*/ 77 h 996"/>
              <a:gd name="T4" fmla="*/ 1013 w 1090"/>
              <a:gd name="T5" fmla="*/ 0 h 996"/>
              <a:gd name="T6" fmla="*/ 0 w 1090"/>
              <a:gd name="T7" fmla="*/ 996 h 996"/>
              <a:gd name="T8" fmla="*/ 153 w 1090"/>
              <a:gd name="T9" fmla="*/ 996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996">
                <a:moveTo>
                  <a:pt x="153" y="996"/>
                </a:moveTo>
                <a:lnTo>
                  <a:pt x="1090" y="77"/>
                </a:lnTo>
                <a:lnTo>
                  <a:pt x="1013" y="0"/>
                </a:lnTo>
                <a:lnTo>
                  <a:pt x="0" y="996"/>
                </a:lnTo>
                <a:lnTo>
                  <a:pt x="153" y="9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34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6DF1FBE1-9C33-4B89-80C9-3271C44E6A47}"/>
              </a:ext>
            </a:extLst>
          </p:cNvPr>
          <p:cNvSpPr>
            <a:spLocks/>
          </p:cNvSpPr>
          <p:nvPr/>
        </p:nvSpPr>
        <p:spPr bwMode="auto">
          <a:xfrm>
            <a:off x="11489938" y="178733"/>
            <a:ext cx="439425" cy="444918"/>
          </a:xfrm>
          <a:custGeom>
            <a:avLst/>
            <a:gdLst>
              <a:gd name="T0" fmla="*/ 160 w 160"/>
              <a:gd name="T1" fmla="*/ 0 h 162"/>
              <a:gd name="T2" fmla="*/ 160 w 160"/>
              <a:gd name="T3" fmla="*/ 162 h 162"/>
              <a:gd name="T4" fmla="*/ 0 w 160"/>
              <a:gd name="T5" fmla="*/ 0 h 162"/>
              <a:gd name="T6" fmla="*/ 160 w 160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162">
                <a:moveTo>
                  <a:pt x="160" y="0"/>
                </a:moveTo>
                <a:lnTo>
                  <a:pt x="160" y="162"/>
                </a:lnTo>
                <a:lnTo>
                  <a:pt x="0" y="0"/>
                </a:lnTo>
                <a:lnTo>
                  <a:pt x="16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140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7CCF024F-CA45-4982-8D8E-0962C67CBFAA}"/>
              </a:ext>
            </a:extLst>
          </p:cNvPr>
          <p:cNvSpPr>
            <a:spLocks/>
          </p:cNvSpPr>
          <p:nvPr/>
        </p:nvSpPr>
        <p:spPr bwMode="auto">
          <a:xfrm>
            <a:off x="9668383" y="863723"/>
            <a:ext cx="608028" cy="941772"/>
          </a:xfrm>
          <a:custGeom>
            <a:avLst/>
            <a:gdLst>
              <a:gd name="T0" fmla="*/ 124 w 317"/>
              <a:gd name="T1" fmla="*/ 432 h 491"/>
              <a:gd name="T2" fmla="*/ 56 w 317"/>
              <a:gd name="T3" fmla="*/ 421 h 491"/>
              <a:gd name="T4" fmla="*/ 0 w 317"/>
              <a:gd name="T5" fmla="*/ 402 h 491"/>
              <a:gd name="T6" fmla="*/ 44 w 317"/>
              <a:gd name="T7" fmla="*/ 339 h 491"/>
              <a:gd name="T8" fmla="*/ 106 w 317"/>
              <a:gd name="T9" fmla="*/ 357 h 491"/>
              <a:gd name="T10" fmla="*/ 152 w 317"/>
              <a:gd name="T11" fmla="*/ 361 h 491"/>
              <a:gd name="T12" fmla="*/ 178 w 317"/>
              <a:gd name="T13" fmla="*/ 360 h 491"/>
              <a:gd name="T14" fmla="*/ 208 w 317"/>
              <a:gd name="T15" fmla="*/ 346 h 491"/>
              <a:gd name="T16" fmla="*/ 215 w 317"/>
              <a:gd name="T17" fmla="*/ 333 h 491"/>
              <a:gd name="T18" fmla="*/ 214 w 317"/>
              <a:gd name="T19" fmla="*/ 317 h 491"/>
              <a:gd name="T20" fmla="*/ 193 w 317"/>
              <a:gd name="T21" fmla="*/ 296 h 491"/>
              <a:gd name="T22" fmla="*/ 138 w 317"/>
              <a:gd name="T23" fmla="*/ 282 h 491"/>
              <a:gd name="T24" fmla="*/ 91 w 317"/>
              <a:gd name="T25" fmla="*/ 271 h 491"/>
              <a:gd name="T26" fmla="*/ 47 w 317"/>
              <a:gd name="T27" fmla="*/ 254 h 491"/>
              <a:gd name="T28" fmla="*/ 21 w 317"/>
              <a:gd name="T29" fmla="*/ 231 h 491"/>
              <a:gd name="T30" fmla="*/ 4 w 317"/>
              <a:gd name="T31" fmla="*/ 201 h 491"/>
              <a:gd name="T32" fmla="*/ 1 w 317"/>
              <a:gd name="T33" fmla="*/ 174 h 491"/>
              <a:gd name="T34" fmla="*/ 6 w 317"/>
              <a:gd name="T35" fmla="*/ 142 h 491"/>
              <a:gd name="T36" fmla="*/ 21 w 317"/>
              <a:gd name="T37" fmla="*/ 114 h 491"/>
              <a:gd name="T38" fmla="*/ 43 w 317"/>
              <a:gd name="T39" fmla="*/ 92 h 491"/>
              <a:gd name="T40" fmla="*/ 74 w 317"/>
              <a:gd name="T41" fmla="*/ 74 h 491"/>
              <a:gd name="T42" fmla="*/ 125 w 317"/>
              <a:gd name="T43" fmla="*/ 59 h 491"/>
              <a:gd name="T44" fmla="*/ 187 w 317"/>
              <a:gd name="T45" fmla="*/ 0 h 491"/>
              <a:gd name="T46" fmla="*/ 200 w 317"/>
              <a:gd name="T47" fmla="*/ 59 h 491"/>
              <a:gd name="T48" fmla="*/ 275 w 317"/>
              <a:gd name="T49" fmla="*/ 74 h 491"/>
              <a:gd name="T50" fmla="*/ 267 w 317"/>
              <a:gd name="T51" fmla="*/ 153 h 491"/>
              <a:gd name="T52" fmla="*/ 191 w 317"/>
              <a:gd name="T53" fmla="*/ 130 h 491"/>
              <a:gd name="T54" fmla="*/ 147 w 317"/>
              <a:gd name="T55" fmla="*/ 130 h 491"/>
              <a:gd name="T56" fmla="*/ 113 w 317"/>
              <a:gd name="T57" fmla="*/ 143 h 491"/>
              <a:gd name="T58" fmla="*/ 103 w 317"/>
              <a:gd name="T59" fmla="*/ 161 h 491"/>
              <a:gd name="T60" fmla="*/ 104 w 317"/>
              <a:gd name="T61" fmla="*/ 177 h 491"/>
              <a:gd name="T62" fmla="*/ 125 w 317"/>
              <a:gd name="T63" fmla="*/ 196 h 491"/>
              <a:gd name="T64" fmla="*/ 178 w 317"/>
              <a:gd name="T65" fmla="*/ 209 h 491"/>
              <a:gd name="T66" fmla="*/ 231 w 317"/>
              <a:gd name="T67" fmla="*/ 223 h 491"/>
              <a:gd name="T68" fmla="*/ 275 w 317"/>
              <a:gd name="T69" fmla="*/ 242 h 491"/>
              <a:gd name="T70" fmla="*/ 299 w 317"/>
              <a:gd name="T71" fmla="*/ 262 h 491"/>
              <a:gd name="T72" fmla="*/ 314 w 317"/>
              <a:gd name="T73" fmla="*/ 292 h 491"/>
              <a:gd name="T74" fmla="*/ 317 w 317"/>
              <a:gd name="T75" fmla="*/ 317 h 491"/>
              <a:gd name="T76" fmla="*/ 312 w 317"/>
              <a:gd name="T77" fmla="*/ 348 h 491"/>
              <a:gd name="T78" fmla="*/ 299 w 317"/>
              <a:gd name="T79" fmla="*/ 374 h 491"/>
              <a:gd name="T80" fmla="*/ 277 w 317"/>
              <a:gd name="T81" fmla="*/ 398 h 491"/>
              <a:gd name="T82" fmla="*/ 249 w 317"/>
              <a:gd name="T83" fmla="*/ 416 h 491"/>
              <a:gd name="T84" fmla="*/ 187 w 317"/>
              <a:gd name="T85" fmla="*/ 432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491">
                <a:moveTo>
                  <a:pt x="137" y="491"/>
                </a:moveTo>
                <a:lnTo>
                  <a:pt x="137" y="433"/>
                </a:lnTo>
                <a:lnTo>
                  <a:pt x="124" y="432"/>
                </a:lnTo>
                <a:lnTo>
                  <a:pt x="124" y="432"/>
                </a:lnTo>
                <a:lnTo>
                  <a:pt x="90" y="429"/>
                </a:lnTo>
                <a:lnTo>
                  <a:pt x="56" y="421"/>
                </a:lnTo>
                <a:lnTo>
                  <a:pt x="25" y="413"/>
                </a:lnTo>
                <a:lnTo>
                  <a:pt x="12" y="408"/>
                </a:lnTo>
                <a:lnTo>
                  <a:pt x="0" y="402"/>
                </a:lnTo>
                <a:lnTo>
                  <a:pt x="31" y="332"/>
                </a:lnTo>
                <a:lnTo>
                  <a:pt x="31" y="332"/>
                </a:lnTo>
                <a:lnTo>
                  <a:pt x="44" y="339"/>
                </a:lnTo>
                <a:lnTo>
                  <a:pt x="59" y="345"/>
                </a:lnTo>
                <a:lnTo>
                  <a:pt x="90" y="354"/>
                </a:lnTo>
                <a:lnTo>
                  <a:pt x="106" y="357"/>
                </a:lnTo>
                <a:lnTo>
                  <a:pt x="121" y="360"/>
                </a:lnTo>
                <a:lnTo>
                  <a:pt x="137" y="361"/>
                </a:lnTo>
                <a:lnTo>
                  <a:pt x="152" y="361"/>
                </a:lnTo>
                <a:lnTo>
                  <a:pt x="152" y="361"/>
                </a:lnTo>
                <a:lnTo>
                  <a:pt x="168" y="361"/>
                </a:lnTo>
                <a:lnTo>
                  <a:pt x="178" y="360"/>
                </a:lnTo>
                <a:lnTo>
                  <a:pt x="188" y="357"/>
                </a:lnTo>
                <a:lnTo>
                  <a:pt x="199" y="354"/>
                </a:lnTo>
                <a:lnTo>
                  <a:pt x="208" y="346"/>
                </a:lnTo>
                <a:lnTo>
                  <a:pt x="211" y="343"/>
                </a:lnTo>
                <a:lnTo>
                  <a:pt x="214" y="339"/>
                </a:lnTo>
                <a:lnTo>
                  <a:pt x="215" y="333"/>
                </a:lnTo>
                <a:lnTo>
                  <a:pt x="215" y="327"/>
                </a:lnTo>
                <a:lnTo>
                  <a:pt x="215" y="327"/>
                </a:lnTo>
                <a:lnTo>
                  <a:pt x="214" y="317"/>
                </a:lnTo>
                <a:lnTo>
                  <a:pt x="209" y="310"/>
                </a:lnTo>
                <a:lnTo>
                  <a:pt x="202" y="302"/>
                </a:lnTo>
                <a:lnTo>
                  <a:pt x="193" y="296"/>
                </a:lnTo>
                <a:lnTo>
                  <a:pt x="181" y="292"/>
                </a:lnTo>
                <a:lnTo>
                  <a:pt x="168" y="289"/>
                </a:lnTo>
                <a:lnTo>
                  <a:pt x="138" y="282"/>
                </a:lnTo>
                <a:lnTo>
                  <a:pt x="138" y="282"/>
                </a:lnTo>
                <a:lnTo>
                  <a:pt x="115" y="277"/>
                </a:lnTo>
                <a:lnTo>
                  <a:pt x="91" y="271"/>
                </a:lnTo>
                <a:lnTo>
                  <a:pt x="69" y="264"/>
                </a:lnTo>
                <a:lnTo>
                  <a:pt x="57" y="258"/>
                </a:lnTo>
                <a:lnTo>
                  <a:pt x="47" y="254"/>
                </a:lnTo>
                <a:lnTo>
                  <a:pt x="38" y="246"/>
                </a:lnTo>
                <a:lnTo>
                  <a:pt x="29" y="240"/>
                </a:lnTo>
                <a:lnTo>
                  <a:pt x="21" y="231"/>
                </a:lnTo>
                <a:lnTo>
                  <a:pt x="15" y="223"/>
                </a:lnTo>
                <a:lnTo>
                  <a:pt x="9" y="212"/>
                </a:lnTo>
                <a:lnTo>
                  <a:pt x="4" y="201"/>
                </a:lnTo>
                <a:lnTo>
                  <a:pt x="3" y="187"/>
                </a:lnTo>
                <a:lnTo>
                  <a:pt x="1" y="174"/>
                </a:lnTo>
                <a:lnTo>
                  <a:pt x="1" y="174"/>
                </a:lnTo>
                <a:lnTo>
                  <a:pt x="1" y="162"/>
                </a:lnTo>
                <a:lnTo>
                  <a:pt x="3" y="152"/>
                </a:lnTo>
                <a:lnTo>
                  <a:pt x="6" y="142"/>
                </a:lnTo>
                <a:lnTo>
                  <a:pt x="10" y="131"/>
                </a:lnTo>
                <a:lnTo>
                  <a:pt x="15" y="122"/>
                </a:lnTo>
                <a:lnTo>
                  <a:pt x="21" y="114"/>
                </a:lnTo>
                <a:lnTo>
                  <a:pt x="26" y="106"/>
                </a:lnTo>
                <a:lnTo>
                  <a:pt x="34" y="97"/>
                </a:lnTo>
                <a:lnTo>
                  <a:pt x="43" y="92"/>
                </a:lnTo>
                <a:lnTo>
                  <a:pt x="51" y="84"/>
                </a:lnTo>
                <a:lnTo>
                  <a:pt x="62" y="78"/>
                </a:lnTo>
                <a:lnTo>
                  <a:pt x="74" y="74"/>
                </a:lnTo>
                <a:lnTo>
                  <a:pt x="85" y="69"/>
                </a:lnTo>
                <a:lnTo>
                  <a:pt x="97" y="65"/>
                </a:lnTo>
                <a:lnTo>
                  <a:pt x="125" y="59"/>
                </a:lnTo>
                <a:lnTo>
                  <a:pt x="137" y="58"/>
                </a:lnTo>
                <a:lnTo>
                  <a:pt x="137" y="0"/>
                </a:lnTo>
                <a:lnTo>
                  <a:pt x="187" y="0"/>
                </a:lnTo>
                <a:lnTo>
                  <a:pt x="187" y="58"/>
                </a:lnTo>
                <a:lnTo>
                  <a:pt x="200" y="59"/>
                </a:lnTo>
                <a:lnTo>
                  <a:pt x="200" y="59"/>
                </a:lnTo>
                <a:lnTo>
                  <a:pt x="227" y="62"/>
                </a:lnTo>
                <a:lnTo>
                  <a:pt x="252" y="68"/>
                </a:lnTo>
                <a:lnTo>
                  <a:pt x="275" y="74"/>
                </a:lnTo>
                <a:lnTo>
                  <a:pt x="296" y="83"/>
                </a:lnTo>
                <a:lnTo>
                  <a:pt x="267" y="153"/>
                </a:lnTo>
                <a:lnTo>
                  <a:pt x="267" y="153"/>
                </a:lnTo>
                <a:lnTo>
                  <a:pt x="242" y="142"/>
                </a:lnTo>
                <a:lnTo>
                  <a:pt x="216" y="134"/>
                </a:lnTo>
                <a:lnTo>
                  <a:pt x="191" y="130"/>
                </a:lnTo>
                <a:lnTo>
                  <a:pt x="166" y="128"/>
                </a:lnTo>
                <a:lnTo>
                  <a:pt x="166" y="128"/>
                </a:lnTo>
                <a:lnTo>
                  <a:pt x="147" y="130"/>
                </a:lnTo>
                <a:lnTo>
                  <a:pt x="132" y="133"/>
                </a:lnTo>
                <a:lnTo>
                  <a:pt x="122" y="137"/>
                </a:lnTo>
                <a:lnTo>
                  <a:pt x="113" y="143"/>
                </a:lnTo>
                <a:lnTo>
                  <a:pt x="107" y="149"/>
                </a:lnTo>
                <a:lnTo>
                  <a:pt x="104" y="155"/>
                </a:lnTo>
                <a:lnTo>
                  <a:pt x="103" y="161"/>
                </a:lnTo>
                <a:lnTo>
                  <a:pt x="103" y="167"/>
                </a:lnTo>
                <a:lnTo>
                  <a:pt x="103" y="167"/>
                </a:lnTo>
                <a:lnTo>
                  <a:pt x="104" y="177"/>
                </a:lnTo>
                <a:lnTo>
                  <a:pt x="109" y="184"/>
                </a:lnTo>
                <a:lnTo>
                  <a:pt x="116" y="190"/>
                </a:lnTo>
                <a:lnTo>
                  <a:pt x="125" y="196"/>
                </a:lnTo>
                <a:lnTo>
                  <a:pt x="137" y="201"/>
                </a:lnTo>
                <a:lnTo>
                  <a:pt x="149" y="203"/>
                </a:lnTo>
                <a:lnTo>
                  <a:pt x="178" y="209"/>
                </a:lnTo>
                <a:lnTo>
                  <a:pt x="178" y="209"/>
                </a:lnTo>
                <a:lnTo>
                  <a:pt x="206" y="215"/>
                </a:lnTo>
                <a:lnTo>
                  <a:pt x="231" y="223"/>
                </a:lnTo>
                <a:lnTo>
                  <a:pt x="255" y="231"/>
                </a:lnTo>
                <a:lnTo>
                  <a:pt x="265" y="236"/>
                </a:lnTo>
                <a:lnTo>
                  <a:pt x="275" y="242"/>
                </a:lnTo>
                <a:lnTo>
                  <a:pt x="284" y="248"/>
                </a:lnTo>
                <a:lnTo>
                  <a:pt x="293" y="255"/>
                </a:lnTo>
                <a:lnTo>
                  <a:pt x="299" y="262"/>
                </a:lnTo>
                <a:lnTo>
                  <a:pt x="305" y="271"/>
                </a:lnTo>
                <a:lnTo>
                  <a:pt x="309" y="282"/>
                </a:lnTo>
                <a:lnTo>
                  <a:pt x="314" y="292"/>
                </a:lnTo>
                <a:lnTo>
                  <a:pt x="315" y="304"/>
                </a:lnTo>
                <a:lnTo>
                  <a:pt x="317" y="317"/>
                </a:lnTo>
                <a:lnTo>
                  <a:pt x="317" y="317"/>
                </a:lnTo>
                <a:lnTo>
                  <a:pt x="315" y="327"/>
                </a:lnTo>
                <a:lnTo>
                  <a:pt x="314" y="338"/>
                </a:lnTo>
                <a:lnTo>
                  <a:pt x="312" y="348"/>
                </a:lnTo>
                <a:lnTo>
                  <a:pt x="308" y="357"/>
                </a:lnTo>
                <a:lnTo>
                  <a:pt x="303" y="367"/>
                </a:lnTo>
                <a:lnTo>
                  <a:pt x="299" y="374"/>
                </a:lnTo>
                <a:lnTo>
                  <a:pt x="292" y="383"/>
                </a:lnTo>
                <a:lnTo>
                  <a:pt x="286" y="391"/>
                </a:lnTo>
                <a:lnTo>
                  <a:pt x="277" y="398"/>
                </a:lnTo>
                <a:lnTo>
                  <a:pt x="268" y="404"/>
                </a:lnTo>
                <a:lnTo>
                  <a:pt x="259" y="410"/>
                </a:lnTo>
                <a:lnTo>
                  <a:pt x="249" y="416"/>
                </a:lnTo>
                <a:lnTo>
                  <a:pt x="225" y="424"/>
                </a:lnTo>
                <a:lnTo>
                  <a:pt x="199" y="430"/>
                </a:lnTo>
                <a:lnTo>
                  <a:pt x="187" y="432"/>
                </a:lnTo>
                <a:lnTo>
                  <a:pt x="187" y="491"/>
                </a:lnTo>
                <a:lnTo>
                  <a:pt x="137" y="49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Freeform 142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FF4D4788-0986-44A9-B935-3083F1FB94A4}"/>
              </a:ext>
            </a:extLst>
          </p:cNvPr>
          <p:cNvSpPr>
            <a:spLocks/>
          </p:cNvSpPr>
          <p:nvPr/>
        </p:nvSpPr>
        <p:spPr bwMode="auto">
          <a:xfrm>
            <a:off x="10348638" y="5661060"/>
            <a:ext cx="625458" cy="591982"/>
          </a:xfrm>
          <a:custGeom>
            <a:avLst/>
            <a:gdLst>
              <a:gd name="T0" fmla="*/ 355 w 355"/>
              <a:gd name="T1" fmla="*/ 278 h 336"/>
              <a:gd name="T2" fmla="*/ 343 w 355"/>
              <a:gd name="T3" fmla="*/ 292 h 336"/>
              <a:gd name="T4" fmla="*/ 314 w 355"/>
              <a:gd name="T5" fmla="*/ 314 h 336"/>
              <a:gd name="T6" fmla="*/ 281 w 355"/>
              <a:gd name="T7" fmla="*/ 328 h 336"/>
              <a:gd name="T8" fmla="*/ 243 w 355"/>
              <a:gd name="T9" fmla="*/ 336 h 336"/>
              <a:gd name="T10" fmla="*/ 221 w 355"/>
              <a:gd name="T11" fmla="*/ 336 h 336"/>
              <a:gd name="T12" fmla="*/ 192 w 355"/>
              <a:gd name="T13" fmla="*/ 334 h 336"/>
              <a:gd name="T14" fmla="*/ 164 w 355"/>
              <a:gd name="T15" fmla="*/ 328 h 336"/>
              <a:gd name="T16" fmla="*/ 139 w 355"/>
              <a:gd name="T17" fmla="*/ 318 h 336"/>
              <a:gd name="T18" fmla="*/ 115 w 355"/>
              <a:gd name="T19" fmla="*/ 305 h 336"/>
              <a:gd name="T20" fmla="*/ 94 w 355"/>
              <a:gd name="T21" fmla="*/ 287 h 336"/>
              <a:gd name="T22" fmla="*/ 77 w 355"/>
              <a:gd name="T23" fmla="*/ 268 h 336"/>
              <a:gd name="T24" fmla="*/ 63 w 355"/>
              <a:gd name="T25" fmla="*/ 245 h 336"/>
              <a:gd name="T26" fmla="*/ 53 w 355"/>
              <a:gd name="T27" fmla="*/ 219 h 336"/>
              <a:gd name="T28" fmla="*/ 0 w 355"/>
              <a:gd name="T29" fmla="*/ 181 h 336"/>
              <a:gd name="T30" fmla="*/ 46 w 355"/>
              <a:gd name="T31" fmla="*/ 181 h 336"/>
              <a:gd name="T32" fmla="*/ 46 w 355"/>
              <a:gd name="T33" fmla="*/ 168 h 336"/>
              <a:gd name="T34" fmla="*/ 0 w 355"/>
              <a:gd name="T35" fmla="*/ 156 h 336"/>
              <a:gd name="T36" fmla="*/ 53 w 355"/>
              <a:gd name="T37" fmla="*/ 116 h 336"/>
              <a:gd name="T38" fmla="*/ 57 w 355"/>
              <a:gd name="T39" fmla="*/ 105 h 336"/>
              <a:gd name="T40" fmla="*/ 69 w 355"/>
              <a:gd name="T41" fmla="*/ 80 h 336"/>
              <a:gd name="T42" fmla="*/ 85 w 355"/>
              <a:gd name="T43" fmla="*/ 59 h 336"/>
              <a:gd name="T44" fmla="*/ 105 w 355"/>
              <a:gd name="T45" fmla="*/ 40 h 336"/>
              <a:gd name="T46" fmla="*/ 125 w 355"/>
              <a:gd name="T47" fmla="*/ 25 h 336"/>
              <a:gd name="T48" fmla="*/ 150 w 355"/>
              <a:gd name="T49" fmla="*/ 13 h 336"/>
              <a:gd name="T50" fmla="*/ 177 w 355"/>
              <a:gd name="T51" fmla="*/ 4 h 336"/>
              <a:gd name="T52" fmla="*/ 206 w 355"/>
              <a:gd name="T53" fmla="*/ 1 h 336"/>
              <a:gd name="T54" fmla="*/ 221 w 355"/>
              <a:gd name="T55" fmla="*/ 0 h 336"/>
              <a:gd name="T56" fmla="*/ 262 w 355"/>
              <a:gd name="T57" fmla="*/ 4 h 336"/>
              <a:gd name="T58" fmla="*/ 298 w 355"/>
              <a:gd name="T59" fmla="*/ 15 h 336"/>
              <a:gd name="T60" fmla="*/ 330 w 355"/>
              <a:gd name="T61" fmla="*/ 34 h 336"/>
              <a:gd name="T62" fmla="*/ 355 w 355"/>
              <a:gd name="T63" fmla="*/ 57 h 336"/>
              <a:gd name="T64" fmla="*/ 308 w 355"/>
              <a:gd name="T65" fmla="*/ 103 h 336"/>
              <a:gd name="T66" fmla="*/ 290 w 355"/>
              <a:gd name="T67" fmla="*/ 85 h 336"/>
              <a:gd name="T68" fmla="*/ 270 w 355"/>
              <a:gd name="T69" fmla="*/ 74 h 336"/>
              <a:gd name="T70" fmla="*/ 249 w 355"/>
              <a:gd name="T71" fmla="*/ 66 h 336"/>
              <a:gd name="T72" fmla="*/ 225 w 355"/>
              <a:gd name="T73" fmla="*/ 65 h 336"/>
              <a:gd name="T74" fmla="*/ 211 w 355"/>
              <a:gd name="T75" fmla="*/ 65 h 336"/>
              <a:gd name="T76" fmla="*/ 183 w 355"/>
              <a:gd name="T77" fmla="*/ 72 h 336"/>
              <a:gd name="T78" fmla="*/ 159 w 355"/>
              <a:gd name="T79" fmla="*/ 85 h 336"/>
              <a:gd name="T80" fmla="*/ 140 w 355"/>
              <a:gd name="T81" fmla="*/ 105 h 336"/>
              <a:gd name="T82" fmla="*/ 250 w 355"/>
              <a:gd name="T83" fmla="*/ 116 h 336"/>
              <a:gd name="T84" fmla="*/ 122 w 355"/>
              <a:gd name="T85" fmla="*/ 156 h 336"/>
              <a:gd name="T86" fmla="*/ 121 w 355"/>
              <a:gd name="T87" fmla="*/ 168 h 336"/>
              <a:gd name="T88" fmla="*/ 122 w 355"/>
              <a:gd name="T89" fmla="*/ 181 h 336"/>
              <a:gd name="T90" fmla="*/ 250 w 355"/>
              <a:gd name="T91" fmla="*/ 219 h 336"/>
              <a:gd name="T92" fmla="*/ 134 w 355"/>
              <a:gd name="T93" fmla="*/ 219 h 336"/>
              <a:gd name="T94" fmla="*/ 149 w 355"/>
              <a:gd name="T95" fmla="*/ 242 h 336"/>
              <a:gd name="T96" fmla="*/ 171 w 355"/>
              <a:gd name="T97" fmla="*/ 258 h 336"/>
              <a:gd name="T98" fmla="*/ 196 w 355"/>
              <a:gd name="T99" fmla="*/ 268 h 336"/>
              <a:gd name="T100" fmla="*/ 225 w 355"/>
              <a:gd name="T101" fmla="*/ 272 h 336"/>
              <a:gd name="T102" fmla="*/ 237 w 355"/>
              <a:gd name="T103" fmla="*/ 271 h 336"/>
              <a:gd name="T104" fmla="*/ 259 w 355"/>
              <a:gd name="T105" fmla="*/ 267 h 336"/>
              <a:gd name="T106" fmla="*/ 280 w 355"/>
              <a:gd name="T107" fmla="*/ 258 h 336"/>
              <a:gd name="T108" fmla="*/ 299 w 355"/>
              <a:gd name="T109" fmla="*/ 243 h 336"/>
              <a:gd name="T110" fmla="*/ 308 w 355"/>
              <a:gd name="T111" fmla="*/ 234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336">
                <a:moveTo>
                  <a:pt x="308" y="234"/>
                </a:moveTo>
                <a:lnTo>
                  <a:pt x="355" y="278"/>
                </a:lnTo>
                <a:lnTo>
                  <a:pt x="355" y="278"/>
                </a:lnTo>
                <a:lnTo>
                  <a:pt x="343" y="292"/>
                </a:lnTo>
                <a:lnTo>
                  <a:pt x="330" y="303"/>
                </a:lnTo>
                <a:lnTo>
                  <a:pt x="314" y="314"/>
                </a:lnTo>
                <a:lnTo>
                  <a:pt x="298" y="321"/>
                </a:lnTo>
                <a:lnTo>
                  <a:pt x="281" y="328"/>
                </a:lnTo>
                <a:lnTo>
                  <a:pt x="262" y="333"/>
                </a:lnTo>
                <a:lnTo>
                  <a:pt x="243" y="336"/>
                </a:lnTo>
                <a:lnTo>
                  <a:pt x="221" y="336"/>
                </a:lnTo>
                <a:lnTo>
                  <a:pt x="221" y="336"/>
                </a:lnTo>
                <a:lnTo>
                  <a:pt x="206" y="336"/>
                </a:lnTo>
                <a:lnTo>
                  <a:pt x="192" y="334"/>
                </a:lnTo>
                <a:lnTo>
                  <a:pt x="177" y="331"/>
                </a:lnTo>
                <a:lnTo>
                  <a:pt x="164" y="328"/>
                </a:lnTo>
                <a:lnTo>
                  <a:pt x="150" y="324"/>
                </a:lnTo>
                <a:lnTo>
                  <a:pt x="139" y="318"/>
                </a:lnTo>
                <a:lnTo>
                  <a:pt x="125" y="312"/>
                </a:lnTo>
                <a:lnTo>
                  <a:pt x="115" y="305"/>
                </a:lnTo>
                <a:lnTo>
                  <a:pt x="105" y="296"/>
                </a:lnTo>
                <a:lnTo>
                  <a:pt x="94" y="287"/>
                </a:lnTo>
                <a:lnTo>
                  <a:pt x="85" y="278"/>
                </a:lnTo>
                <a:lnTo>
                  <a:pt x="77" y="268"/>
                </a:lnTo>
                <a:lnTo>
                  <a:pt x="69" y="256"/>
                </a:lnTo>
                <a:lnTo>
                  <a:pt x="63" y="245"/>
                </a:lnTo>
                <a:lnTo>
                  <a:pt x="57" y="233"/>
                </a:lnTo>
                <a:lnTo>
                  <a:pt x="53" y="219"/>
                </a:lnTo>
                <a:lnTo>
                  <a:pt x="0" y="219"/>
                </a:lnTo>
                <a:lnTo>
                  <a:pt x="0" y="181"/>
                </a:lnTo>
                <a:lnTo>
                  <a:pt x="46" y="181"/>
                </a:lnTo>
                <a:lnTo>
                  <a:pt x="46" y="181"/>
                </a:lnTo>
                <a:lnTo>
                  <a:pt x="46" y="168"/>
                </a:lnTo>
                <a:lnTo>
                  <a:pt x="46" y="168"/>
                </a:lnTo>
                <a:lnTo>
                  <a:pt x="46" y="156"/>
                </a:lnTo>
                <a:lnTo>
                  <a:pt x="0" y="156"/>
                </a:lnTo>
                <a:lnTo>
                  <a:pt x="0" y="116"/>
                </a:lnTo>
                <a:lnTo>
                  <a:pt x="53" y="116"/>
                </a:lnTo>
                <a:lnTo>
                  <a:pt x="53" y="116"/>
                </a:lnTo>
                <a:lnTo>
                  <a:pt x="57" y="105"/>
                </a:lnTo>
                <a:lnTo>
                  <a:pt x="63" y="91"/>
                </a:lnTo>
                <a:lnTo>
                  <a:pt x="69" y="80"/>
                </a:lnTo>
                <a:lnTo>
                  <a:pt x="77" y="69"/>
                </a:lnTo>
                <a:lnTo>
                  <a:pt x="85" y="59"/>
                </a:lnTo>
                <a:lnTo>
                  <a:pt x="94" y="49"/>
                </a:lnTo>
                <a:lnTo>
                  <a:pt x="105" y="40"/>
                </a:lnTo>
                <a:lnTo>
                  <a:pt x="115" y="32"/>
                </a:lnTo>
                <a:lnTo>
                  <a:pt x="125" y="25"/>
                </a:lnTo>
                <a:lnTo>
                  <a:pt x="139" y="19"/>
                </a:lnTo>
                <a:lnTo>
                  <a:pt x="150" y="13"/>
                </a:lnTo>
                <a:lnTo>
                  <a:pt x="164" y="9"/>
                </a:lnTo>
                <a:lnTo>
                  <a:pt x="177" y="4"/>
                </a:lnTo>
                <a:lnTo>
                  <a:pt x="192" y="3"/>
                </a:lnTo>
                <a:lnTo>
                  <a:pt x="206" y="1"/>
                </a:lnTo>
                <a:lnTo>
                  <a:pt x="221" y="0"/>
                </a:lnTo>
                <a:lnTo>
                  <a:pt x="221" y="0"/>
                </a:lnTo>
                <a:lnTo>
                  <a:pt x="243" y="1"/>
                </a:lnTo>
                <a:lnTo>
                  <a:pt x="262" y="4"/>
                </a:lnTo>
                <a:lnTo>
                  <a:pt x="281" y="9"/>
                </a:lnTo>
                <a:lnTo>
                  <a:pt x="298" y="15"/>
                </a:lnTo>
                <a:lnTo>
                  <a:pt x="314" y="24"/>
                </a:lnTo>
                <a:lnTo>
                  <a:pt x="330" y="34"/>
                </a:lnTo>
                <a:lnTo>
                  <a:pt x="343" y="44"/>
                </a:lnTo>
                <a:lnTo>
                  <a:pt x="355" y="57"/>
                </a:lnTo>
                <a:lnTo>
                  <a:pt x="308" y="103"/>
                </a:lnTo>
                <a:lnTo>
                  <a:pt x="308" y="103"/>
                </a:lnTo>
                <a:lnTo>
                  <a:pt x="299" y="94"/>
                </a:lnTo>
                <a:lnTo>
                  <a:pt x="290" y="85"/>
                </a:lnTo>
                <a:lnTo>
                  <a:pt x="280" y="80"/>
                </a:lnTo>
                <a:lnTo>
                  <a:pt x="270" y="74"/>
                </a:lnTo>
                <a:lnTo>
                  <a:pt x="259" y="69"/>
                </a:lnTo>
                <a:lnTo>
                  <a:pt x="249" y="66"/>
                </a:lnTo>
                <a:lnTo>
                  <a:pt x="237" y="65"/>
                </a:lnTo>
                <a:lnTo>
                  <a:pt x="225" y="65"/>
                </a:lnTo>
                <a:lnTo>
                  <a:pt x="225" y="65"/>
                </a:lnTo>
                <a:lnTo>
                  <a:pt x="211" y="65"/>
                </a:lnTo>
                <a:lnTo>
                  <a:pt x="196" y="68"/>
                </a:lnTo>
                <a:lnTo>
                  <a:pt x="183" y="72"/>
                </a:lnTo>
                <a:lnTo>
                  <a:pt x="171" y="78"/>
                </a:lnTo>
                <a:lnTo>
                  <a:pt x="159" y="85"/>
                </a:lnTo>
                <a:lnTo>
                  <a:pt x="149" y="94"/>
                </a:lnTo>
                <a:lnTo>
                  <a:pt x="140" y="105"/>
                </a:lnTo>
                <a:lnTo>
                  <a:pt x="134" y="116"/>
                </a:lnTo>
                <a:lnTo>
                  <a:pt x="250" y="116"/>
                </a:lnTo>
                <a:lnTo>
                  <a:pt x="250" y="156"/>
                </a:lnTo>
                <a:lnTo>
                  <a:pt x="122" y="156"/>
                </a:lnTo>
                <a:lnTo>
                  <a:pt x="122" y="156"/>
                </a:lnTo>
                <a:lnTo>
                  <a:pt x="121" y="168"/>
                </a:lnTo>
                <a:lnTo>
                  <a:pt x="121" y="168"/>
                </a:lnTo>
                <a:lnTo>
                  <a:pt x="122" y="181"/>
                </a:lnTo>
                <a:lnTo>
                  <a:pt x="250" y="181"/>
                </a:lnTo>
                <a:lnTo>
                  <a:pt x="250" y="219"/>
                </a:lnTo>
                <a:lnTo>
                  <a:pt x="134" y="219"/>
                </a:lnTo>
                <a:lnTo>
                  <a:pt x="134" y="219"/>
                </a:lnTo>
                <a:lnTo>
                  <a:pt x="140" y="231"/>
                </a:lnTo>
                <a:lnTo>
                  <a:pt x="149" y="242"/>
                </a:lnTo>
                <a:lnTo>
                  <a:pt x="159" y="250"/>
                </a:lnTo>
                <a:lnTo>
                  <a:pt x="171" y="258"/>
                </a:lnTo>
                <a:lnTo>
                  <a:pt x="183" y="264"/>
                </a:lnTo>
                <a:lnTo>
                  <a:pt x="196" y="268"/>
                </a:lnTo>
                <a:lnTo>
                  <a:pt x="211" y="271"/>
                </a:lnTo>
                <a:lnTo>
                  <a:pt x="225" y="272"/>
                </a:lnTo>
                <a:lnTo>
                  <a:pt x="225" y="272"/>
                </a:lnTo>
                <a:lnTo>
                  <a:pt x="237" y="271"/>
                </a:lnTo>
                <a:lnTo>
                  <a:pt x="249" y="270"/>
                </a:lnTo>
                <a:lnTo>
                  <a:pt x="259" y="267"/>
                </a:lnTo>
                <a:lnTo>
                  <a:pt x="270" y="262"/>
                </a:lnTo>
                <a:lnTo>
                  <a:pt x="280" y="258"/>
                </a:lnTo>
                <a:lnTo>
                  <a:pt x="290" y="250"/>
                </a:lnTo>
                <a:lnTo>
                  <a:pt x="299" y="243"/>
                </a:lnTo>
                <a:lnTo>
                  <a:pt x="308" y="234"/>
                </a:lnTo>
                <a:lnTo>
                  <a:pt x="308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组合 66" descr="e7d195523061f1c0bbd9d495056f6756baae99e8e5eccdb0B69E8BECE2F25FA34DA9A3791886F1952D5C6B90E974387B5DDCCBCEBC70127B5F7576CBB260879D9064EC41CFD6AF7F7958B54E7616B7D1ACFF694983D84E03475907C84798F3A7EB858531F17DAF1379B73FBC7B2DC5EA7E41E86E723EEBB7B06F7C148FB28097932EC2C1C00D8A487D3C66FC26E430422B598364F2974D1F">
            <a:extLst>
              <a:ext uri="{FF2B5EF4-FFF2-40B4-BE49-F238E27FC236}">
                <a16:creationId xmlns:a16="http://schemas.microsoft.com/office/drawing/2014/main" id="{BDDAA9ED-F616-40C4-A98E-9ADE0AA24D98}"/>
              </a:ext>
            </a:extLst>
          </p:cNvPr>
          <p:cNvGrpSpPr/>
          <p:nvPr/>
        </p:nvGrpSpPr>
        <p:grpSpPr>
          <a:xfrm>
            <a:off x="7301715" y="1967627"/>
            <a:ext cx="2158876" cy="1948954"/>
            <a:chOff x="4187245" y="4195175"/>
            <a:chExt cx="2683239" cy="2422330"/>
          </a:xfrm>
          <a:solidFill>
            <a:srgbClr val="0070C0"/>
          </a:solidFill>
        </p:grpSpPr>
        <p:sp>
          <p:nvSpPr>
            <p:cNvPr id="68" name="Freeform 135">
              <a:extLst>
                <a:ext uri="{FF2B5EF4-FFF2-40B4-BE49-F238E27FC236}">
                  <a16:creationId xmlns:a16="http://schemas.microsoft.com/office/drawing/2014/main" id="{EDB7B3B3-7E6E-44F5-ABE7-4A25EADA7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45" y="4288553"/>
              <a:ext cx="2584368" cy="2328952"/>
            </a:xfrm>
            <a:custGeom>
              <a:avLst/>
              <a:gdLst>
                <a:gd name="T0" fmla="*/ 153 w 941"/>
                <a:gd name="T1" fmla="*/ 848 h 848"/>
                <a:gd name="T2" fmla="*/ 941 w 941"/>
                <a:gd name="T3" fmla="*/ 75 h 848"/>
                <a:gd name="T4" fmla="*/ 866 w 941"/>
                <a:gd name="T5" fmla="*/ 0 h 848"/>
                <a:gd name="T6" fmla="*/ 0 w 941"/>
                <a:gd name="T7" fmla="*/ 848 h 848"/>
                <a:gd name="T8" fmla="*/ 153 w 941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48">
                  <a:moveTo>
                    <a:pt x="153" y="848"/>
                  </a:moveTo>
                  <a:lnTo>
                    <a:pt x="941" y="75"/>
                  </a:lnTo>
                  <a:lnTo>
                    <a:pt x="866" y="0"/>
                  </a:lnTo>
                  <a:lnTo>
                    <a:pt x="0" y="848"/>
                  </a:lnTo>
                  <a:lnTo>
                    <a:pt x="153" y="8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36">
              <a:extLst>
                <a:ext uri="{FF2B5EF4-FFF2-40B4-BE49-F238E27FC236}">
                  <a16:creationId xmlns:a16="http://schemas.microsoft.com/office/drawing/2014/main" id="{736D3DCB-222B-442A-89AA-7DED9304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312" y="4195175"/>
              <a:ext cx="442172" cy="439425"/>
            </a:xfrm>
            <a:custGeom>
              <a:avLst/>
              <a:gdLst>
                <a:gd name="T0" fmla="*/ 161 w 161"/>
                <a:gd name="T1" fmla="*/ 0 h 160"/>
                <a:gd name="T2" fmla="*/ 161 w 161"/>
                <a:gd name="T3" fmla="*/ 160 h 160"/>
                <a:gd name="T4" fmla="*/ 0 w 161"/>
                <a:gd name="T5" fmla="*/ 0 h 160"/>
                <a:gd name="T6" fmla="*/ 161 w 16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161" y="0"/>
                  </a:moveTo>
                  <a:lnTo>
                    <a:pt x="161" y="160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6266D8C-420B-42AE-B252-0C7A3B881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08" y="3173645"/>
            <a:ext cx="3468281" cy="303908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519B800-47A9-4B73-BBDA-2819AC1FF4CB}"/>
              </a:ext>
            </a:extLst>
          </p:cNvPr>
          <p:cNvSpPr/>
          <p:nvPr/>
        </p:nvSpPr>
        <p:spPr>
          <a:xfrm>
            <a:off x="1395192" y="1551113"/>
            <a:ext cx="4226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rgbClr val="0070C0"/>
                </a:solidFill>
                <a:cs typeface="+mn-ea"/>
                <a:sym typeface="+mn-lt"/>
              </a:rPr>
              <a:t>Part One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A54A3A24-6128-4364-B7E2-5837FCBDFBB3}"/>
              </a:ext>
            </a:extLst>
          </p:cNvPr>
          <p:cNvCxnSpPr>
            <a:cxnSpLocks/>
          </p:cNvCxnSpPr>
          <p:nvPr/>
        </p:nvCxnSpPr>
        <p:spPr>
          <a:xfrm>
            <a:off x="1583345" y="2947890"/>
            <a:ext cx="36398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532C02C5-E8C6-45C7-8715-B78E3761B85E}"/>
              </a:ext>
            </a:extLst>
          </p:cNvPr>
          <p:cNvSpPr txBox="1"/>
          <p:nvPr/>
        </p:nvSpPr>
        <p:spPr>
          <a:xfrm>
            <a:off x="1360187" y="5326145"/>
            <a:ext cx="455882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fontAlgn="auto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Review of financial work</a:t>
            </a:r>
            <a:endParaRPr lang="en-US" altLang="zh-CN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1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 animBg="1"/>
      <p:bldP spid="44" grpId="0" animBg="1"/>
      <p:bldP spid="45" grpId="0" animBg="1"/>
      <p:bldP spid="20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8416542-9542-4961-82B8-A63732C4A4E2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0924EC9-E080-49C3-BFE4-648A733182A3}"/>
              </a:ext>
            </a:extLst>
          </p:cNvPr>
          <p:cNvSpPr/>
          <p:nvPr/>
        </p:nvSpPr>
        <p:spPr>
          <a:xfrm>
            <a:off x="6479782" y="2158964"/>
            <a:ext cx="2031570" cy="33790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E5BE2105-2775-40BB-99E5-35D4F99F2E33}"/>
              </a:ext>
            </a:extLst>
          </p:cNvPr>
          <p:cNvSpPr/>
          <p:nvPr/>
        </p:nvSpPr>
        <p:spPr>
          <a:xfrm>
            <a:off x="6479782" y="2158964"/>
            <a:ext cx="2031569" cy="1233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573FBF49-AE73-4CAB-B8F5-D5526486E98E}"/>
              </a:ext>
            </a:extLst>
          </p:cNvPr>
          <p:cNvSpPr/>
          <p:nvPr/>
        </p:nvSpPr>
        <p:spPr>
          <a:xfrm>
            <a:off x="7128932" y="2972949"/>
            <a:ext cx="733270" cy="73327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EFEFEF"/>
            </a:solidFill>
          </a:ln>
          <a:effectLst>
            <a:outerShdw blurRad="635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FBC6A250-6E16-4490-B592-E4696EC14DD5}"/>
              </a:ext>
            </a:extLst>
          </p:cNvPr>
          <p:cNvGrpSpPr/>
          <p:nvPr/>
        </p:nvGrpSpPr>
        <p:grpSpPr>
          <a:xfrm>
            <a:off x="7326310" y="3169749"/>
            <a:ext cx="338513" cy="339091"/>
            <a:chOff x="9145588" y="4435475"/>
            <a:chExt cx="464344" cy="465138"/>
          </a:xfrm>
          <a:solidFill>
            <a:srgbClr val="EFEFEF"/>
          </a:solidFill>
        </p:grpSpPr>
        <p:sp>
          <p:nvSpPr>
            <p:cNvPr id="20" name="AutoShape 7">
              <a:extLst>
                <a:ext uri="{FF2B5EF4-FFF2-40B4-BE49-F238E27FC236}">
                  <a16:creationId xmlns:a16="http://schemas.microsoft.com/office/drawing/2014/main" id="{2ED7D299-F0AB-47F2-97BD-A2D03F03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AutoShape 8">
              <a:extLst>
                <a:ext uri="{FF2B5EF4-FFF2-40B4-BE49-F238E27FC236}">
                  <a16:creationId xmlns:a16="http://schemas.microsoft.com/office/drawing/2014/main" id="{7A7C6BF1-83FA-456F-9930-49AE5038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9">
              <a:extLst>
                <a:ext uri="{FF2B5EF4-FFF2-40B4-BE49-F238E27FC236}">
                  <a16:creationId xmlns:a16="http://schemas.microsoft.com/office/drawing/2014/main" id="{60F5E50E-34C7-4C0E-A1D7-F3963D39C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AutoShape 10">
              <a:extLst>
                <a:ext uri="{FF2B5EF4-FFF2-40B4-BE49-F238E27FC236}">
                  <a16:creationId xmlns:a16="http://schemas.microsoft.com/office/drawing/2014/main" id="{7DEC03C6-841C-4B5C-A7FE-E96AA5091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AutoShape 11">
              <a:extLst>
                <a:ext uri="{FF2B5EF4-FFF2-40B4-BE49-F238E27FC236}">
                  <a16:creationId xmlns:a16="http://schemas.microsoft.com/office/drawing/2014/main" id="{62A56620-B944-44DD-AA53-8071FF301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AutoShape 12">
              <a:extLst>
                <a:ext uri="{FF2B5EF4-FFF2-40B4-BE49-F238E27FC236}">
                  <a16:creationId xmlns:a16="http://schemas.microsoft.com/office/drawing/2014/main" id="{D1DD7D56-8231-4B0B-A86E-DBEC229F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AutoShape 13">
              <a:extLst>
                <a:ext uri="{FF2B5EF4-FFF2-40B4-BE49-F238E27FC236}">
                  <a16:creationId xmlns:a16="http://schemas.microsoft.com/office/drawing/2014/main" id="{831F695C-8A12-441F-8DFA-4AF14B7C1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AutoShape 14">
              <a:extLst>
                <a:ext uri="{FF2B5EF4-FFF2-40B4-BE49-F238E27FC236}">
                  <a16:creationId xmlns:a16="http://schemas.microsoft.com/office/drawing/2014/main" id="{16B3ABBD-695D-41B8-A9AE-EE0538B49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AutoShape 15">
              <a:extLst>
                <a:ext uri="{FF2B5EF4-FFF2-40B4-BE49-F238E27FC236}">
                  <a16:creationId xmlns:a16="http://schemas.microsoft.com/office/drawing/2014/main" id="{163BB9B1-10D2-4943-ABAA-E3AAAA6B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TextBox 8">
            <a:extLst>
              <a:ext uri="{FF2B5EF4-FFF2-40B4-BE49-F238E27FC236}">
                <a16:creationId xmlns:a16="http://schemas.microsoft.com/office/drawing/2014/main" id="{8D19D0BF-4086-4418-A12D-077375CFCA0E}"/>
              </a:ext>
            </a:extLst>
          </p:cNvPr>
          <p:cNvSpPr txBox="1"/>
          <p:nvPr/>
        </p:nvSpPr>
        <p:spPr>
          <a:xfrm>
            <a:off x="6792658" y="2491120"/>
            <a:ext cx="143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ctr"/>
            <a:r>
              <a:rPr lang="en-US" altLang="zh-CN" sz="1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465FB2DA-F1EB-4ED1-8C7D-02E839521818}"/>
              </a:ext>
            </a:extLst>
          </p:cNvPr>
          <p:cNvSpPr/>
          <p:nvPr/>
        </p:nvSpPr>
        <p:spPr>
          <a:xfrm>
            <a:off x="1111618" y="2158964"/>
            <a:ext cx="2031570" cy="33790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D6E68C5B-ADDB-47A4-8A70-F41C37449498}"/>
              </a:ext>
            </a:extLst>
          </p:cNvPr>
          <p:cNvSpPr/>
          <p:nvPr/>
        </p:nvSpPr>
        <p:spPr>
          <a:xfrm>
            <a:off x="1111619" y="2158965"/>
            <a:ext cx="2031569" cy="1233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37" name="Oval 26">
            <a:extLst>
              <a:ext uri="{FF2B5EF4-FFF2-40B4-BE49-F238E27FC236}">
                <a16:creationId xmlns:a16="http://schemas.microsoft.com/office/drawing/2014/main" id="{D2888CF8-0DC1-49CA-A527-59125A371DEF}"/>
              </a:ext>
            </a:extLst>
          </p:cNvPr>
          <p:cNvSpPr/>
          <p:nvPr/>
        </p:nvSpPr>
        <p:spPr>
          <a:xfrm>
            <a:off x="1760768" y="2972949"/>
            <a:ext cx="733270" cy="73327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EFEFEF"/>
            </a:solidFill>
          </a:ln>
          <a:effectLst>
            <a:outerShdw blurRad="635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D51F724D-6D5D-497D-ADCD-DFBADBC2DBBA}"/>
              </a:ext>
            </a:extLst>
          </p:cNvPr>
          <p:cNvGrpSpPr/>
          <p:nvPr/>
        </p:nvGrpSpPr>
        <p:grpSpPr>
          <a:xfrm>
            <a:off x="1958146" y="3170327"/>
            <a:ext cx="338513" cy="338513"/>
            <a:chOff x="4439444" y="2582069"/>
            <a:chExt cx="464344" cy="464344"/>
          </a:xfrm>
          <a:solidFill>
            <a:srgbClr val="EFEFEF"/>
          </a:solidFill>
        </p:grpSpPr>
        <p:sp>
          <p:nvSpPr>
            <p:cNvPr id="39" name="AutoShape 123">
              <a:extLst>
                <a:ext uri="{FF2B5EF4-FFF2-40B4-BE49-F238E27FC236}">
                  <a16:creationId xmlns:a16="http://schemas.microsoft.com/office/drawing/2014/main" id="{B7301560-069C-4785-B537-9499C1184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AutoShape 124">
              <a:extLst>
                <a:ext uri="{FF2B5EF4-FFF2-40B4-BE49-F238E27FC236}">
                  <a16:creationId xmlns:a16="http://schemas.microsoft.com/office/drawing/2014/main" id="{26B51050-4AF2-467E-87E9-F534284FE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AutoShape 125">
              <a:extLst>
                <a:ext uri="{FF2B5EF4-FFF2-40B4-BE49-F238E27FC236}">
                  <a16:creationId xmlns:a16="http://schemas.microsoft.com/office/drawing/2014/main" id="{EADBE421-39AF-4D45-B583-45DA20285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2" name="TextBox 28">
            <a:extLst>
              <a:ext uri="{FF2B5EF4-FFF2-40B4-BE49-F238E27FC236}">
                <a16:creationId xmlns:a16="http://schemas.microsoft.com/office/drawing/2014/main" id="{44778596-D63B-4B43-B5A6-12AD8957C204}"/>
              </a:ext>
            </a:extLst>
          </p:cNvPr>
          <p:cNvSpPr txBox="1"/>
          <p:nvPr/>
        </p:nvSpPr>
        <p:spPr>
          <a:xfrm>
            <a:off x="1424559" y="2490939"/>
            <a:ext cx="143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ctr"/>
            <a:r>
              <a:rPr lang="en-US" altLang="zh-CN" sz="1800" b="1" dirty="0"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B5613708-9703-4E73-B217-2AFD51F2C06E}"/>
              </a:ext>
            </a:extLst>
          </p:cNvPr>
          <p:cNvSpPr/>
          <p:nvPr/>
        </p:nvSpPr>
        <p:spPr>
          <a:xfrm>
            <a:off x="3694122" y="1943757"/>
            <a:ext cx="2234727" cy="37169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A75B3029-E81B-41E5-A26E-EC9B540A84C1}"/>
              </a:ext>
            </a:extLst>
          </p:cNvPr>
          <p:cNvSpPr/>
          <p:nvPr/>
        </p:nvSpPr>
        <p:spPr>
          <a:xfrm>
            <a:off x="3694121" y="1943757"/>
            <a:ext cx="2234728" cy="143833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45" name="Oval 40">
            <a:extLst>
              <a:ext uri="{FF2B5EF4-FFF2-40B4-BE49-F238E27FC236}">
                <a16:creationId xmlns:a16="http://schemas.microsoft.com/office/drawing/2014/main" id="{2B8B5227-14D4-4FF8-9AA7-FD43575C6858}"/>
              </a:ext>
            </a:extLst>
          </p:cNvPr>
          <p:cNvSpPr/>
          <p:nvPr/>
        </p:nvSpPr>
        <p:spPr>
          <a:xfrm>
            <a:off x="4444850" y="2962553"/>
            <a:ext cx="733270" cy="73327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EFEFEF"/>
            </a:solidFill>
          </a:ln>
          <a:effectLst>
            <a:outerShdw blurRad="635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grpSp>
        <p:nvGrpSpPr>
          <p:cNvPr id="46" name="Group 41">
            <a:extLst>
              <a:ext uri="{FF2B5EF4-FFF2-40B4-BE49-F238E27FC236}">
                <a16:creationId xmlns:a16="http://schemas.microsoft.com/office/drawing/2014/main" id="{16C85FDC-F55F-4BE9-81FF-50AF949F0B29}"/>
              </a:ext>
            </a:extLst>
          </p:cNvPr>
          <p:cNvGrpSpPr/>
          <p:nvPr/>
        </p:nvGrpSpPr>
        <p:grpSpPr>
          <a:xfrm>
            <a:off x="4695175" y="3159352"/>
            <a:ext cx="232619" cy="339091"/>
            <a:chOff x="3582988" y="3510757"/>
            <a:chExt cx="319088" cy="465138"/>
          </a:xfrm>
          <a:solidFill>
            <a:srgbClr val="EFEFEF"/>
          </a:solidFill>
        </p:grpSpPr>
        <p:sp>
          <p:nvSpPr>
            <p:cNvPr id="47" name="AutoShape 113">
              <a:extLst>
                <a:ext uri="{FF2B5EF4-FFF2-40B4-BE49-F238E27FC236}">
                  <a16:creationId xmlns:a16="http://schemas.microsoft.com/office/drawing/2014/main" id="{00B5EB35-AC25-433E-9E70-9DBB20287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14">
              <a:extLst>
                <a:ext uri="{FF2B5EF4-FFF2-40B4-BE49-F238E27FC236}">
                  <a16:creationId xmlns:a16="http://schemas.microsoft.com/office/drawing/2014/main" id="{133C0272-C9E5-4730-8FAC-020BE8741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9" name="TextBox 42">
            <a:extLst>
              <a:ext uri="{FF2B5EF4-FFF2-40B4-BE49-F238E27FC236}">
                <a16:creationId xmlns:a16="http://schemas.microsoft.com/office/drawing/2014/main" id="{28A77964-0B37-42BA-9AD0-136D003BB55D}"/>
              </a:ext>
            </a:extLst>
          </p:cNvPr>
          <p:cNvSpPr txBox="1"/>
          <p:nvPr/>
        </p:nvSpPr>
        <p:spPr>
          <a:xfrm>
            <a:off x="4148949" y="2295171"/>
            <a:ext cx="143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ctr"/>
            <a:r>
              <a:rPr lang="en-US" altLang="zh-CN" sz="1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Rectangle 51">
            <a:extLst>
              <a:ext uri="{FF2B5EF4-FFF2-40B4-BE49-F238E27FC236}">
                <a16:creationId xmlns:a16="http://schemas.microsoft.com/office/drawing/2014/main" id="{D03AB664-166D-483D-A6F6-C14A718E735E}"/>
              </a:ext>
            </a:extLst>
          </p:cNvPr>
          <p:cNvSpPr/>
          <p:nvPr/>
        </p:nvSpPr>
        <p:spPr>
          <a:xfrm>
            <a:off x="9062286" y="2158964"/>
            <a:ext cx="2031570" cy="33790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51" name="Rectangle 52">
            <a:extLst>
              <a:ext uri="{FF2B5EF4-FFF2-40B4-BE49-F238E27FC236}">
                <a16:creationId xmlns:a16="http://schemas.microsoft.com/office/drawing/2014/main" id="{AE84652A-9580-4EE5-9121-172084C71B51}"/>
              </a:ext>
            </a:extLst>
          </p:cNvPr>
          <p:cNvSpPr/>
          <p:nvPr/>
        </p:nvSpPr>
        <p:spPr>
          <a:xfrm>
            <a:off x="9062286" y="2158964"/>
            <a:ext cx="2031569" cy="1233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52" name="Oval 53">
            <a:extLst>
              <a:ext uri="{FF2B5EF4-FFF2-40B4-BE49-F238E27FC236}">
                <a16:creationId xmlns:a16="http://schemas.microsoft.com/office/drawing/2014/main" id="{D4095725-8F03-43C8-B705-24806A5D031A}"/>
              </a:ext>
            </a:extLst>
          </p:cNvPr>
          <p:cNvSpPr/>
          <p:nvPr/>
        </p:nvSpPr>
        <p:spPr>
          <a:xfrm>
            <a:off x="9711436" y="2972949"/>
            <a:ext cx="733270" cy="73327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EFEFEF"/>
            </a:solidFill>
          </a:ln>
          <a:effectLst>
            <a:outerShdw blurRad="635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+mn-ea"/>
              <a:sym typeface="+mn-lt"/>
            </a:endParaRPr>
          </a:p>
        </p:txBody>
      </p:sp>
      <p:sp>
        <p:nvSpPr>
          <p:cNvPr id="53" name="AutoShape 4">
            <a:extLst>
              <a:ext uri="{FF2B5EF4-FFF2-40B4-BE49-F238E27FC236}">
                <a16:creationId xmlns:a16="http://schemas.microsoft.com/office/drawing/2014/main" id="{CBD4DC30-08F1-4862-AD4C-914B62DED846}"/>
              </a:ext>
            </a:extLst>
          </p:cNvPr>
          <p:cNvSpPr>
            <a:spLocks/>
          </p:cNvSpPr>
          <p:nvPr/>
        </p:nvSpPr>
        <p:spPr bwMode="auto">
          <a:xfrm>
            <a:off x="9914311" y="3180165"/>
            <a:ext cx="327518" cy="328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4" name="TextBox 55">
            <a:extLst>
              <a:ext uri="{FF2B5EF4-FFF2-40B4-BE49-F238E27FC236}">
                <a16:creationId xmlns:a16="http://schemas.microsoft.com/office/drawing/2014/main" id="{4E3EB832-7DF9-4263-B4CD-0C50ADE9AC4C}"/>
              </a:ext>
            </a:extLst>
          </p:cNvPr>
          <p:cNvSpPr txBox="1"/>
          <p:nvPr/>
        </p:nvSpPr>
        <p:spPr>
          <a:xfrm>
            <a:off x="9340855" y="2292071"/>
            <a:ext cx="15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ctr"/>
            <a:r>
              <a:rPr lang="en-US" altLang="zh-CN" sz="1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AB2A624-4D83-481F-ABBF-4BE0A22CA4B5}"/>
              </a:ext>
            </a:extLst>
          </p:cNvPr>
          <p:cNvSpPr/>
          <p:nvPr/>
        </p:nvSpPr>
        <p:spPr>
          <a:xfrm>
            <a:off x="1342516" y="3832139"/>
            <a:ext cx="1695652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A601D43-E91B-4288-A363-9A87A2458AAF}"/>
              </a:ext>
            </a:extLst>
          </p:cNvPr>
          <p:cNvSpPr/>
          <p:nvPr/>
        </p:nvSpPr>
        <p:spPr>
          <a:xfrm>
            <a:off x="3958036" y="3832139"/>
            <a:ext cx="1695652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3FBE0FE-D03D-4647-9AB5-B3320C4E57B5}"/>
              </a:ext>
            </a:extLst>
          </p:cNvPr>
          <p:cNvSpPr/>
          <p:nvPr/>
        </p:nvSpPr>
        <p:spPr>
          <a:xfrm>
            <a:off x="6626619" y="3832139"/>
            <a:ext cx="1695652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1295B98-4801-456F-A7B5-C0E223C38670}"/>
              </a:ext>
            </a:extLst>
          </p:cNvPr>
          <p:cNvSpPr/>
          <p:nvPr/>
        </p:nvSpPr>
        <p:spPr>
          <a:xfrm>
            <a:off x="9260024" y="3826491"/>
            <a:ext cx="1695652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29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6" grpId="0" animBg="1"/>
      <p:bldP spid="17" grpId="0" animBg="1"/>
      <p:bldP spid="18" grpId="0" animBg="1"/>
      <p:bldP spid="34" grpId="0"/>
      <p:bldP spid="35" grpId="0" animBg="1"/>
      <p:bldP spid="36" grpId="0" animBg="1"/>
      <p:bldP spid="37" grpId="0" animBg="1"/>
      <p:bldP spid="42" grpId="0"/>
      <p:bldP spid="43" grpId="0" animBg="1"/>
      <p:bldP spid="44" grpId="0" animBg="1"/>
      <p:bldP spid="45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A9FCBF0-5CB4-4FB7-99A6-6E3BADCACE33}"/>
              </a:ext>
            </a:extLst>
          </p:cNvPr>
          <p:cNvSpPr/>
          <p:nvPr/>
        </p:nvSpPr>
        <p:spPr>
          <a:xfrm>
            <a:off x="1716692" y="2781835"/>
            <a:ext cx="4022725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1AECD48-B4F6-4E20-B828-6A383FCC200B}"/>
              </a:ext>
            </a:extLst>
          </p:cNvPr>
          <p:cNvSpPr/>
          <p:nvPr/>
        </p:nvSpPr>
        <p:spPr>
          <a:xfrm>
            <a:off x="1768512" y="4493295"/>
            <a:ext cx="4022725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C78EBF1-BFB2-46C8-83DC-A1CA6C1630F6}"/>
              </a:ext>
            </a:extLst>
          </p:cNvPr>
          <p:cNvSpPr/>
          <p:nvPr/>
        </p:nvSpPr>
        <p:spPr>
          <a:xfrm>
            <a:off x="1299461" y="2018438"/>
            <a:ext cx="1862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平行四边形 61">
            <a:extLst>
              <a:ext uri="{FF2B5EF4-FFF2-40B4-BE49-F238E27FC236}">
                <a16:creationId xmlns:a16="http://schemas.microsoft.com/office/drawing/2014/main" id="{75B6B6C2-464C-45C7-BFBB-193C3666C44E}"/>
              </a:ext>
            </a:extLst>
          </p:cNvPr>
          <p:cNvSpPr/>
          <p:nvPr/>
        </p:nvSpPr>
        <p:spPr>
          <a:xfrm>
            <a:off x="5924804" y="0"/>
            <a:ext cx="5982695" cy="6858000"/>
          </a:xfrm>
          <a:prstGeom prst="parallelogram">
            <a:avLst>
              <a:gd name="adj" fmla="val 39333"/>
            </a:avLst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5">
            <a:extLst>
              <a:ext uri="{FF2B5EF4-FFF2-40B4-BE49-F238E27FC236}">
                <a16:creationId xmlns:a16="http://schemas.microsoft.com/office/drawing/2014/main" id="{5F8741C4-FE8C-47EE-95C8-F32CB0389872}"/>
              </a:ext>
            </a:extLst>
          </p:cNvPr>
          <p:cNvSpPr/>
          <p:nvPr/>
        </p:nvSpPr>
        <p:spPr>
          <a:xfrm>
            <a:off x="1083456" y="2898982"/>
            <a:ext cx="432010" cy="43135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椭圆 6">
            <a:extLst>
              <a:ext uri="{FF2B5EF4-FFF2-40B4-BE49-F238E27FC236}">
                <a16:creationId xmlns:a16="http://schemas.microsoft.com/office/drawing/2014/main" id="{CCDAA839-CAC8-44EF-95C5-78B209560616}"/>
              </a:ext>
            </a:extLst>
          </p:cNvPr>
          <p:cNvSpPr/>
          <p:nvPr/>
        </p:nvSpPr>
        <p:spPr>
          <a:xfrm>
            <a:off x="1114558" y="4500549"/>
            <a:ext cx="432010" cy="419004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A613B7B-F16E-4C99-A06B-76298F74030B}"/>
              </a:ext>
            </a:extLst>
          </p:cNvPr>
          <p:cNvGrpSpPr/>
          <p:nvPr/>
        </p:nvGrpSpPr>
        <p:grpSpPr>
          <a:xfrm>
            <a:off x="5446132" y="1838454"/>
            <a:ext cx="6327803" cy="3624549"/>
            <a:chOff x="5446132" y="1838454"/>
            <a:chExt cx="6327803" cy="3624549"/>
          </a:xfrm>
        </p:grpSpPr>
        <p:grpSp>
          <p:nvGrpSpPr>
            <p:cNvPr id="64" name="Group 1">
              <a:extLst>
                <a:ext uri="{FF2B5EF4-FFF2-40B4-BE49-F238E27FC236}">
                  <a16:creationId xmlns:a16="http://schemas.microsoft.com/office/drawing/2014/main" id="{DD9278E0-5B14-40FF-9C47-43DE48A7667E}"/>
                </a:ext>
              </a:extLst>
            </p:cNvPr>
            <p:cNvGrpSpPr/>
            <p:nvPr/>
          </p:nvGrpSpPr>
          <p:grpSpPr>
            <a:xfrm>
              <a:off x="5446132" y="1838454"/>
              <a:ext cx="6327803" cy="3624549"/>
              <a:chOff x="2007319" y="1438225"/>
              <a:chExt cx="8493749" cy="4865199"/>
            </a:xfrm>
          </p:grpSpPr>
          <p:sp>
            <p:nvSpPr>
              <p:cNvPr id="66" name="Freeform 2">
                <a:extLst>
                  <a:ext uri="{FF2B5EF4-FFF2-40B4-BE49-F238E27FC236}">
                    <a16:creationId xmlns:a16="http://schemas.microsoft.com/office/drawing/2014/main" id="{FA4FDBD2-0C66-46CE-B68C-B38858CF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319" y="6114623"/>
                <a:ext cx="4278332" cy="188801"/>
              </a:xfrm>
              <a:custGeom>
                <a:avLst/>
                <a:gdLst>
                  <a:gd name="T0" fmla="*/ 0 w 885"/>
                  <a:gd name="T1" fmla="*/ 16 h 39"/>
                  <a:gd name="T2" fmla="*/ 78 w 885"/>
                  <a:gd name="T3" fmla="*/ 39 h 39"/>
                  <a:gd name="T4" fmla="*/ 885 w 885"/>
                  <a:gd name="T5" fmla="*/ 39 h 39"/>
                  <a:gd name="T6" fmla="*/ 885 w 885"/>
                  <a:gd name="T7" fmla="*/ 0 h 39"/>
                  <a:gd name="T8" fmla="*/ 0 w 885"/>
                  <a:gd name="T9" fmla="*/ 0 h 39"/>
                  <a:gd name="T10" fmla="*/ 0 w 885"/>
                  <a:gd name="T1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ffectLst>
                <a:outerShdw blurRad="152400" dist="50800" dir="5400000" algn="t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kern="1200">
                  <a:cs typeface="+mn-ea"/>
                  <a:sym typeface="+mn-lt"/>
                </a:endParaRPr>
              </a:p>
            </p:txBody>
          </p:sp>
          <p:sp>
            <p:nvSpPr>
              <p:cNvPr id="67" name="Freeform 3">
                <a:extLst>
                  <a:ext uri="{FF2B5EF4-FFF2-40B4-BE49-F238E27FC236}">
                    <a16:creationId xmlns:a16="http://schemas.microsoft.com/office/drawing/2014/main" id="{C6577D3E-0AEC-4D07-9FD9-9ACF0E149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734" y="6114623"/>
                <a:ext cx="4278330" cy="188801"/>
              </a:xfrm>
              <a:custGeom>
                <a:avLst/>
                <a:gdLst>
                  <a:gd name="T0" fmla="*/ 884 w 884"/>
                  <a:gd name="T1" fmla="*/ 16 h 39"/>
                  <a:gd name="T2" fmla="*/ 806 w 884"/>
                  <a:gd name="T3" fmla="*/ 39 h 39"/>
                  <a:gd name="T4" fmla="*/ 0 w 884"/>
                  <a:gd name="T5" fmla="*/ 39 h 39"/>
                  <a:gd name="T6" fmla="*/ 0 w 884"/>
                  <a:gd name="T7" fmla="*/ 0 h 39"/>
                  <a:gd name="T8" fmla="*/ 884 w 884"/>
                  <a:gd name="T9" fmla="*/ 0 h 39"/>
                  <a:gd name="T10" fmla="*/ 884 w 884"/>
                  <a:gd name="T1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ffectLst>
                <a:outerShdw blurRad="152400" dist="50800" dir="5400000" algn="t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kern="1200">
                  <a:cs typeface="+mn-ea"/>
                  <a:sym typeface="+mn-lt"/>
                </a:endParaRPr>
              </a:p>
            </p:txBody>
          </p:sp>
          <p:sp>
            <p:nvSpPr>
              <p:cNvPr id="68" name="Freeform 4">
                <a:extLst>
                  <a:ext uri="{FF2B5EF4-FFF2-40B4-BE49-F238E27FC236}">
                    <a16:creationId xmlns:a16="http://schemas.microsoft.com/office/drawing/2014/main" id="{DF9D29C0-A651-400E-B43A-29AD14F39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793" y="1438225"/>
                <a:ext cx="6838561" cy="4666717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kern="1200">
                  <a:cs typeface="+mn-ea"/>
                  <a:sym typeface="+mn-lt"/>
                </a:endParaRPr>
              </a:p>
            </p:txBody>
          </p:sp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F7C8C05D-CDB7-4999-9FF3-5425100A1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7319" y="6037169"/>
                <a:ext cx="8493749" cy="1549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kern="1200">
                  <a:cs typeface="+mn-ea"/>
                  <a:sym typeface="+mn-lt"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338F35DB-AAB9-484E-A96A-21A4825F4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62" y="6037170"/>
                <a:ext cx="1219614" cy="87138"/>
              </a:xfrm>
              <a:custGeom>
                <a:avLst/>
                <a:gdLst>
                  <a:gd name="T0" fmla="*/ 0 w 252"/>
                  <a:gd name="T1" fmla="*/ 0 h 18"/>
                  <a:gd name="T2" fmla="*/ 22 w 252"/>
                  <a:gd name="T3" fmla="*/ 18 h 18"/>
                  <a:gd name="T4" fmla="*/ 230 w 252"/>
                  <a:gd name="T5" fmla="*/ 18 h 18"/>
                  <a:gd name="T6" fmla="*/ 252 w 252"/>
                  <a:gd name="T7" fmla="*/ 0 h 18"/>
                  <a:gd name="T8" fmla="*/ 0 w 25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kern="1200">
                  <a:cs typeface="+mn-ea"/>
                  <a:sym typeface="+mn-lt"/>
                </a:endParaRPr>
              </a:p>
            </p:txBody>
          </p:sp>
          <p:sp>
            <p:nvSpPr>
              <p:cNvPr id="71" name="Rectangle 7">
                <a:extLst>
                  <a:ext uri="{FF2B5EF4-FFF2-40B4-BE49-F238E27FC236}">
                    <a16:creationId xmlns:a16="http://schemas.microsoft.com/office/drawing/2014/main" id="{81A1670C-8F4B-462A-9F02-BECB8735F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260" y="1733528"/>
                <a:ext cx="6383621" cy="40325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kern="1200">
                  <a:cs typeface="+mn-ea"/>
                  <a:sym typeface="+mn-lt"/>
                </a:endParaRPr>
              </a:p>
            </p:txBody>
          </p:sp>
          <p:sp>
            <p:nvSpPr>
              <p:cNvPr id="72" name="Oval 8">
                <a:extLst>
                  <a:ext uri="{FF2B5EF4-FFF2-40B4-BE49-F238E27FC236}">
                    <a16:creationId xmlns:a16="http://schemas.microsoft.com/office/drawing/2014/main" id="{3752B77C-FE2C-4CDD-B5A7-E0B8C62432B7}"/>
                  </a:ext>
                </a:extLst>
              </p:cNvPr>
              <p:cNvSpPr/>
              <p:nvPr/>
            </p:nvSpPr>
            <p:spPr>
              <a:xfrm>
                <a:off x="6251777" y="1546335"/>
                <a:ext cx="79086" cy="7908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7B941D5-4793-402E-B012-BAC5F8C1C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7388" y="2039111"/>
              <a:ext cx="4755768" cy="3004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8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6" grpId="0"/>
      <p:bldP spid="57" grpId="0"/>
      <p:bldP spid="58" grpId="0"/>
      <p:bldP spid="6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EA40BA29-7590-402A-9A13-FAF93B733C0F}"/>
              </a:ext>
            </a:extLst>
          </p:cNvPr>
          <p:cNvSpPr/>
          <p:nvPr/>
        </p:nvSpPr>
        <p:spPr>
          <a:xfrm>
            <a:off x="1099143" y="2555478"/>
            <a:ext cx="4461855" cy="30016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A6766D2-F4CD-4703-B7A5-4C2FF6B1ADCE}"/>
              </a:ext>
            </a:extLst>
          </p:cNvPr>
          <p:cNvGrpSpPr/>
          <p:nvPr/>
        </p:nvGrpSpPr>
        <p:grpSpPr>
          <a:xfrm>
            <a:off x="2010591" y="2181454"/>
            <a:ext cx="2638957" cy="836627"/>
            <a:chOff x="1871695" y="2058321"/>
            <a:chExt cx="2638957" cy="836627"/>
          </a:xfrm>
          <a:effectLst>
            <a:outerShdw blurRad="1397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A5CFCA2F-47F8-4F5E-A924-BF3114F54EBF}"/>
                </a:ext>
              </a:extLst>
            </p:cNvPr>
            <p:cNvSpPr/>
            <p:nvPr/>
          </p:nvSpPr>
          <p:spPr>
            <a:xfrm>
              <a:off x="1871695" y="2058321"/>
              <a:ext cx="2638957" cy="83662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30" tIns="309406" rIns="361030" bIns="30940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9C36EF8-15D6-4641-891C-01A97D983BB1}"/>
                </a:ext>
              </a:extLst>
            </p:cNvPr>
            <p:cNvSpPr/>
            <p:nvPr/>
          </p:nvSpPr>
          <p:spPr>
            <a:xfrm>
              <a:off x="2259956" y="2253281"/>
              <a:ext cx="186243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6896F033-7C6B-443A-A6E6-26A5774F5A72}"/>
              </a:ext>
            </a:extLst>
          </p:cNvPr>
          <p:cNvSpPr/>
          <p:nvPr/>
        </p:nvSpPr>
        <p:spPr>
          <a:xfrm>
            <a:off x="6631002" y="2555478"/>
            <a:ext cx="4461855" cy="30016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643092F-9F5E-4093-889F-94CB7F33A2B1}"/>
              </a:ext>
            </a:extLst>
          </p:cNvPr>
          <p:cNvGrpSpPr/>
          <p:nvPr/>
        </p:nvGrpSpPr>
        <p:grpSpPr>
          <a:xfrm>
            <a:off x="7610782" y="2238913"/>
            <a:ext cx="2638957" cy="836629"/>
            <a:chOff x="1940027" y="2115780"/>
            <a:chExt cx="2638957" cy="836629"/>
          </a:xfrm>
          <a:effectLst>
            <a:outerShdw blurRad="1397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010A7704-30E3-449C-9D53-7C92CEE006E7}"/>
                </a:ext>
              </a:extLst>
            </p:cNvPr>
            <p:cNvSpPr/>
            <p:nvPr/>
          </p:nvSpPr>
          <p:spPr>
            <a:xfrm>
              <a:off x="1940027" y="2115780"/>
              <a:ext cx="2638957" cy="83662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30" tIns="309406" rIns="361030" bIns="30940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85DEA94-EE99-4D92-9900-22006E14E4AC}"/>
                </a:ext>
              </a:extLst>
            </p:cNvPr>
            <p:cNvSpPr/>
            <p:nvPr/>
          </p:nvSpPr>
          <p:spPr>
            <a:xfrm>
              <a:off x="2328288" y="2278999"/>
              <a:ext cx="186243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05B0996-7001-4058-A17D-8D059C847CDB}"/>
              </a:ext>
            </a:extLst>
          </p:cNvPr>
          <p:cNvSpPr/>
          <p:nvPr/>
        </p:nvSpPr>
        <p:spPr>
          <a:xfrm>
            <a:off x="7158955" y="3487693"/>
            <a:ext cx="3703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1D1A6F2-B844-4844-A180-6A3789E0970D}"/>
              </a:ext>
            </a:extLst>
          </p:cNvPr>
          <p:cNvSpPr/>
          <p:nvPr/>
        </p:nvSpPr>
        <p:spPr>
          <a:xfrm>
            <a:off x="1458380" y="3349194"/>
            <a:ext cx="3586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1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3" grpId="0"/>
      <p:bldP spid="24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706188-B937-4248-97F8-AF01F6B7692A}"/>
              </a:ext>
            </a:extLst>
          </p:cNvPr>
          <p:cNvGrpSpPr/>
          <p:nvPr/>
        </p:nvGrpSpPr>
        <p:grpSpPr>
          <a:xfrm>
            <a:off x="666413" y="922868"/>
            <a:ext cx="10853448" cy="105832"/>
            <a:chOff x="666413" y="922868"/>
            <a:chExt cx="10853448" cy="105832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D3FBB-FE24-4AE5-9119-7C8FA9633925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925162"/>
              <a:ext cx="1073246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4F93730D-EAB7-47CD-A28D-AA588DDACCBD}"/>
                </a:ext>
              </a:extLst>
            </p:cNvPr>
            <p:cNvSpPr/>
            <p:nvPr/>
          </p:nvSpPr>
          <p:spPr>
            <a:xfrm>
              <a:off x="666413" y="922868"/>
              <a:ext cx="2091039" cy="105832"/>
            </a:xfrm>
            <a:prstGeom prst="parallelogram">
              <a:avLst>
                <a:gd name="adj" fmla="val 25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3DE59-37E6-45E3-98C0-AC1439F0308D}"/>
              </a:ext>
            </a:extLst>
          </p:cNvPr>
          <p:cNvSpPr txBox="1"/>
          <p:nvPr/>
        </p:nvSpPr>
        <p:spPr>
          <a:xfrm>
            <a:off x="10392785" y="462349"/>
            <a:ext cx="1011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600" i="1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000" i="0" spc="-15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A1767A4C-40AB-4BAC-BB2B-A56B5656F702}"/>
              </a:ext>
            </a:extLst>
          </p:cNvPr>
          <p:cNvSpPr txBox="1"/>
          <p:nvPr/>
        </p:nvSpPr>
        <p:spPr>
          <a:xfrm>
            <a:off x="787400" y="387971"/>
            <a:ext cx="26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0493B24-4985-44CD-B3BF-4F8F933B5E1D}"/>
              </a:ext>
            </a:extLst>
          </p:cNvPr>
          <p:cNvSpPr/>
          <p:nvPr/>
        </p:nvSpPr>
        <p:spPr>
          <a:xfrm>
            <a:off x="3480368" y="1582264"/>
            <a:ext cx="7363223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4E3B9A-70A2-4D60-B2A3-3435C49EA29F}"/>
              </a:ext>
            </a:extLst>
          </p:cNvPr>
          <p:cNvSpPr/>
          <p:nvPr/>
        </p:nvSpPr>
        <p:spPr>
          <a:xfrm>
            <a:off x="3621435" y="3867677"/>
            <a:ext cx="7081087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E3ED5F7-A07B-4F4D-8989-5F6F6F885BB3}"/>
              </a:ext>
            </a:extLst>
          </p:cNvPr>
          <p:cNvGrpSpPr/>
          <p:nvPr/>
        </p:nvGrpSpPr>
        <p:grpSpPr>
          <a:xfrm>
            <a:off x="1699673" y="4116744"/>
            <a:ext cx="1374953" cy="1207398"/>
            <a:chOff x="3595412" y="4077407"/>
            <a:chExt cx="1374953" cy="1207398"/>
          </a:xfrm>
          <a:effectLst>
            <a:outerShdw blurRad="101600" dist="635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F3703279-A9E7-4C6C-A175-5432D7DBE57B}"/>
                </a:ext>
              </a:extLst>
            </p:cNvPr>
            <p:cNvSpPr/>
            <p:nvPr/>
          </p:nvSpPr>
          <p:spPr>
            <a:xfrm>
              <a:off x="3595412" y="4077407"/>
              <a:ext cx="1374953" cy="1207398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9" tIns="277779" rIns="277779" bIns="277779" numCol="1" spcCol="1270" anchor="ctr" anchorCtr="0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>
                <a:cs typeface="+mn-ea"/>
                <a:sym typeface="+mn-lt"/>
              </a:endParaRPr>
            </a:p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BC7ADF5-E436-4C41-B56B-AF25E4965D08}"/>
                </a:ext>
              </a:extLst>
            </p:cNvPr>
            <p:cNvGrpSpPr/>
            <p:nvPr/>
          </p:nvGrpSpPr>
          <p:grpSpPr>
            <a:xfrm>
              <a:off x="4067836" y="4430694"/>
              <a:ext cx="499971" cy="500824"/>
              <a:chOff x="7246530" y="4329499"/>
              <a:chExt cx="448494" cy="449260"/>
            </a:xfrm>
            <a:solidFill>
              <a:schemeClr val="bg1"/>
            </a:solidFill>
          </p:grpSpPr>
          <p:sp>
            <p:nvSpPr>
              <p:cNvPr id="16" name="AutoShape 18">
                <a:extLst>
                  <a:ext uri="{FF2B5EF4-FFF2-40B4-BE49-F238E27FC236}">
                    <a16:creationId xmlns:a16="http://schemas.microsoft.com/office/drawing/2014/main" id="{B9187D2E-6760-45A8-A069-1CD114846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6530" y="4329499"/>
                <a:ext cx="448494" cy="4492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19">
                <a:extLst>
                  <a:ext uri="{FF2B5EF4-FFF2-40B4-BE49-F238E27FC236}">
                    <a16:creationId xmlns:a16="http://schemas.microsoft.com/office/drawing/2014/main" id="{FC7F4DC6-9D9B-4AA8-BCBD-E1EED2403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662" y="4498165"/>
                <a:ext cx="55966" cy="421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8" name="AutoShape 20">
                <a:extLst>
                  <a:ext uri="{FF2B5EF4-FFF2-40B4-BE49-F238E27FC236}">
                    <a16:creationId xmlns:a16="http://schemas.microsoft.com/office/drawing/2014/main" id="{27F84761-CCA0-4F94-B478-ECB1BCB19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662" y="4567932"/>
                <a:ext cx="55966" cy="421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9" name="AutoShape 21">
                <a:extLst>
                  <a:ext uri="{FF2B5EF4-FFF2-40B4-BE49-F238E27FC236}">
                    <a16:creationId xmlns:a16="http://schemas.microsoft.com/office/drawing/2014/main" id="{A33A2704-D75A-4C2D-9866-AB6F9E56D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662" y="4638465"/>
                <a:ext cx="55966" cy="413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0" name="AutoShape 22">
                <a:extLst>
                  <a:ext uri="{FF2B5EF4-FFF2-40B4-BE49-F238E27FC236}">
                    <a16:creationId xmlns:a16="http://schemas.microsoft.com/office/drawing/2014/main" id="{5D3CEE8C-CC96-4461-821D-1F3B257BF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794" y="4638465"/>
                <a:ext cx="55966" cy="413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5" name="AutoShape 23">
                <a:extLst>
                  <a:ext uri="{FF2B5EF4-FFF2-40B4-BE49-F238E27FC236}">
                    <a16:creationId xmlns:a16="http://schemas.microsoft.com/office/drawing/2014/main" id="{8DD6D665-A1CC-4DE8-8EFE-BD210ABF4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794" y="4567932"/>
                <a:ext cx="55966" cy="421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6" name="AutoShape 24">
                <a:extLst>
                  <a:ext uri="{FF2B5EF4-FFF2-40B4-BE49-F238E27FC236}">
                    <a16:creationId xmlns:a16="http://schemas.microsoft.com/office/drawing/2014/main" id="{2761D455-B15D-491F-B8E5-754C6285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794" y="4498165"/>
                <a:ext cx="55966" cy="421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7" name="AutoShape 25">
                <a:extLst>
                  <a:ext uri="{FF2B5EF4-FFF2-40B4-BE49-F238E27FC236}">
                    <a16:creationId xmlns:a16="http://schemas.microsoft.com/office/drawing/2014/main" id="{FDE3C864-2DF9-4129-93C3-55901B4F7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927" y="4638465"/>
                <a:ext cx="55966" cy="413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8" name="AutoShape 26">
                <a:extLst>
                  <a:ext uri="{FF2B5EF4-FFF2-40B4-BE49-F238E27FC236}">
                    <a16:creationId xmlns:a16="http://schemas.microsoft.com/office/drawing/2014/main" id="{4B198462-5AE3-4A08-8844-129BD4AE9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927" y="4567932"/>
                <a:ext cx="55966" cy="421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9" name="AutoShape 27">
                <a:extLst>
                  <a:ext uri="{FF2B5EF4-FFF2-40B4-BE49-F238E27FC236}">
                    <a16:creationId xmlns:a16="http://schemas.microsoft.com/office/drawing/2014/main" id="{40A87255-A62F-4662-9205-222845A4D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927" y="4498165"/>
                <a:ext cx="55966" cy="421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0195EE-2236-441D-B8F8-C46AFEFD4CE4}"/>
              </a:ext>
            </a:extLst>
          </p:cNvPr>
          <p:cNvGrpSpPr/>
          <p:nvPr/>
        </p:nvGrpSpPr>
        <p:grpSpPr>
          <a:xfrm>
            <a:off x="1711389" y="1867956"/>
            <a:ext cx="1374953" cy="1207398"/>
            <a:chOff x="1706017" y="4089838"/>
            <a:chExt cx="1374953" cy="1207398"/>
          </a:xfrm>
          <a:effectLst>
            <a:outerShdw blurRad="114300" dist="1143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25C5DD25-7F5D-4E41-910A-4CA1F07B2AEA}"/>
                </a:ext>
              </a:extLst>
            </p:cNvPr>
            <p:cNvSpPr/>
            <p:nvPr/>
          </p:nvSpPr>
          <p:spPr>
            <a:xfrm>
              <a:off x="1706017" y="4089838"/>
              <a:ext cx="1374953" cy="1207398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9" tIns="277779" rIns="277779" bIns="277779" numCol="1" spcCol="1270" anchor="ctr" anchorCtr="0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>
                <a:cs typeface="+mn-ea"/>
                <a:sym typeface="+mn-lt"/>
              </a:endParaRPr>
            </a:p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9DB2088-FC33-4882-9755-74DC339704CE}"/>
                </a:ext>
              </a:extLst>
            </p:cNvPr>
            <p:cNvGrpSpPr/>
            <p:nvPr/>
          </p:nvGrpSpPr>
          <p:grpSpPr>
            <a:xfrm>
              <a:off x="2178373" y="4393268"/>
              <a:ext cx="499971" cy="522758"/>
              <a:chOff x="9938268" y="1636999"/>
              <a:chExt cx="448495" cy="420895"/>
            </a:xfrm>
            <a:solidFill>
              <a:schemeClr val="bg1"/>
            </a:solidFill>
          </p:grpSpPr>
          <p:sp>
            <p:nvSpPr>
              <p:cNvPr id="31" name="AutoShape 69">
                <a:extLst>
                  <a:ext uri="{FF2B5EF4-FFF2-40B4-BE49-F238E27FC236}">
                    <a16:creationId xmlns:a16="http://schemas.microsoft.com/office/drawing/2014/main" id="{33619359-5932-408F-A948-71C078606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8268" y="1636999"/>
                <a:ext cx="448495" cy="4208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2" name="AutoShape 70">
                <a:extLst>
                  <a:ext uri="{FF2B5EF4-FFF2-40B4-BE49-F238E27FC236}">
                    <a16:creationId xmlns:a16="http://schemas.microsoft.com/office/drawing/2014/main" id="{0FF02FA8-5E75-4EAF-84B9-B29C76B0B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8329" y="1720566"/>
                <a:ext cx="84332" cy="14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3" name="AutoShape 71">
                <a:extLst>
                  <a:ext uri="{FF2B5EF4-FFF2-40B4-BE49-F238E27FC236}">
                    <a16:creationId xmlns:a16="http://schemas.microsoft.com/office/drawing/2014/main" id="{4A054CA8-B3CC-4679-9FD1-3223FC922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8329" y="1762731"/>
                <a:ext cx="84332" cy="14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4" name="AutoShape 72">
                <a:extLst>
                  <a:ext uri="{FF2B5EF4-FFF2-40B4-BE49-F238E27FC236}">
                    <a16:creationId xmlns:a16="http://schemas.microsoft.com/office/drawing/2014/main" id="{62D01FFB-A4DB-4469-99CC-AC5028289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8329" y="1804897"/>
                <a:ext cx="182464" cy="14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5" name="AutoShape 73">
                <a:extLst>
                  <a:ext uri="{FF2B5EF4-FFF2-40B4-BE49-F238E27FC236}">
                    <a16:creationId xmlns:a16="http://schemas.microsoft.com/office/drawing/2014/main" id="{B97F2A24-5EA0-40D1-A74F-99C092E4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231" y="1889231"/>
                <a:ext cx="336562" cy="137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6" name="AutoShape 74">
                <a:extLst>
                  <a:ext uri="{FF2B5EF4-FFF2-40B4-BE49-F238E27FC236}">
                    <a16:creationId xmlns:a16="http://schemas.microsoft.com/office/drawing/2014/main" id="{9C33D543-97F7-4721-9E1F-39B3935A2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231" y="1931396"/>
                <a:ext cx="336562" cy="137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7" name="AutoShape 75">
                <a:extLst>
                  <a:ext uri="{FF2B5EF4-FFF2-40B4-BE49-F238E27FC236}">
                    <a16:creationId xmlns:a16="http://schemas.microsoft.com/office/drawing/2014/main" id="{F0A8647A-2F74-4F3F-8862-30959667F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231" y="1973563"/>
                <a:ext cx="336562" cy="137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8" name="AutoShape 76">
                <a:extLst>
                  <a:ext uri="{FF2B5EF4-FFF2-40B4-BE49-F238E27FC236}">
                    <a16:creationId xmlns:a16="http://schemas.microsoft.com/office/drawing/2014/main" id="{7CE3EB2C-183E-46E2-B348-B38E985B4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231" y="1847063"/>
                <a:ext cx="336562" cy="137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9" name="AutoShape 77">
                <a:extLst>
                  <a:ext uri="{FF2B5EF4-FFF2-40B4-BE49-F238E27FC236}">
                    <a16:creationId xmlns:a16="http://schemas.microsoft.com/office/drawing/2014/main" id="{F338A7F8-1329-4AC9-AAC3-3D9917195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233" y="1706763"/>
                <a:ext cx="126498" cy="1126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D295FB7-624C-4294-93BF-FE5A91A9C235}"/>
              </a:ext>
            </a:extLst>
          </p:cNvPr>
          <p:cNvCxnSpPr/>
          <p:nvPr/>
        </p:nvCxnSpPr>
        <p:spPr>
          <a:xfrm>
            <a:off x="2067339" y="3617843"/>
            <a:ext cx="89352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BCF760AC-EBD8-0DD5-B931-44B47226FDC5}"/>
              </a:ext>
            </a:extLst>
          </p:cNvPr>
          <p:cNvSpPr txBox="1"/>
          <p:nvPr/>
        </p:nvSpPr>
        <p:spPr>
          <a:xfrm>
            <a:off x="400889" y="65887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4874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lf2eifm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996</Words>
  <Application>Microsoft Office PowerPoint</Application>
  <PresentationFormat>宽屏</PresentationFormat>
  <Paragraphs>146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财务报告</dc:title>
  <dc:creator>第一PPT</dc:creator>
  <cp:keywords>www.1ppt.com</cp:keywords>
  <dc:description>www.1ppt.com</dc:description>
  <cp:lastModifiedBy>之灵</cp:lastModifiedBy>
  <cp:revision>73</cp:revision>
  <dcterms:created xsi:type="dcterms:W3CDTF">2020-09-18T07:58:00Z</dcterms:created>
  <dcterms:modified xsi:type="dcterms:W3CDTF">2023-01-21T04:14:18Z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