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handoutMasterIdLst>
    <p:handoutMasterId r:id="rId27"/>
  </p:handoutMasterIdLst>
  <p:sldIdLst>
    <p:sldId id="475" r:id="rId3"/>
    <p:sldId id="482" r:id="rId4"/>
    <p:sldId id="476" r:id="rId5"/>
    <p:sldId id="478" r:id="rId6"/>
    <p:sldId id="472" r:id="rId7"/>
    <p:sldId id="474" r:id="rId8"/>
    <p:sldId id="479" r:id="rId9"/>
    <p:sldId id="480" r:id="rId10"/>
    <p:sldId id="462" r:id="rId11"/>
    <p:sldId id="455" r:id="rId12"/>
    <p:sldId id="481" r:id="rId13"/>
    <p:sldId id="483" r:id="rId14"/>
    <p:sldId id="484" r:id="rId15"/>
    <p:sldId id="485" r:id="rId16"/>
    <p:sldId id="486" r:id="rId17"/>
    <p:sldId id="465" r:id="rId18"/>
    <p:sldId id="473" r:id="rId19"/>
    <p:sldId id="487" r:id="rId20"/>
    <p:sldId id="488" r:id="rId21"/>
    <p:sldId id="443" r:id="rId22"/>
    <p:sldId id="489" r:id="rId23"/>
    <p:sldId id="464" r:id="rId24"/>
    <p:sldId id="490" r:id="rId25"/>
    <p:sldId id="44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guide id="4" orient="horz" pos="346" userDrawn="1">
          <p15:clr>
            <a:srgbClr val="A4A3A4"/>
          </p15:clr>
        </p15:guide>
        <p15:guide id="5" pos="5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232B41"/>
    <a:srgbClr val="330000"/>
    <a:srgbClr val="F6F4F9"/>
    <a:srgbClr val="FAF9FC"/>
    <a:srgbClr val="E3E2EA"/>
    <a:srgbClr val="E6E6E6"/>
    <a:srgbClr val="514A73"/>
    <a:srgbClr val="F15F74"/>
    <a:srgbClr val="F66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4660"/>
  </p:normalViewPr>
  <p:slideViewPr>
    <p:cSldViewPr snapToGrid="0">
      <p:cViewPr varScale="1">
        <p:scale>
          <a:sx n="73" d="100"/>
          <a:sy n="73" d="100"/>
        </p:scale>
        <p:origin x="606" y="66"/>
      </p:cViewPr>
      <p:guideLst>
        <p:guide pos="3840"/>
        <p:guide orient="horz" pos="2160"/>
        <p:guide orient="horz" pos="346"/>
        <p:guide pos="55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4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555450-8C65-4306-B253-0BD2E9ED9245}" type="datetimeFigureOut">
              <a:rPr lang="zh-CN" altLang="en-US" smtClean="0"/>
              <a:t>2023/1/23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97C348-F274-4D5B-A66D-CD14918D50DA}" type="slidenum">
              <a:rPr lang="zh-CN" altLang="en-US" smtClean="0"/>
              <a:t>‹#›</a:t>
            </a:fld>
            <a:endParaRPr lang="zh-CN" altLang="en-US"/>
          </a:p>
        </p:txBody>
      </p:sp>
    </p:spTree>
    <p:extLst>
      <p:ext uri="{BB962C8B-B14F-4D97-AF65-F5344CB8AC3E}">
        <p14:creationId xmlns:p14="http://schemas.microsoft.com/office/powerpoint/2010/main" val="23328956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2" name="组合 1"/>
          <p:cNvGrpSpPr/>
          <p:nvPr userDrawn="1"/>
        </p:nvGrpSpPr>
        <p:grpSpPr>
          <a:xfrm>
            <a:off x="3175" y="-3176"/>
            <a:ext cx="12185650" cy="6861176"/>
            <a:chOff x="3175" y="-3176"/>
            <a:chExt cx="12185650" cy="6861176"/>
          </a:xfrm>
        </p:grpSpPr>
        <p:sp>
          <p:nvSpPr>
            <p:cNvPr id="3" name="任意多边形 2"/>
            <p:cNvSpPr/>
            <p:nvPr/>
          </p:nvSpPr>
          <p:spPr>
            <a:xfrm rot="10800000">
              <a:off x="3175" y="860647"/>
              <a:ext cx="12185650" cy="5997353"/>
            </a:xfrm>
            <a:custGeom>
              <a:avLst/>
              <a:gdLst>
                <a:gd name="connsiteX0" fmla="*/ 12185650 w 12185650"/>
                <a:gd name="connsiteY0" fmla="*/ 5997353 h 5997353"/>
                <a:gd name="connsiteX1" fmla="*/ 0 w 12185650"/>
                <a:gd name="connsiteY1" fmla="*/ 5997353 h 5997353"/>
                <a:gd name="connsiteX2" fmla="*/ 0 w 12185650"/>
                <a:gd name="connsiteY2" fmla="*/ 2302659 h 5997353"/>
                <a:gd name="connsiteX3" fmla="*/ 2463056 w 12185650"/>
                <a:gd name="connsiteY3" fmla="*/ 0 h 5997353"/>
                <a:gd name="connsiteX4" fmla="*/ 9722594 w 12185650"/>
                <a:gd name="connsiteY4" fmla="*/ 0 h 5997353"/>
                <a:gd name="connsiteX5" fmla="*/ 12185650 w 12185650"/>
                <a:gd name="connsiteY5" fmla="*/ 2302659 h 59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5650" h="5997353">
                  <a:moveTo>
                    <a:pt x="12185650" y="5997353"/>
                  </a:moveTo>
                  <a:lnTo>
                    <a:pt x="0" y="5997353"/>
                  </a:lnTo>
                  <a:lnTo>
                    <a:pt x="0" y="2302659"/>
                  </a:lnTo>
                  <a:lnTo>
                    <a:pt x="2463056" y="0"/>
                  </a:lnTo>
                  <a:lnTo>
                    <a:pt x="9722594" y="0"/>
                  </a:lnTo>
                  <a:lnTo>
                    <a:pt x="12185650" y="2302659"/>
                  </a:lnTo>
                  <a:close/>
                </a:path>
              </a:pathLst>
            </a:custGeom>
            <a:solidFill>
              <a:schemeClr val="bg1"/>
            </a:solidFill>
            <a:ln>
              <a:noFill/>
            </a:ln>
            <a:effectLst>
              <a:outerShdw blurRad="508000" dist="127000" dir="10800000" algn="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10800000">
              <a:off x="3175" y="-3175"/>
              <a:ext cx="12185650" cy="6861175"/>
            </a:xfrm>
            <a:custGeom>
              <a:avLst/>
              <a:gdLst>
                <a:gd name="connsiteX0" fmla="*/ 12185650 w 12185650"/>
                <a:gd name="connsiteY0" fmla="*/ 6861175 h 6861175"/>
                <a:gd name="connsiteX1" fmla="*/ 0 w 12185650"/>
                <a:gd name="connsiteY1" fmla="*/ 6861175 h 6861175"/>
                <a:gd name="connsiteX2" fmla="*/ 0 w 12185650"/>
                <a:gd name="connsiteY2" fmla="*/ 5611690 h 6861175"/>
                <a:gd name="connsiteX3" fmla="*/ 6002587 w 12185650"/>
                <a:gd name="connsiteY3" fmla="*/ 0 h 6861175"/>
                <a:gd name="connsiteX4" fmla="*/ 6183065 w 12185650"/>
                <a:gd name="connsiteY4" fmla="*/ 0 h 6861175"/>
                <a:gd name="connsiteX5" fmla="*/ 12185650 w 12185650"/>
                <a:gd name="connsiteY5" fmla="*/ 5611688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5650" h="6861175">
                  <a:moveTo>
                    <a:pt x="12185650" y="6861175"/>
                  </a:moveTo>
                  <a:lnTo>
                    <a:pt x="0" y="6861175"/>
                  </a:lnTo>
                  <a:lnTo>
                    <a:pt x="0" y="5611690"/>
                  </a:lnTo>
                  <a:lnTo>
                    <a:pt x="6002587" y="0"/>
                  </a:lnTo>
                  <a:lnTo>
                    <a:pt x="6183065" y="0"/>
                  </a:lnTo>
                  <a:lnTo>
                    <a:pt x="12185650" y="5611688"/>
                  </a:lnTo>
                  <a:close/>
                </a:path>
              </a:pathLst>
            </a:custGeom>
            <a:solidFill>
              <a:schemeClr val="bg1"/>
            </a:solidFill>
            <a:ln>
              <a:noFill/>
            </a:ln>
            <a:effectLst>
              <a:outerShdw blurRad="508000" dist="127000" dir="10800000" algn="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rot="10800000">
              <a:off x="2322863" y="-3176"/>
              <a:ext cx="7546272" cy="3527424"/>
            </a:xfrm>
            <a:custGeom>
              <a:avLst/>
              <a:gdLst>
                <a:gd name="connsiteX0" fmla="*/ 7546272 w 7546272"/>
                <a:gd name="connsiteY0" fmla="*/ 3527424 h 3527424"/>
                <a:gd name="connsiteX1" fmla="*/ 0 w 7546272"/>
                <a:gd name="connsiteY1" fmla="*/ 3527424 h 3527424"/>
                <a:gd name="connsiteX2" fmla="*/ 3773136 w 7546272"/>
                <a:gd name="connsiteY2" fmla="*/ 0 h 3527424"/>
              </a:gdLst>
              <a:ahLst/>
              <a:cxnLst>
                <a:cxn ang="0">
                  <a:pos x="connsiteX0" y="connsiteY0"/>
                </a:cxn>
                <a:cxn ang="0">
                  <a:pos x="connsiteX1" y="connsiteY1"/>
                </a:cxn>
                <a:cxn ang="0">
                  <a:pos x="connsiteX2" y="connsiteY2"/>
                </a:cxn>
              </a:cxnLst>
              <a:rect l="l" t="t" r="r" b="b"/>
              <a:pathLst>
                <a:path w="7546272" h="3527424">
                  <a:moveTo>
                    <a:pt x="7546272" y="3527424"/>
                  </a:moveTo>
                  <a:lnTo>
                    <a:pt x="0" y="3527424"/>
                  </a:lnTo>
                  <a:lnTo>
                    <a:pt x="3773136" y="0"/>
                  </a:lnTo>
                  <a:close/>
                </a:path>
              </a:pathLst>
            </a:custGeom>
            <a:solidFill>
              <a:schemeClr val="bg1"/>
            </a:solidFill>
            <a:ln>
              <a:noFill/>
            </a:ln>
            <a:effectLst>
              <a:outerShdw blurRad="508000" dist="127000" dir="10800000" algn="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7512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95A48-399E-B685-7810-8710D0B4D5E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15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9FEFE5-379C-FCB4-47C9-81C3B842566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00855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A30A42-E3BC-5F6E-4CE6-E8FD7B1360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07974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49F40E-3083-AC04-5EB4-9330DD3C57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9">
            <a:extLst>
              <a:ext uri="{FF2B5EF4-FFF2-40B4-BE49-F238E27FC236}">
                <a16:creationId xmlns:a16="http://schemas.microsoft.com/office/drawing/2014/main" id="{4462751D-16CF-1A15-2E46-9C6F5397AB92}"/>
              </a:ext>
            </a:extLst>
          </p:cNvPr>
          <p:cNvSpPr txBox="1"/>
          <p:nvPr userDrawn="1"/>
        </p:nvSpPr>
        <p:spPr>
          <a:xfrm>
            <a:off x="993304" y="6374445"/>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433079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C42064-08A2-6D19-AEDD-AF1C7B37D96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72512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2443EC-FF3C-646A-17DC-0EEFF63B6E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87264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78209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071043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7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椭圆 9"/>
          <p:cNvSpPr/>
          <p:nvPr userDrawn="1"/>
        </p:nvSpPr>
        <p:spPr>
          <a:xfrm>
            <a:off x="11524784" y="6236222"/>
            <a:ext cx="362435" cy="362435"/>
          </a:xfrm>
          <a:prstGeom prst="ellipse">
            <a:avLst/>
          </a:prstGeom>
          <a:solidFill>
            <a:schemeClr val="bg1">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60000"/>
                  <a:lumOff val="40000"/>
                </a:schemeClr>
              </a:solidFill>
            </a:endParaRPr>
          </a:p>
        </p:txBody>
      </p:sp>
      <p:sp>
        <p:nvSpPr>
          <p:cNvPr id="11" name="Shape 13">
            <a:extLst>
              <a:ext uri="{FF2B5EF4-FFF2-40B4-BE49-F238E27FC236}">
                <a16:creationId xmlns:a16="http://schemas.microsoft.com/office/drawing/2014/main" id="{76C5F426-EF6B-497E-AA0C-DCD806F44B05}"/>
              </a:ext>
            </a:extLst>
          </p:cNvPr>
          <p:cNvSpPr txBox="1"/>
          <p:nvPr userDrawn="1"/>
        </p:nvSpPr>
        <p:spPr>
          <a:xfrm>
            <a:off x="11442213" y="6276567"/>
            <a:ext cx="503762" cy="276981"/>
          </a:xfrm>
          <a:prstGeom prst="rect">
            <a:avLst/>
          </a:prstGeom>
          <a:noFill/>
          <a:ln>
            <a:noFill/>
          </a:ln>
        </p:spPr>
        <p:txBody>
          <a:bodyPr lIns="91413" tIns="45700" rIns="91413" bIns="45700" anchor="ctr" anchorCtr="0">
            <a:noAutofit/>
          </a:bodyPr>
          <a:lstStyle/>
          <a:p>
            <a:pPr marL="0" marR="0" lvl="0" indent="0" algn="ctr" rtl="0">
              <a:spcBef>
                <a:spcPts val="0"/>
              </a:spcBef>
              <a:buSzPct val="25000"/>
              <a:buNone/>
            </a:pPr>
            <a:fld id="{00000000-1234-1234-1234-123412341234}" type="slidenum">
              <a:rPr lang="en-US" sz="1200" b="0" i="0" u="none" strike="noStrike" cap="none" spc="100" baseline="0">
                <a:solidFill>
                  <a:schemeClr val="tx2">
                    <a:lumMod val="60000"/>
                    <a:lumOff val="40000"/>
                  </a:schemeClr>
                </a:solidFill>
                <a:latin typeface="+mn-lt"/>
                <a:ea typeface="Lato"/>
                <a:cs typeface="Lato"/>
                <a:sym typeface="Lato"/>
              </a:rPr>
              <a:pPr marL="0" marR="0" lvl="0" indent="0" algn="ctr" rtl="0">
                <a:spcBef>
                  <a:spcPts val="0"/>
                </a:spcBef>
                <a:buSzPct val="25000"/>
                <a:buNone/>
              </a:pPr>
              <a:t>‹#›</a:t>
            </a:fld>
            <a:endParaRPr lang="en-US" sz="1200" b="0" i="0" u="none" strike="noStrike" cap="none" spc="100" baseline="0" dirty="0">
              <a:solidFill>
                <a:schemeClr val="tx2">
                  <a:lumMod val="60000"/>
                  <a:lumOff val="40000"/>
                </a:schemeClr>
              </a:solidFill>
              <a:latin typeface="+mn-lt"/>
              <a:ea typeface="Lato"/>
              <a:cs typeface="Lato"/>
              <a:sym typeface="Lato"/>
            </a:endParaRPr>
          </a:p>
        </p:txBody>
      </p:sp>
    </p:spTree>
    <p:extLst>
      <p:ext uri="{BB962C8B-B14F-4D97-AF65-F5344CB8AC3E}">
        <p14:creationId xmlns:p14="http://schemas.microsoft.com/office/powerpoint/2010/main" val="13226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02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176411" y="190500"/>
            <a:ext cx="11834614" cy="6464632"/>
          </a:xfrm>
          <a:prstGeom prst="rect">
            <a:avLst/>
          </a:prstGeom>
          <a:noFill/>
          <a:ln>
            <a:solidFill>
              <a:srgbClr val="F6F4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25"/>
          <p:cNvSpPr/>
          <p:nvPr userDrawn="1"/>
        </p:nvSpPr>
        <p:spPr>
          <a:xfrm rot="6380971" flipH="1">
            <a:off x="11292914" y="5923082"/>
            <a:ext cx="1436223" cy="702677"/>
          </a:xfrm>
          <a:custGeom>
            <a:avLst/>
            <a:gdLst>
              <a:gd name="connsiteX0" fmla="*/ 5548792 w 5548792"/>
              <a:gd name="connsiteY0" fmla="*/ 1386192 h 2807305"/>
              <a:gd name="connsiteX1" fmla="*/ 823548 w 5548792"/>
              <a:gd name="connsiteY1" fmla="*/ 0 h 2807305"/>
              <a:gd name="connsiteX2" fmla="*/ 0 w 5548792"/>
              <a:gd name="connsiteY2" fmla="*/ 2807305 h 2807305"/>
              <a:gd name="connsiteX3" fmla="*/ 124089 w 5548792"/>
              <a:gd name="connsiteY3" fmla="*/ 2769579 h 2807305"/>
              <a:gd name="connsiteX4" fmla="*/ 249526 w 5548792"/>
              <a:gd name="connsiteY4" fmla="*/ 2720479 h 2807305"/>
              <a:gd name="connsiteX5" fmla="*/ 1579970 w 5548792"/>
              <a:gd name="connsiteY5" fmla="*/ 1513015 h 2807305"/>
              <a:gd name="connsiteX6" fmla="*/ 4177784 w 5548792"/>
              <a:gd name="connsiteY6" fmla="*/ 1886578 h 2807305"/>
              <a:gd name="connsiteX7" fmla="*/ 5462574 w 5548792"/>
              <a:gd name="connsiteY7" fmla="*/ 1454875 h 280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8792" h="2807305">
                <a:moveTo>
                  <a:pt x="5548792" y="1386192"/>
                </a:moveTo>
                <a:lnTo>
                  <a:pt x="823548" y="0"/>
                </a:lnTo>
                <a:lnTo>
                  <a:pt x="0" y="2807305"/>
                </a:lnTo>
                <a:lnTo>
                  <a:pt x="124089" y="2769579"/>
                </a:lnTo>
                <a:cubicBezTo>
                  <a:pt x="167084" y="2754695"/>
                  <a:pt x="208964" y="2738321"/>
                  <a:pt x="249526" y="2720479"/>
                </a:cubicBezTo>
                <a:cubicBezTo>
                  <a:pt x="777807" y="2468596"/>
                  <a:pt x="1055747" y="1685347"/>
                  <a:pt x="1579970" y="1513015"/>
                </a:cubicBezTo>
                <a:cubicBezTo>
                  <a:pt x="2428645" y="1197978"/>
                  <a:pt x="3341204" y="1962963"/>
                  <a:pt x="4177784" y="1886578"/>
                </a:cubicBezTo>
                <a:cubicBezTo>
                  <a:pt x="4699865" y="1853731"/>
                  <a:pt x="5126530" y="1696779"/>
                  <a:pt x="5462574" y="1454875"/>
                </a:cubicBezTo>
                <a:close/>
              </a:path>
            </a:pathLst>
          </a:custGeom>
          <a:solidFill>
            <a:srgbClr val="2F5597"/>
          </a:solidFill>
          <a:ln w="8109"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任意多边形: 形状 14"/>
          <p:cNvSpPr/>
          <p:nvPr userDrawn="1"/>
        </p:nvSpPr>
        <p:spPr>
          <a:xfrm rot="5400000" flipH="1">
            <a:off x="224725" y="-224726"/>
            <a:ext cx="712922" cy="1162373"/>
          </a:xfrm>
          <a:custGeom>
            <a:avLst/>
            <a:gdLst>
              <a:gd name="connsiteX0" fmla="*/ 4579383 w 4579383"/>
              <a:gd name="connsiteY0" fmla="*/ 4773110 h 4773110"/>
              <a:gd name="connsiteX1" fmla="*/ 4579383 w 4579383"/>
              <a:gd name="connsiteY1" fmla="*/ 0 h 4773110"/>
              <a:gd name="connsiteX2" fmla="*/ 4526952 w 4579383"/>
              <a:gd name="connsiteY2" fmla="*/ 55671 h 4773110"/>
              <a:gd name="connsiteX3" fmla="*/ 4312537 w 4579383"/>
              <a:gd name="connsiteY3" fmla="*/ 340722 h 4773110"/>
              <a:gd name="connsiteX4" fmla="*/ 3744474 w 4579383"/>
              <a:gd name="connsiteY4" fmla="*/ 2621342 h 4773110"/>
              <a:gd name="connsiteX5" fmla="*/ 661045 w 4579383"/>
              <a:gd name="connsiteY5" fmla="*/ 4116520 h 4773110"/>
              <a:gd name="connsiteX6" fmla="*/ 182481 w 4579383"/>
              <a:gd name="connsiteY6" fmla="*/ 4553975 h 4773110"/>
              <a:gd name="connsiteX7" fmla="*/ 0 w 4579383"/>
              <a:gd name="connsiteY7" fmla="*/ 4773110 h 477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9383" h="4773110">
                <a:moveTo>
                  <a:pt x="4579383" y="4773110"/>
                </a:moveTo>
                <a:lnTo>
                  <a:pt x="4579383" y="0"/>
                </a:lnTo>
                <a:lnTo>
                  <a:pt x="4526952" y="55671"/>
                </a:lnTo>
                <a:cubicBezTo>
                  <a:pt x="4446623" y="147271"/>
                  <a:pt x="4374598" y="242740"/>
                  <a:pt x="4312537" y="340722"/>
                </a:cubicBezTo>
                <a:cubicBezTo>
                  <a:pt x="3922463" y="999845"/>
                  <a:pt x="4187702" y="2051372"/>
                  <a:pt x="3744474" y="2621342"/>
                </a:cubicBezTo>
                <a:cubicBezTo>
                  <a:pt x="3053057" y="3583186"/>
                  <a:pt x="1511819" y="3422032"/>
                  <a:pt x="661045" y="4116520"/>
                </a:cubicBezTo>
                <a:cubicBezTo>
                  <a:pt x="480488" y="4255637"/>
                  <a:pt x="321380" y="4401936"/>
                  <a:pt x="182481" y="4553975"/>
                </a:cubicBezTo>
                <a:lnTo>
                  <a:pt x="0" y="4773110"/>
                </a:lnTo>
                <a:close/>
              </a:path>
            </a:pathLst>
          </a:custGeom>
          <a:solidFill>
            <a:srgbClr val="2F5597"/>
          </a:solidFill>
          <a:ln w="6355"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extLst>
      <p:ext uri="{BB962C8B-B14F-4D97-AF65-F5344CB8AC3E}">
        <p14:creationId xmlns:p14="http://schemas.microsoft.com/office/powerpoint/2010/main" val="290210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2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FEE1DB-76DD-125D-8D4B-EBB94661916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117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C4A028-9667-6A1F-34C7-F26147640B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6345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5AADF9-72C3-50A1-1FFD-FC98060FA9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1961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DCADF5-22CE-670E-3941-3B570C5DEEC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3933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59" r:id="rId3"/>
    <p:sldLayoutId id="2147483655" r:id="rId4"/>
    <p:sldLayoutId id="2147483654"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0705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png"/><Relationship Id="rId15" Type="http://schemas.microsoft.com/office/2007/relationships/hdphoto" Target="../media/hdphoto6.wdp"/><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4.xml"/><Relationship Id="rId5" Type="http://schemas.openxmlformats.org/officeDocument/2006/relationships/tags" Target="../tags/tag10.xml"/><Relationship Id="rId4"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png"/><Relationship Id="rId15" Type="http://schemas.microsoft.com/office/2007/relationships/hdphoto" Target="../media/hdphoto6.wdp"/><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4.xml"/><Relationship Id="rId5" Type="http://schemas.openxmlformats.org/officeDocument/2006/relationships/tags" Target="../tags/tag5.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176"/>
            <a:ext cx="12192000" cy="6861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56" name="任意多边形 55"/>
          <p:cNvSpPr/>
          <p:nvPr/>
        </p:nvSpPr>
        <p:spPr>
          <a:xfrm>
            <a:off x="0" y="3520376"/>
            <a:ext cx="12192000" cy="3267839"/>
          </a:xfrm>
          <a:custGeom>
            <a:avLst/>
            <a:gdLst>
              <a:gd name="connsiteX0" fmla="*/ 0 w 12192000"/>
              <a:gd name="connsiteY0" fmla="*/ 0 h 3267839"/>
              <a:gd name="connsiteX1" fmla="*/ 12192000 w 12192000"/>
              <a:gd name="connsiteY1" fmla="*/ 579210 h 3267839"/>
              <a:gd name="connsiteX2" fmla="*/ 12192000 w 12192000"/>
              <a:gd name="connsiteY2" fmla="*/ 3267839 h 3267839"/>
              <a:gd name="connsiteX3" fmla="*/ 0 w 12192000"/>
              <a:gd name="connsiteY3" fmla="*/ 3267839 h 3267839"/>
            </a:gdLst>
            <a:ahLst/>
            <a:cxnLst>
              <a:cxn ang="0">
                <a:pos x="connsiteX0" y="connsiteY0"/>
              </a:cxn>
              <a:cxn ang="0">
                <a:pos x="connsiteX1" y="connsiteY1"/>
              </a:cxn>
              <a:cxn ang="0">
                <a:pos x="connsiteX2" y="connsiteY2"/>
              </a:cxn>
              <a:cxn ang="0">
                <a:pos x="connsiteX3" y="connsiteY3"/>
              </a:cxn>
            </a:cxnLst>
            <a:rect l="l" t="t" r="r" b="b"/>
            <a:pathLst>
              <a:path w="12192000" h="3267839">
                <a:moveTo>
                  <a:pt x="0" y="0"/>
                </a:moveTo>
                <a:cubicBezTo>
                  <a:pt x="6096000" y="0"/>
                  <a:pt x="6514818" y="4731026"/>
                  <a:pt x="12192000" y="579210"/>
                </a:cubicBezTo>
                <a:lnTo>
                  <a:pt x="12192000" y="3267839"/>
                </a:lnTo>
                <a:lnTo>
                  <a:pt x="0" y="3267839"/>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8" name="矩形 7"/>
          <p:cNvSpPr/>
          <p:nvPr/>
        </p:nvSpPr>
        <p:spPr>
          <a:xfrm>
            <a:off x="856481" y="549879"/>
            <a:ext cx="11104323" cy="3154710"/>
          </a:xfrm>
          <a:prstGeom prst="rect">
            <a:avLst/>
          </a:prstGeom>
        </p:spPr>
        <p:txBody>
          <a:bodyPr wrap="none">
            <a:spAutoFit/>
          </a:bodyPr>
          <a:lstStyle/>
          <a:p>
            <a:pPr algn="ctr"/>
            <a:r>
              <a:rPr lang="en-US" altLang="zh-CN" sz="19900" b="1" dirty="0">
                <a:solidFill>
                  <a:schemeClr val="accent2">
                    <a:lumMod val="20000"/>
                    <a:lumOff val="80000"/>
                    <a:alpha val="50000"/>
                  </a:schemeClr>
                </a:solidFill>
                <a:latin typeface=""/>
                <a:ea typeface="思源黑体" panose="020B0500000000000000" pitchFamily="34" charset="-122"/>
                <a:sym typeface=""/>
              </a:rPr>
              <a:t>RESUME</a:t>
            </a:r>
            <a:endParaRPr lang="zh-CN" altLang="en-US" sz="19900" b="1" dirty="0">
              <a:solidFill>
                <a:schemeClr val="accent2">
                  <a:lumMod val="20000"/>
                  <a:lumOff val="80000"/>
                  <a:alpha val="50000"/>
                </a:schemeClr>
              </a:solidFill>
              <a:latin typeface=""/>
              <a:ea typeface="思源黑体" panose="020B0500000000000000" pitchFamily="34" charset="-122"/>
              <a:sym typeface=""/>
            </a:endParaRPr>
          </a:p>
        </p:txBody>
      </p:sp>
      <p:grpSp>
        <p:nvGrpSpPr>
          <p:cNvPr id="24" name="组合 23"/>
          <p:cNvGrpSpPr/>
          <p:nvPr/>
        </p:nvGrpSpPr>
        <p:grpSpPr>
          <a:xfrm>
            <a:off x="7915289" y="4739084"/>
            <a:ext cx="2402958" cy="307777"/>
            <a:chOff x="9825641" y="5389026"/>
            <a:chExt cx="2402958" cy="307777"/>
          </a:xfrm>
        </p:grpSpPr>
        <p:sp>
          <p:nvSpPr>
            <p:cNvPr id="37" name="Oval 15"/>
            <p:cNvSpPr/>
            <p:nvPr/>
          </p:nvSpPr>
          <p:spPr bwMode="auto">
            <a:xfrm>
              <a:off x="9825641" y="5417851"/>
              <a:ext cx="219347" cy="219347"/>
            </a:xfrm>
            <a:prstGeom prst="ellipse">
              <a:avLst/>
            </a:prstGeom>
            <a:solidFill>
              <a:srgbClr val="2F5597"/>
            </a:solidFill>
            <a:ln>
              <a:noFill/>
            </a:ln>
            <a:effectLst/>
          </p:spPr>
          <p:txBody>
            <a:bodyPr wrap="none" anchor="ct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algn="ctr" fontAlgn="base">
                <a:spcBef>
                  <a:spcPct val="0"/>
                </a:spcBef>
                <a:spcAft>
                  <a:spcPct val="0"/>
                </a:spcAft>
              </a:pPr>
              <a:endParaRPr lang="zh-CN" altLang="en-US" sz="900">
                <a:solidFill>
                  <a:schemeClr val="tx1">
                    <a:lumMod val="85000"/>
                    <a:lumOff val="15000"/>
                  </a:schemeClr>
                </a:solidFill>
                <a:latin typeface=""/>
                <a:ea typeface="思源黑体" panose="020B0500000000000000" pitchFamily="34" charset="-122"/>
                <a:sym typeface=""/>
              </a:endParaRPr>
            </a:p>
          </p:txBody>
        </p:sp>
        <p:grpSp>
          <p:nvGrpSpPr>
            <p:cNvPr id="38" name="Group 16"/>
            <p:cNvGrpSpPr/>
            <p:nvPr/>
          </p:nvGrpSpPr>
          <p:grpSpPr bwMode="auto">
            <a:xfrm>
              <a:off x="9896198" y="5461794"/>
              <a:ext cx="78599" cy="126335"/>
              <a:chOff x="4441" y="3144"/>
              <a:chExt cx="215" cy="345"/>
            </a:xfrm>
            <a:solidFill>
              <a:schemeClr val="accent1"/>
            </a:solidFill>
          </p:grpSpPr>
          <p:sp>
            <p:nvSpPr>
              <p:cNvPr id="41" name="Freeform 17"/>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dist"/>
                <a:endParaRPr lang="zh-CN" altLang="en-US" sz="1800">
                  <a:solidFill>
                    <a:schemeClr val="tx1">
                      <a:lumMod val="85000"/>
                      <a:lumOff val="15000"/>
                    </a:schemeClr>
                  </a:solidFill>
                  <a:latin typeface=""/>
                  <a:ea typeface="思源黑体" panose="020B0500000000000000" pitchFamily="34" charset="-122"/>
                  <a:sym typeface=""/>
                </a:endParaRPr>
              </a:p>
            </p:txBody>
          </p:sp>
          <p:sp>
            <p:nvSpPr>
              <p:cNvPr id="42"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dist"/>
                <a:endParaRPr lang="zh-CN" altLang="en-US" sz="1800">
                  <a:solidFill>
                    <a:schemeClr val="tx1">
                      <a:lumMod val="85000"/>
                      <a:lumOff val="15000"/>
                    </a:schemeClr>
                  </a:solidFill>
                  <a:latin typeface=""/>
                  <a:ea typeface="思源黑体" panose="020B0500000000000000" pitchFamily="34" charset="-122"/>
                  <a:sym typeface=""/>
                </a:endParaRPr>
              </a:p>
            </p:txBody>
          </p:sp>
        </p:grpSp>
        <p:sp>
          <p:nvSpPr>
            <p:cNvPr id="39" name="Text Box 20"/>
            <p:cNvSpPr txBox="1"/>
            <p:nvPr/>
          </p:nvSpPr>
          <p:spPr bwMode="auto">
            <a:xfrm>
              <a:off x="10044988" y="5389026"/>
              <a:ext cx="21836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r>
                <a:rPr lang="en-US" altLang="zh-CN" sz="1400" dirty="0">
                  <a:solidFill>
                    <a:schemeClr val="tx1">
                      <a:lumMod val="85000"/>
                      <a:lumOff val="15000"/>
                    </a:schemeClr>
                  </a:solidFill>
                  <a:latin typeface=""/>
                  <a:ea typeface="思源黑体" panose="020B0500000000000000" pitchFamily="34" charset="-122"/>
                  <a:sym typeface=""/>
                </a:rPr>
                <a:t>Department </a:t>
              </a:r>
              <a:r>
                <a:rPr lang="zh-CN" altLang="en-US" sz="1400" dirty="0">
                  <a:solidFill>
                    <a:schemeClr val="tx1">
                      <a:lumMod val="85000"/>
                      <a:lumOff val="15000"/>
                    </a:schemeClr>
                  </a:solidFill>
                  <a:latin typeface=""/>
                  <a:ea typeface="思源黑体" panose="020B0500000000000000" pitchFamily="34" charset="-122"/>
                  <a:sym typeface=""/>
                </a:rPr>
                <a:t>：</a:t>
              </a:r>
              <a:r>
                <a:rPr lang="en-US" altLang="zh-CN" sz="1400" dirty="0">
                  <a:solidFill>
                    <a:schemeClr val="tx1">
                      <a:lumMod val="85000"/>
                      <a:lumOff val="15000"/>
                    </a:schemeClr>
                  </a:solidFill>
                  <a:latin typeface=""/>
                  <a:ea typeface="思源黑体" panose="020B0500000000000000" pitchFamily="34" charset="-122"/>
                  <a:sym typeface=""/>
                </a:rPr>
                <a:t> marketing</a:t>
              </a:r>
              <a:endParaRPr lang="zh-CN" altLang="en-US" sz="1400" dirty="0">
                <a:solidFill>
                  <a:schemeClr val="tx1">
                    <a:lumMod val="85000"/>
                    <a:lumOff val="15000"/>
                  </a:schemeClr>
                </a:solidFill>
                <a:latin typeface=""/>
                <a:ea typeface="思源黑体" panose="020B0500000000000000" pitchFamily="34" charset="-122"/>
                <a:sym typeface=""/>
              </a:endParaRPr>
            </a:p>
          </p:txBody>
        </p:sp>
      </p:grpSp>
      <p:grpSp>
        <p:nvGrpSpPr>
          <p:cNvPr id="25" name="组合 24"/>
          <p:cNvGrpSpPr/>
          <p:nvPr/>
        </p:nvGrpSpPr>
        <p:grpSpPr>
          <a:xfrm>
            <a:off x="6015034" y="4739084"/>
            <a:ext cx="1484300" cy="307777"/>
            <a:chOff x="7925386" y="5389026"/>
            <a:chExt cx="1484300" cy="307777"/>
          </a:xfrm>
        </p:grpSpPr>
        <p:sp>
          <p:nvSpPr>
            <p:cNvPr id="32" name="Oval 10"/>
            <p:cNvSpPr/>
            <p:nvPr/>
          </p:nvSpPr>
          <p:spPr bwMode="auto">
            <a:xfrm>
              <a:off x="7925386" y="5411601"/>
              <a:ext cx="219347" cy="219347"/>
            </a:xfrm>
            <a:prstGeom prst="ellipse">
              <a:avLst/>
            </a:prstGeom>
            <a:solidFill>
              <a:srgbClr val="2F5597"/>
            </a:solidFill>
            <a:ln>
              <a:noFill/>
            </a:ln>
            <a:effectLst/>
          </p:spPr>
          <p:txBody>
            <a:bodyPr wrap="none" anchor="ct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algn="ctr" fontAlgn="base">
                <a:spcBef>
                  <a:spcPct val="0"/>
                </a:spcBef>
                <a:spcAft>
                  <a:spcPct val="0"/>
                </a:spcAft>
              </a:pPr>
              <a:endParaRPr lang="zh-CN" altLang="en-US" sz="900">
                <a:solidFill>
                  <a:schemeClr val="tx1">
                    <a:lumMod val="85000"/>
                    <a:lumOff val="15000"/>
                  </a:schemeClr>
                </a:solidFill>
                <a:latin typeface=""/>
                <a:ea typeface="思源黑体" panose="020B0500000000000000" pitchFamily="34" charset="-122"/>
                <a:sym typeface=""/>
              </a:endParaRPr>
            </a:p>
          </p:txBody>
        </p:sp>
        <p:grpSp>
          <p:nvGrpSpPr>
            <p:cNvPr id="33" name="组合 32"/>
            <p:cNvGrpSpPr/>
            <p:nvPr/>
          </p:nvGrpSpPr>
          <p:grpSpPr>
            <a:xfrm>
              <a:off x="7985075" y="5459482"/>
              <a:ext cx="100336" cy="114060"/>
              <a:chOff x="860980" y="3583766"/>
              <a:chExt cx="100336" cy="114060"/>
            </a:xfrm>
            <a:solidFill>
              <a:schemeClr val="accent1"/>
            </a:solidFill>
          </p:grpSpPr>
          <p:sp>
            <p:nvSpPr>
              <p:cNvPr id="35"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dist"/>
                <a:endParaRPr lang="zh-CN" altLang="en-US" sz="1800">
                  <a:solidFill>
                    <a:schemeClr val="tx1">
                      <a:lumMod val="85000"/>
                      <a:lumOff val="15000"/>
                    </a:schemeClr>
                  </a:solidFill>
                  <a:latin typeface=""/>
                  <a:ea typeface="思源黑体" panose="020B0500000000000000" pitchFamily="34" charset="-122"/>
                  <a:sym typeface=""/>
                </a:endParaRPr>
              </a:p>
            </p:txBody>
          </p:sp>
          <p:sp>
            <p:nvSpPr>
              <p:cNvPr id="36"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dist"/>
                <a:endParaRPr lang="zh-CN" altLang="en-US" sz="1800">
                  <a:solidFill>
                    <a:schemeClr val="tx1">
                      <a:lumMod val="85000"/>
                      <a:lumOff val="15000"/>
                    </a:schemeClr>
                  </a:solidFill>
                  <a:latin typeface=""/>
                  <a:ea typeface="思源黑体" panose="020B0500000000000000" pitchFamily="34" charset="-122"/>
                  <a:sym typeface=""/>
                </a:endParaRPr>
              </a:p>
            </p:txBody>
          </p:sp>
        </p:grpSp>
        <p:sp>
          <p:nvSpPr>
            <p:cNvPr id="34" name="矩形 33"/>
            <p:cNvSpPr/>
            <p:nvPr/>
          </p:nvSpPr>
          <p:spPr>
            <a:xfrm>
              <a:off x="8144596" y="5389026"/>
              <a:ext cx="12650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r>
                <a:rPr lang="en-US" altLang="zh-CN" sz="1400" dirty="0">
                  <a:solidFill>
                    <a:schemeClr val="tx1">
                      <a:lumMod val="85000"/>
                      <a:lumOff val="15000"/>
                    </a:schemeClr>
                  </a:solidFill>
                  <a:latin typeface=""/>
                  <a:ea typeface="思源黑体" panose="020B0500000000000000" pitchFamily="34" charset="-122"/>
                  <a:sym typeface=""/>
                </a:rPr>
                <a:t>Name</a:t>
              </a:r>
              <a:r>
                <a:rPr lang="zh-CN" altLang="en-US" sz="1400" dirty="0">
                  <a:solidFill>
                    <a:schemeClr val="tx1">
                      <a:lumMod val="85000"/>
                      <a:lumOff val="15000"/>
                    </a:schemeClr>
                  </a:solidFill>
                  <a:latin typeface=""/>
                  <a:ea typeface="思源黑体" panose="020B0500000000000000" pitchFamily="34" charset="-122"/>
                  <a:sym typeface=""/>
                </a:rPr>
                <a:t>：</a:t>
              </a:r>
              <a:r>
                <a:rPr lang="en-US" altLang="zh-CN" sz="1400" dirty="0">
                  <a:solidFill>
                    <a:schemeClr val="tx1">
                      <a:lumMod val="85000"/>
                      <a:lumOff val="15000"/>
                    </a:schemeClr>
                  </a:solidFill>
                  <a:latin typeface=""/>
                  <a:ea typeface="思源黑体" panose="020B0500000000000000" pitchFamily="34" charset="-122"/>
                  <a:sym typeface=""/>
                </a:rPr>
                <a:t>******</a:t>
              </a:r>
              <a:endParaRPr lang="zh-CN" altLang="en-US" sz="1400" dirty="0">
                <a:solidFill>
                  <a:schemeClr val="tx1">
                    <a:lumMod val="85000"/>
                    <a:lumOff val="15000"/>
                  </a:schemeClr>
                </a:solidFill>
                <a:latin typeface=""/>
                <a:ea typeface="思源黑体" panose="020B0500000000000000" pitchFamily="34" charset="-122"/>
                <a:sym typeface=""/>
              </a:endParaRPr>
            </a:p>
          </p:txBody>
        </p:sp>
      </p:grpSp>
      <p:sp>
        <p:nvSpPr>
          <p:cNvPr id="26" name="TextBox 74"/>
          <p:cNvSpPr txBox="1"/>
          <p:nvPr/>
        </p:nvSpPr>
        <p:spPr>
          <a:xfrm>
            <a:off x="4694796" y="3160554"/>
            <a:ext cx="6463073" cy="400110"/>
          </a:xfrm>
          <a:prstGeom prst="rect">
            <a:avLst/>
          </a:prstGeom>
          <a:noFill/>
        </p:spPr>
        <p:txBody>
          <a:bodyPr wrap="square"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algn="dist"/>
            <a:r>
              <a:rPr lang="en-US" altLang="zh-CN" sz="2000" b="1" dirty="0">
                <a:solidFill>
                  <a:schemeClr val="tx1">
                    <a:lumMod val="75000"/>
                    <a:lumOff val="25000"/>
                  </a:schemeClr>
                </a:solidFill>
                <a:latin typeface=""/>
                <a:ea typeface="思源黑体" panose="020B0500000000000000" pitchFamily="34" charset="-122"/>
                <a:sym typeface=""/>
              </a:rPr>
              <a:t>Insert the Subtitle of Your Presentation</a:t>
            </a:r>
          </a:p>
        </p:txBody>
      </p:sp>
      <p:sp>
        <p:nvSpPr>
          <p:cNvPr id="29" name="TextBox 77"/>
          <p:cNvSpPr txBox="1"/>
          <p:nvPr/>
        </p:nvSpPr>
        <p:spPr>
          <a:xfrm>
            <a:off x="3820926" y="1778460"/>
            <a:ext cx="8139878" cy="1107996"/>
          </a:xfrm>
          <a:prstGeom prst="rect">
            <a:avLst/>
          </a:prstGeom>
          <a:noFill/>
        </p:spPr>
        <p:txBody>
          <a:bodyPr wrap="square"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algn="ctr"/>
            <a:r>
              <a:rPr lang="en-US" altLang="zh-CN" sz="6600" b="1" dirty="0">
                <a:solidFill>
                  <a:srgbClr val="2F5597"/>
                </a:solidFill>
                <a:latin typeface=""/>
                <a:ea typeface="思源黑体" panose="020B0500000000000000" pitchFamily="34" charset="-122"/>
                <a:sym typeface=""/>
              </a:rPr>
              <a:t>JOB COMPETITION</a:t>
            </a:r>
            <a:endParaRPr lang="zh-CN" altLang="en-US" sz="6600" b="1" dirty="0">
              <a:solidFill>
                <a:srgbClr val="2F5597"/>
              </a:solidFill>
              <a:latin typeface=""/>
              <a:ea typeface="思源黑体" panose="020B0500000000000000" pitchFamily="34" charset="-122"/>
              <a:sym typeface=""/>
            </a:endParaRPr>
          </a:p>
        </p:txBody>
      </p:sp>
      <p:grpSp>
        <p:nvGrpSpPr>
          <p:cNvPr id="10" name="组合 9"/>
          <p:cNvGrpSpPr/>
          <p:nvPr/>
        </p:nvGrpSpPr>
        <p:grpSpPr>
          <a:xfrm>
            <a:off x="149901" y="429183"/>
            <a:ext cx="4831046" cy="6001597"/>
            <a:chOff x="149901" y="429183"/>
            <a:chExt cx="4831046" cy="6001597"/>
          </a:xfrm>
        </p:grpSpPr>
        <p:grpSp>
          <p:nvGrpSpPr>
            <p:cNvPr id="7" name="组合 6"/>
            <p:cNvGrpSpPr/>
            <p:nvPr/>
          </p:nvGrpSpPr>
          <p:grpSpPr>
            <a:xfrm>
              <a:off x="149901" y="429183"/>
              <a:ext cx="4826833" cy="6001597"/>
              <a:chOff x="149901" y="429183"/>
              <a:chExt cx="4826833" cy="6001597"/>
            </a:xfrm>
          </p:grpSpPr>
          <p:pic>
            <p:nvPicPr>
              <p:cNvPr id="2" name="图片 1"/>
              <p:cNvPicPr>
                <a:picLocks noChangeAspect="1"/>
              </p:cNvPicPr>
              <p:nvPr/>
            </p:nvPicPr>
            <p:blipFill rotWithShape="1">
              <a:blip r:embed="rId2" cstate="screen">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p:blipFill>
            <p:spPr>
              <a:xfrm>
                <a:off x="149901" y="1858780"/>
                <a:ext cx="4826833" cy="4572000"/>
              </a:xfrm>
              <a:prstGeom prst="rect">
                <a:avLst/>
              </a:prstGeom>
            </p:spPr>
          </p:pic>
          <p:pic>
            <p:nvPicPr>
              <p:cNvPr id="6" name="图片 5"/>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flipH="1">
                <a:off x="2344842" y="429183"/>
                <a:ext cx="1843791" cy="2583493"/>
              </a:xfrm>
              <a:prstGeom prst="rect">
                <a:avLst/>
              </a:prstGeom>
            </p:spPr>
          </p:pic>
        </p:grpSp>
        <p:pic>
          <p:nvPicPr>
            <p:cNvPr id="53" name="图片 52"/>
            <p:cNvPicPr>
              <a:picLocks noChangeAspect="1"/>
            </p:cNvPicPr>
            <p:nvPr/>
          </p:nvPicPr>
          <p:blipFill rotWithShape="1">
            <a:blip r:embed="rId5" cstate="screen">
              <a:lum bright="70000" contrast="-70000"/>
              <a:extLst>
                <a:ext uri="{BEBA8EAE-BF5A-486C-A8C5-ECC9F3942E4B}">
                  <a14:imgProps xmlns:a14="http://schemas.microsoft.com/office/drawing/2010/main">
                    <a14:imgLayer r:embed="rId6">
                      <a14:imgEffect>
                        <a14:artisticPhotocopy/>
                      </a14:imgEffect>
                      <a14:imgEffect>
                        <a14:colorTemperature colorTemp="11200"/>
                      </a14:imgEffect>
                    </a14:imgLayer>
                  </a14:imgProps>
                </a:ext>
                <a:ext uri="{28A0092B-C50C-407E-A947-70E740481C1C}">
                  <a14:useLocalDpi xmlns:a14="http://schemas.microsoft.com/office/drawing/2010/main"/>
                </a:ext>
              </a:extLst>
            </a:blip>
            <a:srcRect/>
            <a:stretch/>
          </p:blipFill>
          <p:spPr>
            <a:xfrm>
              <a:off x="154114" y="3009750"/>
              <a:ext cx="4826833" cy="3416337"/>
            </a:xfrm>
            <a:custGeom>
              <a:avLst/>
              <a:gdLst>
                <a:gd name="connsiteX0" fmla="*/ 146263 w 4826833"/>
                <a:gd name="connsiteY0" fmla="*/ 0 h 3416337"/>
                <a:gd name="connsiteX1" fmla="*/ 4826833 w 4826833"/>
                <a:gd name="connsiteY1" fmla="*/ 1150339 h 3416337"/>
                <a:gd name="connsiteX2" fmla="*/ 4826833 w 4826833"/>
                <a:gd name="connsiteY2" fmla="*/ 3402967 h 3416337"/>
                <a:gd name="connsiteX3" fmla="*/ 4823547 w 4826833"/>
                <a:gd name="connsiteY3" fmla="*/ 3416337 h 3416337"/>
                <a:gd name="connsiteX4" fmla="*/ 2313483 w 4826833"/>
                <a:gd name="connsiteY4" fmla="*/ 3416337 h 3416337"/>
                <a:gd name="connsiteX5" fmla="*/ 0 w 4826833"/>
                <a:gd name="connsiteY5" fmla="*/ 2847754 h 3416337"/>
                <a:gd name="connsiteX6" fmla="*/ 0 w 4826833"/>
                <a:gd name="connsiteY6" fmla="*/ 595124 h 3416337"/>
                <a:gd name="connsiteX7" fmla="*/ 146263 w 4826833"/>
                <a:gd name="connsiteY7" fmla="*/ 0 h 341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6833" h="3416337">
                  <a:moveTo>
                    <a:pt x="146263" y="0"/>
                  </a:moveTo>
                  <a:lnTo>
                    <a:pt x="4826833" y="1150339"/>
                  </a:lnTo>
                  <a:lnTo>
                    <a:pt x="4826833" y="3402967"/>
                  </a:lnTo>
                  <a:lnTo>
                    <a:pt x="4823547" y="3416337"/>
                  </a:lnTo>
                  <a:lnTo>
                    <a:pt x="2313483" y="3416337"/>
                  </a:lnTo>
                  <a:lnTo>
                    <a:pt x="0" y="2847754"/>
                  </a:lnTo>
                  <a:lnTo>
                    <a:pt x="0" y="595124"/>
                  </a:lnTo>
                  <a:lnTo>
                    <a:pt x="146263" y="0"/>
                  </a:lnTo>
                  <a:close/>
                </a:path>
              </a:pathLst>
            </a:custGeom>
          </p:spPr>
        </p:pic>
      </p:grpSp>
      <p:pic>
        <p:nvPicPr>
          <p:cNvPr id="51" name="图片 50"/>
          <p:cNvPicPr>
            <a:picLocks noChangeAspect="1"/>
          </p:cNvPicPr>
          <p:nvPr/>
        </p:nvPicPr>
        <p:blipFill rotWithShape="1">
          <a:blip r:embed="rId7"/>
          <a:srcRect/>
          <a:stretch/>
        </p:blipFill>
        <p:spPr>
          <a:xfrm>
            <a:off x="5286854" y="3729625"/>
            <a:ext cx="522091" cy="2252630"/>
          </a:xfrm>
          <a:custGeom>
            <a:avLst/>
            <a:gdLst>
              <a:gd name="connsiteX0" fmla="*/ 522091 w 522091"/>
              <a:gd name="connsiteY0" fmla="*/ 0 h 2252630"/>
              <a:gd name="connsiteX1" fmla="*/ 522091 w 522091"/>
              <a:gd name="connsiteY1" fmla="*/ 2252630 h 2252630"/>
              <a:gd name="connsiteX2" fmla="*/ 0 w 522091"/>
              <a:gd name="connsiteY2" fmla="*/ 2124316 h 2252630"/>
              <a:gd name="connsiteX3" fmla="*/ 522091 w 522091"/>
              <a:gd name="connsiteY3" fmla="*/ 0 h 2252630"/>
            </a:gdLst>
            <a:ahLst/>
            <a:cxnLst>
              <a:cxn ang="0">
                <a:pos x="connsiteX0" y="connsiteY0"/>
              </a:cxn>
              <a:cxn ang="0">
                <a:pos x="connsiteX1" y="connsiteY1"/>
              </a:cxn>
              <a:cxn ang="0">
                <a:pos x="connsiteX2" y="connsiteY2"/>
              </a:cxn>
              <a:cxn ang="0">
                <a:pos x="connsiteX3" y="connsiteY3"/>
              </a:cxn>
            </a:cxnLst>
            <a:rect l="l" t="t" r="r" b="b"/>
            <a:pathLst>
              <a:path w="522091" h="2252630">
                <a:moveTo>
                  <a:pt x="522091" y="0"/>
                </a:moveTo>
                <a:lnTo>
                  <a:pt x="522091" y="2252630"/>
                </a:lnTo>
                <a:lnTo>
                  <a:pt x="0" y="2124316"/>
                </a:lnTo>
                <a:lnTo>
                  <a:pt x="522091" y="0"/>
                </a:lnTo>
                <a:close/>
              </a:path>
            </a:pathLst>
          </a:custGeom>
        </p:spPr>
      </p:pic>
      <p:pic>
        <p:nvPicPr>
          <p:cNvPr id="50" name="图片 49"/>
          <p:cNvPicPr>
            <a:picLocks noChangeAspect="1"/>
          </p:cNvPicPr>
          <p:nvPr/>
        </p:nvPicPr>
        <p:blipFill rotWithShape="1">
          <a:blip r:embed="rId8" cstate="screen">
            <a:duotone>
              <a:schemeClr val="accent5">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a:ext>
            </a:extLst>
          </a:blip>
          <a:srcRect/>
          <a:stretch/>
        </p:blipFill>
        <p:spPr>
          <a:xfrm>
            <a:off x="10635778" y="4284840"/>
            <a:ext cx="522091" cy="2252628"/>
          </a:xfrm>
          <a:custGeom>
            <a:avLst/>
            <a:gdLst>
              <a:gd name="connsiteX0" fmla="*/ 0 w 522091"/>
              <a:gd name="connsiteY0" fmla="*/ 0 h 2252628"/>
              <a:gd name="connsiteX1" fmla="*/ 522091 w 522091"/>
              <a:gd name="connsiteY1" fmla="*/ 128314 h 2252628"/>
              <a:gd name="connsiteX2" fmla="*/ 0 w 522091"/>
              <a:gd name="connsiteY2" fmla="*/ 2252628 h 2252628"/>
              <a:gd name="connsiteX3" fmla="*/ 0 w 522091"/>
              <a:gd name="connsiteY3" fmla="*/ 0 h 2252628"/>
            </a:gdLst>
            <a:ahLst/>
            <a:cxnLst>
              <a:cxn ang="0">
                <a:pos x="connsiteX0" y="connsiteY0"/>
              </a:cxn>
              <a:cxn ang="0">
                <a:pos x="connsiteX1" y="connsiteY1"/>
              </a:cxn>
              <a:cxn ang="0">
                <a:pos x="connsiteX2" y="connsiteY2"/>
              </a:cxn>
              <a:cxn ang="0">
                <a:pos x="connsiteX3" y="connsiteY3"/>
              </a:cxn>
            </a:cxnLst>
            <a:rect l="l" t="t" r="r" b="b"/>
            <a:pathLst>
              <a:path w="522091" h="2252628">
                <a:moveTo>
                  <a:pt x="0" y="0"/>
                </a:moveTo>
                <a:lnTo>
                  <a:pt x="522091" y="128314"/>
                </a:lnTo>
                <a:lnTo>
                  <a:pt x="0" y="2252628"/>
                </a:lnTo>
                <a:lnTo>
                  <a:pt x="0" y="0"/>
                </a:lnTo>
                <a:close/>
              </a:path>
            </a:pathLst>
          </a:custGeom>
        </p:spPr>
      </p:pic>
      <p:pic>
        <p:nvPicPr>
          <p:cNvPr id="49" name="图片 48"/>
          <p:cNvPicPr>
            <a:picLocks noChangeAspect="1"/>
          </p:cNvPicPr>
          <p:nvPr/>
        </p:nvPicPr>
        <p:blipFill rotWithShape="1">
          <a:blip r:embed="rId10" cstate="screen">
            <a:duotone>
              <a:schemeClr val="accent5">
                <a:shade val="45000"/>
                <a:satMod val="135000"/>
              </a:schemeClr>
              <a:prstClr val="white"/>
            </a:duotone>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a:ext>
            </a:extLst>
          </a:blip>
          <a:srcRect/>
          <a:stretch/>
        </p:blipFill>
        <p:spPr>
          <a:xfrm>
            <a:off x="5808945" y="5982256"/>
            <a:ext cx="2313483" cy="568583"/>
          </a:xfrm>
          <a:custGeom>
            <a:avLst/>
            <a:gdLst>
              <a:gd name="connsiteX0" fmla="*/ 0 w 2313483"/>
              <a:gd name="connsiteY0" fmla="*/ 0 h 568583"/>
              <a:gd name="connsiteX1" fmla="*/ 2313483 w 2313483"/>
              <a:gd name="connsiteY1" fmla="*/ 568583 h 568583"/>
              <a:gd name="connsiteX2" fmla="*/ 0 w 2313483"/>
              <a:gd name="connsiteY2" fmla="*/ 568583 h 568583"/>
              <a:gd name="connsiteX3" fmla="*/ 0 w 2313483"/>
              <a:gd name="connsiteY3" fmla="*/ 0 h 568583"/>
            </a:gdLst>
            <a:ahLst/>
            <a:cxnLst>
              <a:cxn ang="0">
                <a:pos x="connsiteX0" y="connsiteY0"/>
              </a:cxn>
              <a:cxn ang="0">
                <a:pos x="connsiteX1" y="connsiteY1"/>
              </a:cxn>
              <a:cxn ang="0">
                <a:pos x="connsiteX2" y="connsiteY2"/>
              </a:cxn>
              <a:cxn ang="0">
                <a:pos x="connsiteX3" y="connsiteY3"/>
              </a:cxn>
            </a:cxnLst>
            <a:rect l="l" t="t" r="r" b="b"/>
            <a:pathLst>
              <a:path w="2313483" h="568583">
                <a:moveTo>
                  <a:pt x="0" y="0"/>
                </a:moveTo>
                <a:lnTo>
                  <a:pt x="2313483" y="568583"/>
                </a:lnTo>
                <a:lnTo>
                  <a:pt x="0" y="568583"/>
                </a:lnTo>
                <a:lnTo>
                  <a:pt x="0" y="0"/>
                </a:lnTo>
                <a:close/>
              </a:path>
            </a:pathLst>
          </a:custGeom>
        </p:spPr>
      </p:pic>
      <p:pic>
        <p:nvPicPr>
          <p:cNvPr id="48" name="图片 47"/>
          <p:cNvPicPr>
            <a:picLocks noChangeAspect="1"/>
          </p:cNvPicPr>
          <p:nvPr/>
        </p:nvPicPr>
        <p:blipFill rotWithShape="1">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rcRect l="48961" t="97768" r="51006" b="1961"/>
          <a:stretch/>
        </p:blipFill>
        <p:spPr>
          <a:xfrm>
            <a:off x="10632492" y="6537468"/>
            <a:ext cx="3286" cy="13370"/>
          </a:xfrm>
          <a:custGeom>
            <a:avLst/>
            <a:gdLst>
              <a:gd name="connsiteX0" fmla="*/ 3286 w 3286"/>
              <a:gd name="connsiteY0" fmla="*/ 0 h 13370"/>
              <a:gd name="connsiteX1" fmla="*/ 3286 w 3286"/>
              <a:gd name="connsiteY1" fmla="*/ 13370 h 13370"/>
              <a:gd name="connsiteX2" fmla="*/ 0 w 3286"/>
              <a:gd name="connsiteY2" fmla="*/ 13370 h 13370"/>
              <a:gd name="connsiteX3" fmla="*/ 3286 w 3286"/>
              <a:gd name="connsiteY3" fmla="*/ 0 h 13370"/>
            </a:gdLst>
            <a:ahLst/>
            <a:cxnLst>
              <a:cxn ang="0">
                <a:pos x="connsiteX0" y="connsiteY0"/>
              </a:cxn>
              <a:cxn ang="0">
                <a:pos x="connsiteX1" y="connsiteY1"/>
              </a:cxn>
              <a:cxn ang="0">
                <a:pos x="connsiteX2" y="connsiteY2"/>
              </a:cxn>
              <a:cxn ang="0">
                <a:pos x="connsiteX3" y="connsiteY3"/>
              </a:cxn>
            </a:cxnLst>
            <a:rect l="l" t="t" r="r" b="b"/>
            <a:pathLst>
              <a:path w="3286" h="13370">
                <a:moveTo>
                  <a:pt x="3286" y="0"/>
                </a:moveTo>
                <a:lnTo>
                  <a:pt x="3286" y="13370"/>
                </a:lnTo>
                <a:lnTo>
                  <a:pt x="0" y="13370"/>
                </a:lnTo>
                <a:lnTo>
                  <a:pt x="3286" y="0"/>
                </a:lnTo>
                <a:close/>
              </a:path>
            </a:pathLst>
          </a:custGeom>
        </p:spPr>
      </p:pic>
      <p:pic>
        <p:nvPicPr>
          <p:cNvPr id="47" name="图片 46"/>
          <p:cNvPicPr>
            <a:picLocks noChangeAspect="1"/>
          </p:cNvPicPr>
          <p:nvPr/>
        </p:nvPicPr>
        <p:blipFill rotWithShape="1">
          <a:blip r:embed="rId14" cstate="screen">
            <a:duotone>
              <a:schemeClr val="accent5">
                <a:shade val="45000"/>
                <a:satMod val="135000"/>
              </a:schemeClr>
              <a:prstClr val="white"/>
            </a:duotone>
            <a:extLst>
              <a:ext uri="{BEBA8EAE-BF5A-486C-A8C5-ECC9F3942E4B}">
                <a14:imgProps xmlns:a14="http://schemas.microsoft.com/office/drawing/2010/main">
                  <a14:imgLayer r:embed="rId15">
                    <a14:imgEffect>
                      <a14:colorTemperature colorTemp="11200"/>
                    </a14:imgEffect>
                  </a14:imgLayer>
                </a14:imgProps>
              </a:ext>
              <a:ext uri="{28A0092B-C50C-407E-A947-70E740481C1C}">
                <a14:useLocalDpi xmlns:a14="http://schemas.microsoft.com/office/drawing/2010/main"/>
              </a:ext>
            </a:extLst>
          </a:blip>
          <a:srcRect b="-502244"/>
          <a:stretch/>
        </p:blipFill>
        <p:spPr>
          <a:xfrm>
            <a:off x="8122428" y="6550839"/>
            <a:ext cx="2510064" cy="581757"/>
          </a:xfrm>
          <a:custGeom>
            <a:avLst/>
            <a:gdLst>
              <a:gd name="connsiteX0" fmla="*/ 0 w 2510064"/>
              <a:gd name="connsiteY0" fmla="*/ 0 h 581757"/>
              <a:gd name="connsiteX1" fmla="*/ 2510064 w 2510064"/>
              <a:gd name="connsiteY1" fmla="*/ 0 h 581757"/>
              <a:gd name="connsiteX2" fmla="*/ 2367086 w 2510064"/>
              <a:gd name="connsiteY2" fmla="*/ 581757 h 581757"/>
              <a:gd name="connsiteX3" fmla="*/ 0 w 2510064"/>
              <a:gd name="connsiteY3" fmla="*/ 0 h 581757"/>
            </a:gdLst>
            <a:ahLst/>
            <a:cxnLst>
              <a:cxn ang="0">
                <a:pos x="connsiteX0" y="connsiteY0"/>
              </a:cxn>
              <a:cxn ang="0">
                <a:pos x="connsiteX1" y="connsiteY1"/>
              </a:cxn>
              <a:cxn ang="0">
                <a:pos x="connsiteX2" y="connsiteY2"/>
              </a:cxn>
              <a:cxn ang="0">
                <a:pos x="connsiteX3" y="connsiteY3"/>
              </a:cxn>
            </a:cxnLst>
            <a:rect l="l" t="t" r="r" b="b"/>
            <a:pathLst>
              <a:path w="2510064" h="581757">
                <a:moveTo>
                  <a:pt x="0" y="0"/>
                </a:moveTo>
                <a:lnTo>
                  <a:pt x="2510064" y="0"/>
                </a:lnTo>
                <a:lnTo>
                  <a:pt x="2367086" y="581757"/>
                </a:lnTo>
                <a:lnTo>
                  <a:pt x="0" y="0"/>
                </a:lnTo>
                <a:close/>
              </a:path>
            </a:pathLst>
          </a:custGeom>
        </p:spPr>
      </p:pic>
    </p:spTree>
    <p:extLst>
      <p:ext uri="{BB962C8B-B14F-4D97-AF65-F5344CB8AC3E}">
        <p14:creationId xmlns:p14="http://schemas.microsoft.com/office/powerpoint/2010/main" val="3108984498"/>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type="lt">
                                    <p:tmPct val="10000"/>
                                  </p:iterate>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p:bldP spid="26"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0706" y="1553538"/>
            <a:ext cx="10287000" cy="2492829"/>
          </a:xfrm>
          <a:prstGeom prst="rect">
            <a:avLst/>
          </a:prstGeom>
        </p:spPr>
      </p:pic>
      <p:sp>
        <p:nvSpPr>
          <p:cNvPr id="31" name="任意多边形 30"/>
          <p:cNvSpPr/>
          <p:nvPr/>
        </p:nvSpPr>
        <p:spPr>
          <a:xfrm>
            <a:off x="1" y="4317706"/>
            <a:ext cx="3481873" cy="2540294"/>
          </a:xfrm>
          <a:custGeom>
            <a:avLst/>
            <a:gdLst>
              <a:gd name="connsiteX0" fmla="*/ 589268 w 3481873"/>
              <a:gd name="connsiteY0" fmla="*/ 0 h 2540294"/>
              <a:gd name="connsiteX1" fmla="*/ 3450020 w 3481873"/>
              <a:gd name="connsiteY1" fmla="*/ 2331580 h 2540294"/>
              <a:gd name="connsiteX2" fmla="*/ 3481873 w 3481873"/>
              <a:gd name="connsiteY2" fmla="*/ 2540294 h 2540294"/>
              <a:gd name="connsiteX3" fmla="*/ 0 w 3481873"/>
              <a:gd name="connsiteY3" fmla="*/ 2540294 h 2540294"/>
              <a:gd name="connsiteX4" fmla="*/ 0 w 3481873"/>
              <a:gd name="connsiteY4" fmla="*/ 59524 h 2540294"/>
              <a:gd name="connsiteX5" fmla="*/ 771 w 3481873"/>
              <a:gd name="connsiteY5" fmla="*/ 59326 h 2540294"/>
              <a:gd name="connsiteX6" fmla="*/ 589268 w 3481873"/>
              <a:gd name="connsiteY6" fmla="*/ 0 h 254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1873" h="2540294">
                <a:moveTo>
                  <a:pt x="589268" y="0"/>
                </a:moveTo>
                <a:cubicBezTo>
                  <a:pt x="2000393" y="0"/>
                  <a:pt x="3177734" y="1000950"/>
                  <a:pt x="3450020" y="2331580"/>
                </a:cubicBezTo>
                <a:lnTo>
                  <a:pt x="3481873" y="2540294"/>
                </a:lnTo>
                <a:lnTo>
                  <a:pt x="0" y="2540294"/>
                </a:lnTo>
                <a:lnTo>
                  <a:pt x="0" y="59524"/>
                </a:lnTo>
                <a:lnTo>
                  <a:pt x="771" y="59326"/>
                </a:lnTo>
                <a:cubicBezTo>
                  <a:pt x="190861" y="20428"/>
                  <a:pt x="387679" y="0"/>
                  <a:pt x="589268" y="0"/>
                </a:cubicBezTo>
                <a:close/>
              </a:path>
            </a:pathLst>
          </a:custGeom>
          <a:solidFill>
            <a:srgbClr val="F6F4F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6" name="文本框 35">
            <a:extLst>
              <a:ext uri="{FF2B5EF4-FFF2-40B4-BE49-F238E27FC236}">
                <a16:creationId xmlns:a16="http://schemas.microsoft.com/office/drawing/2014/main" id="{B687C64E-731C-479F-B793-5F9F2B61CC2E}"/>
              </a:ext>
            </a:extLst>
          </p:cNvPr>
          <p:cNvSpPr txBox="1"/>
          <p:nvPr/>
        </p:nvSpPr>
        <p:spPr>
          <a:xfrm>
            <a:off x="1146143" y="4433538"/>
            <a:ext cx="2714205" cy="461665"/>
          </a:xfrm>
          <a:prstGeom prst="rect">
            <a:avLst/>
          </a:prstGeom>
          <a:noFill/>
        </p:spPr>
        <p:txBody>
          <a:bodyPr wrap="none" rtlCol="0">
            <a:spAutoFit/>
          </a:bodyPr>
          <a:lstStyle>
            <a:defPPr>
              <a:defRPr lang="zh-CN"/>
            </a:defPPr>
            <a:lvl1pPr>
              <a:defRPr sz="2000">
                <a:solidFill>
                  <a:srgbClr val="1A4F9F"/>
                </a:solidFill>
                <a:latin typeface="+mj-ea"/>
                <a:ea typeface="+mj-ea"/>
              </a:defRPr>
            </a:lvl1pPr>
          </a:lstStyle>
          <a:p>
            <a:r>
              <a:rPr lang="en-US" altLang="zh-CN" sz="2400" b="1" dirty="0">
                <a:solidFill>
                  <a:schemeClr val="tx1">
                    <a:lumMod val="75000"/>
                    <a:lumOff val="25000"/>
                  </a:schemeClr>
                </a:solidFill>
                <a:latin typeface=""/>
                <a:ea typeface="思源黑体" panose="020B0500000000000000" pitchFamily="34" charset="-122"/>
                <a:cs typeface="+mn-ea"/>
                <a:sym typeface=""/>
              </a:rPr>
              <a:t>Professional skill</a:t>
            </a:r>
            <a:endParaRPr lang="zh-CN" altLang="en-US" sz="2400" b="1" dirty="0">
              <a:solidFill>
                <a:schemeClr val="tx1">
                  <a:lumMod val="75000"/>
                  <a:lumOff val="25000"/>
                </a:schemeClr>
              </a:solidFill>
              <a:latin typeface=""/>
              <a:ea typeface="思源黑体" panose="020B0500000000000000" pitchFamily="34" charset="-122"/>
              <a:cs typeface="+mn-ea"/>
              <a:sym typeface=""/>
            </a:endParaRPr>
          </a:p>
        </p:txBody>
      </p:sp>
      <p:sp>
        <p:nvSpPr>
          <p:cNvPr id="37" name="文本框 36"/>
          <p:cNvSpPr txBox="1"/>
          <p:nvPr/>
        </p:nvSpPr>
        <p:spPr>
          <a:xfrm>
            <a:off x="1165938" y="4954004"/>
            <a:ext cx="2571534" cy="830997"/>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600">
                <a:solidFill>
                  <a:prstClr val="black">
                    <a:lumMod val="75000"/>
                    <a:lumOff val="25000"/>
                  </a:prstClr>
                </a:solidFill>
                <a:latin typeface="微软雅黑"/>
              </a:defRPr>
            </a:lvl1pPr>
            <a:lvl2pPr marL="0" lvl="1">
              <a:lnSpc>
                <a:spcPct val="130000"/>
              </a:lnSpc>
              <a:defRPr sz="1600">
                <a:solidFill>
                  <a:schemeClr val="tx2"/>
                </a:solidFill>
              </a:defRPr>
            </a:lvl2pPr>
          </a:lstStyle>
          <a:p>
            <a:pPr>
              <a:lnSpc>
                <a:spcPct val="100000"/>
              </a:lnSpc>
            </a:pPr>
            <a:r>
              <a:rPr lang="en-US" altLang="zh-CN" sz="1200"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sz="1200" dirty="0">
              <a:solidFill>
                <a:schemeClr val="tx1">
                  <a:lumMod val="75000"/>
                  <a:lumOff val="25000"/>
                </a:schemeClr>
              </a:solidFill>
              <a:latin typeface=""/>
              <a:ea typeface="思源黑体" panose="020B0500000000000000" pitchFamily="34" charset="-122"/>
              <a:sym typeface=""/>
            </a:endParaRPr>
          </a:p>
        </p:txBody>
      </p:sp>
      <p:sp>
        <p:nvSpPr>
          <p:cNvPr id="38" name="文本框 37">
            <a:extLst>
              <a:ext uri="{FF2B5EF4-FFF2-40B4-BE49-F238E27FC236}">
                <a16:creationId xmlns:a16="http://schemas.microsoft.com/office/drawing/2014/main" id="{B687C64E-731C-479F-B793-5F9F2B61CC2E}"/>
              </a:ext>
            </a:extLst>
          </p:cNvPr>
          <p:cNvSpPr txBox="1"/>
          <p:nvPr/>
        </p:nvSpPr>
        <p:spPr>
          <a:xfrm>
            <a:off x="5392463" y="4445058"/>
            <a:ext cx="1585690" cy="461665"/>
          </a:xfrm>
          <a:prstGeom prst="rect">
            <a:avLst/>
          </a:prstGeom>
          <a:noFill/>
        </p:spPr>
        <p:txBody>
          <a:bodyPr wrap="none" rtlCol="0">
            <a:spAutoFit/>
          </a:bodyPr>
          <a:lstStyle>
            <a:defPPr>
              <a:defRPr lang="zh-CN"/>
            </a:defPPr>
            <a:lvl1pPr>
              <a:defRPr sz="2000">
                <a:solidFill>
                  <a:srgbClr val="1A4F9F"/>
                </a:solidFill>
                <a:latin typeface="+mj-ea"/>
                <a:ea typeface="+mj-ea"/>
              </a:defRPr>
            </a:lvl1pPr>
          </a:lstStyle>
          <a:p>
            <a:r>
              <a:rPr lang="en-US" altLang="zh-CN" sz="2400" b="1" dirty="0">
                <a:solidFill>
                  <a:schemeClr val="tx1">
                    <a:lumMod val="75000"/>
                    <a:lumOff val="25000"/>
                  </a:schemeClr>
                </a:solidFill>
                <a:latin typeface=""/>
                <a:ea typeface="思源黑体" panose="020B0500000000000000" pitchFamily="34" charset="-122"/>
                <a:cs typeface="+mn-ea"/>
                <a:sym typeface=""/>
              </a:rPr>
              <a:t>Job skills</a:t>
            </a:r>
            <a:endParaRPr lang="zh-CN" altLang="en-US" sz="2400" b="1" dirty="0">
              <a:solidFill>
                <a:schemeClr val="tx1">
                  <a:lumMod val="75000"/>
                  <a:lumOff val="25000"/>
                </a:schemeClr>
              </a:solidFill>
              <a:latin typeface=""/>
              <a:ea typeface="思源黑体" panose="020B0500000000000000" pitchFamily="34" charset="-122"/>
              <a:cs typeface="+mn-ea"/>
              <a:sym typeface=""/>
            </a:endParaRPr>
          </a:p>
        </p:txBody>
      </p:sp>
      <p:sp>
        <p:nvSpPr>
          <p:cNvPr id="39" name="文本框 38"/>
          <p:cNvSpPr txBox="1"/>
          <p:nvPr/>
        </p:nvSpPr>
        <p:spPr>
          <a:xfrm>
            <a:off x="4888483" y="4954004"/>
            <a:ext cx="2571534" cy="830997"/>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600">
                <a:solidFill>
                  <a:prstClr val="black">
                    <a:lumMod val="75000"/>
                    <a:lumOff val="25000"/>
                  </a:prstClr>
                </a:solidFill>
                <a:latin typeface="微软雅黑"/>
              </a:defRPr>
            </a:lvl1pPr>
            <a:lvl2pPr marL="0" lvl="1">
              <a:lnSpc>
                <a:spcPct val="130000"/>
              </a:lnSpc>
              <a:defRPr sz="1600">
                <a:solidFill>
                  <a:schemeClr val="tx2"/>
                </a:solidFill>
              </a:defRPr>
            </a:lvl2pPr>
          </a:lstStyle>
          <a:p>
            <a:pPr>
              <a:lnSpc>
                <a:spcPct val="100000"/>
              </a:lnSpc>
            </a:pPr>
            <a:r>
              <a:rPr lang="en-US" altLang="zh-CN" sz="1200"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sz="1200" dirty="0">
              <a:solidFill>
                <a:schemeClr val="tx1">
                  <a:lumMod val="75000"/>
                  <a:lumOff val="25000"/>
                </a:schemeClr>
              </a:solidFill>
              <a:latin typeface=""/>
              <a:ea typeface="思源黑体" panose="020B0500000000000000" pitchFamily="34" charset="-122"/>
              <a:sym typeface=""/>
            </a:endParaRPr>
          </a:p>
        </p:txBody>
      </p:sp>
      <p:sp>
        <p:nvSpPr>
          <p:cNvPr id="40" name="文本框 39">
            <a:extLst>
              <a:ext uri="{FF2B5EF4-FFF2-40B4-BE49-F238E27FC236}">
                <a16:creationId xmlns:a16="http://schemas.microsoft.com/office/drawing/2014/main" id="{B687C64E-731C-479F-B793-5F9F2B61CC2E}"/>
              </a:ext>
            </a:extLst>
          </p:cNvPr>
          <p:cNvSpPr txBox="1"/>
          <p:nvPr/>
        </p:nvSpPr>
        <p:spPr>
          <a:xfrm>
            <a:off x="8176661" y="4429244"/>
            <a:ext cx="3382657" cy="461665"/>
          </a:xfrm>
          <a:prstGeom prst="rect">
            <a:avLst/>
          </a:prstGeom>
          <a:noFill/>
        </p:spPr>
        <p:txBody>
          <a:bodyPr wrap="none" rtlCol="0">
            <a:spAutoFit/>
          </a:bodyPr>
          <a:lstStyle>
            <a:defPPr>
              <a:defRPr lang="zh-CN"/>
            </a:defPPr>
            <a:lvl1pPr>
              <a:defRPr sz="2000">
                <a:solidFill>
                  <a:srgbClr val="1A4F9F"/>
                </a:solidFill>
                <a:latin typeface="+mj-ea"/>
                <a:ea typeface="+mj-ea"/>
              </a:defRPr>
            </a:lvl1pPr>
          </a:lstStyle>
          <a:p>
            <a:pPr algn="ctr"/>
            <a:r>
              <a:rPr lang="en-US" altLang="zh-CN" sz="2400" b="1" dirty="0">
                <a:solidFill>
                  <a:schemeClr val="tx1">
                    <a:lumMod val="75000"/>
                    <a:lumOff val="25000"/>
                  </a:schemeClr>
                </a:solidFill>
                <a:latin typeface=""/>
                <a:ea typeface="思源黑体" panose="020B0500000000000000" pitchFamily="34" charset="-122"/>
                <a:cs typeface="+mn-ea"/>
                <a:sym typeface=""/>
              </a:rPr>
              <a:t>Comprehensive Skills</a:t>
            </a:r>
            <a:endParaRPr lang="zh-CN" altLang="en-US" sz="2400" b="1" dirty="0">
              <a:solidFill>
                <a:schemeClr val="tx1">
                  <a:lumMod val="75000"/>
                  <a:lumOff val="25000"/>
                </a:schemeClr>
              </a:solidFill>
              <a:latin typeface=""/>
              <a:ea typeface="思源黑体" panose="020B0500000000000000" pitchFamily="34" charset="-122"/>
              <a:cs typeface="+mn-ea"/>
              <a:sym typeface=""/>
            </a:endParaRPr>
          </a:p>
        </p:txBody>
      </p:sp>
      <p:sp>
        <p:nvSpPr>
          <p:cNvPr id="41" name="文本框 40"/>
          <p:cNvSpPr txBox="1"/>
          <p:nvPr/>
        </p:nvSpPr>
        <p:spPr>
          <a:xfrm>
            <a:off x="8582223" y="4954004"/>
            <a:ext cx="2571534" cy="830997"/>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600">
                <a:solidFill>
                  <a:prstClr val="black">
                    <a:lumMod val="75000"/>
                    <a:lumOff val="25000"/>
                  </a:prstClr>
                </a:solidFill>
                <a:latin typeface="微软雅黑"/>
              </a:defRPr>
            </a:lvl1pPr>
            <a:lvl2pPr marL="0" lvl="1">
              <a:lnSpc>
                <a:spcPct val="130000"/>
              </a:lnSpc>
              <a:defRPr sz="1600">
                <a:solidFill>
                  <a:schemeClr val="tx2"/>
                </a:solidFill>
              </a:defRPr>
            </a:lvl2pPr>
          </a:lstStyle>
          <a:p>
            <a:pPr>
              <a:lnSpc>
                <a:spcPct val="100000"/>
              </a:lnSpc>
            </a:pPr>
            <a:r>
              <a:rPr lang="en-US" altLang="zh-CN" sz="1200"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sz="1200" dirty="0">
              <a:solidFill>
                <a:schemeClr val="tx1">
                  <a:lumMod val="75000"/>
                  <a:lumOff val="25000"/>
                </a:schemeClr>
              </a:solidFill>
              <a:latin typeface=""/>
              <a:ea typeface="思源黑体" panose="020B0500000000000000" pitchFamily="34" charset="-122"/>
              <a:sym typeface=""/>
            </a:endParaRPr>
          </a:p>
        </p:txBody>
      </p:sp>
      <p:grpSp>
        <p:nvGrpSpPr>
          <p:cNvPr id="6" name="组合 5"/>
          <p:cNvGrpSpPr/>
          <p:nvPr/>
        </p:nvGrpSpPr>
        <p:grpSpPr>
          <a:xfrm>
            <a:off x="9467658" y="3462403"/>
            <a:ext cx="903747" cy="903747"/>
            <a:chOff x="9356618" y="3248024"/>
            <a:chExt cx="903747" cy="903747"/>
          </a:xfrm>
        </p:grpSpPr>
        <p:sp>
          <p:nvSpPr>
            <p:cNvPr id="35" name="1">
              <a:extLst>
                <a:ext uri="{FF2B5EF4-FFF2-40B4-BE49-F238E27FC236}">
                  <a16:creationId xmlns:a16="http://schemas.microsoft.com/office/drawing/2014/main" id="{0225A423-AFA5-42CF-8D91-AFC227EE0F27}"/>
                </a:ext>
              </a:extLst>
            </p:cNvPr>
            <p:cNvSpPr/>
            <p:nvPr/>
          </p:nvSpPr>
          <p:spPr>
            <a:xfrm>
              <a:off x="9356618" y="3248024"/>
              <a:ext cx="903747" cy="903747"/>
            </a:xfrm>
            <a:prstGeom prst="ellipse">
              <a:avLst/>
            </a:prstGeom>
            <a:solidFill>
              <a:srgbClr val="2F5597"/>
            </a:solidFill>
            <a:ln w="28575">
              <a:solidFill>
                <a:srgbClr val="2F559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grpSp>
          <p:nvGrpSpPr>
            <p:cNvPr id="42" name="Group 32"/>
            <p:cNvGrpSpPr/>
            <p:nvPr/>
          </p:nvGrpSpPr>
          <p:grpSpPr>
            <a:xfrm>
              <a:off x="9622675" y="3507718"/>
              <a:ext cx="371632" cy="384359"/>
              <a:chOff x="7824891" y="1617037"/>
              <a:chExt cx="463550" cy="479425"/>
            </a:xfrm>
            <a:noFill/>
          </p:grpSpPr>
          <p:sp>
            <p:nvSpPr>
              <p:cNvPr id="43" name="Rectangle 51"/>
              <p:cNvSpPr>
                <a:spLocks noChangeArrowheads="1"/>
              </p:cNvSpPr>
              <p:nvPr/>
            </p:nvSpPr>
            <p:spPr bwMode="auto">
              <a:xfrm>
                <a:off x="8188428" y="1617037"/>
                <a:ext cx="100013" cy="479425"/>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
                  <a:ea typeface="思源黑体" panose="020B0500000000000000" pitchFamily="34" charset="-122"/>
                  <a:sym typeface=""/>
                </a:endParaRPr>
              </a:p>
            </p:txBody>
          </p:sp>
          <p:sp>
            <p:nvSpPr>
              <p:cNvPr id="44" name="Rectangle 52"/>
              <p:cNvSpPr>
                <a:spLocks noChangeArrowheads="1"/>
              </p:cNvSpPr>
              <p:nvPr/>
            </p:nvSpPr>
            <p:spPr bwMode="auto">
              <a:xfrm>
                <a:off x="8007453" y="1864687"/>
                <a:ext cx="98425" cy="231775"/>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
                  <a:ea typeface="思源黑体" panose="020B0500000000000000" pitchFamily="34" charset="-122"/>
                  <a:sym typeface=""/>
                </a:endParaRPr>
              </a:p>
            </p:txBody>
          </p:sp>
          <p:sp>
            <p:nvSpPr>
              <p:cNvPr id="45" name="Rectangle 53"/>
              <p:cNvSpPr>
                <a:spLocks noChangeArrowheads="1"/>
              </p:cNvSpPr>
              <p:nvPr/>
            </p:nvSpPr>
            <p:spPr bwMode="auto">
              <a:xfrm>
                <a:off x="7824891" y="1782137"/>
                <a:ext cx="100013" cy="314325"/>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
                  <a:ea typeface="思源黑体" panose="020B0500000000000000" pitchFamily="34" charset="-122"/>
                  <a:sym typeface=""/>
                </a:endParaRPr>
              </a:p>
            </p:txBody>
          </p:sp>
        </p:grpSp>
      </p:grpSp>
      <p:grpSp>
        <p:nvGrpSpPr>
          <p:cNvPr id="4" name="组合 3"/>
          <p:cNvGrpSpPr/>
          <p:nvPr/>
        </p:nvGrpSpPr>
        <p:grpSpPr>
          <a:xfrm>
            <a:off x="2051373" y="3462403"/>
            <a:ext cx="903747" cy="903747"/>
            <a:chOff x="1940333" y="3248024"/>
            <a:chExt cx="903747" cy="903747"/>
          </a:xfrm>
        </p:grpSpPr>
        <p:sp>
          <p:nvSpPr>
            <p:cNvPr id="33" name="1">
              <a:extLst>
                <a:ext uri="{FF2B5EF4-FFF2-40B4-BE49-F238E27FC236}">
                  <a16:creationId xmlns:a16="http://schemas.microsoft.com/office/drawing/2014/main" id="{118738A6-1170-4436-B030-1DC485A673DD}"/>
                </a:ext>
              </a:extLst>
            </p:cNvPr>
            <p:cNvSpPr/>
            <p:nvPr/>
          </p:nvSpPr>
          <p:spPr>
            <a:xfrm>
              <a:off x="1940333" y="3248024"/>
              <a:ext cx="903747" cy="903747"/>
            </a:xfrm>
            <a:prstGeom prst="ellipse">
              <a:avLst/>
            </a:prstGeom>
            <a:solidFill>
              <a:srgbClr val="2F5597"/>
            </a:solidFill>
            <a:ln w="28575">
              <a:solidFill>
                <a:srgbClr val="2F559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grpSp>
          <p:nvGrpSpPr>
            <p:cNvPr id="46" name="Group 27"/>
            <p:cNvGrpSpPr/>
            <p:nvPr/>
          </p:nvGrpSpPr>
          <p:grpSpPr>
            <a:xfrm>
              <a:off x="2200027" y="3507718"/>
              <a:ext cx="384359" cy="384359"/>
              <a:chOff x="6907316" y="1617037"/>
              <a:chExt cx="479425" cy="479425"/>
            </a:xfrm>
            <a:noFill/>
          </p:grpSpPr>
          <p:sp>
            <p:nvSpPr>
              <p:cNvPr id="47" name="Freeform 54"/>
              <p:cNvSpPr>
                <a:spLocks/>
              </p:cNvSpPr>
              <p:nvPr/>
            </p:nvSpPr>
            <p:spPr bwMode="auto">
              <a:xfrm>
                <a:off x="6907316" y="1617037"/>
                <a:ext cx="198438" cy="198438"/>
              </a:xfrm>
              <a:custGeom>
                <a:avLst/>
                <a:gdLst>
                  <a:gd name="T0" fmla="*/ 0 w 96"/>
                  <a:gd name="T1" fmla="*/ 96 h 96"/>
                  <a:gd name="T2" fmla="*/ 96 w 96"/>
                  <a:gd name="T3" fmla="*/ 0 h 96"/>
                  <a:gd name="T4" fmla="*/ 96 w 96"/>
                  <a:gd name="T5" fmla="*/ 0 h 96"/>
                  <a:gd name="T6" fmla="*/ 96 w 96"/>
                  <a:gd name="T7" fmla="*/ 96 h 96"/>
                  <a:gd name="T8" fmla="*/ 0 w 96"/>
                  <a:gd name="T9" fmla="*/ 96 h 96"/>
                </a:gdLst>
                <a:ahLst/>
                <a:cxnLst>
                  <a:cxn ang="0">
                    <a:pos x="T0" y="T1"/>
                  </a:cxn>
                  <a:cxn ang="0">
                    <a:pos x="T2" y="T3"/>
                  </a:cxn>
                  <a:cxn ang="0">
                    <a:pos x="T4" y="T5"/>
                  </a:cxn>
                  <a:cxn ang="0">
                    <a:pos x="T6" y="T7"/>
                  </a:cxn>
                  <a:cxn ang="0">
                    <a:pos x="T8" y="T9"/>
                  </a:cxn>
                </a:cxnLst>
                <a:rect l="0" t="0" r="r" b="b"/>
                <a:pathLst>
                  <a:path w="96" h="96">
                    <a:moveTo>
                      <a:pt x="0" y="96"/>
                    </a:moveTo>
                    <a:cubicBezTo>
                      <a:pt x="0" y="43"/>
                      <a:pt x="43" y="0"/>
                      <a:pt x="96" y="0"/>
                    </a:cubicBezTo>
                    <a:cubicBezTo>
                      <a:pt x="96" y="0"/>
                      <a:pt x="96" y="0"/>
                      <a:pt x="96" y="0"/>
                    </a:cubicBezTo>
                    <a:cubicBezTo>
                      <a:pt x="96" y="96"/>
                      <a:pt x="96" y="96"/>
                      <a:pt x="96" y="96"/>
                    </a:cubicBezTo>
                    <a:cubicBezTo>
                      <a:pt x="0" y="96"/>
                      <a:pt x="0" y="96"/>
                      <a:pt x="0" y="96"/>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
                  <a:ea typeface="思源黑体" panose="020B0500000000000000" pitchFamily="34" charset="-122"/>
                  <a:sym typeface=""/>
                </a:endParaRPr>
              </a:p>
            </p:txBody>
          </p:sp>
          <p:sp>
            <p:nvSpPr>
              <p:cNvPr id="48" name="Freeform 55"/>
              <p:cNvSpPr>
                <a:spLocks/>
              </p:cNvSpPr>
              <p:nvPr/>
            </p:nvSpPr>
            <p:spPr bwMode="auto">
              <a:xfrm>
                <a:off x="6923191" y="1632912"/>
                <a:ext cx="463550" cy="463550"/>
              </a:xfrm>
              <a:custGeom>
                <a:avLst/>
                <a:gdLst>
                  <a:gd name="T0" fmla="*/ 0 w 224"/>
                  <a:gd name="T1" fmla="*/ 112 h 224"/>
                  <a:gd name="T2" fmla="*/ 112 w 224"/>
                  <a:gd name="T3" fmla="*/ 224 h 224"/>
                  <a:gd name="T4" fmla="*/ 224 w 224"/>
                  <a:gd name="T5" fmla="*/ 112 h 224"/>
                  <a:gd name="T6" fmla="*/ 112 w 224"/>
                  <a:gd name="T7" fmla="*/ 0 h 224"/>
                </a:gdLst>
                <a:ahLst/>
                <a:cxnLst>
                  <a:cxn ang="0">
                    <a:pos x="T0" y="T1"/>
                  </a:cxn>
                  <a:cxn ang="0">
                    <a:pos x="T2" y="T3"/>
                  </a:cxn>
                  <a:cxn ang="0">
                    <a:pos x="T4" y="T5"/>
                  </a:cxn>
                  <a:cxn ang="0">
                    <a:pos x="T6" y="T7"/>
                  </a:cxn>
                </a:cxnLst>
                <a:rect l="0" t="0" r="r" b="b"/>
                <a:pathLst>
                  <a:path w="224" h="224">
                    <a:moveTo>
                      <a:pt x="0" y="112"/>
                    </a:moveTo>
                    <a:cubicBezTo>
                      <a:pt x="0" y="174"/>
                      <a:pt x="50" y="224"/>
                      <a:pt x="112" y="224"/>
                    </a:cubicBezTo>
                    <a:cubicBezTo>
                      <a:pt x="174" y="224"/>
                      <a:pt x="224" y="174"/>
                      <a:pt x="224" y="112"/>
                    </a:cubicBezTo>
                    <a:cubicBezTo>
                      <a:pt x="224" y="50"/>
                      <a:pt x="174" y="0"/>
                      <a:pt x="112" y="0"/>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
                  <a:ea typeface="思源黑体" panose="020B0500000000000000" pitchFamily="34" charset="-122"/>
                  <a:sym typeface=""/>
                </a:endParaRPr>
              </a:p>
            </p:txBody>
          </p:sp>
        </p:grpSp>
      </p:grpSp>
      <p:grpSp>
        <p:nvGrpSpPr>
          <p:cNvPr id="5" name="组合 4"/>
          <p:cNvGrpSpPr/>
          <p:nvPr/>
        </p:nvGrpSpPr>
        <p:grpSpPr>
          <a:xfrm>
            <a:off x="5773918" y="3462403"/>
            <a:ext cx="903747" cy="903747"/>
            <a:chOff x="5662878" y="3248024"/>
            <a:chExt cx="903747" cy="903747"/>
          </a:xfrm>
        </p:grpSpPr>
        <p:sp>
          <p:nvSpPr>
            <p:cNvPr id="34" name="1">
              <a:extLst>
                <a:ext uri="{FF2B5EF4-FFF2-40B4-BE49-F238E27FC236}">
                  <a16:creationId xmlns:a16="http://schemas.microsoft.com/office/drawing/2014/main" id="{6CFFFE46-2A6E-4AE8-B915-3EE9C6F43AD5}"/>
                </a:ext>
              </a:extLst>
            </p:cNvPr>
            <p:cNvSpPr/>
            <p:nvPr/>
          </p:nvSpPr>
          <p:spPr>
            <a:xfrm>
              <a:off x="5662878" y="3248024"/>
              <a:ext cx="903747" cy="903747"/>
            </a:xfrm>
            <a:prstGeom prst="ellipse">
              <a:avLst/>
            </a:prstGeom>
            <a:solidFill>
              <a:srgbClr val="2F5597"/>
            </a:solidFill>
            <a:ln w="28575">
              <a:solidFill>
                <a:srgbClr val="2F559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grpSp>
          <p:nvGrpSpPr>
            <p:cNvPr id="49" name="组合 48"/>
            <p:cNvGrpSpPr/>
            <p:nvPr/>
          </p:nvGrpSpPr>
          <p:grpSpPr>
            <a:xfrm>
              <a:off x="5922572" y="3528081"/>
              <a:ext cx="384359" cy="343632"/>
              <a:chOff x="5381657" y="4923745"/>
              <a:chExt cx="458170" cy="409622"/>
            </a:xfrm>
          </p:grpSpPr>
          <p:sp>
            <p:nvSpPr>
              <p:cNvPr id="50" name="Freeform 78"/>
              <p:cNvSpPr>
                <a:spLocks/>
              </p:cNvSpPr>
              <p:nvPr/>
            </p:nvSpPr>
            <p:spPr bwMode="auto">
              <a:xfrm>
                <a:off x="5381657" y="4923745"/>
                <a:ext cx="458170" cy="315561"/>
              </a:xfrm>
              <a:custGeom>
                <a:avLst/>
                <a:gdLst>
                  <a:gd name="T0" fmla="*/ 48 w 232"/>
                  <a:gd name="T1" fmla="*/ 160 h 160"/>
                  <a:gd name="T2" fmla="*/ 8 w 232"/>
                  <a:gd name="T3" fmla="*/ 160 h 160"/>
                  <a:gd name="T4" fmla="*/ 0 w 232"/>
                  <a:gd name="T5" fmla="*/ 152 h 160"/>
                  <a:gd name="T6" fmla="*/ 0 w 232"/>
                  <a:gd name="T7" fmla="*/ 8 h 160"/>
                  <a:gd name="T8" fmla="*/ 8 w 232"/>
                  <a:gd name="T9" fmla="*/ 0 h 160"/>
                  <a:gd name="T10" fmla="*/ 224 w 232"/>
                  <a:gd name="T11" fmla="*/ 0 h 160"/>
                  <a:gd name="T12" fmla="*/ 232 w 232"/>
                  <a:gd name="T13" fmla="*/ 8 h 160"/>
                  <a:gd name="T14" fmla="*/ 232 w 232"/>
                  <a:gd name="T15" fmla="*/ 152 h 160"/>
                  <a:gd name="T16" fmla="*/ 224 w 232"/>
                  <a:gd name="T17" fmla="*/ 160 h 160"/>
                  <a:gd name="T18" fmla="*/ 88 w 232"/>
                  <a:gd name="T19"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0">
                    <a:moveTo>
                      <a:pt x="48" y="160"/>
                    </a:moveTo>
                    <a:cubicBezTo>
                      <a:pt x="8" y="160"/>
                      <a:pt x="8" y="160"/>
                      <a:pt x="8" y="160"/>
                    </a:cubicBezTo>
                    <a:cubicBezTo>
                      <a:pt x="4" y="160"/>
                      <a:pt x="0" y="156"/>
                      <a:pt x="0" y="152"/>
                    </a:cubicBezTo>
                    <a:cubicBezTo>
                      <a:pt x="0" y="8"/>
                      <a:pt x="0" y="8"/>
                      <a:pt x="0" y="8"/>
                    </a:cubicBezTo>
                    <a:cubicBezTo>
                      <a:pt x="0" y="4"/>
                      <a:pt x="4" y="0"/>
                      <a:pt x="8" y="0"/>
                    </a:cubicBezTo>
                    <a:cubicBezTo>
                      <a:pt x="224" y="0"/>
                      <a:pt x="224" y="0"/>
                      <a:pt x="224" y="0"/>
                    </a:cubicBezTo>
                    <a:cubicBezTo>
                      <a:pt x="228" y="0"/>
                      <a:pt x="232" y="4"/>
                      <a:pt x="232" y="8"/>
                    </a:cubicBezTo>
                    <a:cubicBezTo>
                      <a:pt x="232" y="152"/>
                      <a:pt x="232" y="152"/>
                      <a:pt x="232" y="152"/>
                    </a:cubicBezTo>
                    <a:cubicBezTo>
                      <a:pt x="232" y="156"/>
                      <a:pt x="228" y="160"/>
                      <a:pt x="224" y="160"/>
                    </a:cubicBezTo>
                    <a:cubicBezTo>
                      <a:pt x="88" y="160"/>
                      <a:pt x="88" y="160"/>
                      <a:pt x="88" y="16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
                  <a:ea typeface="思源黑体" panose="020B0500000000000000" pitchFamily="34" charset="-122"/>
                  <a:sym typeface=""/>
                </a:endParaRPr>
              </a:p>
            </p:txBody>
          </p:sp>
          <p:sp>
            <p:nvSpPr>
              <p:cNvPr id="51" name="Line 79"/>
              <p:cNvSpPr>
                <a:spLocks noChangeShapeType="1"/>
              </p:cNvSpPr>
              <p:nvPr/>
            </p:nvSpPr>
            <p:spPr bwMode="auto">
              <a:xfrm>
                <a:off x="5468133" y="5017806"/>
                <a:ext cx="28521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
                  <a:ea typeface="思源黑体" panose="020B0500000000000000" pitchFamily="34" charset="-122"/>
                  <a:sym typeface=""/>
                </a:endParaRPr>
              </a:p>
            </p:txBody>
          </p:sp>
          <p:sp>
            <p:nvSpPr>
              <p:cNvPr id="52" name="Line 80"/>
              <p:cNvSpPr>
                <a:spLocks noChangeShapeType="1"/>
              </p:cNvSpPr>
              <p:nvPr/>
            </p:nvSpPr>
            <p:spPr bwMode="auto">
              <a:xfrm>
                <a:off x="5468133" y="5081525"/>
                <a:ext cx="28521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
                  <a:ea typeface="思源黑体" panose="020B0500000000000000" pitchFamily="34" charset="-122"/>
                  <a:sym typeface=""/>
                </a:endParaRPr>
              </a:p>
            </p:txBody>
          </p:sp>
          <p:sp>
            <p:nvSpPr>
              <p:cNvPr id="53" name="Line 81"/>
              <p:cNvSpPr>
                <a:spLocks noChangeShapeType="1"/>
              </p:cNvSpPr>
              <p:nvPr/>
            </p:nvSpPr>
            <p:spPr bwMode="auto">
              <a:xfrm>
                <a:off x="5468133" y="5143728"/>
                <a:ext cx="18964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
                  <a:ea typeface="思源黑体" panose="020B0500000000000000" pitchFamily="34" charset="-122"/>
                  <a:sym typeface=""/>
                </a:endParaRPr>
              </a:p>
            </p:txBody>
          </p:sp>
          <p:sp>
            <p:nvSpPr>
              <p:cNvPr id="54" name="Freeform 82"/>
              <p:cNvSpPr>
                <a:spLocks/>
              </p:cNvSpPr>
              <p:nvPr/>
            </p:nvSpPr>
            <p:spPr bwMode="auto">
              <a:xfrm>
                <a:off x="5477236" y="5239306"/>
                <a:ext cx="78890" cy="94061"/>
              </a:xfrm>
              <a:custGeom>
                <a:avLst/>
                <a:gdLst>
                  <a:gd name="T0" fmla="*/ 52 w 52"/>
                  <a:gd name="T1" fmla="*/ 0 h 62"/>
                  <a:gd name="T2" fmla="*/ 0 w 52"/>
                  <a:gd name="T3" fmla="*/ 62 h 62"/>
                  <a:gd name="T4" fmla="*/ 0 w 52"/>
                  <a:gd name="T5" fmla="*/ 0 h 62"/>
                </a:gdLst>
                <a:ahLst/>
                <a:cxnLst>
                  <a:cxn ang="0">
                    <a:pos x="T0" y="T1"/>
                  </a:cxn>
                  <a:cxn ang="0">
                    <a:pos x="T2" y="T3"/>
                  </a:cxn>
                  <a:cxn ang="0">
                    <a:pos x="T4" y="T5"/>
                  </a:cxn>
                </a:cxnLst>
                <a:rect l="0" t="0" r="r" b="b"/>
                <a:pathLst>
                  <a:path w="52" h="62">
                    <a:moveTo>
                      <a:pt x="52" y="0"/>
                    </a:moveTo>
                    <a:lnTo>
                      <a:pt x="0" y="62"/>
                    </a:ln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
                  <a:ea typeface="思源黑体" panose="020B0500000000000000" pitchFamily="34" charset="-122"/>
                  <a:sym typeface=""/>
                </a:endParaRPr>
              </a:p>
            </p:txBody>
          </p:sp>
        </p:grpSp>
      </p:grpSp>
      <p:grpSp>
        <p:nvGrpSpPr>
          <p:cNvPr id="30" name="组合 29"/>
          <p:cNvGrpSpPr/>
          <p:nvPr/>
        </p:nvGrpSpPr>
        <p:grpSpPr>
          <a:xfrm>
            <a:off x="877013" y="594518"/>
            <a:ext cx="3330142" cy="523220"/>
            <a:chOff x="877013" y="594518"/>
            <a:chExt cx="3330142" cy="523220"/>
          </a:xfrm>
        </p:grpSpPr>
        <p:cxnSp>
          <p:nvCxnSpPr>
            <p:cNvPr id="32" name="直接连接符 31"/>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1165938" y="594518"/>
              <a:ext cx="3041217"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knowledge skills</a:t>
              </a:r>
              <a:endParaRPr lang="zh-CN" altLang="en-US" sz="2800" b="1" dirty="0">
                <a:solidFill>
                  <a:srgbClr val="2F5597"/>
                </a:solidFill>
                <a:latin typeface=""/>
                <a:ea typeface="思源黑体" panose="020B0500000000000000" pitchFamily="34" charset="-122"/>
                <a:sym typeface=""/>
              </a:endParaRPr>
            </a:p>
          </p:txBody>
        </p:sp>
      </p:grpSp>
    </p:spTree>
    <p:extLst>
      <p:ext uri="{BB962C8B-B14F-4D97-AF65-F5344CB8AC3E}">
        <p14:creationId xmlns:p14="http://schemas.microsoft.com/office/powerpoint/2010/main" val="3011201566"/>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anim calcmode="lin" valueType="num">
                                      <p:cBhvr>
                                        <p:cTn id="63" dur="1000" fill="hold"/>
                                        <p:tgtEl>
                                          <p:spTgt spid="5"/>
                                        </p:tgtEl>
                                        <p:attrNameLst>
                                          <p:attrName>ppt_x</p:attrName>
                                        </p:attrNameLst>
                                      </p:cBhvr>
                                      <p:tavLst>
                                        <p:tav tm="0">
                                          <p:val>
                                            <p:strVal val="#ppt_x"/>
                                          </p:val>
                                        </p:tav>
                                        <p:tav tm="100000">
                                          <p:val>
                                            <p:strVal val="#ppt_x"/>
                                          </p:val>
                                        </p:tav>
                                      </p:tavLst>
                                    </p:anim>
                                    <p:anim calcmode="lin" valueType="num">
                                      <p:cBhvr>
                                        <p:cTn id="6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877013" y="594518"/>
            <a:ext cx="2930995" cy="523220"/>
            <a:chOff x="877013" y="594518"/>
            <a:chExt cx="2930995" cy="523220"/>
          </a:xfrm>
        </p:grpSpPr>
        <p:cxnSp>
          <p:nvCxnSpPr>
            <p:cNvPr id="21" name="直接连接符 20"/>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165938" y="594518"/>
              <a:ext cx="2642070"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Responsibility</a:t>
              </a:r>
              <a:endParaRPr lang="zh-CN" altLang="en-US" sz="2800" b="1" dirty="0">
                <a:solidFill>
                  <a:srgbClr val="2F5597"/>
                </a:solidFill>
                <a:latin typeface=""/>
                <a:ea typeface="思源黑体" panose="020B0500000000000000" pitchFamily="34" charset="-122"/>
                <a:sym typeface=""/>
              </a:endParaRPr>
            </a:p>
          </p:txBody>
        </p:sp>
      </p:grpSp>
      <p:grpSp>
        <p:nvGrpSpPr>
          <p:cNvPr id="26" name="组合 25"/>
          <p:cNvGrpSpPr/>
          <p:nvPr/>
        </p:nvGrpSpPr>
        <p:grpSpPr>
          <a:xfrm>
            <a:off x="1556009" y="1528620"/>
            <a:ext cx="4705122" cy="3983936"/>
            <a:chOff x="754514" y="2012320"/>
            <a:chExt cx="4705122" cy="3983936"/>
          </a:xfrm>
        </p:grpSpPr>
        <p:grpSp>
          <p:nvGrpSpPr>
            <p:cNvPr id="27" name="组合 26"/>
            <p:cNvGrpSpPr/>
            <p:nvPr/>
          </p:nvGrpSpPr>
          <p:grpSpPr>
            <a:xfrm>
              <a:off x="754514" y="4174709"/>
              <a:ext cx="4705122" cy="1821547"/>
              <a:chOff x="582384" y="3864935"/>
              <a:chExt cx="4705122" cy="1821547"/>
            </a:xfrm>
          </p:grpSpPr>
          <p:grpSp>
            <p:nvGrpSpPr>
              <p:cNvPr id="31" name="组合 30"/>
              <p:cNvGrpSpPr/>
              <p:nvPr/>
            </p:nvGrpSpPr>
            <p:grpSpPr>
              <a:xfrm>
                <a:off x="582384" y="3864935"/>
                <a:ext cx="4705122" cy="787652"/>
                <a:chOff x="766764" y="4011893"/>
                <a:chExt cx="4705122" cy="787652"/>
              </a:xfrm>
            </p:grpSpPr>
            <p:sp>
              <p:nvSpPr>
                <p:cNvPr id="35" name="文本框 10"/>
                <p:cNvSpPr txBox="1"/>
                <p:nvPr/>
              </p:nvSpPr>
              <p:spPr>
                <a:xfrm>
                  <a:off x="1494973" y="4011893"/>
                  <a:ext cx="3976913" cy="787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cs typeface="+mn-ea"/>
                    <a:sym typeface=""/>
                  </a:endParaRPr>
                </a:p>
              </p:txBody>
            </p:sp>
            <p:sp>
              <p:nvSpPr>
                <p:cNvPr id="36" name="椭圆 35"/>
                <p:cNvSpPr/>
                <p:nvPr/>
              </p:nvSpPr>
              <p:spPr>
                <a:xfrm>
                  <a:off x="766764" y="4041550"/>
                  <a:ext cx="728208" cy="728208"/>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a:solidFill>
                        <a:schemeClr val="bg1"/>
                      </a:solidFill>
                      <a:latin typeface=""/>
                      <a:ea typeface="思源黑体" panose="020B0500000000000000" pitchFamily="34" charset="-122"/>
                      <a:cs typeface="+mn-ea"/>
                      <a:sym typeface=""/>
                    </a:rPr>
                    <a:t>01</a:t>
                  </a:r>
                  <a:endParaRPr lang="zh-CN" altLang="en-US" sz="2000" b="1" dirty="0">
                    <a:solidFill>
                      <a:schemeClr val="bg1"/>
                    </a:solidFill>
                    <a:latin typeface=""/>
                    <a:ea typeface="思源黑体" panose="020B0500000000000000" pitchFamily="34" charset="-122"/>
                    <a:cs typeface="+mn-ea"/>
                    <a:sym typeface=""/>
                  </a:endParaRPr>
                </a:p>
              </p:txBody>
            </p:sp>
          </p:grpSp>
          <p:grpSp>
            <p:nvGrpSpPr>
              <p:cNvPr id="32" name="组合 31"/>
              <p:cNvGrpSpPr/>
              <p:nvPr/>
            </p:nvGrpSpPr>
            <p:grpSpPr>
              <a:xfrm>
                <a:off x="582384" y="4898830"/>
                <a:ext cx="4705122" cy="787652"/>
                <a:chOff x="766764" y="4011893"/>
                <a:chExt cx="4705122" cy="787652"/>
              </a:xfrm>
            </p:grpSpPr>
            <p:sp>
              <p:nvSpPr>
                <p:cNvPr id="33" name="文本框 8"/>
                <p:cNvSpPr txBox="1"/>
                <p:nvPr/>
              </p:nvSpPr>
              <p:spPr>
                <a:xfrm>
                  <a:off x="1494973" y="4011893"/>
                  <a:ext cx="3976913" cy="787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cs typeface="+mn-ea"/>
                    <a:sym typeface=""/>
                  </a:endParaRPr>
                </a:p>
              </p:txBody>
            </p:sp>
            <p:sp>
              <p:nvSpPr>
                <p:cNvPr id="34" name="椭圆 33"/>
                <p:cNvSpPr/>
                <p:nvPr/>
              </p:nvSpPr>
              <p:spPr>
                <a:xfrm>
                  <a:off x="766764" y="4041550"/>
                  <a:ext cx="728208" cy="728208"/>
                </a:xfrm>
                <a:prstGeom prst="ellipse">
                  <a:avLst/>
                </a:prstGeom>
                <a:solidFill>
                  <a:srgbClr val="2F55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dirty="0">
                      <a:solidFill>
                        <a:schemeClr val="bg1"/>
                      </a:solidFill>
                      <a:latin typeface=""/>
                      <a:ea typeface="思源黑体" panose="020B0500000000000000" pitchFamily="34" charset="-122"/>
                      <a:cs typeface="+mn-ea"/>
                      <a:sym typeface=""/>
                    </a:rPr>
                    <a:t>02</a:t>
                  </a:r>
                  <a:endParaRPr lang="zh-CN" altLang="en-US" sz="2000" b="1" dirty="0">
                    <a:solidFill>
                      <a:schemeClr val="bg1"/>
                    </a:solidFill>
                    <a:latin typeface=""/>
                    <a:ea typeface="思源黑体" panose="020B0500000000000000" pitchFamily="34" charset="-122"/>
                    <a:cs typeface="+mn-ea"/>
                    <a:sym typeface=""/>
                  </a:endParaRPr>
                </a:p>
              </p:txBody>
            </p:sp>
          </p:grpSp>
        </p:grpSp>
        <p:sp>
          <p:nvSpPr>
            <p:cNvPr id="28" name="文本框 17"/>
            <p:cNvSpPr txBox="1"/>
            <p:nvPr/>
          </p:nvSpPr>
          <p:spPr>
            <a:xfrm>
              <a:off x="754514" y="2938905"/>
              <a:ext cx="4677176" cy="7876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cs typeface="+mn-ea"/>
                <a:sym typeface=""/>
              </a:endParaRPr>
            </a:p>
          </p:txBody>
        </p:sp>
        <p:sp>
          <p:nvSpPr>
            <p:cNvPr id="29" name="矩形 28"/>
            <p:cNvSpPr/>
            <p:nvPr/>
          </p:nvSpPr>
          <p:spPr>
            <a:xfrm>
              <a:off x="754514" y="2012320"/>
              <a:ext cx="4677176"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chemeClr val="tx1">
                      <a:lumMod val="75000"/>
                      <a:lumOff val="25000"/>
                    </a:schemeClr>
                  </a:solidFill>
                  <a:latin typeface=""/>
                  <a:ea typeface="思源黑体" panose="020B0500000000000000" pitchFamily="34" charset="-122"/>
                  <a:cs typeface="+mn-ea"/>
                  <a:sym typeface=""/>
                </a:rPr>
                <a:t>Job Responsibilities</a:t>
              </a:r>
              <a:endParaRPr lang="zh-CN" altLang="en-US" sz="3600" b="1" dirty="0">
                <a:solidFill>
                  <a:schemeClr val="tx1">
                    <a:lumMod val="75000"/>
                    <a:lumOff val="25000"/>
                  </a:schemeClr>
                </a:solidFill>
                <a:latin typeface=""/>
                <a:ea typeface="思源黑体" panose="020B0500000000000000" pitchFamily="34" charset="-122"/>
                <a:cs typeface="+mn-ea"/>
                <a:sym typeface=""/>
              </a:endParaRPr>
            </a:p>
          </p:txBody>
        </p:sp>
      </p:grpSp>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45088" y="2174951"/>
            <a:ext cx="3857065" cy="3302000"/>
          </a:xfrm>
          <a:prstGeom prst="rect">
            <a:avLst/>
          </a:prstGeom>
        </p:spPr>
      </p:pic>
      <p:sp>
        <p:nvSpPr>
          <p:cNvPr id="4" name="TextBox 9">
            <a:extLst>
              <a:ext uri="{FF2B5EF4-FFF2-40B4-BE49-F238E27FC236}">
                <a16:creationId xmlns:a16="http://schemas.microsoft.com/office/drawing/2014/main" id="{6C6940BC-DF30-1283-7A94-C249FFE57825}"/>
              </a:ext>
            </a:extLst>
          </p:cNvPr>
          <p:cNvSpPr txBox="1"/>
          <p:nvPr/>
        </p:nvSpPr>
        <p:spPr>
          <a:xfrm>
            <a:off x="464970" y="6739570"/>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下载 </a:t>
            </a:r>
            <a:r>
              <a:rPr lang="en-US" altLang="zh-CN" sz="100" dirty="0">
                <a:solidFill>
                  <a:schemeClr val="bg1"/>
                </a:solidFill>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3232480291"/>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877013" y="594518"/>
            <a:ext cx="2930995" cy="523220"/>
            <a:chOff x="877013" y="594518"/>
            <a:chExt cx="2930995" cy="523220"/>
          </a:xfrm>
        </p:grpSpPr>
        <p:cxnSp>
          <p:nvCxnSpPr>
            <p:cNvPr id="21" name="直接连接符 20"/>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165938" y="594518"/>
              <a:ext cx="2642070"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Responsibility</a:t>
              </a:r>
              <a:endParaRPr lang="zh-CN" altLang="en-US" sz="2800" b="1" dirty="0">
                <a:solidFill>
                  <a:srgbClr val="2F5597"/>
                </a:solidFill>
                <a:latin typeface=""/>
                <a:ea typeface="思源黑体" panose="020B0500000000000000" pitchFamily="34" charset="-122"/>
                <a:sym typeface=""/>
              </a:endParaRPr>
            </a:p>
          </p:txBody>
        </p:sp>
      </p:grpSp>
      <p:sp>
        <p:nvSpPr>
          <p:cNvPr id="16" name="矩形 15"/>
          <p:cNvSpPr/>
          <p:nvPr/>
        </p:nvSpPr>
        <p:spPr>
          <a:xfrm>
            <a:off x="1560003" y="1893253"/>
            <a:ext cx="3769643"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chemeClr val="tx1">
                    <a:lumMod val="75000"/>
                    <a:lumOff val="25000"/>
                  </a:schemeClr>
                </a:solidFill>
                <a:latin typeface=""/>
                <a:ea typeface="思源黑体" panose="020B0500000000000000" pitchFamily="34" charset="-122"/>
                <a:cs typeface="+mn-ea"/>
                <a:sym typeface=""/>
              </a:rPr>
              <a:t>Job obligation</a:t>
            </a:r>
            <a:endParaRPr lang="zh-CN" altLang="en-US" sz="3600" b="1" dirty="0">
              <a:solidFill>
                <a:schemeClr val="tx1">
                  <a:lumMod val="75000"/>
                  <a:lumOff val="25000"/>
                </a:schemeClr>
              </a:solidFill>
              <a:latin typeface=""/>
              <a:ea typeface="思源黑体" panose="020B0500000000000000" pitchFamily="34" charset="-122"/>
              <a:cs typeface="+mn-ea"/>
              <a:sym typeface=""/>
            </a:endParaRPr>
          </a:p>
        </p:txBody>
      </p:sp>
      <p:sp>
        <p:nvSpPr>
          <p:cNvPr id="17" name="矩形 16"/>
          <p:cNvSpPr/>
          <p:nvPr/>
        </p:nvSpPr>
        <p:spPr>
          <a:xfrm>
            <a:off x="977025" y="3847457"/>
            <a:ext cx="10231205" cy="210930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
              <a:ea typeface="思源黑体" panose="020B0500000000000000" pitchFamily="34" charset="-122"/>
              <a:cs typeface="+mn-ea"/>
              <a:sym typeface=""/>
            </a:endParaRPr>
          </a:p>
        </p:txBody>
      </p:sp>
      <p:sp>
        <p:nvSpPr>
          <p:cNvPr id="19" name="TextBox 24"/>
          <p:cNvSpPr txBox="1"/>
          <p:nvPr/>
        </p:nvSpPr>
        <p:spPr>
          <a:xfrm>
            <a:off x="1560003" y="2481692"/>
            <a:ext cx="4783362" cy="1166153"/>
          </a:xfrm>
          <a:prstGeom prst="rect">
            <a:avLst/>
          </a:prstGeom>
        </p:spPr>
        <p:txBody>
          <a:bodyPr wrap="square">
            <a:spAutoFit/>
            <a:scene3d>
              <a:camera prst="orthographicFront"/>
              <a:lightRig rig="threePt" dir="t"/>
            </a:scene3d>
            <a:sp3d contourW="12700"/>
          </a:bodyPr>
          <a:lstStyle>
            <a:defPPr>
              <a:defRPr lang="zh-CN"/>
            </a:defPPr>
            <a:lvl1pPr>
              <a:lnSpc>
                <a:spcPct val="130000"/>
              </a:lnSpc>
              <a:spcBef>
                <a:spcPts val="1200"/>
              </a:spcBef>
              <a:defRPr sz="1200">
                <a:solidFill>
                  <a:prstClr val="black">
                    <a:lumMod val="75000"/>
                    <a:lumOff val="25000"/>
                  </a:prstClr>
                </a:solidFill>
                <a:latin typeface="微软雅黑"/>
              </a:defRPr>
            </a:lvl1pPr>
          </a:lstStyle>
          <a:p>
            <a:pPr algn="just">
              <a:lnSpc>
                <a:spcPct val="150000"/>
              </a:lnSpc>
            </a:pPr>
            <a:r>
              <a:rPr lang="en-US" altLang="zh-CN"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a:t>
            </a:r>
            <a:r>
              <a:rPr lang="en-US" altLang="zh-CN" dirty="0" err="1">
                <a:solidFill>
                  <a:schemeClr val="tx1">
                    <a:lumMod val="75000"/>
                    <a:lumOff val="25000"/>
                  </a:schemeClr>
                </a:solidFill>
                <a:latin typeface=""/>
                <a:ea typeface="思源黑体" panose="020B0500000000000000" pitchFamily="34" charset="-122"/>
                <a:sym typeface=""/>
              </a:rPr>
              <a:t>content.The</a:t>
            </a:r>
            <a:r>
              <a:rPr lang="en-US" altLang="zh-CN" dirty="0">
                <a:solidFill>
                  <a:schemeClr val="tx1">
                    <a:lumMod val="75000"/>
                    <a:lumOff val="25000"/>
                  </a:schemeClr>
                </a:solidFill>
                <a:latin typeface=""/>
                <a:ea typeface="思源黑体" panose="020B0500000000000000" pitchFamily="34" charset="-122"/>
                <a:sym typeface=""/>
              </a:rPr>
              <a:t> specific things done at this stage are displayed here, and can be abbreviated appropriately according to the content.</a:t>
            </a:r>
            <a:endParaRPr lang="zh-CN" altLang="en-US" dirty="0">
              <a:solidFill>
                <a:schemeClr val="tx1">
                  <a:lumMod val="75000"/>
                  <a:lumOff val="25000"/>
                </a:schemeClr>
              </a:solidFill>
              <a:latin typeface=""/>
              <a:ea typeface="思源黑体" panose="020B0500000000000000" pitchFamily="34" charset="-122"/>
              <a:sym typeface=""/>
            </a:endParaRPr>
          </a:p>
        </p:txBody>
      </p:sp>
      <p:sp>
        <p:nvSpPr>
          <p:cNvPr id="23" name="文本框 22"/>
          <p:cNvSpPr txBox="1"/>
          <p:nvPr/>
        </p:nvSpPr>
        <p:spPr>
          <a:xfrm>
            <a:off x="1610437" y="4404323"/>
            <a:ext cx="4747906" cy="1166153"/>
          </a:xfrm>
          <a:prstGeom prst="rect">
            <a:avLst/>
          </a:prstGeom>
        </p:spPr>
        <p:txBody>
          <a:bodyPr wrap="square">
            <a:spAutoFit/>
            <a:scene3d>
              <a:camera prst="orthographicFront"/>
              <a:lightRig rig="threePt" dir="t"/>
            </a:scene3d>
            <a:sp3d contourW="12700"/>
          </a:bodyPr>
          <a:lstStyle>
            <a:defPPr>
              <a:defRPr lang="zh-CN"/>
            </a:defPPr>
            <a:lvl1pPr>
              <a:lnSpc>
                <a:spcPct val="130000"/>
              </a:lnSpc>
              <a:spcBef>
                <a:spcPts val="1200"/>
              </a:spcBef>
              <a:defRPr sz="1200">
                <a:solidFill>
                  <a:prstClr val="black">
                    <a:lumMod val="75000"/>
                    <a:lumOff val="25000"/>
                  </a:prstClr>
                </a:solidFill>
                <a:latin typeface="微软雅黑"/>
              </a:defRPr>
            </a:lvl1pPr>
          </a:lstStyle>
          <a:p>
            <a:pPr algn="just">
              <a:lnSpc>
                <a:spcPct val="150000"/>
              </a:lnSpc>
            </a:pPr>
            <a:r>
              <a:rPr lang="en-US" altLang="zh-CN" dirty="0">
                <a:solidFill>
                  <a:schemeClr val="bg1"/>
                </a:solidFill>
                <a:latin typeface=""/>
                <a:ea typeface="思源黑体" panose="020B0500000000000000" pitchFamily="34" charset="-122"/>
                <a:sym typeface=""/>
              </a:rPr>
              <a:t>The specific things done at this stage are displayed here, and can be abbreviated appropriately according to the </a:t>
            </a:r>
            <a:r>
              <a:rPr lang="en-US" altLang="zh-CN" dirty="0" err="1">
                <a:solidFill>
                  <a:schemeClr val="bg1"/>
                </a:solidFill>
                <a:latin typeface=""/>
                <a:ea typeface="思源黑体" panose="020B0500000000000000" pitchFamily="34" charset="-122"/>
                <a:sym typeface=""/>
              </a:rPr>
              <a:t>content.The</a:t>
            </a:r>
            <a:r>
              <a:rPr lang="en-US" altLang="zh-CN" dirty="0">
                <a:solidFill>
                  <a:schemeClr val="bg1"/>
                </a:solidFill>
                <a:latin typeface=""/>
                <a:ea typeface="思源黑体" panose="020B0500000000000000" pitchFamily="34" charset="-122"/>
                <a:sym typeface=""/>
              </a:rPr>
              <a:t> specific things done at this stage are displayed here, and can be abbreviated appropriately according to the content.</a:t>
            </a:r>
            <a:endParaRPr lang="zh-CN" altLang="en-US" dirty="0">
              <a:solidFill>
                <a:schemeClr val="bg1"/>
              </a:solidFill>
              <a:latin typeface=""/>
              <a:ea typeface="思源黑体" panose="020B0500000000000000" pitchFamily="34" charset="-122"/>
              <a:sym typeface=""/>
            </a:endParaRPr>
          </a:p>
        </p:txBody>
      </p:sp>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93652" y="2425611"/>
            <a:ext cx="2980434" cy="2476500"/>
          </a:xfrm>
          <a:prstGeom prst="rect">
            <a:avLst/>
          </a:prstGeom>
        </p:spPr>
      </p:pic>
    </p:spTree>
    <p:extLst>
      <p:ext uri="{BB962C8B-B14F-4D97-AF65-F5344CB8AC3E}">
        <p14:creationId xmlns:p14="http://schemas.microsoft.com/office/powerpoint/2010/main" val="3604804248"/>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任意多边形 98">
            <a:extLst>
              <a:ext uri="{FF2B5EF4-FFF2-40B4-BE49-F238E27FC236}">
                <a16:creationId xmlns:a16="http://schemas.microsoft.com/office/drawing/2014/main" id="{1AC9D1CC-837D-BF43-AA91-8C95F62124E9}"/>
              </a:ext>
            </a:extLst>
          </p:cNvPr>
          <p:cNvSpPr/>
          <p:nvPr/>
        </p:nvSpPr>
        <p:spPr>
          <a:xfrm flipV="1">
            <a:off x="0" y="1843207"/>
            <a:ext cx="12192000" cy="5537259"/>
          </a:xfrm>
          <a:custGeom>
            <a:avLst/>
            <a:gdLst>
              <a:gd name="connsiteX0" fmla="*/ 4115549 w 12192000"/>
              <a:gd name="connsiteY0" fmla="*/ 5536497 h 5537259"/>
              <a:gd name="connsiteX1" fmla="*/ 12192000 w 12192000"/>
              <a:gd name="connsiteY1" fmla="*/ 3357557 h 5537259"/>
              <a:gd name="connsiteX2" fmla="*/ 12192000 w 12192000"/>
              <a:gd name="connsiteY2" fmla="*/ 0 h 5537259"/>
              <a:gd name="connsiteX3" fmla="*/ 0 w 12192000"/>
              <a:gd name="connsiteY3" fmla="*/ 0 h 5537259"/>
              <a:gd name="connsiteX4" fmla="*/ 0 w 12192000"/>
              <a:gd name="connsiteY4" fmla="*/ 3909978 h 5537259"/>
              <a:gd name="connsiteX5" fmla="*/ 4115549 w 12192000"/>
              <a:gd name="connsiteY5" fmla="*/ 5536497 h 553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537259">
                <a:moveTo>
                  <a:pt x="4115549" y="5536497"/>
                </a:moveTo>
                <a:cubicBezTo>
                  <a:pt x="6493356" y="5490283"/>
                  <a:pt x="8001000" y="3357557"/>
                  <a:pt x="12192000" y="3357557"/>
                </a:cubicBezTo>
                <a:lnTo>
                  <a:pt x="12192000" y="0"/>
                </a:lnTo>
                <a:lnTo>
                  <a:pt x="0" y="0"/>
                </a:lnTo>
                <a:lnTo>
                  <a:pt x="0" y="3909978"/>
                </a:lnTo>
                <a:cubicBezTo>
                  <a:pt x="1774120" y="5147413"/>
                  <a:pt x="3034727" y="5557504"/>
                  <a:pt x="4115549" y="5536497"/>
                </a:cubicBezTo>
                <a:close/>
              </a:path>
            </a:pathLst>
          </a:custGeom>
          <a:solidFill>
            <a:srgbClr val="2F5597"/>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377"/>
            <a:endParaRPr lang="en-US" sz="1400" b="1">
              <a:latin typeface=""/>
              <a:ea typeface="思源黑体" panose="020B0500000000000000" pitchFamily="34" charset="-122"/>
              <a:cs typeface="Open Sans" charset="0"/>
              <a:sym typeface=""/>
            </a:endParaRPr>
          </a:p>
        </p:txBody>
      </p:sp>
      <p:sp>
        <p:nvSpPr>
          <p:cNvPr id="67" name="Rectangle 4"/>
          <p:cNvSpPr txBox="1">
            <a:spLocks noChangeArrowheads="1"/>
          </p:cNvSpPr>
          <p:nvPr/>
        </p:nvSpPr>
        <p:spPr bwMode="auto">
          <a:xfrm>
            <a:off x="2189235" y="3499522"/>
            <a:ext cx="2913197"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en-US" altLang="zh-CN" sz="4400" kern="0" dirty="0">
                <a:latin typeface=""/>
                <a:ea typeface="思源黑体" panose="020B0500000000000000" pitchFamily="34" charset="-122"/>
                <a:sym typeface=""/>
              </a:rPr>
              <a:t>PART  03</a:t>
            </a:r>
            <a:endParaRPr lang="zh-CN" altLang="en-US" sz="4400" kern="0" dirty="0">
              <a:latin typeface=""/>
              <a:ea typeface="思源黑体" panose="020B0500000000000000" pitchFamily="34" charset="-122"/>
              <a:sym typeface=""/>
            </a:endParaRPr>
          </a:p>
        </p:txBody>
      </p:sp>
      <p:sp>
        <p:nvSpPr>
          <p:cNvPr id="68" name="文本框 9"/>
          <p:cNvSpPr txBox="1"/>
          <p:nvPr/>
        </p:nvSpPr>
        <p:spPr>
          <a:xfrm>
            <a:off x="2189235" y="4239560"/>
            <a:ext cx="5165153" cy="992579"/>
          </a:xfrm>
          <a:prstGeom prst="rect">
            <a:avLst/>
          </a:prstGeom>
          <a:noFill/>
        </p:spPr>
        <p:txBody>
          <a:bodyPr wrap="square" lIns="68580" tIns="34290" rIns="68580" bIns="3429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en-US" altLang="zh-CN" sz="6000" b="1" dirty="0">
                <a:solidFill>
                  <a:schemeClr val="bg1"/>
                </a:solidFill>
                <a:latin typeface=""/>
                <a:ea typeface="思源黑体" panose="020B0500000000000000" pitchFamily="34" charset="-122"/>
                <a:sym typeface=""/>
              </a:rPr>
              <a:t>Competence</a:t>
            </a:r>
            <a:endParaRPr lang="zh-CN" altLang="en-US" sz="6000" b="1" dirty="0">
              <a:solidFill>
                <a:schemeClr val="bg1"/>
              </a:solidFill>
              <a:latin typeface=""/>
              <a:ea typeface="思源黑体" panose="020B0500000000000000" pitchFamily="34" charset="-122"/>
              <a:sym typeface=""/>
            </a:endParaRPr>
          </a:p>
        </p:txBody>
      </p:sp>
      <p:grpSp>
        <p:nvGrpSpPr>
          <p:cNvPr id="95" name="组合 94"/>
          <p:cNvGrpSpPr/>
          <p:nvPr/>
        </p:nvGrpSpPr>
        <p:grpSpPr>
          <a:xfrm flipH="1">
            <a:off x="7473780" y="1045029"/>
            <a:ext cx="3520791" cy="5559718"/>
            <a:chOff x="171173" y="428799"/>
            <a:chExt cx="3735238" cy="6280649"/>
          </a:xfrm>
        </p:grpSpPr>
        <p:pic>
          <p:nvPicPr>
            <p:cNvPr id="97" name="图片 96"/>
            <p:cNvPicPr>
              <a:picLocks noChangeAspect="1"/>
            </p:cNvPicPr>
            <p:nvPr/>
          </p:nvPicPr>
          <p:blipFill rotWithShape="1">
            <a:blip r:embed="rId2" cstate="screen">
              <a:lum bright="70000" contrast="-70000"/>
              <a:extLst>
                <a:ext uri="{BEBA8EAE-BF5A-486C-A8C5-ECC9F3942E4B}">
                  <a14:imgProps xmlns:a14="http://schemas.microsoft.com/office/drawing/2010/main">
                    <a14:imgLayer r:embed="rId3">
                      <a14:imgEffect>
                        <a14:artisticPhotocopy/>
                      </a14:imgEffect>
                      <a14:imgEffect>
                        <a14:colorTemperature colorTemp="11200"/>
                      </a14:imgEffect>
                    </a14:imgLayer>
                  </a14:imgProps>
                </a:ext>
                <a:ext uri="{28A0092B-C50C-407E-A947-70E740481C1C}">
                  <a14:useLocalDpi xmlns:a14="http://schemas.microsoft.com/office/drawing/2010/main"/>
                </a:ext>
              </a:extLst>
            </a:blip>
            <a:srcRect/>
            <a:stretch/>
          </p:blipFill>
          <p:spPr>
            <a:xfrm>
              <a:off x="171173" y="2137448"/>
              <a:ext cx="3701908" cy="4572000"/>
            </a:xfrm>
            <a:prstGeom prst="rect">
              <a:avLst/>
            </a:prstGeom>
          </p:spPr>
        </p:pic>
        <p:pic>
          <p:nvPicPr>
            <p:cNvPr id="98" name="图片 97"/>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flipH="1">
              <a:off x="2062620" y="428799"/>
              <a:ext cx="1843791" cy="2583493"/>
            </a:xfrm>
            <a:prstGeom prst="rect">
              <a:avLst/>
            </a:prstGeom>
          </p:spPr>
        </p:pic>
      </p:grpSp>
      <p:grpSp>
        <p:nvGrpSpPr>
          <p:cNvPr id="5" name="组合 4"/>
          <p:cNvGrpSpPr/>
          <p:nvPr/>
        </p:nvGrpSpPr>
        <p:grpSpPr>
          <a:xfrm>
            <a:off x="2249682" y="5802042"/>
            <a:ext cx="1907707" cy="307282"/>
            <a:chOff x="3858332" y="5052374"/>
            <a:chExt cx="1907707" cy="307282"/>
          </a:xfrm>
        </p:grpSpPr>
        <p:sp>
          <p:nvSpPr>
            <p:cNvPr id="76" name="椭圆 75"/>
            <p:cNvSpPr/>
            <p:nvPr/>
          </p:nvSpPr>
          <p:spPr>
            <a:xfrm>
              <a:off x="3858332" y="5100940"/>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sp>
          <p:nvSpPr>
            <p:cNvPr id="20" name="TextBox 7"/>
            <p:cNvSpPr txBox="1"/>
            <p:nvPr/>
          </p:nvSpPr>
          <p:spPr>
            <a:xfrm>
              <a:off x="4113324" y="5052374"/>
              <a:ext cx="1652715" cy="307282"/>
            </a:xfrm>
            <a:prstGeom prst="rect">
              <a:avLst/>
            </a:prstGeom>
            <a:noFill/>
          </p:spPr>
          <p:txBody>
            <a:bodyPr wrap="square" lIns="60469" tIns="30235" rIns="60469" bIns="3023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1"/>
                  </a:solidFill>
                  <a:latin typeface=""/>
                  <a:ea typeface="思源黑体" panose="020B0500000000000000" pitchFamily="34" charset="-122"/>
                  <a:sym typeface=""/>
                </a:rPr>
                <a:t>Leadership</a:t>
              </a:r>
              <a:endParaRPr lang="zh-CN" altLang="en-US" sz="1600" dirty="0">
                <a:solidFill>
                  <a:schemeClr val="bg1"/>
                </a:solidFill>
                <a:latin typeface=""/>
                <a:ea typeface="思源黑体" panose="020B0500000000000000" pitchFamily="34" charset="-122"/>
                <a:sym typeface=""/>
              </a:endParaRPr>
            </a:p>
          </p:txBody>
        </p:sp>
      </p:grpSp>
      <p:grpSp>
        <p:nvGrpSpPr>
          <p:cNvPr id="2" name="组合 1"/>
          <p:cNvGrpSpPr/>
          <p:nvPr/>
        </p:nvGrpSpPr>
        <p:grpSpPr>
          <a:xfrm>
            <a:off x="5294012" y="5309454"/>
            <a:ext cx="2477717" cy="799724"/>
            <a:chOff x="2421658" y="4615981"/>
            <a:chExt cx="1336374" cy="799724"/>
          </a:xfrm>
        </p:grpSpPr>
        <p:sp>
          <p:nvSpPr>
            <p:cNvPr id="92" name="椭圆 91"/>
            <p:cNvSpPr/>
            <p:nvPr/>
          </p:nvSpPr>
          <p:spPr>
            <a:xfrm>
              <a:off x="2421658" y="4734572"/>
              <a:ext cx="98031" cy="137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sp>
          <p:nvSpPr>
            <p:cNvPr id="22" name="TextBox 5"/>
            <p:cNvSpPr txBox="1"/>
            <p:nvPr/>
          </p:nvSpPr>
          <p:spPr>
            <a:xfrm>
              <a:off x="2618139" y="4615981"/>
              <a:ext cx="1139893" cy="799724"/>
            </a:xfrm>
            <a:prstGeom prst="rect">
              <a:avLst/>
            </a:prstGeom>
            <a:noFill/>
          </p:spPr>
          <p:txBody>
            <a:bodyPr wrap="square" lIns="60469" tIns="30235" rIns="60469" bIns="3023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1"/>
                  </a:solidFill>
                  <a:latin typeface=""/>
                  <a:ea typeface="思源黑体" panose="020B0500000000000000" pitchFamily="34" charset="-122"/>
                  <a:sym typeface=""/>
                </a:rPr>
                <a:t>core competitiveness</a:t>
              </a:r>
              <a:endParaRPr lang="zh-CN" altLang="en-US" sz="1600" dirty="0">
                <a:solidFill>
                  <a:schemeClr val="bg1"/>
                </a:solidFill>
                <a:latin typeface=""/>
                <a:ea typeface="思源黑体" panose="020B0500000000000000" pitchFamily="34" charset="-122"/>
                <a:sym typeface=""/>
              </a:endParaRPr>
            </a:p>
          </p:txBody>
        </p:sp>
      </p:grpSp>
      <p:grpSp>
        <p:nvGrpSpPr>
          <p:cNvPr id="4" name="组合 3"/>
          <p:cNvGrpSpPr/>
          <p:nvPr/>
        </p:nvGrpSpPr>
        <p:grpSpPr>
          <a:xfrm>
            <a:off x="2279082" y="5324539"/>
            <a:ext cx="1811425" cy="307282"/>
            <a:chOff x="3861817" y="4636911"/>
            <a:chExt cx="1811425" cy="307282"/>
          </a:xfrm>
        </p:grpSpPr>
        <p:sp>
          <p:nvSpPr>
            <p:cNvPr id="88" name="椭圆 87"/>
            <p:cNvSpPr/>
            <p:nvPr/>
          </p:nvSpPr>
          <p:spPr>
            <a:xfrm>
              <a:off x="3861817" y="4703724"/>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sp>
          <p:nvSpPr>
            <p:cNvPr id="23" name="TextBox 6"/>
            <p:cNvSpPr txBox="1"/>
            <p:nvPr/>
          </p:nvSpPr>
          <p:spPr>
            <a:xfrm>
              <a:off x="4089097" y="4636911"/>
              <a:ext cx="1584145" cy="307282"/>
            </a:xfrm>
            <a:prstGeom prst="rect">
              <a:avLst/>
            </a:prstGeom>
            <a:noFill/>
          </p:spPr>
          <p:txBody>
            <a:bodyPr wrap="square" lIns="60469" tIns="30235" rIns="60469" bIns="3023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1"/>
                  </a:solidFill>
                  <a:latin typeface=""/>
                  <a:ea typeface="思源黑体" panose="020B0500000000000000" pitchFamily="34" charset="-122"/>
                  <a:sym typeface=""/>
                </a:rPr>
                <a:t>Creativity</a:t>
              </a:r>
              <a:endParaRPr lang="zh-CN" altLang="en-US" sz="1600" dirty="0">
                <a:solidFill>
                  <a:schemeClr val="bg1"/>
                </a:solidFill>
                <a:latin typeface=""/>
                <a:ea typeface="思源黑体" panose="020B0500000000000000" pitchFamily="34" charset="-122"/>
                <a:sym typeface=""/>
              </a:endParaRPr>
            </a:p>
          </p:txBody>
        </p:sp>
      </p:grpSp>
      <p:grpSp>
        <p:nvGrpSpPr>
          <p:cNvPr id="7" name="组合 6"/>
          <p:cNvGrpSpPr/>
          <p:nvPr/>
        </p:nvGrpSpPr>
        <p:grpSpPr>
          <a:xfrm>
            <a:off x="3624140" y="5324539"/>
            <a:ext cx="1877513" cy="307282"/>
            <a:chOff x="5206875" y="4636911"/>
            <a:chExt cx="1877513" cy="307282"/>
          </a:xfrm>
        </p:grpSpPr>
        <p:sp>
          <p:nvSpPr>
            <p:cNvPr id="25" name="TextBox 6"/>
            <p:cNvSpPr txBox="1"/>
            <p:nvPr/>
          </p:nvSpPr>
          <p:spPr>
            <a:xfrm>
              <a:off x="5500243" y="4636911"/>
              <a:ext cx="1584145" cy="307282"/>
            </a:xfrm>
            <a:prstGeom prst="rect">
              <a:avLst/>
            </a:prstGeom>
            <a:noFill/>
          </p:spPr>
          <p:txBody>
            <a:bodyPr wrap="square" lIns="60469" tIns="30235" rIns="60469" bIns="3023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1"/>
                  </a:solidFill>
                  <a:latin typeface=""/>
                  <a:ea typeface="思源黑体" panose="020B0500000000000000" pitchFamily="34" charset="-122"/>
                  <a:sym typeface=""/>
                </a:rPr>
                <a:t>Coordination</a:t>
              </a:r>
              <a:endParaRPr lang="zh-CN" altLang="en-US" sz="1600" dirty="0">
                <a:solidFill>
                  <a:schemeClr val="bg1"/>
                </a:solidFill>
                <a:latin typeface=""/>
                <a:ea typeface="思源黑体" panose="020B0500000000000000" pitchFamily="34" charset="-122"/>
                <a:sym typeface=""/>
              </a:endParaRPr>
            </a:p>
          </p:txBody>
        </p:sp>
        <p:sp>
          <p:nvSpPr>
            <p:cNvPr id="31" name="椭圆 30"/>
            <p:cNvSpPr/>
            <p:nvPr/>
          </p:nvSpPr>
          <p:spPr>
            <a:xfrm>
              <a:off x="5206875" y="4703724"/>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grpSp>
      <p:grpSp>
        <p:nvGrpSpPr>
          <p:cNvPr id="6" name="组合 5"/>
          <p:cNvGrpSpPr/>
          <p:nvPr/>
        </p:nvGrpSpPr>
        <p:grpSpPr>
          <a:xfrm>
            <a:off x="3670324" y="5802042"/>
            <a:ext cx="1916578" cy="307282"/>
            <a:chOff x="2401732" y="5407503"/>
            <a:chExt cx="1916578" cy="307282"/>
          </a:xfrm>
        </p:grpSpPr>
        <p:sp>
          <p:nvSpPr>
            <p:cNvPr id="26" name="TextBox 7"/>
            <p:cNvSpPr txBox="1"/>
            <p:nvPr/>
          </p:nvSpPr>
          <p:spPr>
            <a:xfrm>
              <a:off x="2665595" y="5407503"/>
              <a:ext cx="1652715" cy="307282"/>
            </a:xfrm>
            <a:prstGeom prst="rect">
              <a:avLst/>
            </a:prstGeom>
            <a:noFill/>
          </p:spPr>
          <p:txBody>
            <a:bodyPr wrap="square" lIns="60469" tIns="30235" rIns="60469" bIns="3023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1"/>
                  </a:solidFill>
                  <a:latin typeface=""/>
                  <a:ea typeface="思源黑体" panose="020B0500000000000000" pitchFamily="34" charset="-122"/>
                  <a:sym typeface=""/>
                </a:rPr>
                <a:t>Teamwork</a:t>
              </a:r>
              <a:endParaRPr lang="zh-CN" altLang="en-US" sz="1600" dirty="0">
                <a:solidFill>
                  <a:schemeClr val="bg1"/>
                </a:solidFill>
                <a:latin typeface=""/>
                <a:ea typeface="思源黑体" panose="020B0500000000000000" pitchFamily="34" charset="-122"/>
                <a:sym typeface=""/>
              </a:endParaRPr>
            </a:p>
          </p:txBody>
        </p:sp>
        <p:sp>
          <p:nvSpPr>
            <p:cNvPr id="33" name="椭圆 32"/>
            <p:cNvSpPr/>
            <p:nvPr/>
          </p:nvSpPr>
          <p:spPr>
            <a:xfrm>
              <a:off x="2401732" y="5499903"/>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grpSp>
    </p:spTree>
    <p:extLst>
      <p:ext uri="{BB962C8B-B14F-4D97-AF65-F5344CB8AC3E}">
        <p14:creationId xmlns:p14="http://schemas.microsoft.com/office/powerpoint/2010/main" val="2542367940"/>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0-#ppt_w/2"/>
                                          </p:val>
                                        </p:tav>
                                        <p:tav tm="100000">
                                          <p:val>
                                            <p:strVal val="#ppt_x"/>
                                          </p:val>
                                        </p:tav>
                                      </p:tavLst>
                                    </p:anim>
                                    <p:anim calcmode="lin" valueType="num">
                                      <p:cBhvr additive="base">
                                        <p:cTn id="25"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877013" y="594518"/>
            <a:ext cx="4152483" cy="523220"/>
            <a:chOff x="877013" y="594518"/>
            <a:chExt cx="4152483" cy="523220"/>
          </a:xfrm>
        </p:grpSpPr>
        <p:cxnSp>
          <p:nvCxnSpPr>
            <p:cNvPr id="21" name="直接连接符 20"/>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165938" y="594518"/>
              <a:ext cx="3863558"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core competitiveness</a:t>
              </a:r>
              <a:endParaRPr lang="zh-CN" altLang="en-US" sz="2800" b="1" dirty="0">
                <a:solidFill>
                  <a:srgbClr val="2F5597"/>
                </a:solidFill>
                <a:latin typeface=""/>
                <a:ea typeface="思源黑体" panose="020B0500000000000000" pitchFamily="34" charset="-122"/>
                <a:sym typeface=""/>
              </a:endParaRPr>
            </a:p>
          </p:txBody>
        </p:sp>
      </p:grpSp>
      <p:sp>
        <p:nvSpPr>
          <p:cNvPr id="18" name="半闭框 17"/>
          <p:cNvSpPr>
            <a:spLocks noChangeArrowheads="1"/>
          </p:cNvSpPr>
          <p:nvPr/>
        </p:nvSpPr>
        <p:spPr bwMode="auto">
          <a:xfrm rot="8093902">
            <a:off x="6998413" y="2787363"/>
            <a:ext cx="466725" cy="466725"/>
          </a:xfrm>
          <a:custGeom>
            <a:avLst/>
            <a:gdLst>
              <a:gd name="T0" fmla="*/ 424806 w 466725"/>
              <a:gd name="T1" fmla="*/ 41919 h 466725"/>
              <a:gd name="T2" fmla="*/ 43475 w 466725"/>
              <a:gd name="T3" fmla="*/ 423249 h 466725"/>
              <a:gd name="T4" fmla="*/ 0 w 466725"/>
              <a:gd name="T5" fmla="*/ 233363 h 466725"/>
              <a:gd name="T6" fmla="*/ 233363 w 466725"/>
              <a:gd name="T7" fmla="*/ 0 h 466725"/>
              <a:gd name="T8" fmla="*/ 0 60000 65536"/>
              <a:gd name="T9" fmla="*/ 5898240 60000 65536"/>
              <a:gd name="T10" fmla="*/ 11796480 60000 65536"/>
              <a:gd name="T11" fmla="*/ 17694720 60000 65536"/>
              <a:gd name="T12" fmla="*/ 0 w 466725"/>
              <a:gd name="T13" fmla="*/ 0 h 466725"/>
              <a:gd name="T14" fmla="*/ 466725 w 466725"/>
              <a:gd name="T15" fmla="*/ 466725 h 466725"/>
            </a:gdLst>
            <a:ahLst/>
            <a:cxnLst>
              <a:cxn ang="T8">
                <a:pos x="T0" y="T1"/>
              </a:cxn>
              <a:cxn ang="T9">
                <a:pos x="T2" y="T3"/>
              </a:cxn>
              <a:cxn ang="T10">
                <a:pos x="T4" y="T5"/>
              </a:cxn>
              <a:cxn ang="T11">
                <a:pos x="T6" y="T7"/>
              </a:cxn>
            </a:cxnLst>
            <a:rect l="T12" t="T13" r="T14" b="T15"/>
            <a:pathLst>
              <a:path w="466725" h="466725">
                <a:moveTo>
                  <a:pt x="0" y="0"/>
                </a:moveTo>
                <a:lnTo>
                  <a:pt x="466725" y="0"/>
                </a:lnTo>
                <a:lnTo>
                  <a:pt x="382887" y="83838"/>
                </a:lnTo>
                <a:lnTo>
                  <a:pt x="86951" y="83838"/>
                </a:lnTo>
                <a:lnTo>
                  <a:pt x="86951" y="379774"/>
                </a:lnTo>
                <a:lnTo>
                  <a:pt x="0" y="466725"/>
                </a:lnTo>
                <a:close/>
              </a:path>
            </a:pathLst>
          </a:custGeom>
          <a:solidFill>
            <a:schemeClr val="bg1">
              <a:lumMod val="85000"/>
            </a:schemeClr>
          </a:solidFill>
          <a:ln w="12700" algn="ctr">
            <a:noFill/>
            <a:miter lim="800000"/>
          </a:ln>
        </p:spPr>
        <p:txBody>
          <a:bodyPr rot="10800000" vert="eaVert"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
              <a:ea typeface="思源黑体" panose="020B0500000000000000" pitchFamily="34" charset="-122"/>
              <a:sym typeface=""/>
            </a:endParaRPr>
          </a:p>
        </p:txBody>
      </p:sp>
      <p:sp>
        <p:nvSpPr>
          <p:cNvPr id="19" name="椭圆 18"/>
          <p:cNvSpPr>
            <a:spLocks noChangeArrowheads="1"/>
          </p:cNvSpPr>
          <p:nvPr/>
        </p:nvSpPr>
        <p:spPr bwMode="auto">
          <a:xfrm>
            <a:off x="4477463" y="1850738"/>
            <a:ext cx="2306638" cy="2305050"/>
          </a:xfrm>
          <a:prstGeom prst="ellipse">
            <a:avLst/>
          </a:prstGeom>
          <a:solidFill>
            <a:srgbClr val="2F5597"/>
          </a:solidFill>
          <a:ln w="12700" algn="ctr">
            <a:no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23" name="椭圆 22"/>
          <p:cNvSpPr>
            <a:spLocks noChangeArrowheads="1"/>
          </p:cNvSpPr>
          <p:nvPr/>
        </p:nvSpPr>
        <p:spPr bwMode="auto">
          <a:xfrm>
            <a:off x="1021476" y="1850738"/>
            <a:ext cx="2306637" cy="2305050"/>
          </a:xfrm>
          <a:prstGeom prst="ellipse">
            <a:avLst/>
          </a:prstGeom>
          <a:solidFill>
            <a:srgbClr val="2F5597"/>
          </a:solidFill>
          <a:ln w="12700" algn="ctr">
            <a:no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24" name="椭圆 23"/>
          <p:cNvSpPr>
            <a:spLocks noChangeArrowheads="1"/>
          </p:cNvSpPr>
          <p:nvPr/>
        </p:nvSpPr>
        <p:spPr bwMode="auto">
          <a:xfrm>
            <a:off x="7968376" y="1861851"/>
            <a:ext cx="2306637" cy="2305050"/>
          </a:xfrm>
          <a:prstGeom prst="ellipse">
            <a:avLst/>
          </a:prstGeom>
          <a:solidFill>
            <a:srgbClr val="2F5597"/>
          </a:solidFill>
          <a:ln w="12700" algn="ctr">
            <a:no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30" name="Rectangle 19"/>
          <p:cNvSpPr>
            <a:spLocks noChangeArrowheads="1"/>
          </p:cNvSpPr>
          <p:nvPr/>
        </p:nvSpPr>
        <p:spPr bwMode="auto">
          <a:xfrm>
            <a:off x="1319070" y="2785901"/>
            <a:ext cx="1468672" cy="461665"/>
          </a:xfrm>
          <a:prstGeom prst="rect">
            <a:avLst/>
          </a:prstGeom>
          <a:noFill/>
          <a:ln w="9525">
            <a:noFill/>
            <a:miter lim="800000"/>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dirty="0">
                <a:solidFill>
                  <a:schemeClr val="bg1"/>
                </a:solidFill>
                <a:latin typeface=""/>
                <a:ea typeface="思源黑体" panose="020B0500000000000000" pitchFamily="34" charset="-122"/>
                <a:sym typeface=""/>
              </a:rPr>
              <a:t>Creativity</a:t>
            </a:r>
            <a:endParaRPr lang="en-US" altLang="ko-KR" sz="2400" dirty="0">
              <a:solidFill>
                <a:schemeClr val="bg1"/>
              </a:solidFill>
              <a:latin typeface=""/>
              <a:ea typeface="思源黑体" panose="020B0500000000000000" pitchFamily="34" charset="-122"/>
              <a:sym typeface=""/>
            </a:endParaRPr>
          </a:p>
        </p:txBody>
      </p:sp>
      <p:sp>
        <p:nvSpPr>
          <p:cNvPr id="37" name="Rectangle 20"/>
          <p:cNvSpPr>
            <a:spLocks noChangeArrowheads="1"/>
          </p:cNvSpPr>
          <p:nvPr/>
        </p:nvSpPr>
        <p:spPr bwMode="auto">
          <a:xfrm>
            <a:off x="4681473" y="2762880"/>
            <a:ext cx="1933543" cy="461665"/>
          </a:xfrm>
          <a:prstGeom prst="rect">
            <a:avLst/>
          </a:prstGeom>
          <a:noFill/>
          <a:ln w="9525">
            <a:noFill/>
            <a:miter lim="800000"/>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chemeClr val="accent3"/>
              </a:buClr>
            </a:pPr>
            <a:r>
              <a:rPr lang="en-US" altLang="zh-CN" sz="2400" dirty="0">
                <a:solidFill>
                  <a:schemeClr val="bg1"/>
                </a:solidFill>
                <a:latin typeface=""/>
                <a:ea typeface="思源黑体" panose="020B0500000000000000" pitchFamily="34" charset="-122"/>
                <a:sym typeface=""/>
              </a:rPr>
              <a:t>Coordination</a:t>
            </a:r>
            <a:endParaRPr lang="en-US" altLang="ko-KR" sz="2400" dirty="0">
              <a:solidFill>
                <a:schemeClr val="bg1"/>
              </a:solidFill>
              <a:latin typeface=""/>
              <a:ea typeface="思源黑体" panose="020B0500000000000000" pitchFamily="34" charset="-122"/>
              <a:sym typeface=""/>
            </a:endParaRPr>
          </a:p>
        </p:txBody>
      </p:sp>
      <p:sp>
        <p:nvSpPr>
          <p:cNvPr id="38" name="Rectangle 21"/>
          <p:cNvSpPr>
            <a:spLocks noChangeArrowheads="1"/>
          </p:cNvSpPr>
          <p:nvPr/>
        </p:nvSpPr>
        <p:spPr bwMode="auto">
          <a:xfrm>
            <a:off x="8111791" y="2684255"/>
            <a:ext cx="1965603" cy="830997"/>
          </a:xfrm>
          <a:prstGeom prst="rect">
            <a:avLst/>
          </a:prstGeom>
          <a:noFill/>
          <a:ln w="9525">
            <a:noFill/>
            <a:miter lim="800000"/>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chemeClr val="accent2"/>
              </a:buClr>
            </a:pPr>
            <a:r>
              <a:rPr lang="en-US" altLang="zh-CN" sz="2400" dirty="0">
                <a:solidFill>
                  <a:schemeClr val="bg1"/>
                </a:solidFill>
                <a:latin typeface=""/>
                <a:ea typeface="思源黑体" panose="020B0500000000000000" pitchFamily="34" charset="-122"/>
                <a:sym typeface=""/>
              </a:rPr>
              <a:t>Professional </a:t>
            </a:r>
          </a:p>
          <a:p>
            <a:pPr algn="ctr">
              <a:buClr>
                <a:schemeClr val="accent2"/>
              </a:buClr>
            </a:pPr>
            <a:r>
              <a:rPr lang="en-US" altLang="zh-CN" sz="2400" dirty="0">
                <a:solidFill>
                  <a:schemeClr val="bg1"/>
                </a:solidFill>
                <a:latin typeface=""/>
                <a:ea typeface="思源黑体" panose="020B0500000000000000" pitchFamily="34" charset="-122"/>
                <a:sym typeface=""/>
              </a:rPr>
              <a:t>skill</a:t>
            </a:r>
            <a:endParaRPr lang="en-US" altLang="ko-KR" sz="2400" dirty="0">
              <a:solidFill>
                <a:schemeClr val="bg1"/>
              </a:solidFill>
              <a:latin typeface=""/>
              <a:ea typeface="思源黑体" panose="020B0500000000000000" pitchFamily="34" charset="-122"/>
              <a:sym typeface=""/>
            </a:endParaRPr>
          </a:p>
        </p:txBody>
      </p:sp>
      <p:sp>
        <p:nvSpPr>
          <p:cNvPr id="39" name="文本框 13"/>
          <p:cNvSpPr txBox="1">
            <a:spLocks noChangeArrowheads="1"/>
          </p:cNvSpPr>
          <p:nvPr/>
        </p:nvSpPr>
        <p:spPr bwMode="auto">
          <a:xfrm>
            <a:off x="1114008" y="4571335"/>
            <a:ext cx="8986546" cy="785343"/>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pPr>
            <a:r>
              <a:rPr lang="zh-CN" altLang="en-US" sz="1600" dirty="0">
                <a:solidFill>
                  <a:schemeClr val="tx1">
                    <a:lumMod val="75000"/>
                    <a:lumOff val="25000"/>
                  </a:schemeClr>
                </a:solidFill>
                <a:latin typeface=""/>
                <a:ea typeface="思源黑体" panose="020B0500000000000000" pitchFamily="34" charset="-122"/>
                <a:sym typeface=""/>
              </a:rPr>
              <a:t>       </a:t>
            </a:r>
            <a:r>
              <a:rPr lang="en-US" altLang="zh-CN" sz="1600" dirty="0">
                <a:solidFill>
                  <a:schemeClr val="tx1">
                    <a:lumMod val="75000"/>
                    <a:lumOff val="25000"/>
                  </a:schemeClr>
                </a:solidFill>
                <a:latin typeface=""/>
                <a:ea typeface="思源黑体" panose="020B0500000000000000" pitchFamily="34" charset="-122"/>
                <a:sym typeface=""/>
              </a:rPr>
              <a:t>Click here to add content, content to match the title. Click here to add content, content to match the title. 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sym typeface=""/>
            </a:endParaRPr>
          </a:p>
        </p:txBody>
      </p:sp>
      <p:sp>
        <p:nvSpPr>
          <p:cNvPr id="40" name="半闭框 17"/>
          <p:cNvSpPr>
            <a:spLocks noChangeArrowheads="1"/>
          </p:cNvSpPr>
          <p:nvPr/>
        </p:nvSpPr>
        <p:spPr bwMode="auto">
          <a:xfrm rot="8093902">
            <a:off x="3542426" y="2787363"/>
            <a:ext cx="466725" cy="466725"/>
          </a:xfrm>
          <a:custGeom>
            <a:avLst/>
            <a:gdLst>
              <a:gd name="T0" fmla="*/ 424806 w 466725"/>
              <a:gd name="T1" fmla="*/ 41919 h 466725"/>
              <a:gd name="T2" fmla="*/ 43475 w 466725"/>
              <a:gd name="T3" fmla="*/ 423249 h 466725"/>
              <a:gd name="T4" fmla="*/ 0 w 466725"/>
              <a:gd name="T5" fmla="*/ 233363 h 466725"/>
              <a:gd name="T6" fmla="*/ 233363 w 466725"/>
              <a:gd name="T7" fmla="*/ 0 h 466725"/>
              <a:gd name="T8" fmla="*/ 0 60000 65536"/>
              <a:gd name="T9" fmla="*/ 5898240 60000 65536"/>
              <a:gd name="T10" fmla="*/ 11796480 60000 65536"/>
              <a:gd name="T11" fmla="*/ 17694720 60000 65536"/>
              <a:gd name="T12" fmla="*/ 0 w 466725"/>
              <a:gd name="T13" fmla="*/ 0 h 466725"/>
              <a:gd name="T14" fmla="*/ 466725 w 466725"/>
              <a:gd name="T15" fmla="*/ 466725 h 466725"/>
            </a:gdLst>
            <a:ahLst/>
            <a:cxnLst>
              <a:cxn ang="T8">
                <a:pos x="T0" y="T1"/>
              </a:cxn>
              <a:cxn ang="T9">
                <a:pos x="T2" y="T3"/>
              </a:cxn>
              <a:cxn ang="T10">
                <a:pos x="T4" y="T5"/>
              </a:cxn>
              <a:cxn ang="T11">
                <a:pos x="T6" y="T7"/>
              </a:cxn>
            </a:cxnLst>
            <a:rect l="T12" t="T13" r="T14" b="T15"/>
            <a:pathLst>
              <a:path w="466725" h="466725">
                <a:moveTo>
                  <a:pt x="0" y="0"/>
                </a:moveTo>
                <a:lnTo>
                  <a:pt x="466725" y="0"/>
                </a:lnTo>
                <a:lnTo>
                  <a:pt x="382887" y="83838"/>
                </a:lnTo>
                <a:lnTo>
                  <a:pt x="86951" y="83838"/>
                </a:lnTo>
                <a:lnTo>
                  <a:pt x="86951" y="379774"/>
                </a:lnTo>
                <a:lnTo>
                  <a:pt x="0" y="466725"/>
                </a:lnTo>
                <a:close/>
              </a:path>
            </a:pathLst>
          </a:custGeom>
          <a:solidFill>
            <a:schemeClr val="bg1">
              <a:lumMod val="85000"/>
            </a:schemeClr>
          </a:solidFill>
          <a:ln w="12700" algn="ctr">
            <a:noFill/>
            <a:miter lim="800000"/>
          </a:ln>
        </p:spPr>
        <p:txBody>
          <a:bodyPr rot="10800000" vert="eaVert"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
              <a:ea typeface="思源黑体" panose="020B0500000000000000" pitchFamily="34" charset="-122"/>
              <a:sym typeface=""/>
            </a:endParaRPr>
          </a:p>
        </p:txBody>
      </p:sp>
    </p:spTree>
    <p:extLst>
      <p:ext uri="{BB962C8B-B14F-4D97-AF65-F5344CB8AC3E}">
        <p14:creationId xmlns:p14="http://schemas.microsoft.com/office/powerpoint/2010/main" val="2278491192"/>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0-#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0-#ppt_w/2"/>
                                          </p:val>
                                        </p:tav>
                                        <p:tav tm="100000">
                                          <p:val>
                                            <p:strVal val="#ppt_x"/>
                                          </p:val>
                                        </p:tav>
                                      </p:tavLst>
                                    </p:anim>
                                    <p:anim calcmode="lin" valueType="num">
                                      <p:cBhvr additive="base">
                                        <p:cTn id="41" dur="500" fill="hold"/>
                                        <p:tgtEl>
                                          <p:spTgt spid="3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0-#ppt_w/2"/>
                                          </p:val>
                                        </p:tav>
                                        <p:tav tm="100000">
                                          <p:val>
                                            <p:strVal val="#ppt_x"/>
                                          </p:val>
                                        </p:tav>
                                      </p:tavLst>
                                    </p:anim>
                                    <p:anim calcmode="lin" valueType="num">
                                      <p:cBhvr additive="base">
                                        <p:cTn id="45"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24" grpId="0" animBg="1"/>
      <p:bldP spid="30" grpId="0"/>
      <p:bldP spid="37" grpId="0"/>
      <p:bldP spid="38" grpId="0"/>
      <p:bldP spid="39" grpId="0"/>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877013" y="594518"/>
            <a:ext cx="2113463" cy="523220"/>
            <a:chOff x="877013" y="594518"/>
            <a:chExt cx="2113463" cy="523220"/>
          </a:xfrm>
        </p:grpSpPr>
        <p:cxnSp>
          <p:nvCxnSpPr>
            <p:cNvPr id="21" name="直接连接符 20"/>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165938" y="594518"/>
              <a:ext cx="1824538"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Creativity</a:t>
              </a:r>
              <a:endParaRPr lang="zh-CN" altLang="en-US" sz="2800" b="1" dirty="0">
                <a:solidFill>
                  <a:srgbClr val="2F5597"/>
                </a:solidFill>
                <a:latin typeface=""/>
                <a:ea typeface="思源黑体" panose="020B0500000000000000" pitchFamily="34" charset="-122"/>
                <a:sym typeface=""/>
              </a:endParaRPr>
            </a:p>
          </p:txBody>
        </p:sp>
      </p:grpSp>
      <p:sp>
        <p:nvSpPr>
          <p:cNvPr id="14" name="六边形 13"/>
          <p:cNvSpPr/>
          <p:nvPr/>
        </p:nvSpPr>
        <p:spPr>
          <a:xfrm>
            <a:off x="1330438" y="2022715"/>
            <a:ext cx="1616310" cy="1393371"/>
          </a:xfrm>
          <a:prstGeom prst="hexagon">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15" name="六边形 14"/>
          <p:cNvSpPr/>
          <p:nvPr/>
        </p:nvSpPr>
        <p:spPr>
          <a:xfrm>
            <a:off x="1330438" y="4160767"/>
            <a:ext cx="1616310" cy="1393371"/>
          </a:xfrm>
          <a:prstGeom prst="hexagon">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16" name="六边形 15"/>
          <p:cNvSpPr/>
          <p:nvPr/>
        </p:nvSpPr>
        <p:spPr>
          <a:xfrm>
            <a:off x="6388661" y="2022715"/>
            <a:ext cx="1616310" cy="1393371"/>
          </a:xfrm>
          <a:prstGeom prst="hexagon">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17" name="六边形 16"/>
          <p:cNvSpPr/>
          <p:nvPr/>
        </p:nvSpPr>
        <p:spPr>
          <a:xfrm>
            <a:off x="6294701" y="4160767"/>
            <a:ext cx="1616310" cy="1393371"/>
          </a:xfrm>
          <a:prstGeom prst="hexagon">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25" name="矩形 24"/>
          <p:cNvSpPr/>
          <p:nvPr/>
        </p:nvSpPr>
        <p:spPr>
          <a:xfrm>
            <a:off x="3006865" y="2354257"/>
            <a:ext cx="2733495" cy="6987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1400" dirty="0">
                <a:solidFill>
                  <a:schemeClr val="tx1">
                    <a:lumMod val="75000"/>
                    <a:lumOff val="25000"/>
                  </a:schemeClr>
                </a:solidFill>
                <a:latin typeface=""/>
                <a:ea typeface="思源黑体" panose="020B0500000000000000" pitchFamily="34" charset="-122"/>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sym typeface=""/>
            </a:endParaRPr>
          </a:p>
        </p:txBody>
      </p:sp>
      <p:sp>
        <p:nvSpPr>
          <p:cNvPr id="26" name="矩形 25"/>
          <p:cNvSpPr/>
          <p:nvPr/>
        </p:nvSpPr>
        <p:spPr>
          <a:xfrm>
            <a:off x="3006865" y="1960766"/>
            <a:ext cx="335654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
                <a:ea typeface="思源黑体" panose="020B0500000000000000" pitchFamily="34" charset="-122"/>
                <a:sym typeface=""/>
              </a:rPr>
              <a:t>New theory</a:t>
            </a:r>
            <a:endParaRPr lang="zh-CN" altLang="en-US" sz="2400" b="1" dirty="0">
              <a:solidFill>
                <a:schemeClr val="tx1">
                  <a:lumMod val="75000"/>
                  <a:lumOff val="25000"/>
                </a:schemeClr>
              </a:solidFill>
              <a:latin typeface=""/>
              <a:ea typeface="思源黑体" panose="020B0500000000000000" pitchFamily="34" charset="-122"/>
              <a:sym typeface=""/>
            </a:endParaRPr>
          </a:p>
        </p:txBody>
      </p:sp>
      <p:sp>
        <p:nvSpPr>
          <p:cNvPr id="27" name="矩形 26"/>
          <p:cNvSpPr/>
          <p:nvPr/>
        </p:nvSpPr>
        <p:spPr>
          <a:xfrm>
            <a:off x="8114621" y="2354257"/>
            <a:ext cx="2733495" cy="6987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1400" dirty="0">
                <a:solidFill>
                  <a:schemeClr val="tx1">
                    <a:lumMod val="75000"/>
                    <a:lumOff val="25000"/>
                  </a:schemeClr>
                </a:solidFill>
                <a:latin typeface=""/>
                <a:ea typeface="思源黑体" panose="020B0500000000000000" pitchFamily="34" charset="-122"/>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sym typeface=""/>
            </a:endParaRPr>
          </a:p>
        </p:txBody>
      </p:sp>
      <p:sp>
        <p:nvSpPr>
          <p:cNvPr id="28" name="矩形 27"/>
          <p:cNvSpPr/>
          <p:nvPr/>
        </p:nvSpPr>
        <p:spPr>
          <a:xfrm>
            <a:off x="8114621" y="1960766"/>
            <a:ext cx="335654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
                <a:ea typeface="思源黑体" panose="020B0500000000000000" pitchFamily="34" charset="-122"/>
                <a:sym typeface=""/>
              </a:rPr>
              <a:t>New method</a:t>
            </a:r>
            <a:endParaRPr lang="zh-CN" altLang="en-US" sz="2400" b="1" dirty="0">
              <a:solidFill>
                <a:schemeClr val="tx1">
                  <a:lumMod val="75000"/>
                  <a:lumOff val="25000"/>
                </a:schemeClr>
              </a:solidFill>
              <a:latin typeface=""/>
              <a:ea typeface="思源黑体" panose="020B0500000000000000" pitchFamily="34" charset="-122"/>
              <a:sym typeface=""/>
            </a:endParaRPr>
          </a:p>
        </p:txBody>
      </p:sp>
      <p:sp>
        <p:nvSpPr>
          <p:cNvPr id="29" name="矩形 28"/>
          <p:cNvSpPr/>
          <p:nvPr/>
        </p:nvSpPr>
        <p:spPr>
          <a:xfrm>
            <a:off x="2982652" y="4553863"/>
            <a:ext cx="2733495" cy="6987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1400" dirty="0">
                <a:solidFill>
                  <a:schemeClr val="tx1">
                    <a:lumMod val="75000"/>
                    <a:lumOff val="25000"/>
                  </a:schemeClr>
                </a:solidFill>
                <a:latin typeface=""/>
                <a:ea typeface="思源黑体" panose="020B0500000000000000" pitchFamily="34" charset="-122"/>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sym typeface=""/>
            </a:endParaRPr>
          </a:p>
        </p:txBody>
      </p:sp>
      <p:sp>
        <p:nvSpPr>
          <p:cNvPr id="31" name="矩形 30"/>
          <p:cNvSpPr/>
          <p:nvPr/>
        </p:nvSpPr>
        <p:spPr>
          <a:xfrm>
            <a:off x="2982652" y="4160372"/>
            <a:ext cx="335654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
                <a:ea typeface="思源黑体" panose="020B0500000000000000" pitchFamily="34" charset="-122"/>
                <a:sym typeface=""/>
              </a:rPr>
              <a:t>New ideas</a:t>
            </a:r>
            <a:endParaRPr lang="zh-CN" altLang="en-US" sz="2400" b="1" dirty="0">
              <a:solidFill>
                <a:schemeClr val="tx1">
                  <a:lumMod val="75000"/>
                  <a:lumOff val="25000"/>
                </a:schemeClr>
              </a:solidFill>
              <a:latin typeface=""/>
              <a:ea typeface="思源黑体" panose="020B0500000000000000" pitchFamily="34" charset="-122"/>
              <a:sym typeface=""/>
            </a:endParaRPr>
          </a:p>
        </p:txBody>
      </p:sp>
      <p:sp>
        <p:nvSpPr>
          <p:cNvPr id="32" name="矩形 31"/>
          <p:cNvSpPr/>
          <p:nvPr/>
        </p:nvSpPr>
        <p:spPr>
          <a:xfrm>
            <a:off x="8004971" y="4553863"/>
            <a:ext cx="2733495" cy="6987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1400" dirty="0">
                <a:solidFill>
                  <a:schemeClr val="tx1">
                    <a:lumMod val="75000"/>
                    <a:lumOff val="25000"/>
                  </a:schemeClr>
                </a:solidFill>
                <a:latin typeface=""/>
                <a:ea typeface="思源黑体" panose="020B0500000000000000" pitchFamily="34" charset="-122"/>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sym typeface=""/>
            </a:endParaRPr>
          </a:p>
        </p:txBody>
      </p:sp>
      <p:grpSp>
        <p:nvGrpSpPr>
          <p:cNvPr id="33" name="4"/>
          <p:cNvGrpSpPr/>
          <p:nvPr/>
        </p:nvGrpSpPr>
        <p:grpSpPr>
          <a:xfrm>
            <a:off x="6880082" y="4596364"/>
            <a:ext cx="487329" cy="485282"/>
            <a:chOff x="5969754" y="6481762"/>
            <a:chExt cx="377825" cy="376238"/>
          </a:xfrm>
          <a:solidFill>
            <a:schemeClr val="bg1"/>
          </a:solidFill>
        </p:grpSpPr>
        <p:sp>
          <p:nvSpPr>
            <p:cNvPr id="60" name="Freeform 148"/>
            <p:cNvSpPr/>
            <p:nvPr/>
          </p:nvSpPr>
          <p:spPr bwMode="auto">
            <a:xfrm>
              <a:off x="5969754" y="6481762"/>
              <a:ext cx="377825" cy="93663"/>
            </a:xfrm>
            <a:custGeom>
              <a:avLst/>
              <a:gdLst>
                <a:gd name="T0" fmla="*/ 62 w 64"/>
                <a:gd name="T1" fmla="*/ 0 h 16"/>
                <a:gd name="T2" fmla="*/ 2 w 64"/>
                <a:gd name="T3" fmla="*/ 0 h 16"/>
                <a:gd name="T4" fmla="*/ 0 w 64"/>
                <a:gd name="T5" fmla="*/ 2 h 16"/>
                <a:gd name="T6" fmla="*/ 0 w 64"/>
                <a:gd name="T7" fmla="*/ 14 h 16"/>
                <a:gd name="T8" fmla="*/ 2 w 64"/>
                <a:gd name="T9" fmla="*/ 16 h 16"/>
                <a:gd name="T10" fmla="*/ 62 w 64"/>
                <a:gd name="T11" fmla="*/ 16 h 16"/>
                <a:gd name="T12" fmla="*/ 64 w 64"/>
                <a:gd name="T13" fmla="*/ 14 h 16"/>
                <a:gd name="T14" fmla="*/ 64 w 64"/>
                <a:gd name="T15" fmla="*/ 2 h 16"/>
                <a:gd name="T16" fmla="*/ 62 w 6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6">
                  <a:moveTo>
                    <a:pt x="62" y="0"/>
                  </a:moveTo>
                  <a:cubicBezTo>
                    <a:pt x="2" y="0"/>
                    <a:pt x="2" y="0"/>
                    <a:pt x="2" y="0"/>
                  </a:cubicBezTo>
                  <a:cubicBezTo>
                    <a:pt x="1" y="0"/>
                    <a:pt x="0" y="1"/>
                    <a:pt x="0" y="2"/>
                  </a:cubicBezTo>
                  <a:cubicBezTo>
                    <a:pt x="0" y="14"/>
                    <a:pt x="0" y="14"/>
                    <a:pt x="0" y="14"/>
                  </a:cubicBezTo>
                  <a:cubicBezTo>
                    <a:pt x="0" y="15"/>
                    <a:pt x="1" y="16"/>
                    <a:pt x="2" y="16"/>
                  </a:cubicBezTo>
                  <a:cubicBezTo>
                    <a:pt x="62" y="16"/>
                    <a:pt x="62" y="16"/>
                    <a:pt x="62" y="16"/>
                  </a:cubicBezTo>
                  <a:cubicBezTo>
                    <a:pt x="63" y="16"/>
                    <a:pt x="64" y="15"/>
                    <a:pt x="64" y="14"/>
                  </a:cubicBezTo>
                  <a:cubicBezTo>
                    <a:pt x="64" y="2"/>
                    <a:pt x="64" y="2"/>
                    <a:pt x="64" y="2"/>
                  </a:cubicBezTo>
                  <a:cubicBezTo>
                    <a:pt x="64" y="1"/>
                    <a:pt x="63" y="0"/>
                    <a:pt x="62"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61" name="Freeform 149"/>
            <p:cNvSpPr/>
            <p:nvPr/>
          </p:nvSpPr>
          <p:spPr bwMode="auto">
            <a:xfrm>
              <a:off x="5969754" y="6623050"/>
              <a:ext cx="377825" cy="93663"/>
            </a:xfrm>
            <a:custGeom>
              <a:avLst/>
              <a:gdLst>
                <a:gd name="T0" fmla="*/ 62 w 64"/>
                <a:gd name="T1" fmla="*/ 0 h 16"/>
                <a:gd name="T2" fmla="*/ 2 w 64"/>
                <a:gd name="T3" fmla="*/ 0 h 16"/>
                <a:gd name="T4" fmla="*/ 0 w 64"/>
                <a:gd name="T5" fmla="*/ 2 h 16"/>
                <a:gd name="T6" fmla="*/ 0 w 64"/>
                <a:gd name="T7" fmla="*/ 14 h 16"/>
                <a:gd name="T8" fmla="*/ 2 w 64"/>
                <a:gd name="T9" fmla="*/ 16 h 16"/>
                <a:gd name="T10" fmla="*/ 62 w 64"/>
                <a:gd name="T11" fmla="*/ 16 h 16"/>
                <a:gd name="T12" fmla="*/ 64 w 64"/>
                <a:gd name="T13" fmla="*/ 14 h 16"/>
                <a:gd name="T14" fmla="*/ 64 w 64"/>
                <a:gd name="T15" fmla="*/ 2 h 16"/>
                <a:gd name="T16" fmla="*/ 62 w 6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6">
                  <a:moveTo>
                    <a:pt x="62" y="0"/>
                  </a:moveTo>
                  <a:cubicBezTo>
                    <a:pt x="2" y="0"/>
                    <a:pt x="2" y="0"/>
                    <a:pt x="2" y="0"/>
                  </a:cubicBezTo>
                  <a:cubicBezTo>
                    <a:pt x="1" y="0"/>
                    <a:pt x="0" y="1"/>
                    <a:pt x="0" y="2"/>
                  </a:cubicBezTo>
                  <a:cubicBezTo>
                    <a:pt x="0" y="14"/>
                    <a:pt x="0" y="14"/>
                    <a:pt x="0" y="14"/>
                  </a:cubicBezTo>
                  <a:cubicBezTo>
                    <a:pt x="0" y="15"/>
                    <a:pt x="1" y="16"/>
                    <a:pt x="2" y="16"/>
                  </a:cubicBezTo>
                  <a:cubicBezTo>
                    <a:pt x="62" y="16"/>
                    <a:pt x="62" y="16"/>
                    <a:pt x="62" y="16"/>
                  </a:cubicBezTo>
                  <a:cubicBezTo>
                    <a:pt x="63" y="16"/>
                    <a:pt x="64" y="15"/>
                    <a:pt x="64" y="14"/>
                  </a:cubicBezTo>
                  <a:cubicBezTo>
                    <a:pt x="64" y="2"/>
                    <a:pt x="64" y="2"/>
                    <a:pt x="64" y="2"/>
                  </a:cubicBezTo>
                  <a:cubicBezTo>
                    <a:pt x="64" y="1"/>
                    <a:pt x="63" y="0"/>
                    <a:pt x="62"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62" name="Freeform 150"/>
            <p:cNvSpPr/>
            <p:nvPr/>
          </p:nvSpPr>
          <p:spPr bwMode="auto">
            <a:xfrm>
              <a:off x="5969754" y="6764337"/>
              <a:ext cx="377825" cy="93663"/>
            </a:xfrm>
            <a:custGeom>
              <a:avLst/>
              <a:gdLst>
                <a:gd name="T0" fmla="*/ 62 w 64"/>
                <a:gd name="T1" fmla="*/ 0 h 16"/>
                <a:gd name="T2" fmla="*/ 2 w 64"/>
                <a:gd name="T3" fmla="*/ 0 h 16"/>
                <a:gd name="T4" fmla="*/ 0 w 64"/>
                <a:gd name="T5" fmla="*/ 2 h 16"/>
                <a:gd name="T6" fmla="*/ 0 w 64"/>
                <a:gd name="T7" fmla="*/ 14 h 16"/>
                <a:gd name="T8" fmla="*/ 2 w 64"/>
                <a:gd name="T9" fmla="*/ 16 h 16"/>
                <a:gd name="T10" fmla="*/ 62 w 64"/>
                <a:gd name="T11" fmla="*/ 16 h 16"/>
                <a:gd name="T12" fmla="*/ 64 w 64"/>
                <a:gd name="T13" fmla="*/ 14 h 16"/>
                <a:gd name="T14" fmla="*/ 64 w 64"/>
                <a:gd name="T15" fmla="*/ 2 h 16"/>
                <a:gd name="T16" fmla="*/ 62 w 6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6">
                  <a:moveTo>
                    <a:pt x="62" y="0"/>
                  </a:moveTo>
                  <a:cubicBezTo>
                    <a:pt x="2" y="0"/>
                    <a:pt x="2" y="0"/>
                    <a:pt x="2" y="0"/>
                  </a:cubicBezTo>
                  <a:cubicBezTo>
                    <a:pt x="1" y="0"/>
                    <a:pt x="0" y="1"/>
                    <a:pt x="0" y="2"/>
                  </a:cubicBezTo>
                  <a:cubicBezTo>
                    <a:pt x="0" y="14"/>
                    <a:pt x="0" y="14"/>
                    <a:pt x="0" y="14"/>
                  </a:cubicBezTo>
                  <a:cubicBezTo>
                    <a:pt x="0" y="15"/>
                    <a:pt x="1" y="16"/>
                    <a:pt x="2" y="16"/>
                  </a:cubicBezTo>
                  <a:cubicBezTo>
                    <a:pt x="62" y="16"/>
                    <a:pt x="62" y="16"/>
                    <a:pt x="62" y="16"/>
                  </a:cubicBezTo>
                  <a:cubicBezTo>
                    <a:pt x="63" y="16"/>
                    <a:pt x="64" y="15"/>
                    <a:pt x="64" y="14"/>
                  </a:cubicBezTo>
                  <a:cubicBezTo>
                    <a:pt x="64" y="2"/>
                    <a:pt x="64" y="2"/>
                    <a:pt x="64" y="2"/>
                  </a:cubicBezTo>
                  <a:cubicBezTo>
                    <a:pt x="64" y="1"/>
                    <a:pt x="63" y="0"/>
                    <a:pt x="62"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grpSp>
      <p:grpSp>
        <p:nvGrpSpPr>
          <p:cNvPr id="34" name="3"/>
          <p:cNvGrpSpPr/>
          <p:nvPr/>
        </p:nvGrpSpPr>
        <p:grpSpPr>
          <a:xfrm>
            <a:off x="1892675" y="2425786"/>
            <a:ext cx="485282" cy="485282"/>
            <a:chOff x="4464804" y="6481762"/>
            <a:chExt cx="376238" cy="376238"/>
          </a:xfrm>
          <a:solidFill>
            <a:schemeClr val="bg1"/>
          </a:solidFill>
        </p:grpSpPr>
        <p:sp>
          <p:nvSpPr>
            <p:cNvPr id="51" name="Freeform 151"/>
            <p:cNvSpPr/>
            <p:nvPr/>
          </p:nvSpPr>
          <p:spPr bwMode="auto">
            <a:xfrm>
              <a:off x="4464804" y="6481762"/>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52" name="Freeform 152"/>
            <p:cNvSpPr/>
            <p:nvPr/>
          </p:nvSpPr>
          <p:spPr bwMode="auto">
            <a:xfrm>
              <a:off x="4464804" y="6623050"/>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53" name="Freeform 153"/>
            <p:cNvSpPr/>
            <p:nvPr/>
          </p:nvSpPr>
          <p:spPr bwMode="auto">
            <a:xfrm>
              <a:off x="4464804" y="6764337"/>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54" name="Freeform 154"/>
            <p:cNvSpPr/>
            <p:nvPr/>
          </p:nvSpPr>
          <p:spPr bwMode="auto">
            <a:xfrm>
              <a:off x="4606092" y="6481762"/>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55" name="Freeform 155"/>
            <p:cNvSpPr/>
            <p:nvPr/>
          </p:nvSpPr>
          <p:spPr bwMode="auto">
            <a:xfrm>
              <a:off x="4606092" y="6623050"/>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56" name="Freeform 156"/>
            <p:cNvSpPr/>
            <p:nvPr/>
          </p:nvSpPr>
          <p:spPr bwMode="auto">
            <a:xfrm>
              <a:off x="4606092" y="6764337"/>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57" name="Freeform 157"/>
            <p:cNvSpPr/>
            <p:nvPr/>
          </p:nvSpPr>
          <p:spPr bwMode="auto">
            <a:xfrm>
              <a:off x="4747379" y="6481762"/>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58" name="Freeform 158"/>
            <p:cNvSpPr/>
            <p:nvPr/>
          </p:nvSpPr>
          <p:spPr bwMode="auto">
            <a:xfrm>
              <a:off x="4747379" y="6623050"/>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59" name="Freeform 159"/>
            <p:cNvSpPr/>
            <p:nvPr/>
          </p:nvSpPr>
          <p:spPr bwMode="auto">
            <a:xfrm>
              <a:off x="4747379" y="6764337"/>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grpSp>
      <p:grpSp>
        <p:nvGrpSpPr>
          <p:cNvPr id="35" name="2"/>
          <p:cNvGrpSpPr/>
          <p:nvPr/>
        </p:nvGrpSpPr>
        <p:grpSpPr>
          <a:xfrm>
            <a:off x="1875650" y="4643308"/>
            <a:ext cx="485280" cy="485282"/>
            <a:chOff x="6723817" y="6481762"/>
            <a:chExt cx="376237" cy="376238"/>
          </a:xfrm>
          <a:solidFill>
            <a:schemeClr val="bg1"/>
          </a:solidFill>
        </p:grpSpPr>
        <p:sp>
          <p:nvSpPr>
            <p:cNvPr id="45" name="Freeform 160"/>
            <p:cNvSpPr/>
            <p:nvPr/>
          </p:nvSpPr>
          <p:spPr bwMode="auto">
            <a:xfrm>
              <a:off x="6723817" y="6481762"/>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46" name="Freeform 161"/>
            <p:cNvSpPr/>
            <p:nvPr/>
          </p:nvSpPr>
          <p:spPr bwMode="auto">
            <a:xfrm>
              <a:off x="6723817" y="6623050"/>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47" name="Freeform 162"/>
            <p:cNvSpPr/>
            <p:nvPr/>
          </p:nvSpPr>
          <p:spPr bwMode="auto">
            <a:xfrm>
              <a:off x="6723817" y="6764337"/>
              <a:ext cx="93663" cy="93663"/>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48" name="Freeform 163"/>
            <p:cNvSpPr/>
            <p:nvPr/>
          </p:nvSpPr>
          <p:spPr bwMode="auto">
            <a:xfrm>
              <a:off x="6865104" y="6481762"/>
              <a:ext cx="234950" cy="93663"/>
            </a:xfrm>
            <a:custGeom>
              <a:avLst/>
              <a:gdLst>
                <a:gd name="T0" fmla="*/ 38 w 40"/>
                <a:gd name="T1" fmla="*/ 0 h 16"/>
                <a:gd name="T2" fmla="*/ 2 w 40"/>
                <a:gd name="T3" fmla="*/ 0 h 16"/>
                <a:gd name="T4" fmla="*/ 0 w 40"/>
                <a:gd name="T5" fmla="*/ 2 h 16"/>
                <a:gd name="T6" fmla="*/ 0 w 40"/>
                <a:gd name="T7" fmla="*/ 14 h 16"/>
                <a:gd name="T8" fmla="*/ 2 w 40"/>
                <a:gd name="T9" fmla="*/ 16 h 16"/>
                <a:gd name="T10" fmla="*/ 38 w 40"/>
                <a:gd name="T11" fmla="*/ 16 h 16"/>
                <a:gd name="T12" fmla="*/ 40 w 40"/>
                <a:gd name="T13" fmla="*/ 14 h 16"/>
                <a:gd name="T14" fmla="*/ 40 w 40"/>
                <a:gd name="T15" fmla="*/ 2 h 16"/>
                <a:gd name="T16" fmla="*/ 38 w 4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38" y="0"/>
                  </a:moveTo>
                  <a:cubicBezTo>
                    <a:pt x="2" y="0"/>
                    <a:pt x="2" y="0"/>
                    <a:pt x="2" y="0"/>
                  </a:cubicBezTo>
                  <a:cubicBezTo>
                    <a:pt x="1" y="0"/>
                    <a:pt x="0" y="1"/>
                    <a:pt x="0" y="2"/>
                  </a:cubicBezTo>
                  <a:cubicBezTo>
                    <a:pt x="0" y="14"/>
                    <a:pt x="0" y="14"/>
                    <a:pt x="0" y="14"/>
                  </a:cubicBezTo>
                  <a:cubicBezTo>
                    <a:pt x="0" y="15"/>
                    <a:pt x="1" y="16"/>
                    <a:pt x="2" y="16"/>
                  </a:cubicBezTo>
                  <a:cubicBezTo>
                    <a:pt x="38" y="16"/>
                    <a:pt x="38" y="16"/>
                    <a:pt x="38" y="16"/>
                  </a:cubicBezTo>
                  <a:cubicBezTo>
                    <a:pt x="39" y="16"/>
                    <a:pt x="40" y="15"/>
                    <a:pt x="40" y="14"/>
                  </a:cubicBezTo>
                  <a:cubicBezTo>
                    <a:pt x="40" y="2"/>
                    <a:pt x="40" y="2"/>
                    <a:pt x="40" y="2"/>
                  </a:cubicBezTo>
                  <a:cubicBezTo>
                    <a:pt x="40" y="1"/>
                    <a:pt x="39" y="0"/>
                    <a:pt x="38"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49" name="Freeform 164"/>
            <p:cNvSpPr/>
            <p:nvPr/>
          </p:nvSpPr>
          <p:spPr bwMode="auto">
            <a:xfrm>
              <a:off x="6865104" y="6623050"/>
              <a:ext cx="234950" cy="93663"/>
            </a:xfrm>
            <a:custGeom>
              <a:avLst/>
              <a:gdLst>
                <a:gd name="T0" fmla="*/ 38 w 40"/>
                <a:gd name="T1" fmla="*/ 0 h 16"/>
                <a:gd name="T2" fmla="*/ 2 w 40"/>
                <a:gd name="T3" fmla="*/ 0 h 16"/>
                <a:gd name="T4" fmla="*/ 0 w 40"/>
                <a:gd name="T5" fmla="*/ 2 h 16"/>
                <a:gd name="T6" fmla="*/ 0 w 40"/>
                <a:gd name="T7" fmla="*/ 14 h 16"/>
                <a:gd name="T8" fmla="*/ 2 w 40"/>
                <a:gd name="T9" fmla="*/ 16 h 16"/>
                <a:gd name="T10" fmla="*/ 38 w 40"/>
                <a:gd name="T11" fmla="*/ 16 h 16"/>
                <a:gd name="T12" fmla="*/ 40 w 40"/>
                <a:gd name="T13" fmla="*/ 14 h 16"/>
                <a:gd name="T14" fmla="*/ 40 w 40"/>
                <a:gd name="T15" fmla="*/ 2 h 16"/>
                <a:gd name="T16" fmla="*/ 38 w 4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38" y="0"/>
                  </a:moveTo>
                  <a:cubicBezTo>
                    <a:pt x="2" y="0"/>
                    <a:pt x="2" y="0"/>
                    <a:pt x="2" y="0"/>
                  </a:cubicBezTo>
                  <a:cubicBezTo>
                    <a:pt x="1" y="0"/>
                    <a:pt x="0" y="1"/>
                    <a:pt x="0" y="2"/>
                  </a:cubicBezTo>
                  <a:cubicBezTo>
                    <a:pt x="0" y="14"/>
                    <a:pt x="0" y="14"/>
                    <a:pt x="0" y="14"/>
                  </a:cubicBezTo>
                  <a:cubicBezTo>
                    <a:pt x="0" y="15"/>
                    <a:pt x="1" y="16"/>
                    <a:pt x="2" y="16"/>
                  </a:cubicBezTo>
                  <a:cubicBezTo>
                    <a:pt x="38" y="16"/>
                    <a:pt x="38" y="16"/>
                    <a:pt x="38" y="16"/>
                  </a:cubicBezTo>
                  <a:cubicBezTo>
                    <a:pt x="39" y="16"/>
                    <a:pt x="40" y="15"/>
                    <a:pt x="40" y="14"/>
                  </a:cubicBezTo>
                  <a:cubicBezTo>
                    <a:pt x="40" y="2"/>
                    <a:pt x="40" y="2"/>
                    <a:pt x="40" y="2"/>
                  </a:cubicBezTo>
                  <a:cubicBezTo>
                    <a:pt x="40" y="1"/>
                    <a:pt x="39" y="0"/>
                    <a:pt x="38"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50" name="Freeform 165"/>
            <p:cNvSpPr/>
            <p:nvPr/>
          </p:nvSpPr>
          <p:spPr bwMode="auto">
            <a:xfrm>
              <a:off x="6865104" y="6764337"/>
              <a:ext cx="234950" cy="93663"/>
            </a:xfrm>
            <a:custGeom>
              <a:avLst/>
              <a:gdLst>
                <a:gd name="T0" fmla="*/ 38 w 40"/>
                <a:gd name="T1" fmla="*/ 0 h 16"/>
                <a:gd name="T2" fmla="*/ 2 w 40"/>
                <a:gd name="T3" fmla="*/ 0 h 16"/>
                <a:gd name="T4" fmla="*/ 0 w 40"/>
                <a:gd name="T5" fmla="*/ 2 h 16"/>
                <a:gd name="T6" fmla="*/ 0 w 40"/>
                <a:gd name="T7" fmla="*/ 14 h 16"/>
                <a:gd name="T8" fmla="*/ 2 w 40"/>
                <a:gd name="T9" fmla="*/ 16 h 16"/>
                <a:gd name="T10" fmla="*/ 38 w 40"/>
                <a:gd name="T11" fmla="*/ 16 h 16"/>
                <a:gd name="T12" fmla="*/ 40 w 40"/>
                <a:gd name="T13" fmla="*/ 14 h 16"/>
                <a:gd name="T14" fmla="*/ 40 w 40"/>
                <a:gd name="T15" fmla="*/ 2 h 16"/>
                <a:gd name="T16" fmla="*/ 38 w 4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38" y="0"/>
                  </a:moveTo>
                  <a:cubicBezTo>
                    <a:pt x="2" y="0"/>
                    <a:pt x="2" y="0"/>
                    <a:pt x="2" y="0"/>
                  </a:cubicBezTo>
                  <a:cubicBezTo>
                    <a:pt x="1" y="0"/>
                    <a:pt x="0" y="1"/>
                    <a:pt x="0" y="2"/>
                  </a:cubicBezTo>
                  <a:cubicBezTo>
                    <a:pt x="0" y="14"/>
                    <a:pt x="0" y="14"/>
                    <a:pt x="0" y="14"/>
                  </a:cubicBezTo>
                  <a:cubicBezTo>
                    <a:pt x="0" y="15"/>
                    <a:pt x="1" y="16"/>
                    <a:pt x="2" y="16"/>
                  </a:cubicBezTo>
                  <a:cubicBezTo>
                    <a:pt x="38" y="16"/>
                    <a:pt x="38" y="16"/>
                    <a:pt x="38" y="16"/>
                  </a:cubicBezTo>
                  <a:cubicBezTo>
                    <a:pt x="39" y="16"/>
                    <a:pt x="40" y="15"/>
                    <a:pt x="40" y="14"/>
                  </a:cubicBezTo>
                  <a:cubicBezTo>
                    <a:pt x="40" y="2"/>
                    <a:pt x="40" y="2"/>
                    <a:pt x="40" y="2"/>
                  </a:cubicBezTo>
                  <a:cubicBezTo>
                    <a:pt x="40" y="1"/>
                    <a:pt x="39" y="0"/>
                    <a:pt x="38"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grpSp>
      <p:grpSp>
        <p:nvGrpSpPr>
          <p:cNvPr id="36" name="1"/>
          <p:cNvGrpSpPr/>
          <p:nvPr/>
        </p:nvGrpSpPr>
        <p:grpSpPr>
          <a:xfrm>
            <a:off x="6963412" y="2443685"/>
            <a:ext cx="485281" cy="485281"/>
            <a:chOff x="5217279" y="6481762"/>
            <a:chExt cx="376238" cy="376238"/>
          </a:xfrm>
          <a:solidFill>
            <a:schemeClr val="bg1"/>
          </a:solidFill>
        </p:grpSpPr>
        <p:sp>
          <p:nvSpPr>
            <p:cNvPr id="41" name="Freeform 166"/>
            <p:cNvSpPr/>
            <p:nvPr/>
          </p:nvSpPr>
          <p:spPr bwMode="auto">
            <a:xfrm>
              <a:off x="5217279" y="6481762"/>
              <a:ext cx="165100" cy="165100"/>
            </a:xfrm>
            <a:custGeom>
              <a:avLst/>
              <a:gdLst>
                <a:gd name="T0" fmla="*/ 26 w 28"/>
                <a:gd name="T1" fmla="*/ 0 h 28"/>
                <a:gd name="T2" fmla="*/ 2 w 28"/>
                <a:gd name="T3" fmla="*/ 0 h 28"/>
                <a:gd name="T4" fmla="*/ 0 w 28"/>
                <a:gd name="T5" fmla="*/ 2 h 28"/>
                <a:gd name="T6" fmla="*/ 0 w 28"/>
                <a:gd name="T7" fmla="*/ 26 h 28"/>
                <a:gd name="T8" fmla="*/ 2 w 28"/>
                <a:gd name="T9" fmla="*/ 28 h 28"/>
                <a:gd name="T10" fmla="*/ 26 w 28"/>
                <a:gd name="T11" fmla="*/ 28 h 28"/>
                <a:gd name="T12" fmla="*/ 28 w 28"/>
                <a:gd name="T13" fmla="*/ 26 h 28"/>
                <a:gd name="T14" fmla="*/ 28 w 28"/>
                <a:gd name="T15" fmla="*/ 2 h 28"/>
                <a:gd name="T16" fmla="*/ 26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6" y="0"/>
                  </a:moveTo>
                  <a:cubicBezTo>
                    <a:pt x="2" y="0"/>
                    <a:pt x="2" y="0"/>
                    <a:pt x="2" y="0"/>
                  </a:cubicBezTo>
                  <a:cubicBezTo>
                    <a:pt x="1" y="0"/>
                    <a:pt x="0" y="1"/>
                    <a:pt x="0" y="2"/>
                  </a:cubicBezTo>
                  <a:cubicBezTo>
                    <a:pt x="0" y="26"/>
                    <a:pt x="0" y="26"/>
                    <a:pt x="0" y="26"/>
                  </a:cubicBezTo>
                  <a:cubicBezTo>
                    <a:pt x="0" y="27"/>
                    <a:pt x="1" y="28"/>
                    <a:pt x="2" y="28"/>
                  </a:cubicBezTo>
                  <a:cubicBezTo>
                    <a:pt x="26" y="28"/>
                    <a:pt x="26" y="28"/>
                    <a:pt x="26" y="28"/>
                  </a:cubicBezTo>
                  <a:cubicBezTo>
                    <a:pt x="27" y="28"/>
                    <a:pt x="28" y="27"/>
                    <a:pt x="28" y="26"/>
                  </a:cubicBezTo>
                  <a:cubicBezTo>
                    <a:pt x="28" y="2"/>
                    <a:pt x="28" y="2"/>
                    <a:pt x="28" y="2"/>
                  </a:cubicBezTo>
                  <a:cubicBezTo>
                    <a:pt x="28" y="1"/>
                    <a:pt x="27" y="0"/>
                    <a:pt x="26"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42" name="Freeform 167"/>
            <p:cNvSpPr/>
            <p:nvPr/>
          </p:nvSpPr>
          <p:spPr bwMode="auto">
            <a:xfrm>
              <a:off x="5430004" y="6481762"/>
              <a:ext cx="163513" cy="165100"/>
            </a:xfrm>
            <a:custGeom>
              <a:avLst/>
              <a:gdLst>
                <a:gd name="T0" fmla="*/ 26 w 28"/>
                <a:gd name="T1" fmla="*/ 0 h 28"/>
                <a:gd name="T2" fmla="*/ 2 w 28"/>
                <a:gd name="T3" fmla="*/ 0 h 28"/>
                <a:gd name="T4" fmla="*/ 0 w 28"/>
                <a:gd name="T5" fmla="*/ 2 h 28"/>
                <a:gd name="T6" fmla="*/ 0 w 28"/>
                <a:gd name="T7" fmla="*/ 26 h 28"/>
                <a:gd name="T8" fmla="*/ 2 w 28"/>
                <a:gd name="T9" fmla="*/ 28 h 28"/>
                <a:gd name="T10" fmla="*/ 26 w 28"/>
                <a:gd name="T11" fmla="*/ 28 h 28"/>
                <a:gd name="T12" fmla="*/ 28 w 28"/>
                <a:gd name="T13" fmla="*/ 26 h 28"/>
                <a:gd name="T14" fmla="*/ 28 w 28"/>
                <a:gd name="T15" fmla="*/ 2 h 28"/>
                <a:gd name="T16" fmla="*/ 26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6" y="0"/>
                  </a:moveTo>
                  <a:cubicBezTo>
                    <a:pt x="2" y="0"/>
                    <a:pt x="2" y="0"/>
                    <a:pt x="2" y="0"/>
                  </a:cubicBezTo>
                  <a:cubicBezTo>
                    <a:pt x="1" y="0"/>
                    <a:pt x="0" y="1"/>
                    <a:pt x="0" y="2"/>
                  </a:cubicBezTo>
                  <a:cubicBezTo>
                    <a:pt x="0" y="26"/>
                    <a:pt x="0" y="26"/>
                    <a:pt x="0" y="26"/>
                  </a:cubicBezTo>
                  <a:cubicBezTo>
                    <a:pt x="0" y="27"/>
                    <a:pt x="1" y="28"/>
                    <a:pt x="2" y="28"/>
                  </a:cubicBezTo>
                  <a:cubicBezTo>
                    <a:pt x="26" y="28"/>
                    <a:pt x="26" y="28"/>
                    <a:pt x="26" y="28"/>
                  </a:cubicBezTo>
                  <a:cubicBezTo>
                    <a:pt x="27" y="28"/>
                    <a:pt x="28" y="27"/>
                    <a:pt x="28" y="26"/>
                  </a:cubicBezTo>
                  <a:cubicBezTo>
                    <a:pt x="28" y="2"/>
                    <a:pt x="28" y="2"/>
                    <a:pt x="28" y="2"/>
                  </a:cubicBezTo>
                  <a:cubicBezTo>
                    <a:pt x="28" y="1"/>
                    <a:pt x="27" y="0"/>
                    <a:pt x="26"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43" name="Freeform 168"/>
            <p:cNvSpPr/>
            <p:nvPr/>
          </p:nvSpPr>
          <p:spPr bwMode="auto">
            <a:xfrm>
              <a:off x="5217279" y="6692900"/>
              <a:ext cx="165100" cy="165100"/>
            </a:xfrm>
            <a:custGeom>
              <a:avLst/>
              <a:gdLst>
                <a:gd name="T0" fmla="*/ 26 w 28"/>
                <a:gd name="T1" fmla="*/ 0 h 28"/>
                <a:gd name="T2" fmla="*/ 2 w 28"/>
                <a:gd name="T3" fmla="*/ 0 h 28"/>
                <a:gd name="T4" fmla="*/ 0 w 28"/>
                <a:gd name="T5" fmla="*/ 2 h 28"/>
                <a:gd name="T6" fmla="*/ 0 w 28"/>
                <a:gd name="T7" fmla="*/ 26 h 28"/>
                <a:gd name="T8" fmla="*/ 2 w 28"/>
                <a:gd name="T9" fmla="*/ 28 h 28"/>
                <a:gd name="T10" fmla="*/ 26 w 28"/>
                <a:gd name="T11" fmla="*/ 28 h 28"/>
                <a:gd name="T12" fmla="*/ 28 w 28"/>
                <a:gd name="T13" fmla="*/ 26 h 28"/>
                <a:gd name="T14" fmla="*/ 28 w 28"/>
                <a:gd name="T15" fmla="*/ 2 h 28"/>
                <a:gd name="T16" fmla="*/ 26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6" y="0"/>
                  </a:moveTo>
                  <a:cubicBezTo>
                    <a:pt x="2" y="0"/>
                    <a:pt x="2" y="0"/>
                    <a:pt x="2" y="0"/>
                  </a:cubicBezTo>
                  <a:cubicBezTo>
                    <a:pt x="1" y="0"/>
                    <a:pt x="0" y="1"/>
                    <a:pt x="0" y="2"/>
                  </a:cubicBezTo>
                  <a:cubicBezTo>
                    <a:pt x="0" y="26"/>
                    <a:pt x="0" y="26"/>
                    <a:pt x="0" y="26"/>
                  </a:cubicBezTo>
                  <a:cubicBezTo>
                    <a:pt x="0" y="27"/>
                    <a:pt x="1" y="28"/>
                    <a:pt x="2" y="28"/>
                  </a:cubicBezTo>
                  <a:cubicBezTo>
                    <a:pt x="26" y="28"/>
                    <a:pt x="26" y="28"/>
                    <a:pt x="26" y="28"/>
                  </a:cubicBezTo>
                  <a:cubicBezTo>
                    <a:pt x="27" y="28"/>
                    <a:pt x="28" y="27"/>
                    <a:pt x="28" y="26"/>
                  </a:cubicBezTo>
                  <a:cubicBezTo>
                    <a:pt x="28" y="2"/>
                    <a:pt x="28" y="2"/>
                    <a:pt x="28" y="2"/>
                  </a:cubicBezTo>
                  <a:cubicBezTo>
                    <a:pt x="28" y="1"/>
                    <a:pt x="27" y="0"/>
                    <a:pt x="26"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sp>
          <p:nvSpPr>
            <p:cNvPr id="44" name="Freeform 169"/>
            <p:cNvSpPr/>
            <p:nvPr/>
          </p:nvSpPr>
          <p:spPr bwMode="auto">
            <a:xfrm>
              <a:off x="5430004" y="6692900"/>
              <a:ext cx="163513" cy="165100"/>
            </a:xfrm>
            <a:custGeom>
              <a:avLst/>
              <a:gdLst>
                <a:gd name="T0" fmla="*/ 26 w 28"/>
                <a:gd name="T1" fmla="*/ 0 h 28"/>
                <a:gd name="T2" fmla="*/ 2 w 28"/>
                <a:gd name="T3" fmla="*/ 0 h 28"/>
                <a:gd name="T4" fmla="*/ 0 w 28"/>
                <a:gd name="T5" fmla="*/ 2 h 28"/>
                <a:gd name="T6" fmla="*/ 0 w 28"/>
                <a:gd name="T7" fmla="*/ 26 h 28"/>
                <a:gd name="T8" fmla="*/ 2 w 28"/>
                <a:gd name="T9" fmla="*/ 28 h 28"/>
                <a:gd name="T10" fmla="*/ 26 w 28"/>
                <a:gd name="T11" fmla="*/ 28 h 28"/>
                <a:gd name="T12" fmla="*/ 28 w 28"/>
                <a:gd name="T13" fmla="*/ 26 h 28"/>
                <a:gd name="T14" fmla="*/ 28 w 28"/>
                <a:gd name="T15" fmla="*/ 2 h 28"/>
                <a:gd name="T16" fmla="*/ 26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6" y="0"/>
                  </a:moveTo>
                  <a:cubicBezTo>
                    <a:pt x="2" y="0"/>
                    <a:pt x="2" y="0"/>
                    <a:pt x="2" y="0"/>
                  </a:cubicBezTo>
                  <a:cubicBezTo>
                    <a:pt x="1" y="0"/>
                    <a:pt x="0" y="1"/>
                    <a:pt x="0" y="2"/>
                  </a:cubicBezTo>
                  <a:cubicBezTo>
                    <a:pt x="0" y="26"/>
                    <a:pt x="0" y="26"/>
                    <a:pt x="0" y="26"/>
                  </a:cubicBezTo>
                  <a:cubicBezTo>
                    <a:pt x="0" y="27"/>
                    <a:pt x="1" y="28"/>
                    <a:pt x="2" y="28"/>
                  </a:cubicBezTo>
                  <a:cubicBezTo>
                    <a:pt x="26" y="28"/>
                    <a:pt x="26" y="28"/>
                    <a:pt x="26" y="28"/>
                  </a:cubicBezTo>
                  <a:cubicBezTo>
                    <a:pt x="27" y="28"/>
                    <a:pt x="28" y="27"/>
                    <a:pt x="28" y="26"/>
                  </a:cubicBezTo>
                  <a:cubicBezTo>
                    <a:pt x="28" y="2"/>
                    <a:pt x="28" y="2"/>
                    <a:pt x="28" y="2"/>
                  </a:cubicBezTo>
                  <a:cubicBezTo>
                    <a:pt x="28" y="1"/>
                    <a:pt x="27" y="0"/>
                    <a:pt x="26"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grpSp>
    </p:spTree>
    <p:extLst>
      <p:ext uri="{BB962C8B-B14F-4D97-AF65-F5344CB8AC3E}">
        <p14:creationId xmlns:p14="http://schemas.microsoft.com/office/powerpoint/2010/main" val="694090441"/>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1000"/>
                                        <p:tgtEl>
                                          <p:spTgt spid="32"/>
                                        </p:tgtEl>
                                      </p:cBhvr>
                                    </p:animEffect>
                                    <p:anim calcmode="lin" valueType="num">
                                      <p:cBhvr>
                                        <p:cTn id="63" dur="1000" fill="hold"/>
                                        <p:tgtEl>
                                          <p:spTgt spid="32"/>
                                        </p:tgtEl>
                                        <p:attrNameLst>
                                          <p:attrName>ppt_x</p:attrName>
                                        </p:attrNameLst>
                                      </p:cBhvr>
                                      <p:tavLst>
                                        <p:tav tm="0">
                                          <p:val>
                                            <p:strVal val="#ppt_x"/>
                                          </p:val>
                                        </p:tav>
                                        <p:tav tm="100000">
                                          <p:val>
                                            <p:strVal val="#ppt_x"/>
                                          </p:val>
                                        </p:tav>
                                      </p:tavLst>
                                    </p:anim>
                                    <p:anim calcmode="lin" valueType="num">
                                      <p:cBhvr>
                                        <p:cTn id="64" dur="1000" fill="hold"/>
                                        <p:tgtEl>
                                          <p:spTgt spid="3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5" grpId="0"/>
      <p:bldP spid="26" grpId="0"/>
      <p:bldP spid="27" grpId="0"/>
      <p:bldP spid="28" grpId="0"/>
      <p:bldP spid="29"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877013" y="594518"/>
            <a:ext cx="2709781" cy="523220"/>
            <a:chOff x="877013" y="594518"/>
            <a:chExt cx="2709781" cy="523220"/>
          </a:xfrm>
        </p:grpSpPr>
        <p:cxnSp>
          <p:nvCxnSpPr>
            <p:cNvPr id="14" name="直接连接符 13"/>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165938" y="594518"/>
              <a:ext cx="2420856"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Coordination</a:t>
              </a:r>
              <a:endParaRPr lang="zh-CN" altLang="en-US" sz="2800" b="1" dirty="0">
                <a:solidFill>
                  <a:srgbClr val="2F5597"/>
                </a:solidFill>
                <a:latin typeface=""/>
                <a:ea typeface="思源黑体" panose="020B0500000000000000" pitchFamily="34" charset="-122"/>
                <a:sym typeface=""/>
              </a:endParaRPr>
            </a:p>
          </p:txBody>
        </p:sp>
      </p:grpSp>
      <p:sp>
        <p:nvSpPr>
          <p:cNvPr id="16" name="圆角矩形 15"/>
          <p:cNvSpPr/>
          <p:nvPr/>
        </p:nvSpPr>
        <p:spPr>
          <a:xfrm rot="2700000">
            <a:off x="2890685" y="3100895"/>
            <a:ext cx="1593852" cy="1593852"/>
          </a:xfrm>
          <a:prstGeom prst="roundRect">
            <a:avLst>
              <a:gd name="adj" fmla="val 11089"/>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
              <a:ea typeface="思源黑体" panose="020B0500000000000000" pitchFamily="34" charset="-122"/>
              <a:sym typeface=""/>
            </a:endParaRPr>
          </a:p>
        </p:txBody>
      </p:sp>
      <p:sp>
        <p:nvSpPr>
          <p:cNvPr id="17" name="圆角矩形 16"/>
          <p:cNvSpPr/>
          <p:nvPr/>
        </p:nvSpPr>
        <p:spPr>
          <a:xfrm rot="2700000">
            <a:off x="5290985" y="3100894"/>
            <a:ext cx="1593852" cy="1593852"/>
          </a:xfrm>
          <a:prstGeom prst="roundRect">
            <a:avLst>
              <a:gd name="adj" fmla="val 11089"/>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
              <a:ea typeface="思源黑体" panose="020B0500000000000000" pitchFamily="34" charset="-122"/>
              <a:sym typeface=""/>
            </a:endParaRPr>
          </a:p>
        </p:txBody>
      </p:sp>
      <p:sp>
        <p:nvSpPr>
          <p:cNvPr id="18" name="圆角矩形 17"/>
          <p:cNvSpPr/>
          <p:nvPr/>
        </p:nvSpPr>
        <p:spPr>
          <a:xfrm rot="2700000">
            <a:off x="7691286" y="3100892"/>
            <a:ext cx="1593852" cy="1593852"/>
          </a:xfrm>
          <a:prstGeom prst="roundRect">
            <a:avLst>
              <a:gd name="adj" fmla="val 11089"/>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
              <a:ea typeface="思源黑体" panose="020B0500000000000000" pitchFamily="34" charset="-122"/>
              <a:sym typeface=""/>
            </a:endParaRPr>
          </a:p>
        </p:txBody>
      </p:sp>
      <p:sp>
        <p:nvSpPr>
          <p:cNvPr id="19" name="圆角矩形 18"/>
          <p:cNvSpPr/>
          <p:nvPr/>
        </p:nvSpPr>
        <p:spPr>
          <a:xfrm rot="2700000">
            <a:off x="4090835" y="4383594"/>
            <a:ext cx="1593852" cy="1593852"/>
          </a:xfrm>
          <a:prstGeom prst="roundRect">
            <a:avLst>
              <a:gd name="adj" fmla="val 11089"/>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
              <a:ea typeface="思源黑体" panose="020B0500000000000000" pitchFamily="34" charset="-122"/>
              <a:sym typeface=""/>
            </a:endParaRPr>
          </a:p>
        </p:txBody>
      </p:sp>
      <p:sp>
        <p:nvSpPr>
          <p:cNvPr id="20" name="圆角矩形 19"/>
          <p:cNvSpPr/>
          <p:nvPr/>
        </p:nvSpPr>
        <p:spPr>
          <a:xfrm rot="2700000">
            <a:off x="6491135" y="4383593"/>
            <a:ext cx="1593852" cy="1593852"/>
          </a:xfrm>
          <a:prstGeom prst="roundRect">
            <a:avLst>
              <a:gd name="adj" fmla="val 11089"/>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
              <a:ea typeface="思源黑体" panose="020B0500000000000000" pitchFamily="34" charset="-122"/>
              <a:sym typeface=""/>
            </a:endParaRPr>
          </a:p>
        </p:txBody>
      </p:sp>
      <p:sp>
        <p:nvSpPr>
          <p:cNvPr id="21" name="TextBox 25"/>
          <p:cNvSpPr txBox="1"/>
          <p:nvPr/>
        </p:nvSpPr>
        <p:spPr>
          <a:xfrm>
            <a:off x="1068947" y="1182084"/>
            <a:ext cx="9891676" cy="9356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algn="just" fontAlgn="base">
              <a:lnSpc>
                <a:spcPts val="2200"/>
              </a:lnSpc>
              <a:spcBef>
                <a:spcPct val="0"/>
              </a:spcBef>
              <a:spcAft>
                <a:spcPct val="0"/>
              </a:spcAft>
              <a:defRPr sz="1400">
                <a:solidFill>
                  <a:schemeClr val="tx1">
                    <a:lumMod val="65000"/>
                    <a:lumOff val="35000"/>
                  </a:schemeClr>
                </a:solidFill>
                <a:latin typeface="微软雅黑 Light" panose="020B0502040204020203" pitchFamily="34" charset="-122"/>
                <a:ea typeface="微软雅黑 Light" panose="020B0502040204020203" pitchFamily="34" charset="-122"/>
                <a:cs typeface="+mn-ea"/>
              </a:defRPr>
            </a:lvl1pPr>
          </a:lstStyle>
          <a:p>
            <a:r>
              <a:rPr lang="en-US" altLang="zh-CN" dirty="0">
                <a:solidFill>
                  <a:schemeClr val="tx1">
                    <a:lumMod val="75000"/>
                    <a:lumOff val="25000"/>
                  </a:schemeClr>
                </a:solidFill>
                <a:latin typeface=""/>
                <a:ea typeface="思源黑体" panose="020B0500000000000000" pitchFamily="34" charset="-122"/>
                <a:sym typeface=""/>
              </a:rPr>
              <a:t>As a leader, you must coordinate the relationship between the superior and the superior, including the superior and inferior organs, the relationship between the leader and the masses. At the same time, the relationship between peers, including the relationship between parallel departments, units, and powers is equally important. Only by coordinating the internal and external relations of these aspects of the organization can a good internal and external relationship environment be created to ensure the smooth implementation of plans and decisions and the ultimate realization of organizational goals.</a:t>
            </a:r>
            <a:endParaRPr lang="zh-CN" altLang="en-US" dirty="0">
              <a:solidFill>
                <a:schemeClr val="tx1">
                  <a:lumMod val="75000"/>
                  <a:lumOff val="25000"/>
                </a:schemeClr>
              </a:solidFill>
              <a:latin typeface=""/>
              <a:ea typeface="思源黑体" panose="020B0500000000000000" pitchFamily="34" charset="-122"/>
              <a:sym typeface=""/>
            </a:endParaRPr>
          </a:p>
        </p:txBody>
      </p:sp>
      <p:sp>
        <p:nvSpPr>
          <p:cNvPr id="22" name="TextBox 21"/>
          <p:cNvSpPr txBox="1"/>
          <p:nvPr/>
        </p:nvSpPr>
        <p:spPr>
          <a:xfrm>
            <a:off x="4076968" y="4872215"/>
            <a:ext cx="1566600" cy="584775"/>
          </a:xfrm>
          <a:prstGeom prst="rect">
            <a:avLst/>
          </a:prstGeom>
          <a:noFill/>
        </p:spPr>
        <p:txBody>
          <a:bodyPr wrap="square" rtlCol="0">
            <a:spAutoFit/>
          </a:bodyPr>
          <a:lstStyle/>
          <a:p>
            <a:pPr algn="ctr"/>
            <a:r>
              <a:rPr lang="en-US" altLang="zh-CN" sz="1600" b="1" dirty="0">
                <a:solidFill>
                  <a:schemeClr val="bg1"/>
                </a:solidFill>
                <a:latin typeface=""/>
                <a:ea typeface="思源黑体" panose="020B0500000000000000" pitchFamily="34" charset="-122"/>
                <a:sym typeface=""/>
              </a:rPr>
              <a:t>coordination</a:t>
            </a:r>
          </a:p>
          <a:p>
            <a:pPr algn="ctr"/>
            <a:r>
              <a:rPr lang="en-US" altLang="zh-CN" sz="1600" b="1" dirty="0">
                <a:solidFill>
                  <a:schemeClr val="bg1"/>
                </a:solidFill>
                <a:latin typeface=""/>
                <a:ea typeface="思源黑体" panose="020B0500000000000000" pitchFamily="34" charset="-122"/>
                <a:sym typeface=""/>
              </a:rPr>
              <a:t>Work Plan</a:t>
            </a:r>
            <a:endParaRPr lang="zh-CN" altLang="en-US" sz="1600" b="1" dirty="0">
              <a:solidFill>
                <a:schemeClr val="bg1"/>
              </a:solidFill>
              <a:latin typeface=""/>
              <a:ea typeface="思源黑体" panose="020B0500000000000000" pitchFamily="34" charset="-122"/>
              <a:sym typeface=""/>
            </a:endParaRPr>
          </a:p>
        </p:txBody>
      </p:sp>
      <p:sp>
        <p:nvSpPr>
          <p:cNvPr id="23" name="TextBox 23"/>
          <p:cNvSpPr txBox="1"/>
          <p:nvPr/>
        </p:nvSpPr>
        <p:spPr>
          <a:xfrm>
            <a:off x="6507620" y="4768728"/>
            <a:ext cx="1531480" cy="830997"/>
          </a:xfrm>
          <a:prstGeom prst="rect">
            <a:avLst/>
          </a:prstGeom>
          <a:noFill/>
        </p:spPr>
        <p:txBody>
          <a:bodyPr wrap="square" rtlCol="0">
            <a:spAutoFit/>
          </a:bodyPr>
          <a:lstStyle/>
          <a:p>
            <a:pPr algn="ctr"/>
            <a:r>
              <a:rPr lang="en-US" altLang="zh-CN" sz="1600" b="1" dirty="0">
                <a:solidFill>
                  <a:schemeClr val="bg1"/>
                </a:solidFill>
                <a:latin typeface=""/>
                <a:ea typeface="思源黑体" panose="020B0500000000000000" pitchFamily="34" charset="-122"/>
                <a:sym typeface=""/>
              </a:rPr>
              <a:t>coordination</a:t>
            </a:r>
          </a:p>
          <a:p>
            <a:pPr algn="ctr"/>
            <a:r>
              <a:rPr lang="en-US" altLang="zh-CN" sz="1600" b="1" dirty="0">
                <a:solidFill>
                  <a:schemeClr val="bg1"/>
                </a:solidFill>
                <a:latin typeface=""/>
                <a:ea typeface="思源黑体" panose="020B0500000000000000" pitchFamily="34" charset="-122"/>
                <a:sym typeface=""/>
              </a:rPr>
              <a:t>policy measures</a:t>
            </a:r>
            <a:endParaRPr lang="zh-CN" altLang="en-US" sz="1600" b="1" dirty="0">
              <a:solidFill>
                <a:schemeClr val="bg1"/>
              </a:solidFill>
              <a:latin typeface=""/>
              <a:ea typeface="思源黑体" panose="020B0500000000000000" pitchFamily="34" charset="-122"/>
              <a:sym typeface=""/>
            </a:endParaRPr>
          </a:p>
        </p:txBody>
      </p:sp>
      <p:sp>
        <p:nvSpPr>
          <p:cNvPr id="24" name="TextBox 20"/>
          <p:cNvSpPr txBox="1"/>
          <p:nvPr/>
        </p:nvSpPr>
        <p:spPr>
          <a:xfrm>
            <a:off x="2753922" y="3618473"/>
            <a:ext cx="1738022" cy="584775"/>
          </a:xfrm>
          <a:prstGeom prst="rect">
            <a:avLst/>
          </a:prstGeom>
          <a:noFill/>
        </p:spPr>
        <p:txBody>
          <a:bodyPr wrap="square" rtlCol="0">
            <a:spAutoFit/>
          </a:bodyPr>
          <a:lstStyle/>
          <a:p>
            <a:pPr algn="ctr"/>
            <a:r>
              <a:rPr lang="en-US" altLang="zh-CN" sz="1600" b="1" dirty="0">
                <a:solidFill>
                  <a:schemeClr val="bg1"/>
                </a:solidFill>
                <a:latin typeface=""/>
                <a:ea typeface="思源黑体" panose="020B0500000000000000" pitchFamily="34" charset="-122"/>
                <a:sym typeface=""/>
              </a:rPr>
              <a:t>coordination</a:t>
            </a:r>
          </a:p>
          <a:p>
            <a:pPr algn="ctr"/>
            <a:r>
              <a:rPr lang="en-US" altLang="zh-CN" sz="1600" b="1" dirty="0">
                <a:solidFill>
                  <a:schemeClr val="bg1"/>
                </a:solidFill>
                <a:latin typeface=""/>
                <a:ea typeface="思源黑体" panose="020B0500000000000000" pitchFamily="34" charset="-122"/>
                <a:sym typeface=""/>
              </a:rPr>
              <a:t>Goal</a:t>
            </a:r>
            <a:endParaRPr lang="zh-CN" altLang="en-US" sz="1600" b="1" dirty="0">
              <a:solidFill>
                <a:schemeClr val="bg1"/>
              </a:solidFill>
              <a:latin typeface=""/>
              <a:ea typeface="思源黑体" panose="020B0500000000000000" pitchFamily="34" charset="-122"/>
              <a:sym typeface=""/>
            </a:endParaRPr>
          </a:p>
        </p:txBody>
      </p:sp>
      <p:sp>
        <p:nvSpPr>
          <p:cNvPr id="25" name="TextBox 22"/>
          <p:cNvSpPr txBox="1"/>
          <p:nvPr/>
        </p:nvSpPr>
        <p:spPr>
          <a:xfrm>
            <a:off x="5361197" y="3457329"/>
            <a:ext cx="1487278" cy="830997"/>
          </a:xfrm>
          <a:prstGeom prst="rect">
            <a:avLst/>
          </a:prstGeom>
          <a:noFill/>
        </p:spPr>
        <p:txBody>
          <a:bodyPr wrap="square" rtlCol="0">
            <a:spAutoFit/>
          </a:bodyPr>
          <a:lstStyle/>
          <a:p>
            <a:pPr algn="ctr"/>
            <a:r>
              <a:rPr lang="en-US" altLang="zh-CN" sz="1600" b="1" dirty="0">
                <a:solidFill>
                  <a:schemeClr val="bg1"/>
                </a:solidFill>
                <a:latin typeface=""/>
                <a:ea typeface="思源黑体" panose="020B0500000000000000" pitchFamily="34" charset="-122"/>
                <a:sym typeface=""/>
              </a:rPr>
              <a:t>coordination</a:t>
            </a:r>
          </a:p>
          <a:p>
            <a:pPr algn="ctr"/>
            <a:r>
              <a:rPr lang="en-US" altLang="zh-CN" sz="1600" b="1" dirty="0">
                <a:solidFill>
                  <a:schemeClr val="bg1"/>
                </a:solidFill>
                <a:latin typeface=""/>
                <a:ea typeface="思源黑体" panose="020B0500000000000000" pitchFamily="34" charset="-122"/>
                <a:sym typeface=""/>
              </a:rPr>
              <a:t>authority relationship</a:t>
            </a:r>
            <a:endParaRPr lang="zh-CN" altLang="en-US" sz="1600" b="1" dirty="0">
              <a:solidFill>
                <a:schemeClr val="bg1"/>
              </a:solidFill>
              <a:latin typeface=""/>
              <a:ea typeface="思源黑体" panose="020B0500000000000000" pitchFamily="34" charset="-122"/>
              <a:sym typeface=""/>
            </a:endParaRPr>
          </a:p>
        </p:txBody>
      </p:sp>
      <p:sp>
        <p:nvSpPr>
          <p:cNvPr id="26" name="TextBox 24"/>
          <p:cNvSpPr txBox="1"/>
          <p:nvPr/>
        </p:nvSpPr>
        <p:spPr>
          <a:xfrm>
            <a:off x="7626927" y="3586952"/>
            <a:ext cx="1722570" cy="584775"/>
          </a:xfrm>
          <a:prstGeom prst="rect">
            <a:avLst/>
          </a:prstGeom>
          <a:noFill/>
        </p:spPr>
        <p:txBody>
          <a:bodyPr wrap="square" rtlCol="0">
            <a:spAutoFit/>
          </a:bodyPr>
          <a:lstStyle/>
          <a:p>
            <a:pPr algn="ctr"/>
            <a:r>
              <a:rPr lang="en-US" altLang="zh-CN" sz="1600" b="1" dirty="0">
                <a:solidFill>
                  <a:schemeClr val="bg1"/>
                </a:solidFill>
                <a:latin typeface=""/>
                <a:ea typeface="思源黑体" panose="020B0500000000000000" pitchFamily="34" charset="-122"/>
                <a:sym typeface=""/>
              </a:rPr>
              <a:t>coordination</a:t>
            </a:r>
          </a:p>
          <a:p>
            <a:pPr algn="ctr"/>
            <a:r>
              <a:rPr lang="en-US" altLang="zh-CN" sz="1600" b="1" dirty="0">
                <a:solidFill>
                  <a:schemeClr val="bg1"/>
                </a:solidFill>
                <a:latin typeface=""/>
                <a:ea typeface="思源黑体" panose="020B0500000000000000" pitchFamily="34" charset="-122"/>
                <a:sym typeface=""/>
              </a:rPr>
              <a:t>Ideology</a:t>
            </a:r>
            <a:endParaRPr lang="zh-CN" altLang="en-US" sz="1600" b="1" dirty="0">
              <a:solidFill>
                <a:schemeClr val="bg1"/>
              </a:solidFill>
              <a:latin typeface=""/>
              <a:ea typeface="思源黑体" panose="020B0500000000000000" pitchFamily="34" charset="-122"/>
              <a:sym typeface=""/>
            </a:endParaRPr>
          </a:p>
        </p:txBody>
      </p:sp>
    </p:spTree>
    <p:extLst>
      <p:ext uri="{BB962C8B-B14F-4D97-AF65-F5344CB8AC3E}">
        <p14:creationId xmlns:p14="http://schemas.microsoft.com/office/powerpoint/2010/main" val="2489387193"/>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1000"/>
                                        <p:tgtEl>
                                          <p:spTgt spid="21"/>
                                        </p:tgtEl>
                                      </p:cBhvr>
                                    </p:animEffect>
                                  </p:childTnLst>
                                </p:cTn>
                              </p:par>
                            </p:childTnLst>
                          </p:cTn>
                        </p:par>
                        <p:par>
                          <p:cTn id="12" fill="hold">
                            <p:stCondLst>
                              <p:cond delay="1500"/>
                            </p:stCondLst>
                            <p:childTnLst>
                              <p:par>
                                <p:cTn id="13" presetID="53" presetClass="entr" presetSubtype="52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fltVal val="0.5"/>
                                          </p:val>
                                        </p:tav>
                                        <p:tav tm="100000">
                                          <p:val>
                                            <p:strVal val="#ppt_x"/>
                                          </p:val>
                                        </p:tav>
                                      </p:tavLst>
                                    </p:anim>
                                    <p:anim calcmode="lin" valueType="num">
                                      <p:cBhvr>
                                        <p:cTn id="19" dur="500" fill="hold"/>
                                        <p:tgtEl>
                                          <p:spTgt spid="16"/>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15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fltVal val="0.5"/>
                                          </p:val>
                                        </p:tav>
                                        <p:tav tm="100000">
                                          <p:val>
                                            <p:strVal val="#ppt_x"/>
                                          </p:val>
                                        </p:tav>
                                      </p:tavLst>
                                    </p:anim>
                                    <p:anim calcmode="lin" valueType="num">
                                      <p:cBhvr>
                                        <p:cTn id="26" dur="500" fill="hold"/>
                                        <p:tgtEl>
                                          <p:spTgt spid="19"/>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3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fltVal val="0.5"/>
                                          </p:val>
                                        </p:tav>
                                        <p:tav tm="100000">
                                          <p:val>
                                            <p:strVal val="#ppt_x"/>
                                          </p:val>
                                        </p:tav>
                                      </p:tavLst>
                                    </p:anim>
                                    <p:anim calcmode="lin" valueType="num">
                                      <p:cBhvr>
                                        <p:cTn id="33" dur="500" fill="hold"/>
                                        <p:tgtEl>
                                          <p:spTgt spid="17"/>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45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fltVal val="0.5"/>
                                          </p:val>
                                        </p:tav>
                                        <p:tav tm="100000">
                                          <p:val>
                                            <p:strVal val="#ppt_x"/>
                                          </p:val>
                                        </p:tav>
                                      </p:tavLst>
                                    </p:anim>
                                    <p:anim calcmode="lin" valueType="num">
                                      <p:cBhvr>
                                        <p:cTn id="40" dur="500" fill="hold"/>
                                        <p:tgtEl>
                                          <p:spTgt spid="20"/>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6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26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b="9860"/>
          <a:stretch/>
        </p:blipFill>
        <p:spPr>
          <a:xfrm>
            <a:off x="4454434" y="1560429"/>
            <a:ext cx="6863999" cy="4178300"/>
          </a:xfrm>
          <a:prstGeom prst="rect">
            <a:avLst/>
          </a:prstGeom>
        </p:spPr>
      </p:pic>
      <p:sp>
        <p:nvSpPr>
          <p:cNvPr id="14" name="0"/>
          <p:cNvSpPr/>
          <p:nvPr/>
        </p:nvSpPr>
        <p:spPr>
          <a:xfrm>
            <a:off x="587022" y="1560429"/>
            <a:ext cx="5942987" cy="417830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
              <a:ea typeface="思源黑体" panose="020B0500000000000000" pitchFamily="34" charset="-122"/>
              <a:sym typeface=""/>
            </a:endParaRPr>
          </a:p>
        </p:txBody>
      </p:sp>
      <p:sp>
        <p:nvSpPr>
          <p:cNvPr id="15" name="任意多边形 14"/>
          <p:cNvSpPr/>
          <p:nvPr/>
        </p:nvSpPr>
        <p:spPr>
          <a:xfrm>
            <a:off x="8663238" y="3930373"/>
            <a:ext cx="941602" cy="349334"/>
          </a:xfrm>
          <a:custGeom>
            <a:avLst/>
            <a:gdLst>
              <a:gd name="connsiteX0" fmla="*/ 0 w 941602"/>
              <a:gd name="connsiteY0" fmla="*/ 0 h 349334"/>
              <a:gd name="connsiteX1" fmla="*/ 941602 w 941602"/>
              <a:gd name="connsiteY1" fmla="*/ 0 h 349334"/>
              <a:gd name="connsiteX2" fmla="*/ 941602 w 941602"/>
              <a:gd name="connsiteY2" fmla="*/ 349334 h 349334"/>
              <a:gd name="connsiteX3" fmla="*/ 0 w 941602"/>
              <a:gd name="connsiteY3" fmla="*/ 349334 h 349334"/>
              <a:gd name="connsiteX4" fmla="*/ 0 w 941602"/>
              <a:gd name="connsiteY4" fmla="*/ 0 h 34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02" h="349334">
                <a:moveTo>
                  <a:pt x="0" y="0"/>
                </a:moveTo>
                <a:lnTo>
                  <a:pt x="941602" y="0"/>
                </a:lnTo>
                <a:lnTo>
                  <a:pt x="941602" y="349334"/>
                </a:lnTo>
                <a:lnTo>
                  <a:pt x="0" y="3493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a:latin typeface=""/>
                <a:ea typeface="思源黑体" panose="020B0500000000000000" pitchFamily="34" charset="-122"/>
                <a:sym typeface=""/>
              </a:rPr>
              <a:t> </a:t>
            </a:r>
            <a:endParaRPr lang="ru-RU" sz="1600" kern="1200" dirty="0">
              <a:latin typeface=""/>
              <a:ea typeface="思源黑体" panose="020B0500000000000000" pitchFamily="34" charset="-122"/>
              <a:sym typeface=""/>
            </a:endParaRPr>
          </a:p>
        </p:txBody>
      </p:sp>
      <p:sp>
        <p:nvSpPr>
          <p:cNvPr id="16" name="Овал 2"/>
          <p:cNvSpPr/>
          <p:nvPr/>
        </p:nvSpPr>
        <p:spPr>
          <a:xfrm>
            <a:off x="1236212" y="2074386"/>
            <a:ext cx="719667" cy="7196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
              <a:ea typeface="思源黑体" panose="020B0500000000000000" pitchFamily="34" charset="-122"/>
              <a:sym typeface=""/>
            </a:endParaRPr>
          </a:p>
        </p:txBody>
      </p:sp>
      <p:sp>
        <p:nvSpPr>
          <p:cNvPr id="17" name="Овал 17"/>
          <p:cNvSpPr/>
          <p:nvPr/>
        </p:nvSpPr>
        <p:spPr>
          <a:xfrm>
            <a:off x="1236212" y="3266783"/>
            <a:ext cx="719667" cy="7196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
              <a:ea typeface="思源黑体" panose="020B0500000000000000" pitchFamily="34" charset="-122"/>
              <a:sym typeface=""/>
            </a:endParaRPr>
          </a:p>
        </p:txBody>
      </p:sp>
      <p:sp>
        <p:nvSpPr>
          <p:cNvPr id="18" name="Овал 19"/>
          <p:cNvSpPr/>
          <p:nvPr/>
        </p:nvSpPr>
        <p:spPr>
          <a:xfrm>
            <a:off x="1236211" y="4459180"/>
            <a:ext cx="719667" cy="7196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
              <a:ea typeface="思源黑体" panose="020B0500000000000000" pitchFamily="34" charset="-122"/>
              <a:sym typeface=""/>
            </a:endParaRPr>
          </a:p>
        </p:txBody>
      </p:sp>
      <p:sp>
        <p:nvSpPr>
          <p:cNvPr id="19" name="Shape 1417"/>
          <p:cNvSpPr/>
          <p:nvPr/>
        </p:nvSpPr>
        <p:spPr bwMode="auto">
          <a:xfrm>
            <a:off x="1464336" y="3455980"/>
            <a:ext cx="258742" cy="324339"/>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bg1"/>
          </a:solidFill>
          <a:ln w="12700" cap="flat">
            <a:noFill/>
            <a:miter lim="400000"/>
          </a:ln>
          <a:effectLst/>
        </p:spPr>
        <p:txBody>
          <a:bodyPr lIns="38100" tIns="38100" rIns="38100" bIns="38100" anchor="ctr"/>
          <a:lstStyle/>
          <a:p>
            <a:pPr defTabSz="457200" fontAlgn="auto">
              <a:spcBef>
                <a:spcPts val="0"/>
              </a:spcBef>
              <a:spcAft>
                <a:spcPts val="0"/>
              </a:spcAft>
              <a:defRPr sz="6400">
                <a:solidFill>
                  <a:srgbClr val="FFFFFF"/>
                </a:solidFill>
                <a:effectLst>
                  <a:outerShdw blurRad="38100" dist="12700" dir="5400000" rotWithShape="0">
                    <a:srgbClr val="000000">
                      <a:alpha val="50000"/>
                    </a:srgbClr>
                  </a:outerShdw>
                </a:effectLst>
              </a:defRPr>
            </a:pPr>
            <a:endParaRPr sz="4800" dirty="0">
              <a:solidFill>
                <a:schemeClr val="tx1">
                  <a:lumMod val="65000"/>
                  <a:lumOff val="35000"/>
                </a:schemeClr>
              </a:solidFill>
              <a:effectLst>
                <a:outerShdw blurRad="38100" dist="12700" dir="5400000" rotWithShape="0">
                  <a:srgbClr val="000000">
                    <a:alpha val="50000"/>
                  </a:srgbClr>
                </a:outerShdw>
              </a:effectLst>
              <a:latin typeface=""/>
              <a:ea typeface="思源黑体" panose="020B0500000000000000" pitchFamily="34" charset="-122"/>
              <a:sym typeface=""/>
            </a:endParaRPr>
          </a:p>
        </p:txBody>
      </p:sp>
      <p:sp>
        <p:nvSpPr>
          <p:cNvPr id="20" name="Shape 1459"/>
          <p:cNvSpPr/>
          <p:nvPr/>
        </p:nvSpPr>
        <p:spPr bwMode="auto">
          <a:xfrm>
            <a:off x="1422426" y="4665310"/>
            <a:ext cx="342562" cy="324339"/>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lIns="38100" tIns="38100" rIns="38100" bIns="38100" anchor="ctr"/>
          <a:lstStyle/>
          <a:p>
            <a:pPr defTabSz="457200" fontAlgn="auto">
              <a:spcBef>
                <a:spcPts val="0"/>
              </a:spcBef>
              <a:spcAft>
                <a:spcPts val="0"/>
              </a:spcAft>
              <a:defRPr sz="6400">
                <a:solidFill>
                  <a:srgbClr val="FFFFFF"/>
                </a:solidFill>
                <a:effectLst>
                  <a:outerShdw blurRad="38100" dist="12700" dir="5400000" rotWithShape="0">
                    <a:srgbClr val="000000">
                      <a:alpha val="50000"/>
                    </a:srgbClr>
                  </a:outerShdw>
                </a:effectLst>
              </a:defRPr>
            </a:pPr>
            <a:endParaRPr sz="4800" dirty="0">
              <a:solidFill>
                <a:schemeClr val="tx1">
                  <a:lumMod val="65000"/>
                  <a:lumOff val="35000"/>
                </a:schemeClr>
              </a:solidFill>
              <a:effectLst>
                <a:outerShdw blurRad="38100" dist="12700" dir="5400000" rotWithShape="0">
                  <a:srgbClr val="000000">
                    <a:alpha val="50000"/>
                  </a:srgbClr>
                </a:outerShdw>
              </a:effectLst>
              <a:latin typeface=""/>
              <a:ea typeface="思源黑体" panose="020B0500000000000000" pitchFamily="34" charset="-122"/>
              <a:sym typeface=""/>
            </a:endParaRPr>
          </a:p>
        </p:txBody>
      </p:sp>
      <p:sp>
        <p:nvSpPr>
          <p:cNvPr id="21" name="Shape 1476"/>
          <p:cNvSpPr/>
          <p:nvPr/>
        </p:nvSpPr>
        <p:spPr bwMode="auto">
          <a:xfrm>
            <a:off x="1436874" y="2265404"/>
            <a:ext cx="335273" cy="320696"/>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lIns="38100" tIns="38100" rIns="38100" bIns="38100" anchor="ctr"/>
          <a:lstStyle/>
          <a:p>
            <a:pPr defTabSz="457200" fontAlgn="auto">
              <a:spcBef>
                <a:spcPts val="0"/>
              </a:spcBef>
              <a:spcAft>
                <a:spcPts val="0"/>
              </a:spcAft>
              <a:defRPr sz="6400">
                <a:solidFill>
                  <a:srgbClr val="FFFFFF"/>
                </a:solidFill>
                <a:effectLst>
                  <a:outerShdw blurRad="38100" dist="12700" dir="5400000" rotWithShape="0">
                    <a:srgbClr val="000000">
                      <a:alpha val="50000"/>
                    </a:srgbClr>
                  </a:outerShdw>
                </a:effectLst>
              </a:defRPr>
            </a:pPr>
            <a:endParaRPr sz="4800" dirty="0">
              <a:solidFill>
                <a:schemeClr val="tx1">
                  <a:lumMod val="65000"/>
                  <a:lumOff val="35000"/>
                </a:schemeClr>
              </a:solidFill>
              <a:effectLst>
                <a:outerShdw blurRad="38100" dist="12700" dir="5400000" rotWithShape="0">
                  <a:srgbClr val="000000">
                    <a:alpha val="50000"/>
                  </a:srgbClr>
                </a:outerShdw>
              </a:effectLst>
              <a:latin typeface=""/>
              <a:ea typeface="思源黑体" panose="020B0500000000000000" pitchFamily="34" charset="-122"/>
              <a:sym typeface=""/>
            </a:endParaRPr>
          </a:p>
        </p:txBody>
      </p:sp>
      <p:sp>
        <p:nvSpPr>
          <p:cNvPr id="22" name="文本框 21"/>
          <p:cNvSpPr txBox="1"/>
          <p:nvPr/>
        </p:nvSpPr>
        <p:spPr>
          <a:xfrm>
            <a:off x="2181660" y="2015937"/>
            <a:ext cx="1723549" cy="400110"/>
          </a:xfrm>
          <a:prstGeom prst="rect">
            <a:avLst/>
          </a:prstGeom>
          <a:noFill/>
        </p:spPr>
        <p:txBody>
          <a:bodyPr wrap="none" rtlCol="0">
            <a:spAutoFit/>
          </a:bodyPr>
          <a:lstStyle/>
          <a:p>
            <a:r>
              <a:rPr lang="en-US" altLang="zh-CN" sz="2000" b="1" dirty="0">
                <a:solidFill>
                  <a:schemeClr val="bg1"/>
                </a:solidFill>
                <a:latin typeface=""/>
                <a:ea typeface="思源黑体" panose="020B0500000000000000" pitchFamily="34" charset="-122"/>
                <a:cs typeface="Open Sans" panose="020B0606030504020204" pitchFamily="34" charset="0"/>
                <a:sym typeface=""/>
              </a:rPr>
              <a:t>Add title text</a:t>
            </a:r>
          </a:p>
        </p:txBody>
      </p:sp>
      <p:sp>
        <p:nvSpPr>
          <p:cNvPr id="24" name="文本框 23"/>
          <p:cNvSpPr txBox="1"/>
          <p:nvPr/>
        </p:nvSpPr>
        <p:spPr>
          <a:xfrm>
            <a:off x="2181660" y="3128039"/>
            <a:ext cx="1723549" cy="400110"/>
          </a:xfrm>
          <a:prstGeom prst="rect">
            <a:avLst/>
          </a:prstGeom>
          <a:noFill/>
        </p:spPr>
        <p:txBody>
          <a:bodyPr wrap="none" rtlCol="0">
            <a:spAutoFit/>
          </a:bodyPr>
          <a:lstStyle/>
          <a:p>
            <a:r>
              <a:rPr lang="en-US" altLang="zh-CN" sz="2000" b="1" dirty="0">
                <a:solidFill>
                  <a:schemeClr val="bg1"/>
                </a:solidFill>
                <a:latin typeface=""/>
                <a:ea typeface="思源黑体" panose="020B0500000000000000" pitchFamily="34" charset="-122"/>
                <a:cs typeface="Open Sans" panose="020B0606030504020204" pitchFamily="34" charset="0"/>
                <a:sym typeface=""/>
              </a:rPr>
              <a:t>Add title text</a:t>
            </a:r>
          </a:p>
        </p:txBody>
      </p:sp>
      <p:sp>
        <p:nvSpPr>
          <p:cNvPr id="26" name="文本框 25"/>
          <p:cNvSpPr txBox="1"/>
          <p:nvPr/>
        </p:nvSpPr>
        <p:spPr>
          <a:xfrm>
            <a:off x="2181660" y="4362872"/>
            <a:ext cx="1723549" cy="400110"/>
          </a:xfrm>
          <a:prstGeom prst="rect">
            <a:avLst/>
          </a:prstGeom>
          <a:noFill/>
        </p:spPr>
        <p:txBody>
          <a:bodyPr wrap="none" rtlCol="0">
            <a:spAutoFit/>
          </a:bodyPr>
          <a:lstStyle/>
          <a:p>
            <a:r>
              <a:rPr lang="en-US" altLang="zh-CN" sz="2000" b="1" dirty="0">
                <a:solidFill>
                  <a:schemeClr val="bg1"/>
                </a:solidFill>
                <a:latin typeface=""/>
                <a:ea typeface="思源黑体" panose="020B0500000000000000" pitchFamily="34" charset="-122"/>
                <a:cs typeface="Open Sans" panose="020B0606030504020204" pitchFamily="34" charset="0"/>
                <a:sym typeface=""/>
              </a:rPr>
              <a:t>Add title text</a:t>
            </a:r>
          </a:p>
        </p:txBody>
      </p:sp>
      <p:sp>
        <p:nvSpPr>
          <p:cNvPr id="32" name="TextBox 24"/>
          <p:cNvSpPr txBox="1"/>
          <p:nvPr/>
        </p:nvSpPr>
        <p:spPr>
          <a:xfrm>
            <a:off x="2181660" y="2337986"/>
            <a:ext cx="3252538" cy="889154"/>
          </a:xfrm>
          <a:prstGeom prst="rect">
            <a:avLst/>
          </a:prstGeom>
        </p:spPr>
        <p:txBody>
          <a:bodyPr wrap="square">
            <a:spAutoFit/>
            <a:scene3d>
              <a:camera prst="orthographicFront"/>
              <a:lightRig rig="threePt" dir="t"/>
            </a:scene3d>
            <a:sp3d contourW="12700"/>
          </a:bodyPr>
          <a:lstStyle>
            <a:defPPr>
              <a:defRPr lang="zh-CN"/>
            </a:defPPr>
            <a:lvl1pPr>
              <a:lnSpc>
                <a:spcPct val="130000"/>
              </a:lnSpc>
              <a:spcBef>
                <a:spcPts val="1200"/>
              </a:spcBef>
              <a:defRPr sz="1200">
                <a:solidFill>
                  <a:prstClr val="black">
                    <a:lumMod val="75000"/>
                    <a:lumOff val="25000"/>
                  </a:prstClr>
                </a:solidFill>
                <a:latin typeface="微软雅黑"/>
              </a:defRPr>
            </a:lvl1pPr>
          </a:lstStyle>
          <a:p>
            <a:pPr algn="just">
              <a:lnSpc>
                <a:spcPct val="150000"/>
              </a:lnSpc>
            </a:pPr>
            <a:r>
              <a:rPr lang="en-US" altLang="zh-CN" dirty="0">
                <a:solidFill>
                  <a:schemeClr val="bg1"/>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dirty="0">
              <a:solidFill>
                <a:schemeClr val="bg1"/>
              </a:solidFill>
              <a:latin typeface=""/>
              <a:ea typeface="思源黑体" panose="020B0500000000000000" pitchFamily="34" charset="-122"/>
              <a:sym typeface=""/>
            </a:endParaRPr>
          </a:p>
        </p:txBody>
      </p:sp>
      <p:sp>
        <p:nvSpPr>
          <p:cNvPr id="33" name="TextBox 24"/>
          <p:cNvSpPr txBox="1"/>
          <p:nvPr/>
        </p:nvSpPr>
        <p:spPr>
          <a:xfrm>
            <a:off x="2181660" y="3502235"/>
            <a:ext cx="3252538" cy="889154"/>
          </a:xfrm>
          <a:prstGeom prst="rect">
            <a:avLst/>
          </a:prstGeom>
        </p:spPr>
        <p:txBody>
          <a:bodyPr wrap="square">
            <a:spAutoFit/>
            <a:scene3d>
              <a:camera prst="orthographicFront"/>
              <a:lightRig rig="threePt" dir="t"/>
            </a:scene3d>
            <a:sp3d contourW="12700"/>
          </a:bodyPr>
          <a:lstStyle>
            <a:defPPr>
              <a:defRPr lang="zh-CN"/>
            </a:defPPr>
            <a:lvl1pPr>
              <a:lnSpc>
                <a:spcPct val="130000"/>
              </a:lnSpc>
              <a:spcBef>
                <a:spcPts val="1200"/>
              </a:spcBef>
              <a:defRPr sz="1200">
                <a:solidFill>
                  <a:prstClr val="black">
                    <a:lumMod val="75000"/>
                    <a:lumOff val="25000"/>
                  </a:prstClr>
                </a:solidFill>
                <a:latin typeface="微软雅黑"/>
              </a:defRPr>
            </a:lvl1pPr>
          </a:lstStyle>
          <a:p>
            <a:pPr algn="just">
              <a:lnSpc>
                <a:spcPct val="150000"/>
              </a:lnSpc>
            </a:pPr>
            <a:r>
              <a:rPr lang="en-US" altLang="zh-CN" dirty="0">
                <a:solidFill>
                  <a:schemeClr val="bg1"/>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dirty="0">
              <a:solidFill>
                <a:schemeClr val="bg1"/>
              </a:solidFill>
              <a:latin typeface=""/>
              <a:ea typeface="思源黑体" panose="020B0500000000000000" pitchFamily="34" charset="-122"/>
              <a:sym typeface=""/>
            </a:endParaRPr>
          </a:p>
        </p:txBody>
      </p:sp>
      <p:sp>
        <p:nvSpPr>
          <p:cNvPr id="34" name="TextBox 24"/>
          <p:cNvSpPr txBox="1"/>
          <p:nvPr/>
        </p:nvSpPr>
        <p:spPr>
          <a:xfrm>
            <a:off x="2181660" y="4666483"/>
            <a:ext cx="3252538" cy="889154"/>
          </a:xfrm>
          <a:prstGeom prst="rect">
            <a:avLst/>
          </a:prstGeom>
        </p:spPr>
        <p:txBody>
          <a:bodyPr wrap="square">
            <a:spAutoFit/>
            <a:scene3d>
              <a:camera prst="orthographicFront"/>
              <a:lightRig rig="threePt" dir="t"/>
            </a:scene3d>
            <a:sp3d contourW="12700"/>
          </a:bodyPr>
          <a:lstStyle>
            <a:defPPr>
              <a:defRPr lang="zh-CN"/>
            </a:defPPr>
            <a:lvl1pPr>
              <a:lnSpc>
                <a:spcPct val="130000"/>
              </a:lnSpc>
              <a:spcBef>
                <a:spcPts val="1200"/>
              </a:spcBef>
              <a:defRPr sz="1200">
                <a:solidFill>
                  <a:prstClr val="black">
                    <a:lumMod val="75000"/>
                    <a:lumOff val="25000"/>
                  </a:prstClr>
                </a:solidFill>
                <a:latin typeface="微软雅黑"/>
              </a:defRPr>
            </a:lvl1pPr>
          </a:lstStyle>
          <a:p>
            <a:pPr algn="just">
              <a:lnSpc>
                <a:spcPct val="150000"/>
              </a:lnSpc>
            </a:pPr>
            <a:r>
              <a:rPr lang="en-US" altLang="zh-CN" dirty="0">
                <a:solidFill>
                  <a:schemeClr val="bg1"/>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dirty="0">
              <a:solidFill>
                <a:schemeClr val="bg1"/>
              </a:solidFill>
              <a:latin typeface=""/>
              <a:ea typeface="思源黑体" panose="020B0500000000000000" pitchFamily="34" charset="-122"/>
              <a:sym typeface=""/>
            </a:endParaRPr>
          </a:p>
        </p:txBody>
      </p:sp>
      <p:grpSp>
        <p:nvGrpSpPr>
          <p:cNvPr id="23" name="组合 22"/>
          <p:cNvGrpSpPr/>
          <p:nvPr/>
        </p:nvGrpSpPr>
        <p:grpSpPr>
          <a:xfrm>
            <a:off x="877013" y="594518"/>
            <a:ext cx="2392386" cy="523220"/>
            <a:chOff x="877013" y="594518"/>
            <a:chExt cx="2392386" cy="523220"/>
          </a:xfrm>
        </p:grpSpPr>
        <p:cxnSp>
          <p:nvCxnSpPr>
            <p:cNvPr id="25" name="直接连接符 24"/>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165938" y="594518"/>
              <a:ext cx="2103461"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Leadership</a:t>
              </a:r>
              <a:endParaRPr lang="zh-CN" altLang="en-US" sz="2800" b="1" dirty="0">
                <a:solidFill>
                  <a:srgbClr val="2F5597"/>
                </a:solidFill>
                <a:latin typeface=""/>
                <a:ea typeface="思源黑体" panose="020B0500000000000000" pitchFamily="34" charset="-122"/>
                <a:sym typeface=""/>
              </a:endParaRPr>
            </a:p>
          </p:txBody>
        </p:sp>
      </p:grpSp>
    </p:spTree>
    <p:extLst>
      <p:ext uri="{BB962C8B-B14F-4D97-AF65-F5344CB8AC3E}">
        <p14:creationId xmlns:p14="http://schemas.microsoft.com/office/powerpoint/2010/main" val="1281716504"/>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ppt_x"/>
                                          </p:val>
                                        </p:tav>
                                        <p:tav tm="100000">
                                          <p:val>
                                            <p:strVal val="#ppt_x"/>
                                          </p:val>
                                        </p:tav>
                                      </p:tavLst>
                                    </p:anim>
                                    <p:anim calcmode="lin" valueType="num">
                                      <p:cBhvr additive="base">
                                        <p:cTn id="6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animBg="1"/>
      <p:bldP spid="18" grpId="0" animBg="1"/>
      <p:bldP spid="19" grpId="0" animBg="1"/>
      <p:bldP spid="20" grpId="0" animBg="1"/>
      <p:bldP spid="21" grpId="0" animBg="1"/>
      <p:bldP spid="22" grpId="0"/>
      <p:bldP spid="24" grpId="0"/>
      <p:bldP spid="26"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877013" y="594518"/>
            <a:ext cx="2224648" cy="523220"/>
            <a:chOff x="877013" y="594518"/>
            <a:chExt cx="2224648" cy="523220"/>
          </a:xfrm>
        </p:grpSpPr>
        <p:cxnSp>
          <p:nvCxnSpPr>
            <p:cNvPr id="14" name="直接连接符 13"/>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165938" y="594518"/>
              <a:ext cx="1935723"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Teamwork</a:t>
              </a:r>
              <a:endParaRPr lang="zh-CN" altLang="en-US" sz="2800" b="1" dirty="0">
                <a:solidFill>
                  <a:srgbClr val="2F5597"/>
                </a:solidFill>
                <a:latin typeface=""/>
                <a:ea typeface="思源黑体" panose="020B0500000000000000" pitchFamily="34" charset="-122"/>
                <a:sym typeface=""/>
              </a:endParaRPr>
            </a:p>
          </p:txBody>
        </p:sp>
      </p:grpSp>
      <p:sp>
        <p:nvSpPr>
          <p:cNvPr id="27" name="TextBox 90"/>
          <p:cNvSpPr txBox="1"/>
          <p:nvPr/>
        </p:nvSpPr>
        <p:spPr>
          <a:xfrm>
            <a:off x="1694672" y="5540555"/>
            <a:ext cx="9105851" cy="6414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gn="ctr"/>
            <a:r>
              <a:rPr lang="en-US" altLang="zh-CN" sz="1300" dirty="0">
                <a:solidFill>
                  <a:schemeClr val="tx1">
                    <a:lumMod val="75000"/>
                    <a:lumOff val="25000"/>
                  </a:schemeClr>
                </a:solidFill>
                <a:latin typeface=""/>
                <a:ea typeface="思源黑体" panose="020B0500000000000000" pitchFamily="34" charset="-122"/>
                <a:sym typeface=""/>
              </a:rPr>
              <a:t>Based on the foundation of the team, the ability to exert team spirit and complement each other to achieve the maximum work efficiency of the team. For the members of the team, it is not only necessary to have personal ability, but also the ability to do their best in different positions and cooperate with other members in coordination.</a:t>
            </a:r>
            <a:endParaRPr lang="zh-CN" altLang="en-US" sz="1300" dirty="0">
              <a:solidFill>
                <a:schemeClr val="tx1">
                  <a:lumMod val="75000"/>
                  <a:lumOff val="25000"/>
                </a:schemeClr>
              </a:solidFill>
              <a:latin typeface=""/>
              <a:ea typeface="思源黑体" panose="020B0500000000000000" pitchFamily="34" charset="-122"/>
              <a:sym typeface=""/>
            </a:endParaRPr>
          </a:p>
        </p:txBody>
      </p:sp>
      <p:grpSp>
        <p:nvGrpSpPr>
          <p:cNvPr id="33" name="组合 32"/>
          <p:cNvGrpSpPr/>
          <p:nvPr/>
        </p:nvGrpSpPr>
        <p:grpSpPr>
          <a:xfrm>
            <a:off x="2946386" y="1741155"/>
            <a:ext cx="1659178" cy="1132218"/>
            <a:chOff x="3307807" y="2125876"/>
            <a:chExt cx="1659178" cy="1132218"/>
          </a:xfrm>
        </p:grpSpPr>
        <p:sp>
          <p:nvSpPr>
            <p:cNvPr id="34" name="椭圆形标注 33"/>
            <p:cNvSpPr/>
            <p:nvPr/>
          </p:nvSpPr>
          <p:spPr>
            <a:xfrm>
              <a:off x="3307807" y="2125876"/>
              <a:ext cx="1659178" cy="1132218"/>
            </a:xfrm>
            <a:prstGeom prst="wedgeEllipseCallout">
              <a:avLst>
                <a:gd name="adj1" fmla="val 19927"/>
                <a:gd name="adj2" fmla="val 70913"/>
              </a:avLst>
            </a:prstGeom>
            <a:solidFill>
              <a:srgbClr val="2F55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p>
              <a:pPr algn="ctr"/>
              <a:endParaRPr lang="zh-CN" altLang="en-US" sz="1800" dirty="0">
                <a:solidFill>
                  <a:schemeClr val="bg1"/>
                </a:solidFill>
                <a:latin typeface=""/>
                <a:ea typeface="思源黑体" panose="020B0500000000000000" pitchFamily="34" charset="-122"/>
                <a:sym typeface=""/>
              </a:endParaRPr>
            </a:p>
          </p:txBody>
        </p:sp>
        <p:sp>
          <p:nvSpPr>
            <p:cNvPr id="35" name="MH_SubTitle_1"/>
            <p:cNvSpPr txBox="1">
              <a:spLocks noChangeArrowheads="1"/>
            </p:cNvSpPr>
            <p:nvPr>
              <p:custDataLst>
                <p:tags r:id="rId5"/>
              </p:custDataLst>
            </p:nvPr>
          </p:nvSpPr>
          <p:spPr bwMode="auto">
            <a:xfrm>
              <a:off x="3413179" y="2527514"/>
              <a:ext cx="1433414" cy="3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en-US" altLang="zh-CN" sz="1800" b="1" dirty="0">
                  <a:solidFill>
                    <a:schemeClr val="bg1"/>
                  </a:solidFill>
                  <a:latin typeface=""/>
                  <a:ea typeface="思源黑体" panose="020B0500000000000000" pitchFamily="34" charset="-122"/>
                  <a:sym typeface=""/>
                </a:rPr>
                <a:t>keyword</a:t>
              </a:r>
              <a:endParaRPr lang="zh-CN" altLang="en-US" sz="1800" b="1" dirty="0">
                <a:solidFill>
                  <a:schemeClr val="bg1"/>
                </a:solidFill>
                <a:latin typeface=""/>
                <a:ea typeface="思源黑体" panose="020B0500000000000000" pitchFamily="34" charset="-122"/>
                <a:sym typeface=""/>
              </a:endParaRPr>
            </a:p>
          </p:txBody>
        </p:sp>
      </p:grpSp>
      <p:grpSp>
        <p:nvGrpSpPr>
          <p:cNvPr id="36" name="组合 35"/>
          <p:cNvGrpSpPr/>
          <p:nvPr/>
        </p:nvGrpSpPr>
        <p:grpSpPr>
          <a:xfrm>
            <a:off x="7504807" y="1833020"/>
            <a:ext cx="1659178" cy="1132218"/>
            <a:chOff x="7221479" y="2125876"/>
            <a:chExt cx="1659178" cy="1132218"/>
          </a:xfrm>
          <a:solidFill>
            <a:srgbClr val="2F5597"/>
          </a:solidFill>
        </p:grpSpPr>
        <p:sp>
          <p:nvSpPr>
            <p:cNvPr id="37" name="椭圆形标注 36"/>
            <p:cNvSpPr/>
            <p:nvPr/>
          </p:nvSpPr>
          <p:spPr>
            <a:xfrm>
              <a:off x="7221479" y="2125876"/>
              <a:ext cx="1659178" cy="1132218"/>
            </a:xfrm>
            <a:prstGeom prst="wedgeEllipseCallout">
              <a:avLst>
                <a:gd name="adj1" fmla="val -21981"/>
                <a:gd name="adj2" fmla="val 74278"/>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p>
              <a:pPr algn="ctr"/>
              <a:endParaRPr lang="zh-CN" altLang="en-US" sz="1800" dirty="0">
                <a:solidFill>
                  <a:schemeClr val="bg1"/>
                </a:solidFill>
                <a:latin typeface=""/>
                <a:ea typeface="思源黑体" panose="020B0500000000000000" pitchFamily="34" charset="-122"/>
                <a:sym typeface=""/>
              </a:endParaRPr>
            </a:p>
          </p:txBody>
        </p:sp>
        <p:sp>
          <p:nvSpPr>
            <p:cNvPr id="38" name="MH_SubTitle_3"/>
            <p:cNvSpPr txBox="1">
              <a:spLocks noChangeArrowheads="1"/>
            </p:cNvSpPr>
            <p:nvPr>
              <p:custDataLst>
                <p:tags r:id="rId4"/>
              </p:custDataLst>
            </p:nvPr>
          </p:nvSpPr>
          <p:spPr bwMode="auto">
            <a:xfrm>
              <a:off x="7334942" y="2527514"/>
              <a:ext cx="1435046" cy="399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1800" dirty="0">
                  <a:solidFill>
                    <a:schemeClr val="bg1"/>
                  </a:solidFill>
                  <a:latin typeface=""/>
                  <a:ea typeface="思源黑体" panose="020B0500000000000000" pitchFamily="34" charset="-122"/>
                  <a:sym typeface=""/>
                </a:rPr>
                <a:t>keyword</a:t>
              </a:r>
              <a:endParaRPr lang="zh-CN" altLang="en-US" sz="1800" dirty="0">
                <a:solidFill>
                  <a:schemeClr val="bg1"/>
                </a:solidFill>
                <a:latin typeface=""/>
                <a:ea typeface="思源黑体" panose="020B0500000000000000" pitchFamily="34" charset="-122"/>
                <a:sym typeface=""/>
              </a:endParaRPr>
            </a:p>
          </p:txBody>
        </p:sp>
      </p:grpSp>
      <p:grpSp>
        <p:nvGrpSpPr>
          <p:cNvPr id="39" name="组合 38"/>
          <p:cNvGrpSpPr/>
          <p:nvPr/>
        </p:nvGrpSpPr>
        <p:grpSpPr>
          <a:xfrm>
            <a:off x="8174906" y="3618581"/>
            <a:ext cx="1432300" cy="984646"/>
            <a:chOff x="8716772" y="2905338"/>
            <a:chExt cx="1432300" cy="984646"/>
          </a:xfrm>
          <a:solidFill>
            <a:srgbClr val="2F5597"/>
          </a:solidFill>
        </p:grpSpPr>
        <p:sp>
          <p:nvSpPr>
            <p:cNvPr id="40" name="椭圆形标注 39"/>
            <p:cNvSpPr/>
            <p:nvPr/>
          </p:nvSpPr>
          <p:spPr>
            <a:xfrm>
              <a:off x="8716772" y="2905338"/>
              <a:ext cx="1432300" cy="984646"/>
            </a:xfrm>
            <a:prstGeom prst="wedgeEllipseCallout">
              <a:avLst>
                <a:gd name="adj1" fmla="val -38123"/>
                <a:gd name="adj2" fmla="val 625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800" b="1">
                <a:solidFill>
                  <a:schemeClr val="bg1"/>
                </a:solidFill>
                <a:latin typeface=""/>
                <a:ea typeface="思源黑体" panose="020B0500000000000000" pitchFamily="34" charset="-122"/>
                <a:sym typeface=""/>
              </a:endParaRPr>
            </a:p>
          </p:txBody>
        </p:sp>
        <p:sp>
          <p:nvSpPr>
            <p:cNvPr id="41" name="MH_SubTitle_5"/>
            <p:cNvSpPr txBox="1">
              <a:spLocks noChangeArrowheads="1"/>
            </p:cNvSpPr>
            <p:nvPr>
              <p:custDataLst>
                <p:tags r:id="rId3"/>
              </p:custDataLst>
            </p:nvPr>
          </p:nvSpPr>
          <p:spPr bwMode="auto">
            <a:xfrm>
              <a:off x="8855556" y="3224414"/>
              <a:ext cx="1154732" cy="399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1800" dirty="0">
                  <a:solidFill>
                    <a:schemeClr val="bg1"/>
                  </a:solidFill>
                  <a:latin typeface=""/>
                  <a:ea typeface="思源黑体" panose="020B0500000000000000" pitchFamily="34" charset="-122"/>
                  <a:sym typeface=""/>
                </a:rPr>
                <a:t>keyword</a:t>
              </a:r>
              <a:endParaRPr lang="zh-CN" altLang="en-US" sz="1800" dirty="0">
                <a:solidFill>
                  <a:schemeClr val="bg1"/>
                </a:solidFill>
                <a:latin typeface=""/>
                <a:ea typeface="思源黑体" panose="020B0500000000000000" pitchFamily="34" charset="-122"/>
                <a:sym typeface=""/>
              </a:endParaRPr>
            </a:p>
          </p:txBody>
        </p:sp>
      </p:grpSp>
      <p:grpSp>
        <p:nvGrpSpPr>
          <p:cNvPr id="42" name="组合 41"/>
          <p:cNvGrpSpPr/>
          <p:nvPr/>
        </p:nvGrpSpPr>
        <p:grpSpPr>
          <a:xfrm>
            <a:off x="5281241" y="835025"/>
            <a:ext cx="1932712" cy="1273976"/>
            <a:chOff x="5115788" y="1857375"/>
            <a:chExt cx="1932712" cy="1273976"/>
          </a:xfrm>
          <a:solidFill>
            <a:srgbClr val="2F5597"/>
          </a:solidFill>
        </p:grpSpPr>
        <p:sp>
          <p:nvSpPr>
            <p:cNvPr id="43" name="椭圆形标注 42"/>
            <p:cNvSpPr/>
            <p:nvPr/>
          </p:nvSpPr>
          <p:spPr>
            <a:xfrm>
              <a:off x="5115788" y="1857375"/>
              <a:ext cx="1932712" cy="1273976"/>
            </a:xfrm>
            <a:prstGeom prst="wedgeEllipseCallout">
              <a:avLst>
                <a:gd name="adj1" fmla="val -200"/>
                <a:gd name="adj2" fmla="val 6849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00" dirty="0">
                <a:solidFill>
                  <a:schemeClr val="bg1"/>
                </a:solidFill>
                <a:latin typeface=""/>
                <a:ea typeface="思源黑体" panose="020B0500000000000000" pitchFamily="34" charset="-122"/>
                <a:sym typeface=""/>
              </a:endParaRPr>
            </a:p>
          </p:txBody>
        </p:sp>
        <p:sp>
          <p:nvSpPr>
            <p:cNvPr id="44" name="MH_SubTitle_4"/>
            <p:cNvSpPr txBox="1">
              <a:spLocks noChangeArrowheads="1"/>
            </p:cNvSpPr>
            <p:nvPr>
              <p:custDataLst>
                <p:tags r:id="rId2"/>
              </p:custDataLst>
            </p:nvPr>
          </p:nvSpPr>
          <p:spPr bwMode="auto">
            <a:xfrm>
              <a:off x="5385873" y="2158594"/>
              <a:ext cx="1386402" cy="689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2000" dirty="0">
                  <a:solidFill>
                    <a:schemeClr val="bg1"/>
                  </a:solidFill>
                  <a:latin typeface=""/>
                  <a:ea typeface="思源黑体" panose="020B0500000000000000" pitchFamily="34" charset="-122"/>
                  <a:sym typeface=""/>
                </a:rPr>
                <a:t>keyword</a:t>
              </a:r>
              <a:endParaRPr lang="zh-CN" altLang="en-US" sz="2000" dirty="0">
                <a:solidFill>
                  <a:schemeClr val="bg1"/>
                </a:solidFill>
                <a:latin typeface=""/>
                <a:ea typeface="思源黑体" panose="020B0500000000000000" pitchFamily="34" charset="-122"/>
                <a:sym typeface=""/>
              </a:endParaRPr>
            </a:p>
          </p:txBody>
        </p:sp>
      </p:grpSp>
      <p:grpSp>
        <p:nvGrpSpPr>
          <p:cNvPr id="45" name="组合 44"/>
          <p:cNvGrpSpPr/>
          <p:nvPr/>
        </p:nvGrpSpPr>
        <p:grpSpPr>
          <a:xfrm>
            <a:off x="2475090" y="3594922"/>
            <a:ext cx="1432300" cy="984646"/>
            <a:chOff x="2021209" y="2905338"/>
            <a:chExt cx="1432300" cy="984646"/>
          </a:xfrm>
        </p:grpSpPr>
        <p:sp>
          <p:nvSpPr>
            <p:cNvPr id="46" name="椭圆形标注 45"/>
            <p:cNvSpPr/>
            <p:nvPr/>
          </p:nvSpPr>
          <p:spPr>
            <a:xfrm>
              <a:off x="2021209" y="2905338"/>
              <a:ext cx="1432300" cy="984646"/>
            </a:xfrm>
            <a:prstGeom prst="wedgeEllipseCallout">
              <a:avLst>
                <a:gd name="adj1" fmla="val 35028"/>
                <a:gd name="adj2" fmla="val 60566"/>
              </a:avLst>
            </a:prstGeom>
            <a:solidFill>
              <a:srgbClr val="2F55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00" dirty="0">
                <a:solidFill>
                  <a:schemeClr val="bg1"/>
                </a:solidFill>
                <a:latin typeface=""/>
                <a:ea typeface="思源黑体" panose="020B0500000000000000" pitchFamily="34" charset="-122"/>
                <a:sym typeface=""/>
              </a:endParaRPr>
            </a:p>
          </p:txBody>
        </p:sp>
        <p:sp>
          <p:nvSpPr>
            <p:cNvPr id="47" name="MH_SubTitle_2"/>
            <p:cNvSpPr txBox="1">
              <a:spLocks noChangeArrowheads="1"/>
            </p:cNvSpPr>
            <p:nvPr>
              <p:custDataLst>
                <p:tags r:id="rId1"/>
              </p:custDataLst>
            </p:nvPr>
          </p:nvSpPr>
          <p:spPr bwMode="auto">
            <a:xfrm>
              <a:off x="2111450" y="3241904"/>
              <a:ext cx="1214488" cy="36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en-US" altLang="zh-CN" sz="1800" b="1" dirty="0">
                  <a:solidFill>
                    <a:schemeClr val="bg1"/>
                  </a:solidFill>
                  <a:latin typeface=""/>
                  <a:ea typeface="思源黑体" panose="020B0500000000000000" pitchFamily="34" charset="-122"/>
                  <a:sym typeface=""/>
                </a:rPr>
                <a:t>keyword</a:t>
              </a:r>
              <a:endParaRPr lang="zh-CN" altLang="en-US" sz="1800" b="1" dirty="0">
                <a:solidFill>
                  <a:schemeClr val="bg1"/>
                </a:solidFill>
                <a:latin typeface=""/>
                <a:ea typeface="思源黑体" panose="020B0500000000000000" pitchFamily="34" charset="-122"/>
                <a:sym typeface=""/>
              </a:endParaRPr>
            </a:p>
          </p:txBody>
        </p:sp>
      </p:grpSp>
      <p:pic>
        <p:nvPicPr>
          <p:cNvPr id="2" name="图片 1"/>
          <p:cNvPicPr>
            <a:picLocks noChangeAspect="1"/>
          </p:cNvPicPr>
          <p:nvPr/>
        </p:nvPicPr>
        <p:blipFill>
          <a:blip r:embed="rId7"/>
          <a:stretch>
            <a:fillRect/>
          </a:stretch>
        </p:blipFill>
        <p:spPr>
          <a:xfrm>
            <a:off x="4744348" y="2634018"/>
            <a:ext cx="2872185" cy="2697055"/>
          </a:xfrm>
          <a:prstGeom prst="ellipse">
            <a:avLst/>
          </a:prstGeom>
        </p:spPr>
      </p:pic>
    </p:spTree>
    <p:extLst>
      <p:ext uri="{BB962C8B-B14F-4D97-AF65-F5344CB8AC3E}">
        <p14:creationId xmlns:p14="http://schemas.microsoft.com/office/powerpoint/2010/main" val="2704039738"/>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800"/>
                                        <p:tgtEl>
                                          <p:spTgt spid="45"/>
                                        </p:tgtEl>
                                      </p:cBhvr>
                                    </p:animEffect>
                                    <p:anim calcmode="lin" valueType="num">
                                      <p:cBhvr>
                                        <p:cTn id="12" dur="800" fill="hold"/>
                                        <p:tgtEl>
                                          <p:spTgt spid="45"/>
                                        </p:tgtEl>
                                        <p:attrNameLst>
                                          <p:attrName>ppt_x</p:attrName>
                                        </p:attrNameLst>
                                      </p:cBhvr>
                                      <p:tavLst>
                                        <p:tav tm="0">
                                          <p:val>
                                            <p:strVal val="#ppt_x"/>
                                          </p:val>
                                        </p:tav>
                                        <p:tav tm="100000">
                                          <p:val>
                                            <p:strVal val="#ppt_x"/>
                                          </p:val>
                                        </p:tav>
                                      </p:tavLst>
                                    </p:anim>
                                    <p:anim calcmode="lin" valueType="num">
                                      <p:cBhvr>
                                        <p:cTn id="13" dur="800" fill="hold"/>
                                        <p:tgtEl>
                                          <p:spTgt spid="4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800"/>
                                        <p:tgtEl>
                                          <p:spTgt spid="33"/>
                                        </p:tgtEl>
                                      </p:cBhvr>
                                    </p:animEffect>
                                    <p:anim calcmode="lin" valueType="num">
                                      <p:cBhvr>
                                        <p:cTn id="17" dur="800" fill="hold"/>
                                        <p:tgtEl>
                                          <p:spTgt spid="33"/>
                                        </p:tgtEl>
                                        <p:attrNameLst>
                                          <p:attrName>ppt_x</p:attrName>
                                        </p:attrNameLst>
                                      </p:cBhvr>
                                      <p:tavLst>
                                        <p:tav tm="0">
                                          <p:val>
                                            <p:strVal val="#ppt_x"/>
                                          </p:val>
                                        </p:tav>
                                        <p:tav tm="100000">
                                          <p:val>
                                            <p:strVal val="#ppt_x"/>
                                          </p:val>
                                        </p:tav>
                                      </p:tavLst>
                                    </p:anim>
                                    <p:anim calcmode="lin" valueType="num">
                                      <p:cBhvr>
                                        <p:cTn id="18" dur="8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40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800"/>
                                        <p:tgtEl>
                                          <p:spTgt spid="42"/>
                                        </p:tgtEl>
                                      </p:cBhvr>
                                    </p:animEffect>
                                    <p:anim calcmode="lin" valueType="num">
                                      <p:cBhvr>
                                        <p:cTn id="22" dur="800" fill="hold"/>
                                        <p:tgtEl>
                                          <p:spTgt spid="42"/>
                                        </p:tgtEl>
                                        <p:attrNameLst>
                                          <p:attrName>ppt_x</p:attrName>
                                        </p:attrNameLst>
                                      </p:cBhvr>
                                      <p:tavLst>
                                        <p:tav tm="0">
                                          <p:val>
                                            <p:strVal val="#ppt_x"/>
                                          </p:val>
                                        </p:tav>
                                        <p:tav tm="100000">
                                          <p:val>
                                            <p:strVal val="#ppt_x"/>
                                          </p:val>
                                        </p:tav>
                                      </p:tavLst>
                                    </p:anim>
                                    <p:anim calcmode="lin" valueType="num">
                                      <p:cBhvr>
                                        <p:cTn id="23" dur="800" fill="hold"/>
                                        <p:tgtEl>
                                          <p:spTgt spid="4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6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800"/>
                                        <p:tgtEl>
                                          <p:spTgt spid="36"/>
                                        </p:tgtEl>
                                      </p:cBhvr>
                                    </p:animEffect>
                                    <p:anim calcmode="lin" valueType="num">
                                      <p:cBhvr>
                                        <p:cTn id="27" dur="800" fill="hold"/>
                                        <p:tgtEl>
                                          <p:spTgt spid="36"/>
                                        </p:tgtEl>
                                        <p:attrNameLst>
                                          <p:attrName>ppt_x</p:attrName>
                                        </p:attrNameLst>
                                      </p:cBhvr>
                                      <p:tavLst>
                                        <p:tav tm="0">
                                          <p:val>
                                            <p:strVal val="#ppt_x"/>
                                          </p:val>
                                        </p:tav>
                                        <p:tav tm="100000">
                                          <p:val>
                                            <p:strVal val="#ppt_x"/>
                                          </p:val>
                                        </p:tav>
                                      </p:tavLst>
                                    </p:anim>
                                    <p:anim calcmode="lin" valueType="num">
                                      <p:cBhvr>
                                        <p:cTn id="28" dur="800" fill="hold"/>
                                        <p:tgtEl>
                                          <p:spTgt spid="3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8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800"/>
                                        <p:tgtEl>
                                          <p:spTgt spid="39"/>
                                        </p:tgtEl>
                                      </p:cBhvr>
                                    </p:animEffect>
                                    <p:anim calcmode="lin" valueType="num">
                                      <p:cBhvr>
                                        <p:cTn id="32" dur="800" fill="hold"/>
                                        <p:tgtEl>
                                          <p:spTgt spid="39"/>
                                        </p:tgtEl>
                                        <p:attrNameLst>
                                          <p:attrName>ppt_x</p:attrName>
                                        </p:attrNameLst>
                                      </p:cBhvr>
                                      <p:tavLst>
                                        <p:tav tm="0">
                                          <p:val>
                                            <p:strVal val="#ppt_x"/>
                                          </p:val>
                                        </p:tav>
                                        <p:tav tm="100000">
                                          <p:val>
                                            <p:strVal val="#ppt_x"/>
                                          </p:val>
                                        </p:tav>
                                      </p:tavLst>
                                    </p:anim>
                                    <p:anim calcmode="lin" valueType="num">
                                      <p:cBhvr>
                                        <p:cTn id="33" dur="8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2100"/>
                            </p:stCondLst>
                            <p:childTnLst>
                              <p:par>
                                <p:cTn id="35" presetID="16" presetClass="entr" presetSubtype="21"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heel(1)">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任意多边形 98">
            <a:extLst>
              <a:ext uri="{FF2B5EF4-FFF2-40B4-BE49-F238E27FC236}">
                <a16:creationId xmlns:a16="http://schemas.microsoft.com/office/drawing/2014/main" id="{1AC9D1CC-837D-BF43-AA91-8C95F62124E9}"/>
              </a:ext>
            </a:extLst>
          </p:cNvPr>
          <p:cNvSpPr/>
          <p:nvPr/>
        </p:nvSpPr>
        <p:spPr>
          <a:xfrm flipV="1">
            <a:off x="0" y="1843207"/>
            <a:ext cx="12192000" cy="5537259"/>
          </a:xfrm>
          <a:custGeom>
            <a:avLst/>
            <a:gdLst>
              <a:gd name="connsiteX0" fmla="*/ 4115549 w 12192000"/>
              <a:gd name="connsiteY0" fmla="*/ 5536497 h 5537259"/>
              <a:gd name="connsiteX1" fmla="*/ 12192000 w 12192000"/>
              <a:gd name="connsiteY1" fmla="*/ 3357557 h 5537259"/>
              <a:gd name="connsiteX2" fmla="*/ 12192000 w 12192000"/>
              <a:gd name="connsiteY2" fmla="*/ 0 h 5537259"/>
              <a:gd name="connsiteX3" fmla="*/ 0 w 12192000"/>
              <a:gd name="connsiteY3" fmla="*/ 0 h 5537259"/>
              <a:gd name="connsiteX4" fmla="*/ 0 w 12192000"/>
              <a:gd name="connsiteY4" fmla="*/ 3909978 h 5537259"/>
              <a:gd name="connsiteX5" fmla="*/ 4115549 w 12192000"/>
              <a:gd name="connsiteY5" fmla="*/ 5536497 h 553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537259">
                <a:moveTo>
                  <a:pt x="4115549" y="5536497"/>
                </a:moveTo>
                <a:cubicBezTo>
                  <a:pt x="6493356" y="5490283"/>
                  <a:pt x="8001000" y="3357557"/>
                  <a:pt x="12192000" y="3357557"/>
                </a:cubicBezTo>
                <a:lnTo>
                  <a:pt x="12192000" y="0"/>
                </a:lnTo>
                <a:lnTo>
                  <a:pt x="0" y="0"/>
                </a:lnTo>
                <a:lnTo>
                  <a:pt x="0" y="3909978"/>
                </a:lnTo>
                <a:cubicBezTo>
                  <a:pt x="1774120" y="5147413"/>
                  <a:pt x="3034727" y="5557504"/>
                  <a:pt x="4115549" y="5536497"/>
                </a:cubicBezTo>
                <a:close/>
              </a:path>
            </a:pathLst>
          </a:custGeom>
          <a:solidFill>
            <a:srgbClr val="2F5597"/>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377"/>
            <a:endParaRPr lang="en-US" sz="1400" b="1">
              <a:latin typeface=""/>
              <a:ea typeface="思源黑体" panose="020B0500000000000000" pitchFamily="34" charset="-122"/>
              <a:cs typeface="Open Sans" charset="0"/>
              <a:sym typeface=""/>
            </a:endParaRPr>
          </a:p>
        </p:txBody>
      </p:sp>
      <p:sp>
        <p:nvSpPr>
          <p:cNvPr id="67" name="Rectangle 4"/>
          <p:cNvSpPr txBox="1">
            <a:spLocks noChangeArrowheads="1"/>
          </p:cNvSpPr>
          <p:nvPr/>
        </p:nvSpPr>
        <p:spPr bwMode="auto">
          <a:xfrm>
            <a:off x="2247308" y="3486025"/>
            <a:ext cx="2913197"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en-US" altLang="zh-CN" sz="4400" kern="0" dirty="0">
                <a:latin typeface=""/>
                <a:ea typeface="思源黑体" panose="020B0500000000000000" pitchFamily="34" charset="-122"/>
                <a:sym typeface=""/>
              </a:rPr>
              <a:t>PART  04</a:t>
            </a:r>
            <a:endParaRPr lang="zh-CN" altLang="en-US" sz="4400" kern="0" dirty="0">
              <a:latin typeface=""/>
              <a:ea typeface="思源黑体" panose="020B0500000000000000" pitchFamily="34" charset="-122"/>
              <a:sym typeface=""/>
            </a:endParaRPr>
          </a:p>
        </p:txBody>
      </p:sp>
      <p:sp>
        <p:nvSpPr>
          <p:cNvPr id="68" name="文本框 9"/>
          <p:cNvSpPr txBox="1"/>
          <p:nvPr/>
        </p:nvSpPr>
        <p:spPr>
          <a:xfrm>
            <a:off x="2211903" y="4177567"/>
            <a:ext cx="4606908" cy="992579"/>
          </a:xfrm>
          <a:prstGeom prst="rect">
            <a:avLst/>
          </a:prstGeom>
          <a:noFill/>
        </p:spPr>
        <p:txBody>
          <a:bodyPr wrap="square" lIns="68580" tIns="34290" rIns="68580" bIns="3429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en-US" altLang="zh-CN" sz="6000" b="1" spc="300" dirty="0">
                <a:solidFill>
                  <a:schemeClr val="bg1"/>
                </a:solidFill>
                <a:latin typeface=""/>
                <a:ea typeface="思源黑体" panose="020B0500000000000000" pitchFamily="34" charset="-122"/>
                <a:sym typeface=""/>
              </a:rPr>
              <a:t>Work plan</a:t>
            </a:r>
            <a:endParaRPr lang="zh-CN" altLang="en-US" sz="6000" b="1" spc="300" dirty="0">
              <a:solidFill>
                <a:schemeClr val="bg1"/>
              </a:solidFill>
              <a:latin typeface=""/>
              <a:ea typeface="思源黑体" panose="020B0500000000000000" pitchFamily="34" charset="-122"/>
              <a:sym typeface=""/>
            </a:endParaRPr>
          </a:p>
        </p:txBody>
      </p:sp>
      <p:grpSp>
        <p:nvGrpSpPr>
          <p:cNvPr id="95" name="组合 94"/>
          <p:cNvGrpSpPr/>
          <p:nvPr/>
        </p:nvGrpSpPr>
        <p:grpSpPr>
          <a:xfrm flipH="1">
            <a:off x="7473780" y="1045029"/>
            <a:ext cx="3520791" cy="5559718"/>
            <a:chOff x="171173" y="428799"/>
            <a:chExt cx="3735238" cy="6280649"/>
          </a:xfrm>
        </p:grpSpPr>
        <p:pic>
          <p:nvPicPr>
            <p:cNvPr id="97" name="图片 96"/>
            <p:cNvPicPr>
              <a:picLocks noChangeAspect="1"/>
            </p:cNvPicPr>
            <p:nvPr/>
          </p:nvPicPr>
          <p:blipFill rotWithShape="1">
            <a:blip r:embed="rId2" cstate="screen">
              <a:lum bright="70000" contrast="-70000"/>
              <a:extLst>
                <a:ext uri="{BEBA8EAE-BF5A-486C-A8C5-ECC9F3942E4B}">
                  <a14:imgProps xmlns:a14="http://schemas.microsoft.com/office/drawing/2010/main">
                    <a14:imgLayer r:embed="rId3">
                      <a14:imgEffect>
                        <a14:artisticPhotocopy/>
                      </a14:imgEffect>
                      <a14:imgEffect>
                        <a14:colorTemperature colorTemp="11200"/>
                      </a14:imgEffect>
                    </a14:imgLayer>
                  </a14:imgProps>
                </a:ext>
                <a:ext uri="{28A0092B-C50C-407E-A947-70E740481C1C}">
                  <a14:useLocalDpi xmlns:a14="http://schemas.microsoft.com/office/drawing/2010/main"/>
                </a:ext>
              </a:extLst>
            </a:blip>
            <a:srcRect/>
            <a:stretch/>
          </p:blipFill>
          <p:spPr>
            <a:xfrm>
              <a:off x="171173" y="2137448"/>
              <a:ext cx="3701908" cy="4572000"/>
            </a:xfrm>
            <a:prstGeom prst="rect">
              <a:avLst/>
            </a:prstGeom>
          </p:spPr>
        </p:pic>
        <p:pic>
          <p:nvPicPr>
            <p:cNvPr id="98" name="图片 97"/>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flipH="1">
              <a:off x="2062620" y="428799"/>
              <a:ext cx="1843791" cy="2583493"/>
            </a:xfrm>
            <a:prstGeom prst="rect">
              <a:avLst/>
            </a:prstGeom>
          </p:spPr>
        </p:pic>
      </p:grpSp>
      <p:grpSp>
        <p:nvGrpSpPr>
          <p:cNvPr id="9" name="组合 8"/>
          <p:cNvGrpSpPr/>
          <p:nvPr/>
        </p:nvGrpSpPr>
        <p:grpSpPr>
          <a:xfrm>
            <a:off x="2482561" y="5293566"/>
            <a:ext cx="1524435" cy="338059"/>
            <a:chOff x="2152755" y="4682928"/>
            <a:chExt cx="1524435" cy="338059"/>
          </a:xfrm>
        </p:grpSpPr>
        <p:sp>
          <p:nvSpPr>
            <p:cNvPr id="92" name="椭圆 91"/>
            <p:cNvSpPr/>
            <p:nvPr/>
          </p:nvSpPr>
          <p:spPr>
            <a:xfrm>
              <a:off x="2152755" y="4790106"/>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sp>
          <p:nvSpPr>
            <p:cNvPr id="24" name="TextBox 5"/>
            <p:cNvSpPr txBox="1"/>
            <p:nvPr/>
          </p:nvSpPr>
          <p:spPr>
            <a:xfrm>
              <a:off x="2322781" y="4682928"/>
              <a:ext cx="1354409" cy="338059"/>
            </a:xfrm>
            <a:prstGeom prst="rect">
              <a:avLst/>
            </a:prstGeom>
            <a:noFill/>
          </p:spPr>
          <p:txBody>
            <a:bodyPr wrap="square" lIns="60469" tIns="30235" rIns="60469" bIns="3023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latin typeface=""/>
                  <a:ea typeface="思源黑体" panose="020B0500000000000000" pitchFamily="34" charset="-122"/>
                  <a:sym typeface=""/>
                </a:rPr>
                <a:t>work goals</a:t>
              </a:r>
              <a:endParaRPr lang="zh-CN" altLang="en-US" dirty="0">
                <a:solidFill>
                  <a:schemeClr val="bg1"/>
                </a:solidFill>
                <a:latin typeface=""/>
                <a:ea typeface="思源黑体" panose="020B0500000000000000" pitchFamily="34" charset="-122"/>
                <a:sym typeface=""/>
              </a:endParaRPr>
            </a:p>
          </p:txBody>
        </p:sp>
      </p:grpSp>
      <p:grpSp>
        <p:nvGrpSpPr>
          <p:cNvPr id="10" name="组合 9"/>
          <p:cNvGrpSpPr/>
          <p:nvPr/>
        </p:nvGrpSpPr>
        <p:grpSpPr>
          <a:xfrm>
            <a:off x="2486498" y="5738803"/>
            <a:ext cx="1520498" cy="338059"/>
            <a:chOff x="2156692" y="5128165"/>
            <a:chExt cx="1520498" cy="338059"/>
          </a:xfrm>
        </p:grpSpPr>
        <p:sp>
          <p:nvSpPr>
            <p:cNvPr id="76" name="椭圆 75"/>
            <p:cNvSpPr/>
            <p:nvPr/>
          </p:nvSpPr>
          <p:spPr>
            <a:xfrm>
              <a:off x="2156692" y="5184181"/>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sp>
          <p:nvSpPr>
            <p:cNvPr id="28" name="TextBox 9"/>
            <p:cNvSpPr txBox="1"/>
            <p:nvPr/>
          </p:nvSpPr>
          <p:spPr>
            <a:xfrm>
              <a:off x="2391476" y="5128165"/>
              <a:ext cx="1285714" cy="338059"/>
            </a:xfrm>
            <a:prstGeom prst="rect">
              <a:avLst/>
            </a:prstGeom>
            <a:noFill/>
          </p:spPr>
          <p:txBody>
            <a:bodyPr wrap="square" lIns="60469" tIns="30235" rIns="60469" bIns="3023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latin typeface=""/>
                  <a:ea typeface="思源黑体" panose="020B0500000000000000" pitchFamily="34" charset="-122"/>
                  <a:sym typeface=""/>
                </a:rPr>
                <a:t>target step</a:t>
              </a:r>
              <a:endParaRPr lang="zh-CN" altLang="en-US" dirty="0">
                <a:solidFill>
                  <a:schemeClr val="bg1"/>
                </a:solidFill>
                <a:latin typeface=""/>
                <a:ea typeface="思源黑体" panose="020B0500000000000000" pitchFamily="34" charset="-122"/>
                <a:sym typeface=""/>
              </a:endParaRPr>
            </a:p>
          </p:txBody>
        </p:sp>
      </p:grpSp>
      <p:grpSp>
        <p:nvGrpSpPr>
          <p:cNvPr id="3" name="组合 2"/>
          <p:cNvGrpSpPr/>
          <p:nvPr/>
        </p:nvGrpSpPr>
        <p:grpSpPr>
          <a:xfrm>
            <a:off x="3922721" y="5327727"/>
            <a:ext cx="2142315" cy="338059"/>
            <a:chOff x="3592915" y="4717089"/>
            <a:chExt cx="2142315" cy="338059"/>
          </a:xfrm>
        </p:grpSpPr>
        <p:sp>
          <p:nvSpPr>
            <p:cNvPr id="88" name="椭圆 87"/>
            <p:cNvSpPr/>
            <p:nvPr/>
          </p:nvSpPr>
          <p:spPr>
            <a:xfrm>
              <a:off x="3592915" y="4790106"/>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sp>
          <p:nvSpPr>
            <p:cNvPr id="29" name="TextBox 6"/>
            <p:cNvSpPr txBox="1"/>
            <p:nvPr/>
          </p:nvSpPr>
          <p:spPr>
            <a:xfrm>
              <a:off x="3815060" y="4717089"/>
              <a:ext cx="1920170" cy="338059"/>
            </a:xfrm>
            <a:prstGeom prst="rect">
              <a:avLst/>
            </a:prstGeom>
            <a:noFill/>
          </p:spPr>
          <p:txBody>
            <a:bodyPr wrap="square" lIns="60469" tIns="30235" rIns="60469" bIns="3023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latin typeface=""/>
                  <a:ea typeface="思源黑体" panose="020B0500000000000000" pitchFamily="34" charset="-122"/>
                  <a:sym typeface=""/>
                </a:rPr>
                <a:t>short term goal</a:t>
              </a:r>
              <a:endParaRPr lang="zh-CN" altLang="en-US" dirty="0">
                <a:solidFill>
                  <a:schemeClr val="bg1"/>
                </a:solidFill>
                <a:latin typeface=""/>
                <a:ea typeface="思源黑体" panose="020B0500000000000000" pitchFamily="34" charset="-122"/>
                <a:sym typeface=""/>
              </a:endParaRPr>
            </a:p>
          </p:txBody>
        </p:sp>
      </p:grpSp>
      <p:grpSp>
        <p:nvGrpSpPr>
          <p:cNvPr id="8" name="组合 7"/>
          <p:cNvGrpSpPr/>
          <p:nvPr/>
        </p:nvGrpSpPr>
        <p:grpSpPr>
          <a:xfrm>
            <a:off x="3907140" y="5776779"/>
            <a:ext cx="2157896" cy="338059"/>
            <a:chOff x="3577334" y="5166141"/>
            <a:chExt cx="2157896" cy="338059"/>
          </a:xfrm>
        </p:grpSpPr>
        <p:sp>
          <p:nvSpPr>
            <p:cNvPr id="33" name="椭圆 32"/>
            <p:cNvSpPr/>
            <p:nvPr/>
          </p:nvSpPr>
          <p:spPr>
            <a:xfrm>
              <a:off x="3577334" y="5228015"/>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sp>
          <p:nvSpPr>
            <p:cNvPr id="30" name="TextBox 6"/>
            <p:cNvSpPr txBox="1"/>
            <p:nvPr/>
          </p:nvSpPr>
          <p:spPr>
            <a:xfrm>
              <a:off x="3815060" y="5166141"/>
              <a:ext cx="1920170" cy="338059"/>
            </a:xfrm>
            <a:prstGeom prst="rect">
              <a:avLst/>
            </a:prstGeom>
            <a:noFill/>
          </p:spPr>
          <p:txBody>
            <a:bodyPr wrap="square" lIns="60469" tIns="30235" rIns="60469" bIns="3023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latin typeface=""/>
                  <a:ea typeface="思源黑体" panose="020B0500000000000000" pitchFamily="34" charset="-122"/>
                  <a:sym typeface=""/>
                </a:rPr>
                <a:t>Long-term goal</a:t>
              </a:r>
              <a:endParaRPr lang="zh-CN" altLang="en-US" dirty="0">
                <a:solidFill>
                  <a:schemeClr val="bg1"/>
                </a:solidFill>
                <a:latin typeface=""/>
                <a:ea typeface="思源黑体" panose="020B0500000000000000" pitchFamily="34" charset="-122"/>
                <a:sym typeface=""/>
              </a:endParaRPr>
            </a:p>
          </p:txBody>
        </p:sp>
      </p:grpSp>
    </p:spTree>
    <p:extLst>
      <p:ext uri="{BB962C8B-B14F-4D97-AF65-F5344CB8AC3E}">
        <p14:creationId xmlns:p14="http://schemas.microsoft.com/office/powerpoint/2010/main" val="3082674547"/>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0-#ppt_w/2"/>
                                          </p:val>
                                        </p:tav>
                                        <p:tav tm="100000">
                                          <p:val>
                                            <p:strVal val="#ppt_x"/>
                                          </p:val>
                                        </p:tav>
                                      </p:tavLst>
                                    </p:anim>
                                    <p:anim calcmode="lin" valueType="num">
                                      <p:cBhvr additive="base">
                                        <p:cTn id="25"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任意多边形: 形状 25"/>
          <p:cNvSpPr/>
          <p:nvPr/>
        </p:nvSpPr>
        <p:spPr>
          <a:xfrm rot="6380971" flipH="1">
            <a:off x="10335359" y="4942565"/>
            <a:ext cx="2887364" cy="1460806"/>
          </a:xfrm>
          <a:custGeom>
            <a:avLst/>
            <a:gdLst>
              <a:gd name="connsiteX0" fmla="*/ 5548792 w 5548792"/>
              <a:gd name="connsiteY0" fmla="*/ 1386192 h 2807305"/>
              <a:gd name="connsiteX1" fmla="*/ 823548 w 5548792"/>
              <a:gd name="connsiteY1" fmla="*/ 0 h 2807305"/>
              <a:gd name="connsiteX2" fmla="*/ 0 w 5548792"/>
              <a:gd name="connsiteY2" fmla="*/ 2807305 h 2807305"/>
              <a:gd name="connsiteX3" fmla="*/ 124089 w 5548792"/>
              <a:gd name="connsiteY3" fmla="*/ 2769579 h 2807305"/>
              <a:gd name="connsiteX4" fmla="*/ 249526 w 5548792"/>
              <a:gd name="connsiteY4" fmla="*/ 2720479 h 2807305"/>
              <a:gd name="connsiteX5" fmla="*/ 1579970 w 5548792"/>
              <a:gd name="connsiteY5" fmla="*/ 1513015 h 2807305"/>
              <a:gd name="connsiteX6" fmla="*/ 4177784 w 5548792"/>
              <a:gd name="connsiteY6" fmla="*/ 1886578 h 2807305"/>
              <a:gd name="connsiteX7" fmla="*/ 5462574 w 5548792"/>
              <a:gd name="connsiteY7" fmla="*/ 1454875 h 280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8792" h="2807305">
                <a:moveTo>
                  <a:pt x="5548792" y="1386192"/>
                </a:moveTo>
                <a:lnTo>
                  <a:pt x="823548" y="0"/>
                </a:lnTo>
                <a:lnTo>
                  <a:pt x="0" y="2807305"/>
                </a:lnTo>
                <a:lnTo>
                  <a:pt x="124089" y="2769579"/>
                </a:lnTo>
                <a:cubicBezTo>
                  <a:pt x="167084" y="2754695"/>
                  <a:pt x="208964" y="2738321"/>
                  <a:pt x="249526" y="2720479"/>
                </a:cubicBezTo>
                <a:cubicBezTo>
                  <a:pt x="777807" y="2468596"/>
                  <a:pt x="1055747" y="1685347"/>
                  <a:pt x="1579970" y="1513015"/>
                </a:cubicBezTo>
                <a:cubicBezTo>
                  <a:pt x="2428645" y="1197978"/>
                  <a:pt x="3341204" y="1962963"/>
                  <a:pt x="4177784" y="1886578"/>
                </a:cubicBezTo>
                <a:cubicBezTo>
                  <a:pt x="4699865" y="1853731"/>
                  <a:pt x="5126530" y="1696779"/>
                  <a:pt x="5462574" y="1454875"/>
                </a:cubicBezTo>
                <a:close/>
              </a:path>
            </a:pathLst>
          </a:custGeom>
          <a:solidFill>
            <a:srgbClr val="2F5597"/>
          </a:solidFill>
          <a:ln w="8109"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
              <a:ea typeface="思源黑体" panose="020B0500000000000000" pitchFamily="34" charset="-122"/>
              <a:sym typeface=""/>
            </a:endParaRPr>
          </a:p>
        </p:txBody>
      </p:sp>
      <p:sp>
        <p:nvSpPr>
          <p:cNvPr id="75" name="任意多边形: 形状 14"/>
          <p:cNvSpPr/>
          <p:nvPr/>
        </p:nvSpPr>
        <p:spPr>
          <a:xfrm rot="5400000" flipH="1">
            <a:off x="44841" y="-44841"/>
            <a:ext cx="2119947" cy="2209629"/>
          </a:xfrm>
          <a:custGeom>
            <a:avLst/>
            <a:gdLst>
              <a:gd name="connsiteX0" fmla="*/ 4579383 w 4579383"/>
              <a:gd name="connsiteY0" fmla="*/ 4773110 h 4773110"/>
              <a:gd name="connsiteX1" fmla="*/ 4579383 w 4579383"/>
              <a:gd name="connsiteY1" fmla="*/ 0 h 4773110"/>
              <a:gd name="connsiteX2" fmla="*/ 4526952 w 4579383"/>
              <a:gd name="connsiteY2" fmla="*/ 55671 h 4773110"/>
              <a:gd name="connsiteX3" fmla="*/ 4312537 w 4579383"/>
              <a:gd name="connsiteY3" fmla="*/ 340722 h 4773110"/>
              <a:gd name="connsiteX4" fmla="*/ 3744474 w 4579383"/>
              <a:gd name="connsiteY4" fmla="*/ 2621342 h 4773110"/>
              <a:gd name="connsiteX5" fmla="*/ 661045 w 4579383"/>
              <a:gd name="connsiteY5" fmla="*/ 4116520 h 4773110"/>
              <a:gd name="connsiteX6" fmla="*/ 182481 w 4579383"/>
              <a:gd name="connsiteY6" fmla="*/ 4553975 h 4773110"/>
              <a:gd name="connsiteX7" fmla="*/ 0 w 4579383"/>
              <a:gd name="connsiteY7" fmla="*/ 4773110 h 477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9383" h="4773110">
                <a:moveTo>
                  <a:pt x="4579383" y="4773110"/>
                </a:moveTo>
                <a:lnTo>
                  <a:pt x="4579383" y="0"/>
                </a:lnTo>
                <a:lnTo>
                  <a:pt x="4526952" y="55671"/>
                </a:lnTo>
                <a:cubicBezTo>
                  <a:pt x="4446623" y="147271"/>
                  <a:pt x="4374598" y="242740"/>
                  <a:pt x="4312537" y="340722"/>
                </a:cubicBezTo>
                <a:cubicBezTo>
                  <a:pt x="3922463" y="999845"/>
                  <a:pt x="4187702" y="2051372"/>
                  <a:pt x="3744474" y="2621342"/>
                </a:cubicBezTo>
                <a:cubicBezTo>
                  <a:pt x="3053057" y="3583186"/>
                  <a:pt x="1511819" y="3422032"/>
                  <a:pt x="661045" y="4116520"/>
                </a:cubicBezTo>
                <a:cubicBezTo>
                  <a:pt x="480488" y="4255637"/>
                  <a:pt x="321380" y="4401936"/>
                  <a:pt x="182481" y="4553975"/>
                </a:cubicBezTo>
                <a:lnTo>
                  <a:pt x="0" y="4773110"/>
                </a:lnTo>
                <a:close/>
              </a:path>
            </a:pathLst>
          </a:custGeom>
          <a:solidFill>
            <a:srgbClr val="2F5597"/>
          </a:solidFill>
          <a:ln w="6355" cap="flat">
            <a:noFill/>
            <a:prstDash val="solid"/>
            <a:miter/>
          </a:ln>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
              <a:ea typeface="思源黑体" panose="020B0500000000000000" pitchFamily="34" charset="-122"/>
              <a:sym typeface=""/>
            </a:endParaRPr>
          </a:p>
        </p:txBody>
      </p:sp>
      <p:sp>
        <p:nvSpPr>
          <p:cNvPr id="96" name="TextBox 35"/>
          <p:cNvSpPr txBox="1"/>
          <p:nvPr/>
        </p:nvSpPr>
        <p:spPr>
          <a:xfrm>
            <a:off x="6112712" y="4789216"/>
            <a:ext cx="2410102"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tx1">
                    <a:lumMod val="75000"/>
                    <a:lumOff val="25000"/>
                  </a:schemeClr>
                </a:solidFill>
                <a:latin typeface=""/>
                <a:ea typeface="思源黑体" panose="020B0500000000000000" pitchFamily="34" charset="-122"/>
                <a:cs typeface="+mn-ea"/>
                <a:sym typeface=""/>
              </a:rPr>
              <a:t>Competence</a:t>
            </a:r>
            <a:endParaRPr lang="zh-CN" altLang="en-US" sz="2800" b="1" dirty="0">
              <a:solidFill>
                <a:schemeClr val="tx1">
                  <a:lumMod val="75000"/>
                  <a:lumOff val="25000"/>
                </a:schemeClr>
              </a:solidFill>
              <a:latin typeface=""/>
              <a:ea typeface="思源黑体" panose="020B0500000000000000" pitchFamily="34" charset="-122"/>
              <a:cs typeface="+mn-ea"/>
              <a:sym typeface=""/>
            </a:endParaRPr>
          </a:p>
        </p:txBody>
      </p:sp>
      <p:sp>
        <p:nvSpPr>
          <p:cNvPr id="94" name="TextBox 38"/>
          <p:cNvSpPr txBox="1"/>
          <p:nvPr/>
        </p:nvSpPr>
        <p:spPr>
          <a:xfrm>
            <a:off x="1471953" y="4584496"/>
            <a:ext cx="2275479"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tx1">
                    <a:lumMod val="75000"/>
                    <a:lumOff val="25000"/>
                  </a:schemeClr>
                </a:solidFill>
                <a:latin typeface=""/>
                <a:ea typeface="思源黑体" panose="020B0500000000000000" pitchFamily="34" charset="-122"/>
                <a:cs typeface="+mn-ea"/>
                <a:sym typeface=""/>
              </a:rPr>
              <a:t>Personal</a:t>
            </a:r>
          </a:p>
          <a:p>
            <a:pPr algn="ctr"/>
            <a:r>
              <a:rPr lang="en-US" altLang="zh-CN" sz="2800" b="1" dirty="0">
                <a:solidFill>
                  <a:schemeClr val="tx1">
                    <a:lumMod val="75000"/>
                    <a:lumOff val="25000"/>
                  </a:schemeClr>
                </a:solidFill>
                <a:latin typeface=""/>
                <a:ea typeface="思源黑体" panose="020B0500000000000000" pitchFamily="34" charset="-122"/>
                <a:cs typeface="+mn-ea"/>
                <a:sym typeface=""/>
              </a:rPr>
              <a:t>profile</a:t>
            </a:r>
            <a:endParaRPr lang="zh-CN" altLang="en-US" sz="2800" b="1" dirty="0">
              <a:solidFill>
                <a:schemeClr val="tx1">
                  <a:lumMod val="75000"/>
                  <a:lumOff val="25000"/>
                </a:schemeClr>
              </a:solidFill>
              <a:latin typeface=""/>
              <a:ea typeface="思源黑体" panose="020B0500000000000000" pitchFamily="34" charset="-122"/>
              <a:cs typeface="+mn-ea"/>
              <a:sym typeface=""/>
            </a:endParaRPr>
          </a:p>
        </p:txBody>
      </p:sp>
      <p:sp>
        <p:nvSpPr>
          <p:cNvPr id="92" name="TextBox 41"/>
          <p:cNvSpPr txBox="1"/>
          <p:nvPr/>
        </p:nvSpPr>
        <p:spPr>
          <a:xfrm>
            <a:off x="8522814" y="4790937"/>
            <a:ext cx="2275479"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tx1">
                    <a:lumMod val="75000"/>
                    <a:lumOff val="25000"/>
                  </a:schemeClr>
                </a:solidFill>
                <a:latin typeface=""/>
                <a:ea typeface="思源黑体" panose="020B0500000000000000" pitchFamily="34" charset="-122"/>
                <a:cs typeface="+mn-ea"/>
                <a:sym typeface=""/>
              </a:rPr>
              <a:t>Work plan</a:t>
            </a:r>
            <a:endParaRPr lang="zh-CN" altLang="en-US" sz="2800" b="1" dirty="0">
              <a:solidFill>
                <a:schemeClr val="tx1">
                  <a:lumMod val="75000"/>
                  <a:lumOff val="25000"/>
                </a:schemeClr>
              </a:solidFill>
              <a:latin typeface=""/>
              <a:ea typeface="思源黑体" panose="020B0500000000000000" pitchFamily="34" charset="-122"/>
              <a:cs typeface="+mn-ea"/>
              <a:sym typeface=""/>
            </a:endParaRPr>
          </a:p>
        </p:txBody>
      </p:sp>
      <p:sp>
        <p:nvSpPr>
          <p:cNvPr id="90" name="TextBox 44"/>
          <p:cNvSpPr txBox="1"/>
          <p:nvPr/>
        </p:nvSpPr>
        <p:spPr>
          <a:xfrm>
            <a:off x="3837233" y="4584497"/>
            <a:ext cx="2275479"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tx1">
                    <a:lumMod val="75000"/>
                    <a:lumOff val="25000"/>
                  </a:schemeClr>
                </a:solidFill>
                <a:latin typeface=""/>
                <a:ea typeface="思源黑体" panose="020B0500000000000000" pitchFamily="34" charset="-122"/>
                <a:cs typeface="+mn-ea"/>
                <a:sym typeface=""/>
              </a:rPr>
              <a:t>Post</a:t>
            </a:r>
          </a:p>
          <a:p>
            <a:pPr algn="ctr"/>
            <a:r>
              <a:rPr lang="en-US" altLang="zh-CN" sz="2800" b="1" dirty="0">
                <a:solidFill>
                  <a:schemeClr val="tx1">
                    <a:lumMod val="75000"/>
                    <a:lumOff val="25000"/>
                  </a:schemeClr>
                </a:solidFill>
                <a:latin typeface=""/>
                <a:ea typeface="思源黑体" panose="020B0500000000000000" pitchFamily="34" charset="-122"/>
                <a:cs typeface="+mn-ea"/>
                <a:sym typeface=""/>
              </a:rPr>
              <a:t>cognition</a:t>
            </a:r>
            <a:endParaRPr lang="zh-CN" altLang="en-US" sz="2800" b="1" dirty="0">
              <a:solidFill>
                <a:schemeClr val="tx1">
                  <a:lumMod val="75000"/>
                  <a:lumOff val="25000"/>
                </a:schemeClr>
              </a:solidFill>
              <a:latin typeface=""/>
              <a:ea typeface="思源黑体" panose="020B0500000000000000" pitchFamily="34" charset="-122"/>
              <a:cs typeface="+mn-ea"/>
              <a:sym typeface=""/>
            </a:endParaRPr>
          </a:p>
        </p:txBody>
      </p:sp>
      <p:sp>
        <p:nvSpPr>
          <p:cNvPr id="56" name="矩形 55"/>
          <p:cNvSpPr/>
          <p:nvPr/>
        </p:nvSpPr>
        <p:spPr>
          <a:xfrm>
            <a:off x="1565983" y="1040154"/>
            <a:ext cx="4706599"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34085">
              <a:defRPr/>
            </a:pPr>
            <a:r>
              <a:rPr lang="en-US" altLang="zh-CN" sz="6000" b="1" kern="0" dirty="0">
                <a:solidFill>
                  <a:srgbClr val="2F5597"/>
                </a:solidFill>
                <a:latin typeface=""/>
                <a:ea typeface="思源黑体" panose="020B0500000000000000" pitchFamily="34" charset="-122"/>
                <a:cs typeface="+mn-ea"/>
                <a:sym typeface=""/>
              </a:rPr>
              <a:t>CONTENTS</a:t>
            </a:r>
          </a:p>
        </p:txBody>
      </p:sp>
      <p:grpSp>
        <p:nvGrpSpPr>
          <p:cNvPr id="58" name="组合 57"/>
          <p:cNvGrpSpPr/>
          <p:nvPr/>
        </p:nvGrpSpPr>
        <p:grpSpPr>
          <a:xfrm>
            <a:off x="4130908" y="2818006"/>
            <a:ext cx="1683942" cy="1683942"/>
            <a:chOff x="4261316" y="2886371"/>
            <a:chExt cx="1296000" cy="1296000"/>
          </a:xfrm>
        </p:grpSpPr>
        <p:sp>
          <p:nvSpPr>
            <p:cNvPr id="88" name="椭圆 87"/>
            <p:cNvSpPr/>
            <p:nvPr/>
          </p:nvSpPr>
          <p:spPr>
            <a:xfrm>
              <a:off x="4261316" y="2886371"/>
              <a:ext cx="1296000" cy="12960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89" name="Freeform 15"/>
            <p:cNvSpPr/>
            <p:nvPr/>
          </p:nvSpPr>
          <p:spPr bwMode="auto">
            <a:xfrm>
              <a:off x="4666080" y="3385294"/>
              <a:ext cx="486471" cy="355238"/>
            </a:xfrm>
            <a:custGeom>
              <a:avLst/>
              <a:gdLst>
                <a:gd name="T0" fmla="*/ 60 w 60"/>
                <a:gd name="T1" fmla="*/ 6 h 44"/>
                <a:gd name="T2" fmla="*/ 54 w 60"/>
                <a:gd name="T3" fmla="*/ 0 h 44"/>
                <a:gd name="T4" fmla="*/ 48 w 60"/>
                <a:gd name="T5" fmla="*/ 6 h 44"/>
                <a:gd name="T6" fmla="*/ 51 w 60"/>
                <a:gd name="T7" fmla="*/ 11 h 44"/>
                <a:gd name="T8" fmla="*/ 40 w 60"/>
                <a:gd name="T9" fmla="*/ 32 h 44"/>
                <a:gd name="T10" fmla="*/ 33 w 60"/>
                <a:gd name="T11" fmla="*/ 11 h 44"/>
                <a:gd name="T12" fmla="*/ 36 w 60"/>
                <a:gd name="T13" fmla="*/ 6 h 44"/>
                <a:gd name="T14" fmla="*/ 30 w 60"/>
                <a:gd name="T15" fmla="*/ 0 h 44"/>
                <a:gd name="T16" fmla="*/ 24 w 60"/>
                <a:gd name="T17" fmla="*/ 6 h 44"/>
                <a:gd name="T18" fmla="*/ 27 w 60"/>
                <a:gd name="T19" fmla="*/ 11 h 44"/>
                <a:gd name="T20" fmla="*/ 20 w 60"/>
                <a:gd name="T21" fmla="*/ 32 h 44"/>
                <a:gd name="T22" fmla="*/ 9 w 60"/>
                <a:gd name="T23" fmla="*/ 11 h 44"/>
                <a:gd name="T24" fmla="*/ 12 w 60"/>
                <a:gd name="T25" fmla="*/ 6 h 44"/>
                <a:gd name="T26" fmla="*/ 6 w 60"/>
                <a:gd name="T27" fmla="*/ 0 h 44"/>
                <a:gd name="T28" fmla="*/ 0 w 60"/>
                <a:gd name="T29" fmla="*/ 6 h 44"/>
                <a:gd name="T30" fmla="*/ 4 w 60"/>
                <a:gd name="T31" fmla="*/ 12 h 44"/>
                <a:gd name="T32" fmla="*/ 8 w 60"/>
                <a:gd name="T33" fmla="*/ 44 h 44"/>
                <a:gd name="T34" fmla="*/ 52 w 60"/>
                <a:gd name="T35" fmla="*/ 44 h 44"/>
                <a:gd name="T36" fmla="*/ 56 w 60"/>
                <a:gd name="T37" fmla="*/ 12 h 44"/>
                <a:gd name="T38" fmla="*/ 60 w 60"/>
                <a:gd name="T39"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44">
                  <a:moveTo>
                    <a:pt x="60" y="6"/>
                  </a:moveTo>
                  <a:cubicBezTo>
                    <a:pt x="60" y="3"/>
                    <a:pt x="57" y="0"/>
                    <a:pt x="54" y="0"/>
                  </a:cubicBezTo>
                  <a:cubicBezTo>
                    <a:pt x="51" y="0"/>
                    <a:pt x="48" y="3"/>
                    <a:pt x="48" y="6"/>
                  </a:cubicBezTo>
                  <a:cubicBezTo>
                    <a:pt x="48" y="8"/>
                    <a:pt x="49" y="10"/>
                    <a:pt x="51" y="11"/>
                  </a:cubicBezTo>
                  <a:cubicBezTo>
                    <a:pt x="40" y="32"/>
                    <a:pt x="40" y="32"/>
                    <a:pt x="40" y="32"/>
                  </a:cubicBezTo>
                  <a:cubicBezTo>
                    <a:pt x="33" y="11"/>
                    <a:pt x="33" y="11"/>
                    <a:pt x="33" y="11"/>
                  </a:cubicBezTo>
                  <a:cubicBezTo>
                    <a:pt x="35" y="10"/>
                    <a:pt x="36" y="8"/>
                    <a:pt x="36" y="6"/>
                  </a:cubicBezTo>
                  <a:cubicBezTo>
                    <a:pt x="36" y="3"/>
                    <a:pt x="33" y="0"/>
                    <a:pt x="30" y="0"/>
                  </a:cubicBezTo>
                  <a:cubicBezTo>
                    <a:pt x="27" y="0"/>
                    <a:pt x="24" y="3"/>
                    <a:pt x="24" y="6"/>
                  </a:cubicBezTo>
                  <a:cubicBezTo>
                    <a:pt x="24" y="8"/>
                    <a:pt x="25" y="10"/>
                    <a:pt x="27" y="11"/>
                  </a:cubicBezTo>
                  <a:cubicBezTo>
                    <a:pt x="20" y="32"/>
                    <a:pt x="20" y="32"/>
                    <a:pt x="20" y="32"/>
                  </a:cubicBezTo>
                  <a:cubicBezTo>
                    <a:pt x="9" y="11"/>
                    <a:pt x="9" y="11"/>
                    <a:pt x="9" y="11"/>
                  </a:cubicBezTo>
                  <a:cubicBezTo>
                    <a:pt x="11" y="10"/>
                    <a:pt x="12" y="8"/>
                    <a:pt x="12" y="6"/>
                  </a:cubicBezTo>
                  <a:cubicBezTo>
                    <a:pt x="12" y="3"/>
                    <a:pt x="9" y="0"/>
                    <a:pt x="6" y="0"/>
                  </a:cubicBezTo>
                  <a:cubicBezTo>
                    <a:pt x="3" y="0"/>
                    <a:pt x="0" y="3"/>
                    <a:pt x="0" y="6"/>
                  </a:cubicBezTo>
                  <a:cubicBezTo>
                    <a:pt x="0" y="9"/>
                    <a:pt x="2" y="11"/>
                    <a:pt x="4" y="12"/>
                  </a:cubicBezTo>
                  <a:cubicBezTo>
                    <a:pt x="8" y="44"/>
                    <a:pt x="8" y="44"/>
                    <a:pt x="8" y="44"/>
                  </a:cubicBezTo>
                  <a:cubicBezTo>
                    <a:pt x="52" y="44"/>
                    <a:pt x="52" y="44"/>
                    <a:pt x="52" y="44"/>
                  </a:cubicBezTo>
                  <a:cubicBezTo>
                    <a:pt x="56" y="12"/>
                    <a:pt x="56" y="12"/>
                    <a:pt x="56" y="12"/>
                  </a:cubicBezTo>
                  <a:cubicBezTo>
                    <a:pt x="58" y="11"/>
                    <a:pt x="60" y="9"/>
                    <a:pt x="60" y="6"/>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grpSp>
      <p:grpSp>
        <p:nvGrpSpPr>
          <p:cNvPr id="59" name="组合 58"/>
          <p:cNvGrpSpPr/>
          <p:nvPr/>
        </p:nvGrpSpPr>
        <p:grpSpPr>
          <a:xfrm>
            <a:off x="6370827" y="2818006"/>
            <a:ext cx="1683942" cy="1683942"/>
            <a:chOff x="6208418" y="2886371"/>
            <a:chExt cx="1296000" cy="1296000"/>
          </a:xfrm>
        </p:grpSpPr>
        <p:sp>
          <p:nvSpPr>
            <p:cNvPr id="86" name="椭圆 85"/>
            <p:cNvSpPr/>
            <p:nvPr/>
          </p:nvSpPr>
          <p:spPr>
            <a:xfrm>
              <a:off x="6208418" y="2886371"/>
              <a:ext cx="1296000" cy="12960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87" name="Freeform 21"/>
            <p:cNvSpPr/>
            <p:nvPr/>
          </p:nvSpPr>
          <p:spPr bwMode="auto">
            <a:xfrm>
              <a:off x="6596212" y="3308800"/>
              <a:ext cx="520412" cy="479684"/>
            </a:xfrm>
            <a:custGeom>
              <a:avLst/>
              <a:gdLst>
                <a:gd name="T0" fmla="*/ 112 w 230"/>
                <a:gd name="T1" fmla="*/ 0 h 212"/>
                <a:gd name="T2" fmla="*/ 144 w 230"/>
                <a:gd name="T3" fmla="*/ 82 h 212"/>
                <a:gd name="T4" fmla="*/ 230 w 230"/>
                <a:gd name="T5" fmla="*/ 82 h 212"/>
                <a:gd name="T6" fmla="*/ 155 w 230"/>
                <a:gd name="T7" fmla="*/ 133 h 212"/>
                <a:gd name="T8" fmla="*/ 187 w 230"/>
                <a:gd name="T9" fmla="*/ 212 h 212"/>
                <a:gd name="T10" fmla="*/ 112 w 230"/>
                <a:gd name="T11" fmla="*/ 165 h 212"/>
                <a:gd name="T12" fmla="*/ 43 w 230"/>
                <a:gd name="T13" fmla="*/ 212 h 212"/>
                <a:gd name="T14" fmla="*/ 68 w 230"/>
                <a:gd name="T15" fmla="*/ 133 h 212"/>
                <a:gd name="T16" fmla="*/ 0 w 230"/>
                <a:gd name="T17" fmla="*/ 82 h 212"/>
                <a:gd name="T18" fmla="*/ 86 w 230"/>
                <a:gd name="T19" fmla="*/ 82 h 212"/>
                <a:gd name="T20" fmla="*/ 112 w 230"/>
                <a:gd name="T21"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12">
                  <a:moveTo>
                    <a:pt x="112" y="0"/>
                  </a:moveTo>
                  <a:lnTo>
                    <a:pt x="144" y="82"/>
                  </a:lnTo>
                  <a:lnTo>
                    <a:pt x="230" y="82"/>
                  </a:lnTo>
                  <a:lnTo>
                    <a:pt x="155" y="133"/>
                  </a:lnTo>
                  <a:lnTo>
                    <a:pt x="187" y="212"/>
                  </a:lnTo>
                  <a:lnTo>
                    <a:pt x="112" y="165"/>
                  </a:lnTo>
                  <a:lnTo>
                    <a:pt x="43" y="212"/>
                  </a:lnTo>
                  <a:lnTo>
                    <a:pt x="68" y="133"/>
                  </a:lnTo>
                  <a:lnTo>
                    <a:pt x="0" y="82"/>
                  </a:lnTo>
                  <a:lnTo>
                    <a:pt x="86" y="82"/>
                  </a:lnTo>
                  <a:lnTo>
                    <a:pt x="112" y="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sym typeface=""/>
              </a:endParaRPr>
            </a:p>
          </p:txBody>
        </p:sp>
      </p:grpSp>
      <p:grpSp>
        <p:nvGrpSpPr>
          <p:cNvPr id="61" name="组合 60"/>
          <p:cNvGrpSpPr/>
          <p:nvPr/>
        </p:nvGrpSpPr>
        <p:grpSpPr>
          <a:xfrm>
            <a:off x="1780326" y="2818006"/>
            <a:ext cx="1683942" cy="1683942"/>
            <a:chOff x="2356795" y="2886371"/>
            <a:chExt cx="1296000" cy="1296000"/>
          </a:xfrm>
        </p:grpSpPr>
        <p:sp>
          <p:nvSpPr>
            <p:cNvPr id="69" name="椭圆 68"/>
            <p:cNvSpPr/>
            <p:nvPr/>
          </p:nvSpPr>
          <p:spPr>
            <a:xfrm>
              <a:off x="2356795" y="2886371"/>
              <a:ext cx="1296000" cy="12960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grpSp>
          <p:nvGrpSpPr>
            <p:cNvPr id="71" name="Group 19"/>
            <p:cNvGrpSpPr/>
            <p:nvPr/>
          </p:nvGrpSpPr>
          <p:grpSpPr>
            <a:xfrm>
              <a:off x="2729202" y="3337351"/>
              <a:ext cx="551242" cy="394076"/>
              <a:chOff x="9902825" y="4503738"/>
              <a:chExt cx="365125" cy="250825"/>
            </a:xfrm>
            <a:solidFill>
              <a:schemeClr val="bg1"/>
            </a:solidFill>
          </p:grpSpPr>
          <p:sp>
            <p:nvSpPr>
              <p:cNvPr id="72" name="Freeform 119"/>
              <p:cNvSpPr/>
              <p:nvPr/>
            </p:nvSpPr>
            <p:spPr bwMode="auto">
              <a:xfrm>
                <a:off x="9948863" y="4549776"/>
                <a:ext cx="107950" cy="95250"/>
              </a:xfrm>
              <a:custGeom>
                <a:avLst/>
                <a:gdLst>
                  <a:gd name="T0" fmla="*/ 18 w 19"/>
                  <a:gd name="T1" fmla="*/ 17 h 17"/>
                  <a:gd name="T2" fmla="*/ 18 w 19"/>
                  <a:gd name="T3" fmla="*/ 14 h 17"/>
                  <a:gd name="T4" fmla="*/ 14 w 19"/>
                  <a:gd name="T5" fmla="*/ 12 h 17"/>
                  <a:gd name="T6" fmla="*/ 12 w 19"/>
                  <a:gd name="T7" fmla="*/ 11 h 17"/>
                  <a:gd name="T8" fmla="*/ 12 w 19"/>
                  <a:gd name="T9" fmla="*/ 9 h 17"/>
                  <a:gd name="T10" fmla="*/ 12 w 19"/>
                  <a:gd name="T11" fmla="*/ 7 h 17"/>
                  <a:gd name="T12" fmla="*/ 13 w 19"/>
                  <a:gd name="T13" fmla="*/ 6 h 17"/>
                  <a:gd name="T14" fmla="*/ 13 w 19"/>
                  <a:gd name="T15" fmla="*/ 5 h 17"/>
                  <a:gd name="T16" fmla="*/ 13 w 19"/>
                  <a:gd name="T17" fmla="*/ 3 h 17"/>
                  <a:gd name="T18" fmla="*/ 9 w 19"/>
                  <a:gd name="T19" fmla="*/ 0 h 17"/>
                  <a:gd name="T20" fmla="*/ 6 w 19"/>
                  <a:gd name="T21" fmla="*/ 3 h 17"/>
                  <a:gd name="T22" fmla="*/ 6 w 19"/>
                  <a:gd name="T23" fmla="*/ 5 h 17"/>
                  <a:gd name="T24" fmla="*/ 5 w 19"/>
                  <a:gd name="T25" fmla="*/ 6 h 17"/>
                  <a:gd name="T26" fmla="*/ 6 w 19"/>
                  <a:gd name="T27" fmla="*/ 7 h 17"/>
                  <a:gd name="T28" fmla="*/ 7 w 19"/>
                  <a:gd name="T29" fmla="*/ 9 h 17"/>
                  <a:gd name="T30" fmla="*/ 7 w 19"/>
                  <a:gd name="T31" fmla="*/ 11 h 17"/>
                  <a:gd name="T32" fmla="*/ 5 w 19"/>
                  <a:gd name="T33" fmla="*/ 12 h 17"/>
                  <a:gd name="T34" fmla="*/ 0 w 19"/>
                  <a:gd name="T35" fmla="*/ 14 h 17"/>
                  <a:gd name="T36" fmla="*/ 0 w 19"/>
                  <a:gd name="T37" fmla="*/ 17 h 17"/>
                  <a:gd name="T38" fmla="*/ 18 w 19"/>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8" y="17"/>
                    </a:moveTo>
                    <a:cubicBezTo>
                      <a:pt x="18" y="17"/>
                      <a:pt x="19" y="15"/>
                      <a:pt x="18" y="14"/>
                    </a:cubicBezTo>
                    <a:cubicBezTo>
                      <a:pt x="18" y="14"/>
                      <a:pt x="16" y="13"/>
                      <a:pt x="14" y="12"/>
                    </a:cubicBezTo>
                    <a:cubicBezTo>
                      <a:pt x="12" y="11"/>
                      <a:pt x="12" y="11"/>
                      <a:pt x="12" y="11"/>
                    </a:cubicBezTo>
                    <a:cubicBezTo>
                      <a:pt x="12" y="9"/>
                      <a:pt x="12" y="9"/>
                      <a:pt x="12" y="9"/>
                    </a:cubicBezTo>
                    <a:cubicBezTo>
                      <a:pt x="12" y="9"/>
                      <a:pt x="12" y="9"/>
                      <a:pt x="12" y="7"/>
                    </a:cubicBezTo>
                    <a:cubicBezTo>
                      <a:pt x="13" y="7"/>
                      <a:pt x="13" y="7"/>
                      <a:pt x="13" y="6"/>
                    </a:cubicBezTo>
                    <a:cubicBezTo>
                      <a:pt x="13" y="6"/>
                      <a:pt x="13" y="5"/>
                      <a:pt x="13" y="5"/>
                    </a:cubicBezTo>
                    <a:cubicBezTo>
                      <a:pt x="13" y="4"/>
                      <a:pt x="13" y="3"/>
                      <a:pt x="13" y="3"/>
                    </a:cubicBezTo>
                    <a:cubicBezTo>
                      <a:pt x="13" y="1"/>
                      <a:pt x="11" y="0"/>
                      <a:pt x="9" y="0"/>
                    </a:cubicBezTo>
                    <a:cubicBezTo>
                      <a:pt x="7" y="0"/>
                      <a:pt x="6" y="1"/>
                      <a:pt x="6" y="3"/>
                    </a:cubicBezTo>
                    <a:cubicBezTo>
                      <a:pt x="6" y="3"/>
                      <a:pt x="6" y="4"/>
                      <a:pt x="6" y="5"/>
                    </a:cubicBezTo>
                    <a:cubicBezTo>
                      <a:pt x="5" y="5"/>
                      <a:pt x="5" y="6"/>
                      <a:pt x="5" y="6"/>
                    </a:cubicBezTo>
                    <a:cubicBezTo>
                      <a:pt x="5" y="7"/>
                      <a:pt x="6" y="7"/>
                      <a:pt x="6" y="7"/>
                    </a:cubicBezTo>
                    <a:cubicBezTo>
                      <a:pt x="6" y="9"/>
                      <a:pt x="7" y="9"/>
                      <a:pt x="7" y="9"/>
                    </a:cubicBezTo>
                    <a:cubicBezTo>
                      <a:pt x="7" y="11"/>
                      <a:pt x="7" y="11"/>
                      <a:pt x="7" y="11"/>
                    </a:cubicBezTo>
                    <a:cubicBezTo>
                      <a:pt x="7" y="11"/>
                      <a:pt x="6" y="11"/>
                      <a:pt x="5" y="12"/>
                    </a:cubicBezTo>
                    <a:cubicBezTo>
                      <a:pt x="3" y="13"/>
                      <a:pt x="1" y="14"/>
                      <a:pt x="0" y="14"/>
                    </a:cubicBezTo>
                    <a:cubicBezTo>
                      <a:pt x="0" y="15"/>
                      <a:pt x="0" y="17"/>
                      <a:pt x="0" y="17"/>
                    </a:cubicBezTo>
                    <a:lnTo>
                      <a:pt x="1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cs typeface="+mn-ea"/>
                  <a:sym typeface=""/>
                </a:endParaRPr>
              </a:p>
            </p:txBody>
          </p:sp>
          <p:sp>
            <p:nvSpPr>
              <p:cNvPr id="73" name="Rectangle 120"/>
              <p:cNvSpPr>
                <a:spLocks noChangeArrowheads="1"/>
              </p:cNvSpPr>
              <p:nvPr/>
            </p:nvSpPr>
            <p:spPr bwMode="auto">
              <a:xfrm>
                <a:off x="10085388" y="4549776"/>
                <a:ext cx="90487"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cs typeface="+mn-ea"/>
                  <a:sym typeface=""/>
                </a:endParaRPr>
              </a:p>
            </p:txBody>
          </p:sp>
          <p:sp>
            <p:nvSpPr>
              <p:cNvPr id="76" name="Rectangle 121"/>
              <p:cNvSpPr>
                <a:spLocks noChangeArrowheads="1"/>
              </p:cNvSpPr>
              <p:nvPr/>
            </p:nvSpPr>
            <p:spPr bwMode="auto">
              <a:xfrm>
                <a:off x="10085388" y="4594226"/>
                <a:ext cx="1365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cs typeface="+mn-ea"/>
                  <a:sym typeface=""/>
                </a:endParaRPr>
              </a:p>
            </p:txBody>
          </p:sp>
          <p:sp>
            <p:nvSpPr>
              <p:cNvPr id="77" name="Rectangle 122"/>
              <p:cNvSpPr>
                <a:spLocks noChangeArrowheads="1"/>
              </p:cNvSpPr>
              <p:nvPr/>
            </p:nvSpPr>
            <p:spPr bwMode="auto">
              <a:xfrm>
                <a:off x="10085388" y="4640263"/>
                <a:ext cx="1143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cs typeface="+mn-ea"/>
                  <a:sym typeface=""/>
                </a:endParaRPr>
              </a:p>
            </p:txBody>
          </p:sp>
          <p:sp>
            <p:nvSpPr>
              <p:cNvPr id="78" name="Freeform 123"/>
              <p:cNvSpPr>
                <a:spLocks noEditPoints="1"/>
              </p:cNvSpPr>
              <p:nvPr/>
            </p:nvSpPr>
            <p:spPr bwMode="auto">
              <a:xfrm>
                <a:off x="9902825" y="4503738"/>
                <a:ext cx="365125" cy="250825"/>
              </a:xfrm>
              <a:custGeom>
                <a:avLst/>
                <a:gdLst>
                  <a:gd name="T0" fmla="*/ 0 w 64"/>
                  <a:gd name="T1" fmla="*/ 0 h 44"/>
                  <a:gd name="T2" fmla="*/ 0 w 64"/>
                  <a:gd name="T3" fmla="*/ 44 h 44"/>
                  <a:gd name="T4" fmla="*/ 64 w 64"/>
                  <a:gd name="T5" fmla="*/ 44 h 44"/>
                  <a:gd name="T6" fmla="*/ 64 w 64"/>
                  <a:gd name="T7" fmla="*/ 0 h 44"/>
                  <a:gd name="T8" fmla="*/ 0 w 64"/>
                  <a:gd name="T9" fmla="*/ 0 h 44"/>
                  <a:gd name="T10" fmla="*/ 60 w 64"/>
                  <a:gd name="T11" fmla="*/ 40 h 44"/>
                  <a:gd name="T12" fmla="*/ 52 w 64"/>
                  <a:gd name="T13" fmla="*/ 40 h 44"/>
                  <a:gd name="T14" fmla="*/ 52 w 64"/>
                  <a:gd name="T15" fmla="*/ 38 h 44"/>
                  <a:gd name="T16" fmla="*/ 46 w 64"/>
                  <a:gd name="T17" fmla="*/ 32 h 44"/>
                  <a:gd name="T18" fmla="*/ 40 w 64"/>
                  <a:gd name="T19" fmla="*/ 38 h 44"/>
                  <a:gd name="T20" fmla="*/ 40 w 64"/>
                  <a:gd name="T21" fmla="*/ 40 h 44"/>
                  <a:gd name="T22" fmla="*/ 24 w 64"/>
                  <a:gd name="T23" fmla="*/ 40 h 44"/>
                  <a:gd name="T24" fmla="*/ 24 w 64"/>
                  <a:gd name="T25" fmla="*/ 38 h 44"/>
                  <a:gd name="T26" fmla="*/ 18 w 64"/>
                  <a:gd name="T27" fmla="*/ 32 h 44"/>
                  <a:gd name="T28" fmla="*/ 12 w 64"/>
                  <a:gd name="T29" fmla="*/ 38 h 44"/>
                  <a:gd name="T30" fmla="*/ 12 w 64"/>
                  <a:gd name="T31" fmla="*/ 40 h 44"/>
                  <a:gd name="T32" fmla="*/ 4 w 64"/>
                  <a:gd name="T33" fmla="*/ 40 h 44"/>
                  <a:gd name="T34" fmla="*/ 4 w 64"/>
                  <a:gd name="T35" fmla="*/ 4 h 44"/>
                  <a:gd name="T36" fmla="*/ 60 w 64"/>
                  <a:gd name="T37" fmla="*/ 4 h 44"/>
                  <a:gd name="T38" fmla="*/ 60 w 64"/>
                  <a:gd name="T39"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4">
                    <a:moveTo>
                      <a:pt x="0" y="0"/>
                    </a:moveTo>
                    <a:cubicBezTo>
                      <a:pt x="0" y="44"/>
                      <a:pt x="0" y="44"/>
                      <a:pt x="0" y="44"/>
                    </a:cubicBezTo>
                    <a:cubicBezTo>
                      <a:pt x="64" y="44"/>
                      <a:pt x="64" y="44"/>
                      <a:pt x="64" y="44"/>
                    </a:cubicBezTo>
                    <a:cubicBezTo>
                      <a:pt x="64" y="0"/>
                      <a:pt x="64" y="0"/>
                      <a:pt x="64" y="0"/>
                    </a:cubicBezTo>
                    <a:lnTo>
                      <a:pt x="0" y="0"/>
                    </a:lnTo>
                    <a:close/>
                    <a:moveTo>
                      <a:pt x="60" y="40"/>
                    </a:moveTo>
                    <a:cubicBezTo>
                      <a:pt x="52" y="40"/>
                      <a:pt x="52" y="40"/>
                      <a:pt x="52" y="40"/>
                    </a:cubicBezTo>
                    <a:cubicBezTo>
                      <a:pt x="52" y="39"/>
                      <a:pt x="52" y="39"/>
                      <a:pt x="52" y="38"/>
                    </a:cubicBezTo>
                    <a:cubicBezTo>
                      <a:pt x="52" y="35"/>
                      <a:pt x="49" y="32"/>
                      <a:pt x="46" y="32"/>
                    </a:cubicBezTo>
                    <a:cubicBezTo>
                      <a:pt x="43" y="32"/>
                      <a:pt x="40" y="35"/>
                      <a:pt x="40" y="38"/>
                    </a:cubicBezTo>
                    <a:cubicBezTo>
                      <a:pt x="40" y="39"/>
                      <a:pt x="40" y="39"/>
                      <a:pt x="40" y="40"/>
                    </a:cubicBezTo>
                    <a:cubicBezTo>
                      <a:pt x="24" y="40"/>
                      <a:pt x="24" y="40"/>
                      <a:pt x="24" y="40"/>
                    </a:cubicBezTo>
                    <a:cubicBezTo>
                      <a:pt x="24" y="39"/>
                      <a:pt x="24" y="39"/>
                      <a:pt x="24" y="38"/>
                    </a:cubicBezTo>
                    <a:cubicBezTo>
                      <a:pt x="24" y="35"/>
                      <a:pt x="21" y="32"/>
                      <a:pt x="18" y="32"/>
                    </a:cubicBezTo>
                    <a:cubicBezTo>
                      <a:pt x="15" y="32"/>
                      <a:pt x="12" y="35"/>
                      <a:pt x="12" y="38"/>
                    </a:cubicBezTo>
                    <a:cubicBezTo>
                      <a:pt x="12" y="39"/>
                      <a:pt x="12" y="39"/>
                      <a:pt x="12" y="40"/>
                    </a:cubicBezTo>
                    <a:cubicBezTo>
                      <a:pt x="4" y="40"/>
                      <a:pt x="4" y="40"/>
                      <a:pt x="4" y="40"/>
                    </a:cubicBezTo>
                    <a:cubicBezTo>
                      <a:pt x="4" y="4"/>
                      <a:pt x="4" y="4"/>
                      <a:pt x="4" y="4"/>
                    </a:cubicBezTo>
                    <a:cubicBezTo>
                      <a:pt x="60" y="4"/>
                      <a:pt x="60" y="4"/>
                      <a:pt x="60" y="4"/>
                    </a:cubicBezTo>
                    <a:lnTo>
                      <a:pt x="6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tx1">
                      <a:lumMod val="75000"/>
                      <a:lumOff val="25000"/>
                    </a:schemeClr>
                  </a:solidFill>
                  <a:latin typeface=""/>
                  <a:ea typeface="思源黑体" panose="020B0500000000000000" pitchFamily="34" charset="-122"/>
                  <a:cs typeface="+mn-ea"/>
                  <a:sym typeface=""/>
                </a:endParaRPr>
              </a:p>
            </p:txBody>
          </p:sp>
        </p:grpSp>
      </p:grpSp>
      <p:grpSp>
        <p:nvGrpSpPr>
          <p:cNvPr id="2" name="组合 1"/>
          <p:cNvGrpSpPr/>
          <p:nvPr/>
        </p:nvGrpSpPr>
        <p:grpSpPr>
          <a:xfrm>
            <a:off x="8808238" y="2818006"/>
            <a:ext cx="1683942" cy="1683942"/>
            <a:chOff x="8808238" y="2818006"/>
            <a:chExt cx="1683942" cy="1683942"/>
          </a:xfrm>
        </p:grpSpPr>
        <p:sp>
          <p:nvSpPr>
            <p:cNvPr id="79" name="椭圆 78"/>
            <p:cNvSpPr/>
            <p:nvPr/>
          </p:nvSpPr>
          <p:spPr>
            <a:xfrm>
              <a:off x="8808238" y="2818006"/>
              <a:ext cx="1683942" cy="1683942"/>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grpSp>
          <p:nvGrpSpPr>
            <p:cNvPr id="101" name="Group 79"/>
            <p:cNvGrpSpPr/>
            <p:nvPr/>
          </p:nvGrpSpPr>
          <p:grpSpPr>
            <a:xfrm>
              <a:off x="9409703" y="3452301"/>
              <a:ext cx="481012" cy="452438"/>
              <a:chOff x="8106304" y="3879322"/>
              <a:chExt cx="481012" cy="452438"/>
            </a:xfrm>
            <a:solidFill>
              <a:schemeClr val="bg1"/>
            </a:solidFill>
          </p:grpSpPr>
          <p:sp>
            <p:nvSpPr>
              <p:cNvPr id="102" name="1"/>
              <p:cNvSpPr>
                <a:spLocks noEditPoints="1"/>
              </p:cNvSpPr>
              <p:nvPr/>
            </p:nvSpPr>
            <p:spPr bwMode="auto">
              <a:xfrm>
                <a:off x="8166629" y="3939647"/>
                <a:ext cx="361950" cy="241300"/>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
                  <a:ea typeface="思源黑体" panose="020B0500000000000000" pitchFamily="34" charset="-122"/>
                  <a:sym typeface=""/>
                </a:endParaRPr>
              </a:p>
            </p:txBody>
          </p:sp>
          <p:sp>
            <p:nvSpPr>
              <p:cNvPr id="103" name="1"/>
              <p:cNvSpPr>
                <a:spLocks noEditPoints="1"/>
              </p:cNvSpPr>
              <p:nvPr/>
            </p:nvSpPr>
            <p:spPr bwMode="auto">
              <a:xfrm>
                <a:off x="8106304" y="3879322"/>
                <a:ext cx="481012" cy="452438"/>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latin typeface=""/>
                  <a:ea typeface="思源黑体" panose="020B0500000000000000" pitchFamily="34" charset="-122"/>
                  <a:sym typeface=""/>
                </a:endParaRPr>
              </a:p>
            </p:txBody>
          </p:sp>
        </p:grpSp>
      </p:grpSp>
    </p:spTree>
    <p:extLst>
      <p:ext uri="{BB962C8B-B14F-4D97-AF65-F5344CB8AC3E}">
        <p14:creationId xmlns:p14="http://schemas.microsoft.com/office/powerpoint/2010/main" val="302042567"/>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2" presetClass="entr" presetSubtype="8"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0-#ppt_w/2"/>
                                          </p:val>
                                        </p:tav>
                                        <p:tav tm="100000">
                                          <p:val>
                                            <p:strVal val="#ppt_x"/>
                                          </p:val>
                                        </p:tav>
                                      </p:tavLst>
                                    </p:anim>
                                    <p:anim calcmode="lin" valueType="num">
                                      <p:cBhvr additive="base">
                                        <p:cTn id="20" dur="5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3071" y="1552575"/>
            <a:ext cx="4793471" cy="2502440"/>
          </a:xfrm>
          <a:prstGeom prst="rect">
            <a:avLst/>
          </a:prstGeom>
          <a:solidFill>
            <a:srgbClr val="FA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8" name="矩形 17"/>
          <p:cNvSpPr/>
          <p:nvPr/>
        </p:nvSpPr>
        <p:spPr>
          <a:xfrm>
            <a:off x="6392635" y="1552575"/>
            <a:ext cx="4793471" cy="2502440"/>
          </a:xfrm>
          <a:prstGeom prst="rect">
            <a:avLst/>
          </a:prstGeom>
          <a:solidFill>
            <a:srgbClr val="FA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31" name="文本框 99"/>
          <p:cNvSpPr txBox="1"/>
          <p:nvPr/>
        </p:nvSpPr>
        <p:spPr bwMode="auto">
          <a:xfrm>
            <a:off x="1472566" y="2592072"/>
            <a:ext cx="4073557" cy="1443152"/>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200">
                <a:solidFill>
                  <a:prstClr val="black">
                    <a:lumMod val="75000"/>
                    <a:lumOff val="25000"/>
                  </a:prstClr>
                </a:solidFill>
                <a:latin typeface="微软雅黑"/>
              </a:defRPr>
            </a:lvl1pPr>
          </a:lstStyle>
          <a:p>
            <a:r>
              <a:rPr lang="en-US" altLang="zh-CN"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a:t>
            </a:r>
            <a:r>
              <a:rPr lang="en-US" altLang="zh-CN" dirty="0" err="1">
                <a:solidFill>
                  <a:schemeClr val="tx1">
                    <a:lumMod val="75000"/>
                    <a:lumOff val="25000"/>
                  </a:schemeClr>
                </a:solidFill>
                <a:latin typeface=""/>
                <a:ea typeface="思源黑体" panose="020B0500000000000000" pitchFamily="34" charset="-122"/>
                <a:sym typeface=""/>
              </a:rPr>
              <a:t>content.The</a:t>
            </a:r>
            <a:r>
              <a:rPr lang="en-US" altLang="zh-CN" dirty="0">
                <a:solidFill>
                  <a:schemeClr val="tx1">
                    <a:lumMod val="75000"/>
                    <a:lumOff val="25000"/>
                  </a:schemeClr>
                </a:solidFill>
                <a:latin typeface=""/>
                <a:ea typeface="思源黑体" panose="020B0500000000000000" pitchFamily="34" charset="-122"/>
                <a:sym typeface=""/>
              </a:rPr>
              <a:t> specific things done at this stage are displayed here, and can be abbreviated appropriately according to the content.</a:t>
            </a:r>
            <a:endParaRPr lang="zh-CN" altLang="en-US" dirty="0">
              <a:solidFill>
                <a:schemeClr val="tx1">
                  <a:lumMod val="75000"/>
                  <a:lumOff val="25000"/>
                </a:schemeClr>
              </a:solidFill>
              <a:latin typeface=""/>
              <a:ea typeface="思源黑体" panose="020B0500000000000000" pitchFamily="34" charset="-122"/>
              <a:sym typeface=""/>
            </a:endParaRPr>
          </a:p>
        </p:txBody>
      </p:sp>
      <p:sp>
        <p:nvSpPr>
          <p:cNvPr id="232" name="文本框 99"/>
          <p:cNvSpPr txBox="1"/>
          <p:nvPr/>
        </p:nvSpPr>
        <p:spPr bwMode="auto">
          <a:xfrm>
            <a:off x="6654166" y="2592072"/>
            <a:ext cx="4074254" cy="1443152"/>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200">
                <a:solidFill>
                  <a:prstClr val="black">
                    <a:lumMod val="75000"/>
                    <a:lumOff val="25000"/>
                  </a:prstClr>
                </a:solidFill>
                <a:latin typeface="微软雅黑"/>
              </a:defRPr>
            </a:lvl1pPr>
          </a:lstStyle>
          <a:p>
            <a:r>
              <a:rPr lang="en-US" altLang="zh-CN"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a:t>
            </a:r>
            <a:r>
              <a:rPr lang="en-US" altLang="zh-CN" dirty="0" err="1">
                <a:solidFill>
                  <a:schemeClr val="tx1">
                    <a:lumMod val="75000"/>
                    <a:lumOff val="25000"/>
                  </a:schemeClr>
                </a:solidFill>
                <a:latin typeface=""/>
                <a:ea typeface="思源黑体" panose="020B0500000000000000" pitchFamily="34" charset="-122"/>
                <a:sym typeface=""/>
              </a:rPr>
              <a:t>content.The</a:t>
            </a:r>
            <a:r>
              <a:rPr lang="en-US" altLang="zh-CN" dirty="0">
                <a:solidFill>
                  <a:schemeClr val="tx1">
                    <a:lumMod val="75000"/>
                    <a:lumOff val="25000"/>
                  </a:schemeClr>
                </a:solidFill>
                <a:latin typeface=""/>
                <a:ea typeface="思源黑体" panose="020B0500000000000000" pitchFamily="34" charset="-122"/>
                <a:sym typeface=""/>
              </a:rPr>
              <a:t> specific things done at this stage are displayed here, and can be abbreviated appropriately according to the content.</a:t>
            </a:r>
            <a:endParaRPr lang="zh-CN" altLang="en-US" dirty="0">
              <a:solidFill>
                <a:schemeClr val="tx1">
                  <a:lumMod val="75000"/>
                  <a:lumOff val="25000"/>
                </a:schemeClr>
              </a:solidFill>
              <a:latin typeface=""/>
              <a:ea typeface="思源黑体" panose="020B0500000000000000" pitchFamily="34" charset="-122"/>
              <a:sym typeface=""/>
            </a:endParaRPr>
          </a:p>
        </p:txBody>
      </p:sp>
      <p:pic>
        <p:nvPicPr>
          <p:cNvPr id="233" name="图片 23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3071" y="4171981"/>
            <a:ext cx="4793471" cy="1906335"/>
          </a:xfrm>
          <a:prstGeom prst="rect">
            <a:avLst/>
          </a:prstGeom>
        </p:spPr>
      </p:pic>
      <p:pic>
        <p:nvPicPr>
          <p:cNvPr id="234" name="图片 23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92636" y="4171981"/>
            <a:ext cx="4793471" cy="1906335"/>
          </a:xfrm>
          <a:prstGeom prst="rect">
            <a:avLst/>
          </a:prstGeom>
        </p:spPr>
      </p:pic>
      <p:sp>
        <p:nvSpPr>
          <p:cNvPr id="235" name="平行四边形 234"/>
          <p:cNvSpPr/>
          <p:nvPr/>
        </p:nvSpPr>
        <p:spPr>
          <a:xfrm>
            <a:off x="2019300" y="1900577"/>
            <a:ext cx="676123" cy="504170"/>
          </a:xfrm>
          <a:prstGeom prst="parallelogram">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
                <a:ea typeface="思源黑体" panose="020B0500000000000000" pitchFamily="34" charset="-122"/>
                <a:sym typeface=""/>
              </a:rPr>
              <a:t>1</a:t>
            </a:r>
            <a:endParaRPr lang="zh-CN" altLang="en-US" sz="2400" b="1" dirty="0">
              <a:latin typeface=""/>
              <a:ea typeface="思源黑体" panose="020B0500000000000000" pitchFamily="34" charset="-122"/>
              <a:sym typeface=""/>
            </a:endParaRPr>
          </a:p>
        </p:txBody>
      </p:sp>
      <p:sp>
        <p:nvSpPr>
          <p:cNvPr id="236" name="平行四边形 235"/>
          <p:cNvSpPr/>
          <p:nvPr/>
        </p:nvSpPr>
        <p:spPr>
          <a:xfrm>
            <a:off x="2651091" y="1910102"/>
            <a:ext cx="3125451" cy="504170"/>
          </a:xfrm>
          <a:prstGeom prst="parallelogram">
            <a:avLst/>
          </a:prstGeom>
          <a:solidFill>
            <a:srgbClr val="E3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lumMod val="75000"/>
                    <a:lumOff val="25000"/>
                  </a:schemeClr>
                </a:solidFill>
                <a:latin typeface=""/>
                <a:ea typeface="思源黑体" panose="020B0500000000000000" pitchFamily="34" charset="-122"/>
                <a:sym typeface=""/>
              </a:rPr>
              <a:t>Long-term goal</a:t>
            </a:r>
            <a:endParaRPr lang="zh-CN" altLang="en-US" sz="2400" b="1" dirty="0">
              <a:solidFill>
                <a:schemeClr val="tx1">
                  <a:lumMod val="75000"/>
                  <a:lumOff val="25000"/>
                </a:schemeClr>
              </a:solidFill>
              <a:latin typeface=""/>
              <a:ea typeface="思源黑体" panose="020B0500000000000000" pitchFamily="34" charset="-122"/>
              <a:sym typeface=""/>
            </a:endParaRPr>
          </a:p>
        </p:txBody>
      </p:sp>
      <p:sp>
        <p:nvSpPr>
          <p:cNvPr id="237" name="平行四边形 236"/>
          <p:cNvSpPr/>
          <p:nvPr/>
        </p:nvSpPr>
        <p:spPr>
          <a:xfrm>
            <a:off x="7263617" y="1910102"/>
            <a:ext cx="676123" cy="504170"/>
          </a:xfrm>
          <a:prstGeom prst="parallelogram">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
                <a:ea typeface="思源黑体" panose="020B0500000000000000" pitchFamily="34" charset="-122"/>
                <a:sym typeface=""/>
              </a:rPr>
              <a:t>2</a:t>
            </a:r>
            <a:endParaRPr lang="zh-CN" altLang="en-US" sz="2400" b="1" dirty="0">
              <a:latin typeface=""/>
              <a:ea typeface="思源黑体" panose="020B0500000000000000" pitchFamily="34" charset="-122"/>
              <a:sym typeface=""/>
            </a:endParaRPr>
          </a:p>
        </p:txBody>
      </p:sp>
      <p:sp>
        <p:nvSpPr>
          <p:cNvPr id="238" name="平行四边形 237"/>
          <p:cNvSpPr/>
          <p:nvPr/>
        </p:nvSpPr>
        <p:spPr>
          <a:xfrm>
            <a:off x="7895408" y="1919627"/>
            <a:ext cx="2933701" cy="504170"/>
          </a:xfrm>
          <a:prstGeom prst="parallelogram">
            <a:avLst/>
          </a:prstGeom>
          <a:solidFill>
            <a:srgbClr val="E3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lumMod val="75000"/>
                    <a:lumOff val="25000"/>
                  </a:schemeClr>
                </a:solidFill>
                <a:latin typeface=""/>
                <a:ea typeface="思源黑体" panose="020B0500000000000000" pitchFamily="34" charset="-122"/>
                <a:sym typeface=""/>
              </a:rPr>
              <a:t>Team building</a:t>
            </a:r>
            <a:endParaRPr lang="zh-CN" altLang="en-US" sz="2400" b="1" dirty="0">
              <a:solidFill>
                <a:schemeClr val="tx1">
                  <a:lumMod val="75000"/>
                  <a:lumOff val="25000"/>
                </a:schemeClr>
              </a:solidFill>
              <a:latin typeface=""/>
              <a:ea typeface="思源黑体" panose="020B0500000000000000" pitchFamily="34" charset="-122"/>
              <a:sym typeface=""/>
            </a:endParaRPr>
          </a:p>
        </p:txBody>
      </p:sp>
      <p:grpSp>
        <p:nvGrpSpPr>
          <p:cNvPr id="19" name="组合 18"/>
          <p:cNvGrpSpPr/>
          <p:nvPr/>
        </p:nvGrpSpPr>
        <p:grpSpPr>
          <a:xfrm>
            <a:off x="877013" y="594518"/>
            <a:ext cx="2350708" cy="523220"/>
            <a:chOff x="877013" y="594518"/>
            <a:chExt cx="2350708" cy="523220"/>
          </a:xfrm>
        </p:grpSpPr>
        <p:cxnSp>
          <p:nvCxnSpPr>
            <p:cNvPr id="20" name="直接连接符 19"/>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165938" y="594518"/>
              <a:ext cx="2061783"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work goals</a:t>
              </a:r>
              <a:endParaRPr lang="zh-CN" altLang="en-US" sz="2800" b="1" dirty="0">
                <a:solidFill>
                  <a:srgbClr val="2F5597"/>
                </a:solidFill>
                <a:latin typeface=""/>
                <a:ea typeface="思源黑体" panose="020B0500000000000000" pitchFamily="34" charset="-122"/>
                <a:sym typeface=""/>
              </a:endParaRPr>
            </a:p>
          </p:txBody>
        </p:sp>
      </p:grpSp>
    </p:spTree>
    <p:extLst>
      <p:ext uri="{BB962C8B-B14F-4D97-AF65-F5344CB8AC3E}">
        <p14:creationId xmlns:p14="http://schemas.microsoft.com/office/powerpoint/2010/main" val="4251791398"/>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1"/>
                                        </p:tgtEl>
                                        <p:attrNameLst>
                                          <p:attrName>style.visibility</p:attrName>
                                        </p:attrNameLst>
                                      </p:cBhvr>
                                      <p:to>
                                        <p:strVal val="visible"/>
                                      </p:to>
                                    </p:set>
                                    <p:animEffect transition="in" filter="fade">
                                      <p:cBhvr>
                                        <p:cTn id="22" dur="1000"/>
                                        <p:tgtEl>
                                          <p:spTgt spid="231"/>
                                        </p:tgtEl>
                                      </p:cBhvr>
                                    </p:animEffect>
                                    <p:anim calcmode="lin" valueType="num">
                                      <p:cBhvr>
                                        <p:cTn id="23" dur="1000" fill="hold"/>
                                        <p:tgtEl>
                                          <p:spTgt spid="231"/>
                                        </p:tgtEl>
                                        <p:attrNameLst>
                                          <p:attrName>ppt_x</p:attrName>
                                        </p:attrNameLst>
                                      </p:cBhvr>
                                      <p:tavLst>
                                        <p:tav tm="0">
                                          <p:val>
                                            <p:strVal val="#ppt_x"/>
                                          </p:val>
                                        </p:tav>
                                        <p:tav tm="100000">
                                          <p:val>
                                            <p:strVal val="#ppt_x"/>
                                          </p:val>
                                        </p:tav>
                                      </p:tavLst>
                                    </p:anim>
                                    <p:anim calcmode="lin" valueType="num">
                                      <p:cBhvr>
                                        <p:cTn id="24" dur="1000" fill="hold"/>
                                        <p:tgtEl>
                                          <p:spTgt spid="2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1000"/>
                                        <p:tgtEl>
                                          <p:spTgt spid="232"/>
                                        </p:tgtEl>
                                      </p:cBhvr>
                                    </p:animEffect>
                                    <p:anim calcmode="lin" valueType="num">
                                      <p:cBhvr>
                                        <p:cTn id="28" dur="1000" fill="hold"/>
                                        <p:tgtEl>
                                          <p:spTgt spid="232"/>
                                        </p:tgtEl>
                                        <p:attrNameLst>
                                          <p:attrName>ppt_x</p:attrName>
                                        </p:attrNameLst>
                                      </p:cBhvr>
                                      <p:tavLst>
                                        <p:tav tm="0">
                                          <p:val>
                                            <p:strVal val="#ppt_x"/>
                                          </p:val>
                                        </p:tav>
                                        <p:tav tm="100000">
                                          <p:val>
                                            <p:strVal val="#ppt_x"/>
                                          </p:val>
                                        </p:tav>
                                      </p:tavLst>
                                    </p:anim>
                                    <p:anim calcmode="lin" valueType="num">
                                      <p:cBhvr>
                                        <p:cTn id="29" dur="1000" fill="hold"/>
                                        <p:tgtEl>
                                          <p:spTgt spid="2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3"/>
                                        </p:tgtEl>
                                        <p:attrNameLst>
                                          <p:attrName>style.visibility</p:attrName>
                                        </p:attrNameLst>
                                      </p:cBhvr>
                                      <p:to>
                                        <p:strVal val="visible"/>
                                      </p:to>
                                    </p:set>
                                    <p:animEffect transition="in" filter="fade">
                                      <p:cBhvr>
                                        <p:cTn id="32" dur="1000"/>
                                        <p:tgtEl>
                                          <p:spTgt spid="233"/>
                                        </p:tgtEl>
                                      </p:cBhvr>
                                    </p:animEffect>
                                    <p:anim calcmode="lin" valueType="num">
                                      <p:cBhvr>
                                        <p:cTn id="33" dur="1000" fill="hold"/>
                                        <p:tgtEl>
                                          <p:spTgt spid="233"/>
                                        </p:tgtEl>
                                        <p:attrNameLst>
                                          <p:attrName>ppt_x</p:attrName>
                                        </p:attrNameLst>
                                      </p:cBhvr>
                                      <p:tavLst>
                                        <p:tav tm="0">
                                          <p:val>
                                            <p:strVal val="#ppt_x"/>
                                          </p:val>
                                        </p:tav>
                                        <p:tav tm="100000">
                                          <p:val>
                                            <p:strVal val="#ppt_x"/>
                                          </p:val>
                                        </p:tav>
                                      </p:tavLst>
                                    </p:anim>
                                    <p:anim calcmode="lin" valueType="num">
                                      <p:cBhvr>
                                        <p:cTn id="34" dur="1000" fill="hold"/>
                                        <p:tgtEl>
                                          <p:spTgt spid="23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fade">
                                      <p:cBhvr>
                                        <p:cTn id="37" dur="1000"/>
                                        <p:tgtEl>
                                          <p:spTgt spid="234"/>
                                        </p:tgtEl>
                                      </p:cBhvr>
                                    </p:animEffect>
                                    <p:anim calcmode="lin" valueType="num">
                                      <p:cBhvr>
                                        <p:cTn id="38" dur="1000" fill="hold"/>
                                        <p:tgtEl>
                                          <p:spTgt spid="234"/>
                                        </p:tgtEl>
                                        <p:attrNameLst>
                                          <p:attrName>ppt_x</p:attrName>
                                        </p:attrNameLst>
                                      </p:cBhvr>
                                      <p:tavLst>
                                        <p:tav tm="0">
                                          <p:val>
                                            <p:strVal val="#ppt_x"/>
                                          </p:val>
                                        </p:tav>
                                        <p:tav tm="100000">
                                          <p:val>
                                            <p:strVal val="#ppt_x"/>
                                          </p:val>
                                        </p:tav>
                                      </p:tavLst>
                                    </p:anim>
                                    <p:anim calcmode="lin" valueType="num">
                                      <p:cBhvr>
                                        <p:cTn id="39" dur="1000" fill="hold"/>
                                        <p:tgtEl>
                                          <p:spTgt spid="2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5"/>
                                        </p:tgtEl>
                                        <p:attrNameLst>
                                          <p:attrName>style.visibility</p:attrName>
                                        </p:attrNameLst>
                                      </p:cBhvr>
                                      <p:to>
                                        <p:strVal val="visible"/>
                                      </p:to>
                                    </p:set>
                                    <p:animEffect transition="in" filter="fade">
                                      <p:cBhvr>
                                        <p:cTn id="42" dur="1000"/>
                                        <p:tgtEl>
                                          <p:spTgt spid="235"/>
                                        </p:tgtEl>
                                      </p:cBhvr>
                                    </p:animEffect>
                                    <p:anim calcmode="lin" valueType="num">
                                      <p:cBhvr>
                                        <p:cTn id="43" dur="1000" fill="hold"/>
                                        <p:tgtEl>
                                          <p:spTgt spid="235"/>
                                        </p:tgtEl>
                                        <p:attrNameLst>
                                          <p:attrName>ppt_x</p:attrName>
                                        </p:attrNameLst>
                                      </p:cBhvr>
                                      <p:tavLst>
                                        <p:tav tm="0">
                                          <p:val>
                                            <p:strVal val="#ppt_x"/>
                                          </p:val>
                                        </p:tav>
                                        <p:tav tm="100000">
                                          <p:val>
                                            <p:strVal val="#ppt_x"/>
                                          </p:val>
                                        </p:tav>
                                      </p:tavLst>
                                    </p:anim>
                                    <p:anim calcmode="lin" valueType="num">
                                      <p:cBhvr>
                                        <p:cTn id="44" dur="1000" fill="hold"/>
                                        <p:tgtEl>
                                          <p:spTgt spid="2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6"/>
                                        </p:tgtEl>
                                        <p:attrNameLst>
                                          <p:attrName>style.visibility</p:attrName>
                                        </p:attrNameLst>
                                      </p:cBhvr>
                                      <p:to>
                                        <p:strVal val="visible"/>
                                      </p:to>
                                    </p:set>
                                    <p:animEffect transition="in" filter="fade">
                                      <p:cBhvr>
                                        <p:cTn id="47" dur="1000"/>
                                        <p:tgtEl>
                                          <p:spTgt spid="236"/>
                                        </p:tgtEl>
                                      </p:cBhvr>
                                    </p:animEffect>
                                    <p:anim calcmode="lin" valueType="num">
                                      <p:cBhvr>
                                        <p:cTn id="48" dur="1000" fill="hold"/>
                                        <p:tgtEl>
                                          <p:spTgt spid="236"/>
                                        </p:tgtEl>
                                        <p:attrNameLst>
                                          <p:attrName>ppt_x</p:attrName>
                                        </p:attrNameLst>
                                      </p:cBhvr>
                                      <p:tavLst>
                                        <p:tav tm="0">
                                          <p:val>
                                            <p:strVal val="#ppt_x"/>
                                          </p:val>
                                        </p:tav>
                                        <p:tav tm="100000">
                                          <p:val>
                                            <p:strVal val="#ppt_x"/>
                                          </p:val>
                                        </p:tav>
                                      </p:tavLst>
                                    </p:anim>
                                    <p:anim calcmode="lin" valueType="num">
                                      <p:cBhvr>
                                        <p:cTn id="49" dur="1000" fill="hold"/>
                                        <p:tgtEl>
                                          <p:spTgt spid="2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7"/>
                                        </p:tgtEl>
                                        <p:attrNameLst>
                                          <p:attrName>style.visibility</p:attrName>
                                        </p:attrNameLst>
                                      </p:cBhvr>
                                      <p:to>
                                        <p:strVal val="visible"/>
                                      </p:to>
                                    </p:set>
                                    <p:animEffect transition="in" filter="fade">
                                      <p:cBhvr>
                                        <p:cTn id="52" dur="1000"/>
                                        <p:tgtEl>
                                          <p:spTgt spid="237"/>
                                        </p:tgtEl>
                                      </p:cBhvr>
                                    </p:animEffect>
                                    <p:anim calcmode="lin" valueType="num">
                                      <p:cBhvr>
                                        <p:cTn id="53" dur="1000" fill="hold"/>
                                        <p:tgtEl>
                                          <p:spTgt spid="237"/>
                                        </p:tgtEl>
                                        <p:attrNameLst>
                                          <p:attrName>ppt_x</p:attrName>
                                        </p:attrNameLst>
                                      </p:cBhvr>
                                      <p:tavLst>
                                        <p:tav tm="0">
                                          <p:val>
                                            <p:strVal val="#ppt_x"/>
                                          </p:val>
                                        </p:tav>
                                        <p:tav tm="100000">
                                          <p:val>
                                            <p:strVal val="#ppt_x"/>
                                          </p:val>
                                        </p:tav>
                                      </p:tavLst>
                                    </p:anim>
                                    <p:anim calcmode="lin" valueType="num">
                                      <p:cBhvr>
                                        <p:cTn id="54" dur="1000" fill="hold"/>
                                        <p:tgtEl>
                                          <p:spTgt spid="2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8"/>
                                        </p:tgtEl>
                                        <p:attrNameLst>
                                          <p:attrName>style.visibility</p:attrName>
                                        </p:attrNameLst>
                                      </p:cBhvr>
                                      <p:to>
                                        <p:strVal val="visible"/>
                                      </p:to>
                                    </p:set>
                                    <p:animEffect transition="in" filter="fade">
                                      <p:cBhvr>
                                        <p:cTn id="57" dur="1000"/>
                                        <p:tgtEl>
                                          <p:spTgt spid="238"/>
                                        </p:tgtEl>
                                      </p:cBhvr>
                                    </p:animEffect>
                                    <p:anim calcmode="lin" valueType="num">
                                      <p:cBhvr>
                                        <p:cTn id="58" dur="1000" fill="hold"/>
                                        <p:tgtEl>
                                          <p:spTgt spid="238"/>
                                        </p:tgtEl>
                                        <p:attrNameLst>
                                          <p:attrName>ppt_x</p:attrName>
                                        </p:attrNameLst>
                                      </p:cBhvr>
                                      <p:tavLst>
                                        <p:tav tm="0">
                                          <p:val>
                                            <p:strVal val="#ppt_x"/>
                                          </p:val>
                                        </p:tav>
                                        <p:tav tm="100000">
                                          <p:val>
                                            <p:strVal val="#ppt_x"/>
                                          </p:val>
                                        </p:tav>
                                      </p:tavLst>
                                    </p:anim>
                                    <p:anim calcmode="lin" valueType="num">
                                      <p:cBhvr>
                                        <p:cTn id="59"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31" grpId="0"/>
      <p:bldP spid="232" grpId="0"/>
      <p:bldP spid="235" grpId="0" animBg="1"/>
      <p:bldP spid="236" grpId="0" animBg="1"/>
      <p:bldP spid="237" grpId="0" animBg="1"/>
      <p:bldP spid="2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678764" y="3538976"/>
            <a:ext cx="3714750" cy="2476500"/>
          </a:xfrm>
          <a:prstGeom prst="rect">
            <a:avLst/>
          </a:prstGeom>
        </p:spPr>
      </p:pic>
      <p:pic>
        <p:nvPicPr>
          <p:cNvPr id="3" name="图片 2"/>
          <p:cNvPicPr>
            <a:picLocks noChangeAspect="1"/>
          </p:cNvPicPr>
          <p:nvPr/>
        </p:nvPicPr>
        <p:blipFill>
          <a:blip r:embed="rId3"/>
          <a:stretch>
            <a:fillRect/>
          </a:stretch>
        </p:blipFill>
        <p:spPr>
          <a:xfrm>
            <a:off x="1165938" y="1687834"/>
            <a:ext cx="4331400" cy="2476500"/>
          </a:xfrm>
          <a:prstGeom prst="rect">
            <a:avLst/>
          </a:prstGeom>
        </p:spPr>
      </p:pic>
      <p:grpSp>
        <p:nvGrpSpPr>
          <p:cNvPr id="38" name="组合 37"/>
          <p:cNvGrpSpPr/>
          <p:nvPr/>
        </p:nvGrpSpPr>
        <p:grpSpPr>
          <a:xfrm>
            <a:off x="877013" y="594518"/>
            <a:ext cx="2203167" cy="523220"/>
            <a:chOff x="877013" y="594518"/>
            <a:chExt cx="2203167" cy="523220"/>
          </a:xfrm>
        </p:grpSpPr>
        <p:cxnSp>
          <p:nvCxnSpPr>
            <p:cNvPr id="41" name="直接连接符 40"/>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165938" y="594518"/>
              <a:ext cx="1914242"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Work plan</a:t>
              </a:r>
              <a:endParaRPr lang="zh-CN" altLang="en-US" sz="2800" b="1" dirty="0">
                <a:solidFill>
                  <a:srgbClr val="2F5597"/>
                </a:solidFill>
                <a:latin typeface=""/>
                <a:ea typeface="思源黑体" panose="020B0500000000000000" pitchFamily="34" charset="-122"/>
                <a:sym typeface=""/>
              </a:endParaRPr>
            </a:p>
          </p:txBody>
        </p:sp>
      </p:grpSp>
      <p:sp>
        <p:nvSpPr>
          <p:cNvPr id="62" name="任意多边形 61"/>
          <p:cNvSpPr/>
          <p:nvPr/>
        </p:nvSpPr>
        <p:spPr>
          <a:xfrm>
            <a:off x="9002564" y="4189295"/>
            <a:ext cx="3189436" cy="2668705"/>
          </a:xfrm>
          <a:custGeom>
            <a:avLst/>
            <a:gdLst>
              <a:gd name="connsiteX0" fmla="*/ 2891691 w 3028812"/>
              <a:gd name="connsiteY0" fmla="*/ 0 h 2534306"/>
              <a:gd name="connsiteX1" fmla="*/ 3028812 w 3028812"/>
              <a:gd name="connsiteY1" fmla="*/ 3468 h 2534306"/>
              <a:gd name="connsiteX2" fmla="*/ 3028812 w 3028812"/>
              <a:gd name="connsiteY2" fmla="*/ 2534306 h 2534306"/>
              <a:gd name="connsiteX3" fmla="*/ 0 w 3028812"/>
              <a:gd name="connsiteY3" fmla="*/ 2534306 h 2534306"/>
              <a:gd name="connsiteX4" fmla="*/ 30939 w 3028812"/>
              <a:gd name="connsiteY4" fmla="*/ 2331580 h 2534306"/>
              <a:gd name="connsiteX5" fmla="*/ 2891691 w 3028812"/>
              <a:gd name="connsiteY5" fmla="*/ 0 h 253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812" h="2534306">
                <a:moveTo>
                  <a:pt x="2891691" y="0"/>
                </a:moveTo>
                <a:lnTo>
                  <a:pt x="3028812" y="3468"/>
                </a:lnTo>
                <a:lnTo>
                  <a:pt x="3028812" y="2534306"/>
                </a:lnTo>
                <a:lnTo>
                  <a:pt x="0" y="2534306"/>
                </a:lnTo>
                <a:lnTo>
                  <a:pt x="30939" y="2331580"/>
                </a:lnTo>
                <a:cubicBezTo>
                  <a:pt x="303226" y="1000950"/>
                  <a:pt x="1480566" y="0"/>
                  <a:pt x="2891691" y="0"/>
                </a:cubicBezTo>
                <a:close/>
              </a:path>
            </a:pathLst>
          </a:custGeom>
          <a:solidFill>
            <a:srgbClr val="F6F4F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65" name="文本框 64">
            <a:extLst>
              <a:ext uri="{FF2B5EF4-FFF2-40B4-BE49-F238E27FC236}">
                <a16:creationId xmlns:a16="http://schemas.microsoft.com/office/drawing/2014/main" id="{E2F287E7-9CCC-4325-BBA8-C0E264C60B97}"/>
              </a:ext>
            </a:extLst>
          </p:cNvPr>
          <p:cNvSpPr txBox="1"/>
          <p:nvPr/>
        </p:nvSpPr>
        <p:spPr>
          <a:xfrm>
            <a:off x="6597956" y="2332272"/>
            <a:ext cx="4389491" cy="612155"/>
          </a:xfrm>
          <a:prstGeom prst="rect">
            <a:avLst/>
          </a:prstGeom>
        </p:spPr>
        <p:txBody>
          <a:bodyPr wrap="square">
            <a:spAutoFit/>
            <a:scene3d>
              <a:camera prst="orthographicFront"/>
              <a:lightRig rig="threePt" dir="t"/>
            </a:scene3d>
            <a:sp3d contourW="12700"/>
          </a:bodyPr>
          <a:lstStyle>
            <a:defPPr>
              <a:defRPr lang="zh-CN"/>
            </a:defPPr>
            <a:lvl1pPr>
              <a:lnSpc>
                <a:spcPct val="150000"/>
              </a:lnSpc>
              <a:defRPr sz="1400">
                <a:solidFill>
                  <a:prstClr val="black">
                    <a:lumMod val="75000"/>
                    <a:lumOff val="25000"/>
                  </a:prstClr>
                </a:solidFill>
                <a:latin typeface="微软雅黑"/>
              </a:defRPr>
            </a:lvl1pPr>
          </a:lstStyle>
          <a:p>
            <a:r>
              <a:rPr lang="en-US" altLang="zh-CN" sz="1200"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sz="1200" dirty="0">
              <a:solidFill>
                <a:schemeClr val="tx1">
                  <a:lumMod val="75000"/>
                  <a:lumOff val="25000"/>
                </a:schemeClr>
              </a:solidFill>
              <a:latin typeface=""/>
              <a:ea typeface="思源黑体" panose="020B0500000000000000" pitchFamily="34" charset="-122"/>
              <a:sym typeface=""/>
            </a:endParaRPr>
          </a:p>
        </p:txBody>
      </p:sp>
      <p:sp>
        <p:nvSpPr>
          <p:cNvPr id="66" name="文本框 65">
            <a:extLst>
              <a:ext uri="{FF2B5EF4-FFF2-40B4-BE49-F238E27FC236}">
                <a16:creationId xmlns:a16="http://schemas.microsoft.com/office/drawing/2014/main" id="{D4048497-2431-49E3-8186-2E1EB76DE1F6}"/>
              </a:ext>
            </a:extLst>
          </p:cNvPr>
          <p:cNvSpPr txBox="1"/>
          <p:nvPr/>
        </p:nvSpPr>
        <p:spPr>
          <a:xfrm flipH="1">
            <a:off x="6597956" y="1707602"/>
            <a:ext cx="2404607" cy="461665"/>
          </a:xfrm>
          <a:prstGeom prst="rect">
            <a:avLst/>
          </a:prstGeom>
        </p:spPr>
        <p:txBody>
          <a:bodyPr wrap="square">
            <a:spAutoFit/>
            <a:scene3d>
              <a:camera prst="orthographicFront"/>
              <a:lightRig rig="threePt" dir="t"/>
            </a:scene3d>
            <a:sp3d contourW="12700"/>
          </a:bodyPr>
          <a:lstStyle>
            <a:defPPr>
              <a:defRPr lang="zh-CN"/>
            </a:defPPr>
            <a:lvl1pPr>
              <a:lnSpc>
                <a:spcPct val="100000"/>
              </a:lnSpc>
              <a:defRPr sz="2000">
                <a:solidFill>
                  <a:schemeClr val="accent1"/>
                </a:solidFill>
                <a:latin typeface="+mj-ea"/>
                <a:ea typeface="+mj-ea"/>
              </a:defRPr>
            </a:lvl1pPr>
          </a:lstStyle>
          <a:p>
            <a:r>
              <a:rPr lang="en-US" altLang="zh-CN" sz="2400" b="1" dirty="0">
                <a:solidFill>
                  <a:schemeClr val="tx1">
                    <a:lumMod val="75000"/>
                    <a:lumOff val="25000"/>
                  </a:schemeClr>
                </a:solidFill>
                <a:latin typeface=""/>
                <a:ea typeface="思源黑体" panose="020B0500000000000000" pitchFamily="34" charset="-122"/>
                <a:sym typeface=""/>
              </a:rPr>
              <a:t>Work plan</a:t>
            </a:r>
            <a:endParaRPr lang="zh-CN" altLang="en-US" sz="2400" b="1" dirty="0">
              <a:solidFill>
                <a:schemeClr val="tx1">
                  <a:lumMod val="75000"/>
                  <a:lumOff val="25000"/>
                </a:schemeClr>
              </a:solidFill>
              <a:latin typeface=""/>
              <a:ea typeface="思源黑体" panose="020B0500000000000000" pitchFamily="34" charset="-122"/>
              <a:sym typeface=""/>
            </a:endParaRPr>
          </a:p>
        </p:txBody>
      </p:sp>
      <p:cxnSp>
        <p:nvCxnSpPr>
          <p:cNvPr id="67" name="直接连接符 66">
            <a:extLst>
              <a:ext uri="{FF2B5EF4-FFF2-40B4-BE49-F238E27FC236}">
                <a16:creationId xmlns:a16="http://schemas.microsoft.com/office/drawing/2014/main" id="{B023B17F-4099-4535-B50A-AE5356B34FC3}"/>
              </a:ext>
            </a:extLst>
          </p:cNvPr>
          <p:cNvCxnSpPr>
            <a:cxnSpLocks/>
          </p:cNvCxnSpPr>
          <p:nvPr/>
        </p:nvCxnSpPr>
        <p:spPr>
          <a:xfrm>
            <a:off x="6694663" y="2242153"/>
            <a:ext cx="625957" cy="0"/>
          </a:xfrm>
          <a:prstGeom prst="line">
            <a:avLst/>
          </a:prstGeom>
          <a:ln w="38100" cap="flat">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B3AC4EB7-F881-4BF9-8C64-338DEA54F36A}"/>
              </a:ext>
            </a:extLst>
          </p:cNvPr>
          <p:cNvSpPr txBox="1"/>
          <p:nvPr/>
        </p:nvSpPr>
        <p:spPr>
          <a:xfrm>
            <a:off x="1040743" y="5116054"/>
            <a:ext cx="4389492" cy="612155"/>
          </a:xfrm>
          <a:prstGeom prst="rect">
            <a:avLst/>
          </a:prstGeom>
        </p:spPr>
        <p:txBody>
          <a:bodyPr wrap="square">
            <a:spAutoFit/>
            <a:scene3d>
              <a:camera prst="orthographicFront"/>
              <a:lightRig rig="threePt" dir="t"/>
            </a:scene3d>
            <a:sp3d contourW="12700"/>
          </a:bodyPr>
          <a:lstStyle>
            <a:defPPr>
              <a:defRPr lang="zh-CN"/>
            </a:defPPr>
            <a:lvl1pPr>
              <a:lnSpc>
                <a:spcPct val="150000"/>
              </a:lnSpc>
              <a:defRPr sz="1400">
                <a:solidFill>
                  <a:prstClr val="black">
                    <a:lumMod val="75000"/>
                    <a:lumOff val="25000"/>
                  </a:prstClr>
                </a:solidFill>
                <a:latin typeface="微软雅黑"/>
              </a:defRPr>
            </a:lvl1pPr>
          </a:lstStyle>
          <a:p>
            <a:r>
              <a:rPr lang="en-US" altLang="zh-CN" sz="1200"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sz="1200" dirty="0">
              <a:solidFill>
                <a:schemeClr val="tx1">
                  <a:lumMod val="75000"/>
                  <a:lumOff val="25000"/>
                </a:schemeClr>
              </a:solidFill>
              <a:latin typeface=""/>
              <a:ea typeface="思源黑体" panose="020B0500000000000000" pitchFamily="34" charset="-122"/>
              <a:sym typeface=""/>
            </a:endParaRPr>
          </a:p>
        </p:txBody>
      </p:sp>
      <p:sp>
        <p:nvSpPr>
          <p:cNvPr id="69" name="文本框 68">
            <a:extLst>
              <a:ext uri="{FF2B5EF4-FFF2-40B4-BE49-F238E27FC236}">
                <a16:creationId xmlns:a16="http://schemas.microsoft.com/office/drawing/2014/main" id="{EB0B565A-E7AF-4991-A86C-9A6F9ECE9FB9}"/>
              </a:ext>
            </a:extLst>
          </p:cNvPr>
          <p:cNvSpPr txBox="1"/>
          <p:nvPr/>
        </p:nvSpPr>
        <p:spPr>
          <a:xfrm flipH="1">
            <a:off x="1040743" y="4491384"/>
            <a:ext cx="2016456" cy="461665"/>
          </a:xfrm>
          <a:prstGeom prst="rect">
            <a:avLst/>
          </a:prstGeom>
        </p:spPr>
        <p:txBody>
          <a:bodyPr wrap="square">
            <a:spAutoFit/>
            <a:scene3d>
              <a:camera prst="orthographicFront"/>
              <a:lightRig rig="threePt" dir="t"/>
            </a:scene3d>
            <a:sp3d contourW="12700"/>
          </a:bodyPr>
          <a:lstStyle>
            <a:defPPr>
              <a:defRPr lang="zh-CN"/>
            </a:defPPr>
            <a:lvl1pPr>
              <a:lnSpc>
                <a:spcPct val="100000"/>
              </a:lnSpc>
              <a:defRPr sz="2000">
                <a:solidFill>
                  <a:schemeClr val="accent1"/>
                </a:solidFill>
                <a:latin typeface="+mj-ea"/>
                <a:ea typeface="+mj-ea"/>
              </a:defRPr>
            </a:lvl1pPr>
          </a:lstStyle>
          <a:p>
            <a:r>
              <a:rPr lang="en-US" altLang="zh-CN" sz="2400" b="1" dirty="0">
                <a:solidFill>
                  <a:schemeClr val="tx1">
                    <a:lumMod val="75000"/>
                    <a:lumOff val="25000"/>
                  </a:schemeClr>
                </a:solidFill>
                <a:latin typeface=""/>
                <a:ea typeface="思源黑体" panose="020B0500000000000000" pitchFamily="34" charset="-122"/>
                <a:sym typeface=""/>
              </a:rPr>
              <a:t>Work plan</a:t>
            </a:r>
            <a:endParaRPr lang="zh-CN" altLang="en-US" sz="2400" b="1" dirty="0">
              <a:solidFill>
                <a:schemeClr val="tx1">
                  <a:lumMod val="75000"/>
                  <a:lumOff val="25000"/>
                </a:schemeClr>
              </a:solidFill>
              <a:latin typeface=""/>
              <a:ea typeface="思源黑体" panose="020B0500000000000000" pitchFamily="34" charset="-122"/>
              <a:sym typeface=""/>
            </a:endParaRPr>
          </a:p>
        </p:txBody>
      </p:sp>
      <p:cxnSp>
        <p:nvCxnSpPr>
          <p:cNvPr id="70" name="直接连接符 69">
            <a:extLst>
              <a:ext uri="{FF2B5EF4-FFF2-40B4-BE49-F238E27FC236}">
                <a16:creationId xmlns:a16="http://schemas.microsoft.com/office/drawing/2014/main" id="{299A8BE6-8FCA-488F-A8B1-E9CA528DBA19}"/>
              </a:ext>
            </a:extLst>
          </p:cNvPr>
          <p:cNvCxnSpPr>
            <a:cxnSpLocks/>
          </p:cNvCxnSpPr>
          <p:nvPr/>
        </p:nvCxnSpPr>
        <p:spPr>
          <a:xfrm>
            <a:off x="1137449" y="5025935"/>
            <a:ext cx="625957" cy="0"/>
          </a:xfrm>
          <a:prstGeom prst="line">
            <a:avLst/>
          </a:prstGeom>
          <a:ln w="38100" cap="flat">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428F5CB3-BAE0-4621-97A2-2A8970E4D24B}"/>
              </a:ext>
            </a:extLst>
          </p:cNvPr>
          <p:cNvCxnSpPr>
            <a:cxnSpLocks/>
          </p:cNvCxnSpPr>
          <p:nvPr/>
        </p:nvCxnSpPr>
        <p:spPr>
          <a:xfrm>
            <a:off x="6096000" y="1720302"/>
            <a:ext cx="0" cy="4295174"/>
          </a:xfrm>
          <a:prstGeom prst="line">
            <a:avLst/>
          </a:prstGeom>
          <a:ln w="12700" cap="rnd">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4" name="矩形 73">
            <a:extLst>
              <a:ext uri="{FF2B5EF4-FFF2-40B4-BE49-F238E27FC236}">
                <a16:creationId xmlns:a16="http://schemas.microsoft.com/office/drawing/2014/main" id="{95BAA486-F554-4329-97F5-132AEA85FC9C}"/>
              </a:ext>
            </a:extLst>
          </p:cNvPr>
          <p:cNvSpPr/>
          <p:nvPr/>
        </p:nvSpPr>
        <p:spPr>
          <a:xfrm>
            <a:off x="4308254" y="3852746"/>
            <a:ext cx="1204173" cy="336646"/>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
                <a:ea typeface="思源黑体" panose="020B0500000000000000" pitchFamily="34" charset="-122"/>
                <a:sym typeface=""/>
              </a:rPr>
              <a:t>Keyword</a:t>
            </a:r>
            <a:endParaRPr lang="zh-CN" altLang="en-US" sz="1600" b="1" dirty="0">
              <a:solidFill>
                <a:schemeClr val="bg1"/>
              </a:solidFill>
              <a:latin typeface=""/>
              <a:ea typeface="思源黑体" panose="020B0500000000000000" pitchFamily="34" charset="-122"/>
              <a:sym typeface=""/>
            </a:endParaRPr>
          </a:p>
        </p:txBody>
      </p:sp>
      <p:sp>
        <p:nvSpPr>
          <p:cNvPr id="75" name="矩形 74">
            <a:extLst>
              <a:ext uri="{FF2B5EF4-FFF2-40B4-BE49-F238E27FC236}">
                <a16:creationId xmlns:a16="http://schemas.microsoft.com/office/drawing/2014/main" id="{FF980A67-29DB-4DE6-88CB-D5AB22A8392A}"/>
              </a:ext>
            </a:extLst>
          </p:cNvPr>
          <p:cNvSpPr/>
          <p:nvPr/>
        </p:nvSpPr>
        <p:spPr>
          <a:xfrm>
            <a:off x="6680149" y="5678830"/>
            <a:ext cx="1204173" cy="336646"/>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
                <a:ea typeface="思源黑体" panose="020B0500000000000000" pitchFamily="34" charset="-122"/>
                <a:sym typeface=""/>
              </a:rPr>
              <a:t>Keyword</a:t>
            </a:r>
            <a:endParaRPr lang="zh-CN" altLang="en-US" sz="1600" b="1" dirty="0">
              <a:solidFill>
                <a:schemeClr val="bg1"/>
              </a:solidFill>
              <a:latin typeface=""/>
              <a:ea typeface="思源黑体" panose="020B0500000000000000" pitchFamily="34" charset="-122"/>
              <a:sym typeface=""/>
            </a:endParaRPr>
          </a:p>
        </p:txBody>
      </p:sp>
    </p:spTree>
    <p:extLst>
      <p:ext uri="{BB962C8B-B14F-4D97-AF65-F5344CB8AC3E}">
        <p14:creationId xmlns:p14="http://schemas.microsoft.com/office/powerpoint/2010/main" val="401562049"/>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000"/>
                                        <p:tgtEl>
                                          <p:spTgt spid="62"/>
                                        </p:tgtEl>
                                      </p:cBhvr>
                                    </p:animEffect>
                                    <p:anim calcmode="lin" valueType="num">
                                      <p:cBhvr>
                                        <p:cTn id="23" dur="1000" fill="hold"/>
                                        <p:tgtEl>
                                          <p:spTgt spid="62"/>
                                        </p:tgtEl>
                                        <p:attrNameLst>
                                          <p:attrName>ppt_x</p:attrName>
                                        </p:attrNameLst>
                                      </p:cBhvr>
                                      <p:tavLst>
                                        <p:tav tm="0">
                                          <p:val>
                                            <p:strVal val="#ppt_x"/>
                                          </p:val>
                                        </p:tav>
                                        <p:tav tm="100000">
                                          <p:val>
                                            <p:strVal val="#ppt_x"/>
                                          </p:val>
                                        </p:tav>
                                      </p:tavLst>
                                    </p:anim>
                                    <p:anim calcmode="lin" valueType="num">
                                      <p:cBhvr>
                                        <p:cTn id="24" dur="1000" fill="hold"/>
                                        <p:tgtEl>
                                          <p:spTgt spid="6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anim calcmode="lin" valueType="num">
                                      <p:cBhvr>
                                        <p:cTn id="28" dur="1000" fill="hold"/>
                                        <p:tgtEl>
                                          <p:spTgt spid="65"/>
                                        </p:tgtEl>
                                        <p:attrNameLst>
                                          <p:attrName>ppt_x</p:attrName>
                                        </p:attrNameLst>
                                      </p:cBhvr>
                                      <p:tavLst>
                                        <p:tav tm="0">
                                          <p:val>
                                            <p:strVal val="#ppt_x"/>
                                          </p:val>
                                        </p:tav>
                                        <p:tav tm="100000">
                                          <p:val>
                                            <p:strVal val="#ppt_x"/>
                                          </p:val>
                                        </p:tav>
                                      </p:tavLst>
                                    </p:anim>
                                    <p:anim calcmode="lin" valueType="num">
                                      <p:cBhvr>
                                        <p:cTn id="29" dur="1000" fill="hold"/>
                                        <p:tgtEl>
                                          <p:spTgt spid="6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anim calcmode="lin" valueType="num">
                                      <p:cBhvr>
                                        <p:cTn id="33" dur="1000" fill="hold"/>
                                        <p:tgtEl>
                                          <p:spTgt spid="66"/>
                                        </p:tgtEl>
                                        <p:attrNameLst>
                                          <p:attrName>ppt_x</p:attrName>
                                        </p:attrNameLst>
                                      </p:cBhvr>
                                      <p:tavLst>
                                        <p:tav tm="0">
                                          <p:val>
                                            <p:strVal val="#ppt_x"/>
                                          </p:val>
                                        </p:tav>
                                        <p:tav tm="100000">
                                          <p:val>
                                            <p:strVal val="#ppt_x"/>
                                          </p:val>
                                        </p:tav>
                                      </p:tavLst>
                                    </p:anim>
                                    <p:anim calcmode="lin" valueType="num">
                                      <p:cBhvr>
                                        <p:cTn id="34" dur="1000" fill="hold"/>
                                        <p:tgtEl>
                                          <p:spTgt spid="6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1000"/>
                                        <p:tgtEl>
                                          <p:spTgt spid="68"/>
                                        </p:tgtEl>
                                      </p:cBhvr>
                                    </p:animEffect>
                                    <p:anim calcmode="lin" valueType="num">
                                      <p:cBhvr>
                                        <p:cTn id="43" dur="1000" fill="hold"/>
                                        <p:tgtEl>
                                          <p:spTgt spid="68"/>
                                        </p:tgtEl>
                                        <p:attrNameLst>
                                          <p:attrName>ppt_x</p:attrName>
                                        </p:attrNameLst>
                                      </p:cBhvr>
                                      <p:tavLst>
                                        <p:tav tm="0">
                                          <p:val>
                                            <p:strVal val="#ppt_x"/>
                                          </p:val>
                                        </p:tav>
                                        <p:tav tm="100000">
                                          <p:val>
                                            <p:strVal val="#ppt_x"/>
                                          </p:val>
                                        </p:tav>
                                      </p:tavLst>
                                    </p:anim>
                                    <p:anim calcmode="lin" valueType="num">
                                      <p:cBhvr>
                                        <p:cTn id="44" dur="1000" fill="hold"/>
                                        <p:tgtEl>
                                          <p:spTgt spid="6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1000"/>
                                        <p:tgtEl>
                                          <p:spTgt spid="70"/>
                                        </p:tgtEl>
                                      </p:cBhvr>
                                    </p:animEffect>
                                    <p:anim calcmode="lin" valueType="num">
                                      <p:cBhvr>
                                        <p:cTn id="53" dur="1000" fill="hold"/>
                                        <p:tgtEl>
                                          <p:spTgt spid="70"/>
                                        </p:tgtEl>
                                        <p:attrNameLst>
                                          <p:attrName>ppt_x</p:attrName>
                                        </p:attrNameLst>
                                      </p:cBhvr>
                                      <p:tavLst>
                                        <p:tav tm="0">
                                          <p:val>
                                            <p:strVal val="#ppt_x"/>
                                          </p:val>
                                        </p:tav>
                                        <p:tav tm="100000">
                                          <p:val>
                                            <p:strVal val="#ppt_x"/>
                                          </p:val>
                                        </p:tav>
                                      </p:tavLst>
                                    </p:anim>
                                    <p:anim calcmode="lin" valueType="num">
                                      <p:cBhvr>
                                        <p:cTn id="54" dur="1000" fill="hold"/>
                                        <p:tgtEl>
                                          <p:spTgt spid="7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1000"/>
                                        <p:tgtEl>
                                          <p:spTgt spid="73"/>
                                        </p:tgtEl>
                                      </p:cBhvr>
                                    </p:animEffect>
                                    <p:anim calcmode="lin" valueType="num">
                                      <p:cBhvr>
                                        <p:cTn id="58" dur="1000" fill="hold"/>
                                        <p:tgtEl>
                                          <p:spTgt spid="73"/>
                                        </p:tgtEl>
                                        <p:attrNameLst>
                                          <p:attrName>ppt_x</p:attrName>
                                        </p:attrNameLst>
                                      </p:cBhvr>
                                      <p:tavLst>
                                        <p:tav tm="0">
                                          <p:val>
                                            <p:strVal val="#ppt_x"/>
                                          </p:val>
                                        </p:tav>
                                        <p:tav tm="100000">
                                          <p:val>
                                            <p:strVal val="#ppt_x"/>
                                          </p:val>
                                        </p:tav>
                                      </p:tavLst>
                                    </p:anim>
                                    <p:anim calcmode="lin" valueType="num">
                                      <p:cBhvr>
                                        <p:cTn id="59" dur="1000" fill="hold"/>
                                        <p:tgtEl>
                                          <p:spTgt spid="7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1000"/>
                                        <p:tgtEl>
                                          <p:spTgt spid="74"/>
                                        </p:tgtEl>
                                      </p:cBhvr>
                                    </p:animEffect>
                                    <p:anim calcmode="lin" valueType="num">
                                      <p:cBhvr>
                                        <p:cTn id="63" dur="1000" fill="hold"/>
                                        <p:tgtEl>
                                          <p:spTgt spid="74"/>
                                        </p:tgtEl>
                                        <p:attrNameLst>
                                          <p:attrName>ppt_x</p:attrName>
                                        </p:attrNameLst>
                                      </p:cBhvr>
                                      <p:tavLst>
                                        <p:tav tm="0">
                                          <p:val>
                                            <p:strVal val="#ppt_x"/>
                                          </p:val>
                                        </p:tav>
                                        <p:tav tm="100000">
                                          <p:val>
                                            <p:strVal val="#ppt_x"/>
                                          </p:val>
                                        </p:tav>
                                      </p:tavLst>
                                    </p:anim>
                                    <p:anim calcmode="lin" valueType="num">
                                      <p:cBhvr>
                                        <p:cTn id="64" dur="1000" fill="hold"/>
                                        <p:tgtEl>
                                          <p:spTgt spid="7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1000"/>
                                        <p:tgtEl>
                                          <p:spTgt spid="75"/>
                                        </p:tgtEl>
                                      </p:cBhvr>
                                    </p:animEffect>
                                    <p:anim calcmode="lin" valueType="num">
                                      <p:cBhvr>
                                        <p:cTn id="68" dur="1000" fill="hold"/>
                                        <p:tgtEl>
                                          <p:spTgt spid="75"/>
                                        </p:tgtEl>
                                        <p:attrNameLst>
                                          <p:attrName>ppt_x</p:attrName>
                                        </p:attrNameLst>
                                      </p:cBhvr>
                                      <p:tavLst>
                                        <p:tav tm="0">
                                          <p:val>
                                            <p:strVal val="#ppt_x"/>
                                          </p:val>
                                        </p:tav>
                                        <p:tav tm="100000">
                                          <p:val>
                                            <p:strVal val="#ppt_x"/>
                                          </p:val>
                                        </p:tav>
                                      </p:tavLst>
                                    </p:anim>
                                    <p:anim calcmode="lin" valueType="num">
                                      <p:cBhvr>
                                        <p:cTn id="6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5" grpId="0"/>
      <p:bldP spid="66" grpId="0"/>
      <p:bldP spid="68" grpId="0"/>
      <p:bldP spid="69" grpId="0"/>
      <p:bldP spid="74" grpId="0" animBg="1"/>
      <p:bldP spid="7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877013" y="594518"/>
            <a:ext cx="3089692" cy="523220"/>
            <a:chOff x="877013" y="594518"/>
            <a:chExt cx="3089692" cy="523220"/>
          </a:xfrm>
        </p:grpSpPr>
        <p:cxnSp>
          <p:nvCxnSpPr>
            <p:cNvPr id="41" name="直接连接符 40"/>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165938" y="594518"/>
              <a:ext cx="2800767"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short term goal</a:t>
              </a:r>
              <a:endParaRPr lang="zh-CN" altLang="en-US" sz="2800" b="1" dirty="0">
                <a:solidFill>
                  <a:srgbClr val="2F5597"/>
                </a:solidFill>
                <a:latin typeface=""/>
                <a:ea typeface="思源黑体" panose="020B0500000000000000" pitchFamily="34" charset="-122"/>
                <a:sym typeface=""/>
              </a:endParaRPr>
            </a:p>
          </p:txBody>
        </p:sp>
      </p:grpSp>
      <p:sp>
        <p:nvSpPr>
          <p:cNvPr id="47" name="4"/>
          <p:cNvSpPr/>
          <p:nvPr/>
        </p:nvSpPr>
        <p:spPr>
          <a:xfrm>
            <a:off x="1165938" y="1843919"/>
            <a:ext cx="3822535" cy="742950"/>
          </a:xfrm>
          <a:prstGeom prst="homePlat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
              <a:ea typeface="思源黑体" panose="020B0500000000000000" pitchFamily="34" charset="-122"/>
              <a:sym typeface=""/>
            </a:endParaRPr>
          </a:p>
        </p:txBody>
      </p:sp>
      <p:sp>
        <p:nvSpPr>
          <p:cNvPr id="49" name="3"/>
          <p:cNvSpPr/>
          <p:nvPr/>
        </p:nvSpPr>
        <p:spPr>
          <a:xfrm>
            <a:off x="1165938" y="2833612"/>
            <a:ext cx="4819650" cy="742950"/>
          </a:xfrm>
          <a:prstGeom prst="homePlat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
              <a:ea typeface="思源黑体" panose="020B0500000000000000" pitchFamily="34" charset="-122"/>
              <a:sym typeface=""/>
            </a:endParaRPr>
          </a:p>
        </p:txBody>
      </p:sp>
      <p:sp>
        <p:nvSpPr>
          <p:cNvPr id="50" name="2"/>
          <p:cNvSpPr/>
          <p:nvPr/>
        </p:nvSpPr>
        <p:spPr>
          <a:xfrm>
            <a:off x="1165938" y="3823305"/>
            <a:ext cx="5467350" cy="742950"/>
          </a:xfrm>
          <a:prstGeom prst="homePlat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
              <a:ea typeface="思源黑体" panose="020B0500000000000000" pitchFamily="34" charset="-122"/>
              <a:sym typeface=""/>
            </a:endParaRPr>
          </a:p>
        </p:txBody>
      </p:sp>
      <p:sp>
        <p:nvSpPr>
          <p:cNvPr id="53" name="1"/>
          <p:cNvSpPr/>
          <p:nvPr/>
        </p:nvSpPr>
        <p:spPr>
          <a:xfrm>
            <a:off x="1165938" y="4812998"/>
            <a:ext cx="4152900" cy="742950"/>
          </a:xfrm>
          <a:prstGeom prst="homePlat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
              <a:ea typeface="思源黑体" panose="020B0500000000000000" pitchFamily="34" charset="-122"/>
              <a:sym typeface=""/>
            </a:endParaRPr>
          </a:p>
        </p:txBody>
      </p:sp>
      <p:sp>
        <p:nvSpPr>
          <p:cNvPr id="54" name="矩形 53"/>
          <p:cNvSpPr/>
          <p:nvPr/>
        </p:nvSpPr>
        <p:spPr>
          <a:xfrm>
            <a:off x="5207774" y="1843919"/>
            <a:ext cx="4683063" cy="3755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1400" dirty="0">
                <a:solidFill>
                  <a:schemeClr val="tx1">
                    <a:lumMod val="75000"/>
                    <a:lumOff val="25000"/>
                  </a:schemeClr>
                </a:solidFill>
                <a:latin typeface=""/>
                <a:ea typeface="思源黑体" panose="020B0500000000000000" pitchFamily="34" charset="-122"/>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sym typeface=""/>
            </a:endParaRPr>
          </a:p>
        </p:txBody>
      </p:sp>
      <p:sp>
        <p:nvSpPr>
          <p:cNvPr id="56" name="矩形 55"/>
          <p:cNvSpPr/>
          <p:nvPr/>
        </p:nvSpPr>
        <p:spPr>
          <a:xfrm>
            <a:off x="2168331" y="1958662"/>
            <a:ext cx="2148114" cy="4998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2000" b="1" dirty="0">
                <a:solidFill>
                  <a:schemeClr val="bg1"/>
                </a:solidFill>
                <a:latin typeface=""/>
                <a:ea typeface="思源黑体" panose="020B0500000000000000" pitchFamily="34" charset="-122"/>
                <a:sym typeface=""/>
              </a:rPr>
              <a:t>Add title text</a:t>
            </a:r>
            <a:endParaRPr lang="zh-CN" altLang="en-US" sz="2000" b="1" dirty="0">
              <a:solidFill>
                <a:schemeClr val="bg1"/>
              </a:solidFill>
              <a:latin typeface=""/>
              <a:ea typeface="思源黑体" panose="020B0500000000000000" pitchFamily="34" charset="-122"/>
              <a:sym typeface=""/>
            </a:endParaRPr>
          </a:p>
        </p:txBody>
      </p:sp>
      <p:sp>
        <p:nvSpPr>
          <p:cNvPr id="57" name="矩形 56"/>
          <p:cNvSpPr/>
          <p:nvPr/>
        </p:nvSpPr>
        <p:spPr>
          <a:xfrm>
            <a:off x="2168331" y="2950498"/>
            <a:ext cx="2148114" cy="4998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2000" b="1" dirty="0">
                <a:solidFill>
                  <a:schemeClr val="bg1"/>
                </a:solidFill>
                <a:latin typeface=""/>
                <a:ea typeface="思源黑体" panose="020B0500000000000000" pitchFamily="34" charset="-122"/>
                <a:sym typeface=""/>
              </a:rPr>
              <a:t>Add title text</a:t>
            </a:r>
            <a:endParaRPr lang="zh-CN" altLang="en-US" sz="2000" b="1" dirty="0">
              <a:solidFill>
                <a:schemeClr val="bg1"/>
              </a:solidFill>
              <a:latin typeface=""/>
              <a:ea typeface="思源黑体" panose="020B0500000000000000" pitchFamily="34" charset="-122"/>
              <a:sym typeface=""/>
            </a:endParaRPr>
          </a:p>
        </p:txBody>
      </p:sp>
      <p:sp>
        <p:nvSpPr>
          <p:cNvPr id="58" name="矩形 57"/>
          <p:cNvSpPr/>
          <p:nvPr/>
        </p:nvSpPr>
        <p:spPr>
          <a:xfrm>
            <a:off x="2168331" y="3921156"/>
            <a:ext cx="2148114" cy="4998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2000" b="1" dirty="0">
                <a:solidFill>
                  <a:schemeClr val="bg1"/>
                </a:solidFill>
                <a:latin typeface=""/>
                <a:ea typeface="思源黑体" panose="020B0500000000000000" pitchFamily="34" charset="-122"/>
                <a:sym typeface=""/>
              </a:rPr>
              <a:t>Add title text</a:t>
            </a:r>
            <a:endParaRPr lang="zh-CN" altLang="en-US" sz="2000" b="1" dirty="0">
              <a:solidFill>
                <a:schemeClr val="bg1"/>
              </a:solidFill>
              <a:latin typeface=""/>
              <a:ea typeface="思源黑体" panose="020B0500000000000000" pitchFamily="34" charset="-122"/>
              <a:sym typeface=""/>
            </a:endParaRPr>
          </a:p>
        </p:txBody>
      </p:sp>
      <p:sp>
        <p:nvSpPr>
          <p:cNvPr id="59" name="矩形 58"/>
          <p:cNvSpPr/>
          <p:nvPr/>
        </p:nvSpPr>
        <p:spPr>
          <a:xfrm>
            <a:off x="2168331" y="4934661"/>
            <a:ext cx="2148114" cy="4998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2000" b="1" dirty="0">
                <a:solidFill>
                  <a:schemeClr val="bg1"/>
                </a:solidFill>
                <a:latin typeface=""/>
                <a:ea typeface="思源黑体" panose="020B0500000000000000" pitchFamily="34" charset="-122"/>
                <a:sym typeface=""/>
              </a:rPr>
              <a:t>Add title text</a:t>
            </a:r>
            <a:endParaRPr lang="zh-CN" altLang="en-US" sz="2000" b="1" dirty="0">
              <a:solidFill>
                <a:schemeClr val="bg1"/>
              </a:solidFill>
              <a:latin typeface=""/>
              <a:ea typeface="思源黑体" panose="020B0500000000000000" pitchFamily="34" charset="-122"/>
              <a:sym typeface=""/>
            </a:endParaRPr>
          </a:p>
        </p:txBody>
      </p:sp>
      <p:sp>
        <p:nvSpPr>
          <p:cNvPr id="60" name="矩形 59"/>
          <p:cNvSpPr/>
          <p:nvPr/>
        </p:nvSpPr>
        <p:spPr>
          <a:xfrm>
            <a:off x="6217424" y="2850022"/>
            <a:ext cx="4683063" cy="3755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1400" dirty="0">
                <a:solidFill>
                  <a:schemeClr val="tx1">
                    <a:lumMod val="75000"/>
                    <a:lumOff val="25000"/>
                  </a:schemeClr>
                </a:solidFill>
                <a:latin typeface=""/>
                <a:ea typeface="思源黑体" panose="020B0500000000000000" pitchFamily="34" charset="-122"/>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sym typeface=""/>
            </a:endParaRPr>
          </a:p>
        </p:txBody>
      </p:sp>
      <p:sp>
        <p:nvSpPr>
          <p:cNvPr id="61" name="矩形 60"/>
          <p:cNvSpPr/>
          <p:nvPr/>
        </p:nvSpPr>
        <p:spPr>
          <a:xfrm>
            <a:off x="6807974" y="3837174"/>
            <a:ext cx="4683063" cy="3755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1400" dirty="0">
                <a:solidFill>
                  <a:schemeClr val="tx1">
                    <a:lumMod val="75000"/>
                    <a:lumOff val="25000"/>
                  </a:schemeClr>
                </a:solidFill>
                <a:latin typeface=""/>
                <a:ea typeface="思源黑体" panose="020B0500000000000000" pitchFamily="34" charset="-122"/>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sym typeface=""/>
            </a:endParaRPr>
          </a:p>
        </p:txBody>
      </p:sp>
      <p:sp>
        <p:nvSpPr>
          <p:cNvPr id="62" name="矩形 61"/>
          <p:cNvSpPr/>
          <p:nvPr/>
        </p:nvSpPr>
        <p:spPr>
          <a:xfrm>
            <a:off x="5512574" y="4812998"/>
            <a:ext cx="4683063" cy="3755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150000"/>
              </a:lnSpc>
              <a:buFont typeface="Arial" panose="020B0604020202020204" pitchFamily="34" charset="0"/>
              <a:buNone/>
            </a:pPr>
            <a:r>
              <a:rPr lang="en-US" altLang="zh-CN" sz="1400" dirty="0">
                <a:solidFill>
                  <a:schemeClr val="tx1">
                    <a:lumMod val="75000"/>
                    <a:lumOff val="25000"/>
                  </a:schemeClr>
                </a:solidFill>
                <a:latin typeface=""/>
                <a:ea typeface="思源黑体" panose="020B0500000000000000" pitchFamily="34" charset="-122"/>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sym typeface=""/>
            </a:endParaRPr>
          </a:p>
        </p:txBody>
      </p:sp>
    </p:spTree>
    <p:extLst>
      <p:ext uri="{BB962C8B-B14F-4D97-AF65-F5344CB8AC3E}">
        <p14:creationId xmlns:p14="http://schemas.microsoft.com/office/powerpoint/2010/main" val="2833101474"/>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0-#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0-#ppt_w/2"/>
                                          </p:val>
                                        </p:tav>
                                        <p:tav tm="100000">
                                          <p:val>
                                            <p:strVal val="#ppt_x"/>
                                          </p:val>
                                        </p:tav>
                                      </p:tavLst>
                                    </p:anim>
                                    <p:anim calcmode="lin" valueType="num">
                                      <p:cBhvr additive="base">
                                        <p:cTn id="25" dur="500" fill="hold"/>
                                        <p:tgtEl>
                                          <p:spTgt spid="5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 fill="hold"/>
                                        <p:tgtEl>
                                          <p:spTgt spid="54"/>
                                        </p:tgtEl>
                                        <p:attrNameLst>
                                          <p:attrName>ppt_x</p:attrName>
                                        </p:attrNameLst>
                                      </p:cBhvr>
                                      <p:tavLst>
                                        <p:tav tm="0">
                                          <p:val>
                                            <p:strVal val="0-#ppt_w/2"/>
                                          </p:val>
                                        </p:tav>
                                        <p:tav tm="100000">
                                          <p:val>
                                            <p:strVal val="#ppt_x"/>
                                          </p:val>
                                        </p:tav>
                                      </p:tavLst>
                                    </p:anim>
                                    <p:anim calcmode="lin" valueType="num">
                                      <p:cBhvr additive="base">
                                        <p:cTn id="29" dur="500" fill="hold"/>
                                        <p:tgtEl>
                                          <p:spTgt spid="5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0-#ppt_w/2"/>
                                          </p:val>
                                        </p:tav>
                                        <p:tav tm="100000">
                                          <p:val>
                                            <p:strVal val="#ppt_x"/>
                                          </p:val>
                                        </p:tav>
                                      </p:tavLst>
                                    </p:anim>
                                    <p:anim calcmode="lin" valueType="num">
                                      <p:cBhvr additive="base">
                                        <p:cTn id="33" dur="500" fill="hold"/>
                                        <p:tgtEl>
                                          <p:spTgt spid="5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0-#ppt_w/2"/>
                                          </p:val>
                                        </p:tav>
                                        <p:tav tm="100000">
                                          <p:val>
                                            <p:strVal val="#ppt_x"/>
                                          </p:val>
                                        </p:tav>
                                      </p:tavLst>
                                    </p:anim>
                                    <p:anim calcmode="lin" valueType="num">
                                      <p:cBhvr additive="base">
                                        <p:cTn id="37" dur="500" fill="hold"/>
                                        <p:tgtEl>
                                          <p:spTgt spid="57"/>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0-#ppt_w/2"/>
                                          </p:val>
                                        </p:tav>
                                        <p:tav tm="100000">
                                          <p:val>
                                            <p:strVal val="#ppt_x"/>
                                          </p:val>
                                        </p:tav>
                                      </p:tavLst>
                                    </p:anim>
                                    <p:anim calcmode="lin" valueType="num">
                                      <p:cBhvr additive="base">
                                        <p:cTn id="41" dur="500" fill="hold"/>
                                        <p:tgtEl>
                                          <p:spTgt spid="58"/>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0-#ppt_w/2"/>
                                          </p:val>
                                        </p:tav>
                                        <p:tav tm="100000">
                                          <p:val>
                                            <p:strVal val="#ppt_x"/>
                                          </p:val>
                                        </p:tav>
                                      </p:tavLst>
                                    </p:anim>
                                    <p:anim calcmode="lin" valueType="num">
                                      <p:cBhvr additive="base">
                                        <p:cTn id="45" dur="500" fill="hold"/>
                                        <p:tgtEl>
                                          <p:spTgt spid="59"/>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0-#ppt_w/2"/>
                                          </p:val>
                                        </p:tav>
                                        <p:tav tm="100000">
                                          <p:val>
                                            <p:strVal val="#ppt_x"/>
                                          </p:val>
                                        </p:tav>
                                      </p:tavLst>
                                    </p:anim>
                                    <p:anim calcmode="lin" valueType="num">
                                      <p:cBhvr additive="base">
                                        <p:cTn id="49" dur="500" fill="hold"/>
                                        <p:tgtEl>
                                          <p:spTgt spid="60"/>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0-#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500" fill="hold"/>
                                        <p:tgtEl>
                                          <p:spTgt spid="62"/>
                                        </p:tgtEl>
                                        <p:attrNameLst>
                                          <p:attrName>ppt_x</p:attrName>
                                        </p:attrNameLst>
                                      </p:cBhvr>
                                      <p:tavLst>
                                        <p:tav tm="0">
                                          <p:val>
                                            <p:strVal val="0-#ppt_w/2"/>
                                          </p:val>
                                        </p:tav>
                                        <p:tav tm="100000">
                                          <p:val>
                                            <p:strVal val="#ppt_x"/>
                                          </p:val>
                                        </p:tav>
                                      </p:tavLst>
                                    </p:anim>
                                    <p:anim calcmode="lin" valueType="num">
                                      <p:cBhvr additive="base">
                                        <p:cTn id="57"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0" grpId="0" animBg="1"/>
      <p:bldP spid="53" grpId="0" animBg="1"/>
      <p:bldP spid="54" grpId="0"/>
      <p:bldP spid="56" grpId="0"/>
      <p:bldP spid="57" grpId="0"/>
      <p:bldP spid="58" grpId="0"/>
      <p:bldP spid="59" grpId="0"/>
      <p:bldP spid="60" grpId="0"/>
      <p:bldP spid="61" grpId="0"/>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877013" y="594518"/>
            <a:ext cx="3089692" cy="523220"/>
            <a:chOff x="877013" y="594518"/>
            <a:chExt cx="3089692" cy="523220"/>
          </a:xfrm>
        </p:grpSpPr>
        <p:cxnSp>
          <p:nvCxnSpPr>
            <p:cNvPr id="41" name="直接连接符 40"/>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165938" y="594518"/>
              <a:ext cx="2800767"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Long-term goal</a:t>
              </a:r>
              <a:endParaRPr lang="zh-CN" altLang="en-US" sz="2800" b="1" dirty="0">
                <a:solidFill>
                  <a:srgbClr val="2F5597"/>
                </a:solidFill>
                <a:latin typeface=""/>
                <a:ea typeface="思源黑体" panose="020B0500000000000000" pitchFamily="34" charset="-122"/>
                <a:sym typeface=""/>
              </a:endParaRPr>
            </a:p>
          </p:txBody>
        </p:sp>
      </p:grpSp>
      <p:grpSp>
        <p:nvGrpSpPr>
          <p:cNvPr id="67" name="组合 66"/>
          <p:cNvGrpSpPr/>
          <p:nvPr/>
        </p:nvGrpSpPr>
        <p:grpSpPr>
          <a:xfrm>
            <a:off x="5418872" y="1696863"/>
            <a:ext cx="5210630" cy="856343"/>
            <a:chOff x="6096000" y="1834571"/>
            <a:chExt cx="5210630" cy="856343"/>
          </a:xfrm>
        </p:grpSpPr>
        <p:sp>
          <p:nvSpPr>
            <p:cNvPr id="80" name="椭圆 79"/>
            <p:cNvSpPr/>
            <p:nvPr/>
          </p:nvSpPr>
          <p:spPr>
            <a:xfrm>
              <a:off x="6096000" y="1834571"/>
              <a:ext cx="856343" cy="856343"/>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a:solidFill>
                    <a:schemeClr val="bg1"/>
                  </a:solidFill>
                  <a:latin typeface=""/>
                  <a:ea typeface="思源黑体" panose="020B0500000000000000" pitchFamily="34" charset="-122"/>
                  <a:cs typeface="+mn-ea"/>
                  <a:sym typeface=""/>
                </a:rPr>
                <a:t>01</a:t>
              </a:r>
              <a:endParaRPr lang="zh-CN" altLang="en-US" sz="2400" b="1" dirty="0">
                <a:solidFill>
                  <a:schemeClr val="bg1"/>
                </a:solidFill>
                <a:latin typeface=""/>
                <a:ea typeface="思源黑体" panose="020B0500000000000000" pitchFamily="34" charset="-122"/>
                <a:cs typeface="+mn-ea"/>
                <a:sym typeface=""/>
              </a:endParaRPr>
            </a:p>
          </p:txBody>
        </p:sp>
        <p:grpSp>
          <p:nvGrpSpPr>
            <p:cNvPr id="81" name="组合 80"/>
            <p:cNvGrpSpPr/>
            <p:nvPr/>
          </p:nvGrpSpPr>
          <p:grpSpPr>
            <a:xfrm>
              <a:off x="7111483" y="1834571"/>
              <a:ext cx="4195147" cy="617510"/>
              <a:chOff x="7111483" y="1834571"/>
              <a:chExt cx="4195147" cy="617510"/>
            </a:xfrm>
          </p:grpSpPr>
          <p:sp>
            <p:nvSpPr>
              <p:cNvPr id="82" name="文本框 32"/>
              <p:cNvSpPr txBox="1"/>
              <p:nvPr/>
            </p:nvSpPr>
            <p:spPr>
              <a:xfrm>
                <a:off x="7111483" y="1834571"/>
                <a:ext cx="173477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75000"/>
                        <a:lumOff val="25000"/>
                      </a:schemeClr>
                    </a:solidFill>
                    <a:latin typeface=""/>
                    <a:ea typeface="思源黑体" panose="020B0500000000000000" pitchFamily="34" charset="-122"/>
                    <a:cs typeface="+mn-ea"/>
                    <a:sym typeface=""/>
                  </a:rPr>
                  <a:t>Add title text</a:t>
                </a:r>
                <a:endParaRPr lang="zh-CN" altLang="en-US" sz="2000" b="1" dirty="0">
                  <a:solidFill>
                    <a:schemeClr val="tx1">
                      <a:lumMod val="75000"/>
                      <a:lumOff val="25000"/>
                    </a:schemeClr>
                  </a:solidFill>
                  <a:latin typeface=""/>
                  <a:ea typeface="思源黑体" panose="020B0500000000000000" pitchFamily="34" charset="-122"/>
                  <a:cs typeface="+mn-ea"/>
                  <a:sym typeface=""/>
                </a:endParaRPr>
              </a:p>
            </p:txBody>
          </p:sp>
          <p:sp>
            <p:nvSpPr>
              <p:cNvPr id="83" name="文本框 33"/>
              <p:cNvSpPr txBox="1"/>
              <p:nvPr/>
            </p:nvSpPr>
            <p:spPr>
              <a:xfrm>
                <a:off x="7111484" y="2076529"/>
                <a:ext cx="4195146" cy="375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cs typeface="+mn-ea"/>
                  <a:sym typeface=""/>
                </a:endParaRPr>
              </a:p>
            </p:txBody>
          </p:sp>
        </p:grpSp>
      </p:grpSp>
      <p:grpSp>
        <p:nvGrpSpPr>
          <p:cNvPr id="68" name="组合 67"/>
          <p:cNvGrpSpPr/>
          <p:nvPr/>
        </p:nvGrpSpPr>
        <p:grpSpPr>
          <a:xfrm>
            <a:off x="5418872" y="3162576"/>
            <a:ext cx="5210630" cy="869859"/>
            <a:chOff x="6096000" y="1821055"/>
            <a:chExt cx="5210630" cy="869859"/>
          </a:xfrm>
        </p:grpSpPr>
        <p:sp>
          <p:nvSpPr>
            <p:cNvPr id="76" name="椭圆 75"/>
            <p:cNvSpPr/>
            <p:nvPr/>
          </p:nvSpPr>
          <p:spPr>
            <a:xfrm>
              <a:off x="6096000" y="1834571"/>
              <a:ext cx="856343" cy="856343"/>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a:solidFill>
                    <a:schemeClr val="bg1"/>
                  </a:solidFill>
                  <a:latin typeface=""/>
                  <a:ea typeface="思源黑体" panose="020B0500000000000000" pitchFamily="34" charset="-122"/>
                  <a:cs typeface="+mn-ea"/>
                  <a:sym typeface=""/>
                </a:rPr>
                <a:t>02</a:t>
              </a:r>
              <a:endParaRPr lang="zh-CN" altLang="en-US" sz="2400" b="1" dirty="0">
                <a:solidFill>
                  <a:schemeClr val="bg1"/>
                </a:solidFill>
                <a:latin typeface=""/>
                <a:ea typeface="思源黑体" panose="020B0500000000000000" pitchFamily="34" charset="-122"/>
                <a:cs typeface="+mn-ea"/>
                <a:sym typeface=""/>
              </a:endParaRPr>
            </a:p>
          </p:txBody>
        </p:sp>
        <p:grpSp>
          <p:nvGrpSpPr>
            <p:cNvPr id="77" name="组合 76"/>
            <p:cNvGrpSpPr/>
            <p:nvPr/>
          </p:nvGrpSpPr>
          <p:grpSpPr>
            <a:xfrm>
              <a:off x="7111483" y="1821055"/>
              <a:ext cx="4195147" cy="631026"/>
              <a:chOff x="7111483" y="1821055"/>
              <a:chExt cx="4195147" cy="631026"/>
            </a:xfrm>
          </p:grpSpPr>
          <p:sp>
            <p:nvSpPr>
              <p:cNvPr id="78" name="文本框 39"/>
              <p:cNvSpPr txBox="1"/>
              <p:nvPr/>
            </p:nvSpPr>
            <p:spPr>
              <a:xfrm>
                <a:off x="7111483" y="1821055"/>
                <a:ext cx="173477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75000"/>
                        <a:lumOff val="25000"/>
                      </a:schemeClr>
                    </a:solidFill>
                    <a:latin typeface=""/>
                    <a:ea typeface="思源黑体" panose="020B0500000000000000" pitchFamily="34" charset="-122"/>
                    <a:cs typeface="+mn-ea"/>
                    <a:sym typeface=""/>
                  </a:rPr>
                  <a:t>Add title text</a:t>
                </a:r>
                <a:endParaRPr lang="zh-CN" altLang="en-US" sz="2000" b="1" dirty="0">
                  <a:solidFill>
                    <a:schemeClr val="tx1">
                      <a:lumMod val="75000"/>
                      <a:lumOff val="25000"/>
                    </a:schemeClr>
                  </a:solidFill>
                  <a:latin typeface=""/>
                  <a:ea typeface="思源黑体" panose="020B0500000000000000" pitchFamily="34" charset="-122"/>
                  <a:cs typeface="+mn-ea"/>
                  <a:sym typeface=""/>
                </a:endParaRPr>
              </a:p>
            </p:txBody>
          </p:sp>
          <p:sp>
            <p:nvSpPr>
              <p:cNvPr id="79" name="文本框 40"/>
              <p:cNvSpPr txBox="1"/>
              <p:nvPr/>
            </p:nvSpPr>
            <p:spPr>
              <a:xfrm>
                <a:off x="7111484" y="2076529"/>
                <a:ext cx="4195146" cy="375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cs typeface="+mn-ea"/>
                  <a:sym typeface=""/>
                </a:endParaRPr>
              </a:p>
            </p:txBody>
          </p:sp>
        </p:grpSp>
      </p:grpSp>
      <p:grpSp>
        <p:nvGrpSpPr>
          <p:cNvPr id="69" name="组合 68"/>
          <p:cNvGrpSpPr/>
          <p:nvPr/>
        </p:nvGrpSpPr>
        <p:grpSpPr>
          <a:xfrm>
            <a:off x="5418872" y="4521075"/>
            <a:ext cx="5210630" cy="883375"/>
            <a:chOff x="6096000" y="1807539"/>
            <a:chExt cx="5210630" cy="883375"/>
          </a:xfrm>
        </p:grpSpPr>
        <p:sp>
          <p:nvSpPr>
            <p:cNvPr id="70" name="椭圆 69"/>
            <p:cNvSpPr/>
            <p:nvPr/>
          </p:nvSpPr>
          <p:spPr>
            <a:xfrm>
              <a:off x="6096000" y="1834571"/>
              <a:ext cx="856343" cy="856343"/>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dirty="0">
                  <a:solidFill>
                    <a:schemeClr val="bg1"/>
                  </a:solidFill>
                  <a:latin typeface=""/>
                  <a:ea typeface="思源黑体" panose="020B0500000000000000" pitchFamily="34" charset="-122"/>
                  <a:cs typeface="+mn-ea"/>
                  <a:sym typeface=""/>
                </a:rPr>
                <a:t>03</a:t>
              </a:r>
              <a:endParaRPr lang="zh-CN" altLang="en-US" sz="2400" b="1" dirty="0">
                <a:solidFill>
                  <a:schemeClr val="bg1"/>
                </a:solidFill>
                <a:latin typeface=""/>
                <a:ea typeface="思源黑体" panose="020B0500000000000000" pitchFamily="34" charset="-122"/>
                <a:cs typeface="+mn-ea"/>
                <a:sym typeface=""/>
              </a:endParaRPr>
            </a:p>
          </p:txBody>
        </p:sp>
        <p:grpSp>
          <p:nvGrpSpPr>
            <p:cNvPr id="73" name="组合 72"/>
            <p:cNvGrpSpPr/>
            <p:nvPr/>
          </p:nvGrpSpPr>
          <p:grpSpPr>
            <a:xfrm>
              <a:off x="7111484" y="1807539"/>
              <a:ext cx="4195146" cy="644542"/>
              <a:chOff x="7111484" y="1807539"/>
              <a:chExt cx="4195146" cy="644542"/>
            </a:xfrm>
          </p:grpSpPr>
          <p:sp>
            <p:nvSpPr>
              <p:cNvPr id="74" name="文本框 44"/>
              <p:cNvSpPr txBox="1"/>
              <p:nvPr/>
            </p:nvSpPr>
            <p:spPr>
              <a:xfrm>
                <a:off x="7122139" y="1807539"/>
                <a:ext cx="173477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75000"/>
                        <a:lumOff val="25000"/>
                      </a:schemeClr>
                    </a:solidFill>
                    <a:latin typeface=""/>
                    <a:ea typeface="思源黑体" panose="020B0500000000000000" pitchFamily="34" charset="-122"/>
                    <a:cs typeface="+mn-ea"/>
                    <a:sym typeface=""/>
                  </a:rPr>
                  <a:t>Add title text</a:t>
                </a:r>
                <a:endParaRPr lang="zh-CN" altLang="en-US" sz="2000" b="1" dirty="0">
                  <a:solidFill>
                    <a:schemeClr val="tx1">
                      <a:lumMod val="75000"/>
                      <a:lumOff val="25000"/>
                    </a:schemeClr>
                  </a:solidFill>
                  <a:latin typeface=""/>
                  <a:ea typeface="思源黑体" panose="020B0500000000000000" pitchFamily="34" charset="-122"/>
                  <a:cs typeface="+mn-ea"/>
                  <a:sym typeface=""/>
                </a:endParaRPr>
              </a:p>
            </p:txBody>
          </p:sp>
          <p:sp>
            <p:nvSpPr>
              <p:cNvPr id="75" name="文本框 45"/>
              <p:cNvSpPr txBox="1"/>
              <p:nvPr/>
            </p:nvSpPr>
            <p:spPr>
              <a:xfrm>
                <a:off x="7111484" y="2076529"/>
                <a:ext cx="4195146" cy="375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400" dirty="0">
                  <a:solidFill>
                    <a:schemeClr val="tx1">
                      <a:lumMod val="75000"/>
                      <a:lumOff val="25000"/>
                    </a:schemeClr>
                  </a:solidFill>
                  <a:latin typeface=""/>
                  <a:ea typeface="思源黑体" panose="020B0500000000000000" pitchFamily="34" charset="-122"/>
                  <a:cs typeface="+mn-ea"/>
                  <a:sym typeface=""/>
                </a:endParaRPr>
              </a:p>
            </p:txBody>
          </p:sp>
        </p:grpSp>
      </p:grpSp>
      <p:grpSp>
        <p:nvGrpSpPr>
          <p:cNvPr id="53" name="组合 52"/>
          <p:cNvGrpSpPr/>
          <p:nvPr/>
        </p:nvGrpSpPr>
        <p:grpSpPr>
          <a:xfrm>
            <a:off x="1007585" y="1866964"/>
            <a:ext cx="4285287" cy="3650996"/>
            <a:chOff x="635055" y="1928133"/>
            <a:chExt cx="4285287" cy="3650996"/>
          </a:xfrm>
        </p:grpSpPr>
        <p:sp>
          <p:nvSpPr>
            <p:cNvPr id="54" name="文本框 6"/>
            <p:cNvSpPr txBox="1"/>
            <p:nvPr/>
          </p:nvSpPr>
          <p:spPr>
            <a:xfrm>
              <a:off x="635055" y="2898259"/>
              <a:ext cx="4285287" cy="7853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cs typeface="+mn-ea"/>
                <a:sym typeface=""/>
              </a:endParaRPr>
            </a:p>
          </p:txBody>
        </p:sp>
        <p:grpSp>
          <p:nvGrpSpPr>
            <p:cNvPr id="56" name="组合 55"/>
            <p:cNvGrpSpPr/>
            <p:nvPr/>
          </p:nvGrpSpPr>
          <p:grpSpPr>
            <a:xfrm>
              <a:off x="1869530" y="4787129"/>
              <a:ext cx="792000" cy="792000"/>
              <a:chOff x="3328187" y="4804125"/>
              <a:chExt cx="792000" cy="792000"/>
            </a:xfrm>
          </p:grpSpPr>
          <p:sp>
            <p:nvSpPr>
              <p:cNvPr id="65" name="椭圆 64"/>
              <p:cNvSpPr/>
              <p:nvPr/>
            </p:nvSpPr>
            <p:spPr>
              <a:xfrm>
                <a:off x="3328187" y="4804125"/>
                <a:ext cx="792000" cy="7920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cs typeface="+mn-ea"/>
                  <a:sym typeface=""/>
                </a:endParaRPr>
              </a:p>
            </p:txBody>
          </p:sp>
          <p:pic>
            <p:nvPicPr>
              <p:cNvPr id="66" name="图片 65" descr="suggest"/>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54187" y="4930125"/>
                <a:ext cx="540000" cy="540000"/>
              </a:xfrm>
              <a:prstGeom prst="rect">
                <a:avLst/>
              </a:prstGeom>
            </p:spPr>
          </p:pic>
        </p:grpSp>
        <p:grpSp>
          <p:nvGrpSpPr>
            <p:cNvPr id="57" name="组合 56"/>
            <p:cNvGrpSpPr/>
            <p:nvPr/>
          </p:nvGrpSpPr>
          <p:grpSpPr>
            <a:xfrm>
              <a:off x="2987894" y="4787129"/>
              <a:ext cx="792000" cy="792000"/>
              <a:chOff x="5498861" y="5147780"/>
              <a:chExt cx="792000" cy="792000"/>
            </a:xfrm>
          </p:grpSpPr>
          <p:sp>
            <p:nvSpPr>
              <p:cNvPr id="63" name="椭圆 62"/>
              <p:cNvSpPr/>
              <p:nvPr/>
            </p:nvSpPr>
            <p:spPr>
              <a:xfrm>
                <a:off x="5498861" y="5147780"/>
                <a:ext cx="792000" cy="7920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cs typeface="+mn-ea"/>
                  <a:sym typeface=""/>
                </a:endParaRPr>
              </a:p>
            </p:txBody>
          </p:sp>
          <p:pic>
            <p:nvPicPr>
              <p:cNvPr id="64" name="图片 63" descr="tool"/>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24861" y="5273780"/>
                <a:ext cx="540000" cy="540000"/>
              </a:xfrm>
              <a:prstGeom prst="rect">
                <a:avLst/>
              </a:prstGeom>
            </p:spPr>
          </p:pic>
        </p:grpSp>
        <p:grpSp>
          <p:nvGrpSpPr>
            <p:cNvPr id="58" name="组合 57"/>
            <p:cNvGrpSpPr/>
            <p:nvPr/>
          </p:nvGrpSpPr>
          <p:grpSpPr>
            <a:xfrm>
              <a:off x="751167" y="4787129"/>
              <a:ext cx="792000" cy="792000"/>
              <a:chOff x="623888" y="5413450"/>
              <a:chExt cx="792000" cy="792000"/>
            </a:xfrm>
          </p:grpSpPr>
          <p:sp>
            <p:nvSpPr>
              <p:cNvPr id="61" name="椭圆 60"/>
              <p:cNvSpPr/>
              <p:nvPr/>
            </p:nvSpPr>
            <p:spPr>
              <a:xfrm>
                <a:off x="623888" y="5413450"/>
                <a:ext cx="792000" cy="7920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
                  <a:ea typeface="思源黑体" panose="020B0500000000000000" pitchFamily="34" charset="-122"/>
                  <a:cs typeface="+mn-ea"/>
                  <a:sym typeface=""/>
                </a:endParaRPr>
              </a:p>
            </p:txBody>
          </p:sp>
          <p:pic>
            <p:nvPicPr>
              <p:cNvPr id="62" name="图片 61" descr="save"/>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9888" y="5539450"/>
                <a:ext cx="540000" cy="540000"/>
              </a:xfrm>
              <a:prstGeom prst="rect">
                <a:avLst/>
              </a:prstGeom>
            </p:spPr>
          </p:pic>
        </p:grpSp>
        <p:sp>
          <p:nvSpPr>
            <p:cNvPr id="59" name="矩形 58"/>
            <p:cNvSpPr/>
            <p:nvPr/>
          </p:nvSpPr>
          <p:spPr>
            <a:xfrm>
              <a:off x="671096" y="2092323"/>
              <a:ext cx="3207883"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rgbClr val="2F5597"/>
                  </a:solidFill>
                  <a:latin typeface=""/>
                  <a:ea typeface="思源黑体" panose="020B0500000000000000" pitchFamily="34" charset="-122"/>
                  <a:cs typeface="+mn-ea"/>
                  <a:sym typeface=""/>
                </a:rPr>
                <a:t>Work Plan</a:t>
              </a:r>
              <a:endParaRPr lang="zh-CN" altLang="en-US" sz="3600" b="1" dirty="0">
                <a:solidFill>
                  <a:srgbClr val="2F5597"/>
                </a:solidFill>
                <a:latin typeface=""/>
                <a:ea typeface="思源黑体" panose="020B0500000000000000" pitchFamily="34" charset="-122"/>
                <a:cs typeface="+mn-ea"/>
                <a:sym typeface=""/>
              </a:endParaRPr>
            </a:p>
          </p:txBody>
        </p:sp>
        <p:cxnSp>
          <p:nvCxnSpPr>
            <p:cNvPr id="60" name="直接连接符 59"/>
            <p:cNvCxnSpPr/>
            <p:nvPr/>
          </p:nvCxnSpPr>
          <p:spPr>
            <a:xfrm>
              <a:off x="775241" y="1928133"/>
              <a:ext cx="754743" cy="0"/>
            </a:xfrm>
            <a:prstGeom prst="line">
              <a:avLst/>
            </a:prstGeom>
            <a:ln w="63500" cap="rnd">
              <a:solidFill>
                <a:srgbClr val="2F5597"/>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3910336"/>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ppt_x"/>
                                          </p:val>
                                        </p:tav>
                                        <p:tav tm="100000">
                                          <p:val>
                                            <p:strVal val="#ppt_x"/>
                                          </p:val>
                                        </p:tav>
                                      </p:tavLst>
                                    </p:anim>
                                    <p:anim calcmode="lin" valueType="num">
                                      <p:cBhvr additive="base">
                                        <p:cTn id="20" dur="500" fill="hold"/>
                                        <p:tgtEl>
                                          <p:spTgt spid="6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ppt_x"/>
                                          </p:val>
                                        </p:tav>
                                        <p:tav tm="100000">
                                          <p:val>
                                            <p:strVal val="#ppt_x"/>
                                          </p:val>
                                        </p:tav>
                                      </p:tavLst>
                                    </p:anim>
                                    <p:anim calcmode="lin" valueType="num">
                                      <p:cBhvr additive="base">
                                        <p:cTn id="24" dur="50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0" y="-3176"/>
            <a:ext cx="12192000" cy="6861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60" name="任意多边形 59"/>
          <p:cNvSpPr/>
          <p:nvPr/>
        </p:nvSpPr>
        <p:spPr>
          <a:xfrm>
            <a:off x="0" y="3520376"/>
            <a:ext cx="12192000" cy="3267839"/>
          </a:xfrm>
          <a:custGeom>
            <a:avLst/>
            <a:gdLst>
              <a:gd name="connsiteX0" fmla="*/ 0 w 12192000"/>
              <a:gd name="connsiteY0" fmla="*/ 0 h 3267839"/>
              <a:gd name="connsiteX1" fmla="*/ 12192000 w 12192000"/>
              <a:gd name="connsiteY1" fmla="*/ 579210 h 3267839"/>
              <a:gd name="connsiteX2" fmla="*/ 12192000 w 12192000"/>
              <a:gd name="connsiteY2" fmla="*/ 3267839 h 3267839"/>
              <a:gd name="connsiteX3" fmla="*/ 0 w 12192000"/>
              <a:gd name="connsiteY3" fmla="*/ 3267839 h 3267839"/>
            </a:gdLst>
            <a:ahLst/>
            <a:cxnLst>
              <a:cxn ang="0">
                <a:pos x="connsiteX0" y="connsiteY0"/>
              </a:cxn>
              <a:cxn ang="0">
                <a:pos x="connsiteX1" y="connsiteY1"/>
              </a:cxn>
              <a:cxn ang="0">
                <a:pos x="connsiteX2" y="connsiteY2"/>
              </a:cxn>
              <a:cxn ang="0">
                <a:pos x="connsiteX3" y="connsiteY3"/>
              </a:cxn>
            </a:cxnLst>
            <a:rect l="l" t="t" r="r" b="b"/>
            <a:pathLst>
              <a:path w="12192000" h="3267839">
                <a:moveTo>
                  <a:pt x="0" y="0"/>
                </a:moveTo>
                <a:cubicBezTo>
                  <a:pt x="6096000" y="0"/>
                  <a:pt x="6514818" y="4731026"/>
                  <a:pt x="12192000" y="579210"/>
                </a:cubicBezTo>
                <a:lnTo>
                  <a:pt x="12192000" y="3267839"/>
                </a:lnTo>
                <a:lnTo>
                  <a:pt x="0" y="3267839"/>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61" name="矩形 60"/>
          <p:cNvSpPr/>
          <p:nvPr/>
        </p:nvSpPr>
        <p:spPr>
          <a:xfrm>
            <a:off x="999150" y="549879"/>
            <a:ext cx="10818987" cy="3154710"/>
          </a:xfrm>
          <a:prstGeom prst="rect">
            <a:avLst/>
          </a:prstGeom>
        </p:spPr>
        <p:txBody>
          <a:bodyPr wrap="none">
            <a:spAutoFit/>
          </a:bodyPr>
          <a:lstStyle/>
          <a:p>
            <a:pPr algn="ctr"/>
            <a:r>
              <a:rPr lang="en-US" altLang="zh-CN" sz="19900" b="1" dirty="0">
                <a:solidFill>
                  <a:schemeClr val="accent2">
                    <a:lumMod val="20000"/>
                    <a:lumOff val="80000"/>
                    <a:alpha val="50000"/>
                  </a:schemeClr>
                </a:solidFill>
                <a:latin typeface=""/>
                <a:ea typeface="思源黑体" panose="020B0500000000000000" pitchFamily="34" charset="-122"/>
                <a:sym typeface=""/>
              </a:rPr>
              <a:t>THANKS</a:t>
            </a:r>
            <a:endParaRPr lang="zh-CN" altLang="en-US" sz="19900" b="1" dirty="0">
              <a:solidFill>
                <a:schemeClr val="accent2">
                  <a:lumMod val="20000"/>
                  <a:lumOff val="80000"/>
                  <a:alpha val="50000"/>
                </a:schemeClr>
              </a:solidFill>
              <a:latin typeface=""/>
              <a:ea typeface="思源黑体" panose="020B0500000000000000" pitchFamily="34" charset="-122"/>
              <a:sym typeface=""/>
            </a:endParaRPr>
          </a:p>
        </p:txBody>
      </p:sp>
      <p:sp>
        <p:nvSpPr>
          <p:cNvPr id="93" name="TextBox 77"/>
          <p:cNvSpPr txBox="1"/>
          <p:nvPr/>
        </p:nvSpPr>
        <p:spPr>
          <a:xfrm>
            <a:off x="4334225" y="1500199"/>
            <a:ext cx="6736418" cy="1323439"/>
          </a:xfrm>
          <a:prstGeom prst="rect">
            <a:avLst/>
          </a:prstGeom>
          <a:noFill/>
        </p:spPr>
        <p:txBody>
          <a:bodyPr wrap="square"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algn="ctr"/>
            <a:r>
              <a:rPr lang="en-US" altLang="zh-CN" sz="8000" b="1" dirty="0">
                <a:solidFill>
                  <a:srgbClr val="2F5597"/>
                </a:solidFill>
                <a:latin typeface=""/>
                <a:ea typeface="思源黑体" panose="020B0500000000000000" pitchFamily="34" charset="-122"/>
                <a:sym typeface=""/>
              </a:rPr>
              <a:t>THANK YOU</a:t>
            </a:r>
            <a:endParaRPr lang="zh-CN" altLang="en-US" sz="8000" b="1" dirty="0">
              <a:solidFill>
                <a:srgbClr val="2F5597"/>
              </a:solidFill>
              <a:latin typeface=""/>
              <a:ea typeface="思源黑体" panose="020B0500000000000000" pitchFamily="34" charset="-122"/>
              <a:sym typeface=""/>
            </a:endParaRPr>
          </a:p>
        </p:txBody>
      </p:sp>
      <p:grpSp>
        <p:nvGrpSpPr>
          <p:cNvPr id="95" name="组合 94"/>
          <p:cNvGrpSpPr/>
          <p:nvPr/>
        </p:nvGrpSpPr>
        <p:grpSpPr>
          <a:xfrm>
            <a:off x="149901" y="429183"/>
            <a:ext cx="4831046" cy="6001597"/>
            <a:chOff x="149901" y="429183"/>
            <a:chExt cx="4831046" cy="6001597"/>
          </a:xfrm>
        </p:grpSpPr>
        <p:grpSp>
          <p:nvGrpSpPr>
            <p:cNvPr id="96" name="组合 95"/>
            <p:cNvGrpSpPr/>
            <p:nvPr/>
          </p:nvGrpSpPr>
          <p:grpSpPr>
            <a:xfrm>
              <a:off x="149901" y="429183"/>
              <a:ext cx="4826833" cy="6001597"/>
              <a:chOff x="149901" y="429183"/>
              <a:chExt cx="4826833" cy="6001597"/>
            </a:xfrm>
          </p:grpSpPr>
          <p:pic>
            <p:nvPicPr>
              <p:cNvPr id="98" name="图片 97"/>
              <p:cNvPicPr>
                <a:picLocks noChangeAspect="1"/>
              </p:cNvPicPr>
              <p:nvPr/>
            </p:nvPicPr>
            <p:blipFill rotWithShape="1">
              <a:blip r:embed="rId2" cstate="screen">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p:blipFill>
            <p:spPr>
              <a:xfrm>
                <a:off x="149901" y="1858780"/>
                <a:ext cx="4826833" cy="4572000"/>
              </a:xfrm>
              <a:prstGeom prst="rect">
                <a:avLst/>
              </a:prstGeom>
            </p:spPr>
          </p:pic>
          <p:pic>
            <p:nvPicPr>
              <p:cNvPr id="99" name="图片 98"/>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flipH="1">
                <a:off x="2344842" y="429183"/>
                <a:ext cx="1843791" cy="2583493"/>
              </a:xfrm>
              <a:prstGeom prst="rect">
                <a:avLst/>
              </a:prstGeom>
            </p:spPr>
          </p:pic>
        </p:grpSp>
        <p:pic>
          <p:nvPicPr>
            <p:cNvPr id="97" name="图片 96"/>
            <p:cNvPicPr>
              <a:picLocks noChangeAspect="1"/>
            </p:cNvPicPr>
            <p:nvPr/>
          </p:nvPicPr>
          <p:blipFill rotWithShape="1">
            <a:blip r:embed="rId5" cstate="screen">
              <a:lum bright="70000" contrast="-70000"/>
              <a:extLst>
                <a:ext uri="{BEBA8EAE-BF5A-486C-A8C5-ECC9F3942E4B}">
                  <a14:imgProps xmlns:a14="http://schemas.microsoft.com/office/drawing/2010/main">
                    <a14:imgLayer r:embed="rId6">
                      <a14:imgEffect>
                        <a14:artisticPhotocopy/>
                      </a14:imgEffect>
                      <a14:imgEffect>
                        <a14:colorTemperature colorTemp="11200"/>
                      </a14:imgEffect>
                    </a14:imgLayer>
                  </a14:imgProps>
                </a:ext>
                <a:ext uri="{28A0092B-C50C-407E-A947-70E740481C1C}">
                  <a14:useLocalDpi xmlns:a14="http://schemas.microsoft.com/office/drawing/2010/main"/>
                </a:ext>
              </a:extLst>
            </a:blip>
            <a:srcRect/>
            <a:stretch/>
          </p:blipFill>
          <p:spPr>
            <a:xfrm>
              <a:off x="154114" y="3009750"/>
              <a:ext cx="4826833" cy="3416337"/>
            </a:xfrm>
            <a:custGeom>
              <a:avLst/>
              <a:gdLst>
                <a:gd name="connsiteX0" fmla="*/ 146263 w 4826833"/>
                <a:gd name="connsiteY0" fmla="*/ 0 h 3416337"/>
                <a:gd name="connsiteX1" fmla="*/ 4826833 w 4826833"/>
                <a:gd name="connsiteY1" fmla="*/ 1150339 h 3416337"/>
                <a:gd name="connsiteX2" fmla="*/ 4826833 w 4826833"/>
                <a:gd name="connsiteY2" fmla="*/ 3402967 h 3416337"/>
                <a:gd name="connsiteX3" fmla="*/ 4823547 w 4826833"/>
                <a:gd name="connsiteY3" fmla="*/ 3416337 h 3416337"/>
                <a:gd name="connsiteX4" fmla="*/ 2313483 w 4826833"/>
                <a:gd name="connsiteY4" fmla="*/ 3416337 h 3416337"/>
                <a:gd name="connsiteX5" fmla="*/ 0 w 4826833"/>
                <a:gd name="connsiteY5" fmla="*/ 2847754 h 3416337"/>
                <a:gd name="connsiteX6" fmla="*/ 0 w 4826833"/>
                <a:gd name="connsiteY6" fmla="*/ 595124 h 3416337"/>
                <a:gd name="connsiteX7" fmla="*/ 146263 w 4826833"/>
                <a:gd name="connsiteY7" fmla="*/ 0 h 341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6833" h="3416337">
                  <a:moveTo>
                    <a:pt x="146263" y="0"/>
                  </a:moveTo>
                  <a:lnTo>
                    <a:pt x="4826833" y="1150339"/>
                  </a:lnTo>
                  <a:lnTo>
                    <a:pt x="4826833" y="3402967"/>
                  </a:lnTo>
                  <a:lnTo>
                    <a:pt x="4823547" y="3416337"/>
                  </a:lnTo>
                  <a:lnTo>
                    <a:pt x="2313483" y="3416337"/>
                  </a:lnTo>
                  <a:lnTo>
                    <a:pt x="0" y="2847754"/>
                  </a:lnTo>
                  <a:lnTo>
                    <a:pt x="0" y="595124"/>
                  </a:lnTo>
                  <a:lnTo>
                    <a:pt x="146263" y="0"/>
                  </a:lnTo>
                  <a:close/>
                </a:path>
              </a:pathLst>
            </a:custGeom>
          </p:spPr>
        </p:pic>
      </p:grpSp>
      <p:pic>
        <p:nvPicPr>
          <p:cNvPr id="100" name="图片 99"/>
          <p:cNvPicPr>
            <a:picLocks noChangeAspect="1"/>
          </p:cNvPicPr>
          <p:nvPr/>
        </p:nvPicPr>
        <p:blipFill rotWithShape="1">
          <a:blip r:embed="rId7"/>
          <a:srcRect/>
          <a:stretch/>
        </p:blipFill>
        <p:spPr>
          <a:xfrm>
            <a:off x="5286854" y="3729625"/>
            <a:ext cx="522091" cy="2252630"/>
          </a:xfrm>
          <a:custGeom>
            <a:avLst/>
            <a:gdLst>
              <a:gd name="connsiteX0" fmla="*/ 522091 w 522091"/>
              <a:gd name="connsiteY0" fmla="*/ 0 h 2252630"/>
              <a:gd name="connsiteX1" fmla="*/ 522091 w 522091"/>
              <a:gd name="connsiteY1" fmla="*/ 2252630 h 2252630"/>
              <a:gd name="connsiteX2" fmla="*/ 0 w 522091"/>
              <a:gd name="connsiteY2" fmla="*/ 2124316 h 2252630"/>
              <a:gd name="connsiteX3" fmla="*/ 522091 w 522091"/>
              <a:gd name="connsiteY3" fmla="*/ 0 h 2252630"/>
            </a:gdLst>
            <a:ahLst/>
            <a:cxnLst>
              <a:cxn ang="0">
                <a:pos x="connsiteX0" y="connsiteY0"/>
              </a:cxn>
              <a:cxn ang="0">
                <a:pos x="connsiteX1" y="connsiteY1"/>
              </a:cxn>
              <a:cxn ang="0">
                <a:pos x="connsiteX2" y="connsiteY2"/>
              </a:cxn>
              <a:cxn ang="0">
                <a:pos x="connsiteX3" y="connsiteY3"/>
              </a:cxn>
            </a:cxnLst>
            <a:rect l="l" t="t" r="r" b="b"/>
            <a:pathLst>
              <a:path w="522091" h="2252630">
                <a:moveTo>
                  <a:pt x="522091" y="0"/>
                </a:moveTo>
                <a:lnTo>
                  <a:pt x="522091" y="2252630"/>
                </a:lnTo>
                <a:lnTo>
                  <a:pt x="0" y="2124316"/>
                </a:lnTo>
                <a:lnTo>
                  <a:pt x="522091" y="0"/>
                </a:lnTo>
                <a:close/>
              </a:path>
            </a:pathLst>
          </a:custGeom>
        </p:spPr>
      </p:pic>
      <p:pic>
        <p:nvPicPr>
          <p:cNvPr id="101" name="图片 100"/>
          <p:cNvPicPr>
            <a:picLocks noChangeAspect="1"/>
          </p:cNvPicPr>
          <p:nvPr/>
        </p:nvPicPr>
        <p:blipFill rotWithShape="1">
          <a:blip r:embed="rId8" cstate="screen">
            <a:duotone>
              <a:schemeClr val="accent5">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a:ext>
            </a:extLst>
          </a:blip>
          <a:srcRect/>
          <a:stretch/>
        </p:blipFill>
        <p:spPr>
          <a:xfrm>
            <a:off x="10635778" y="4284840"/>
            <a:ext cx="522091" cy="2252628"/>
          </a:xfrm>
          <a:custGeom>
            <a:avLst/>
            <a:gdLst>
              <a:gd name="connsiteX0" fmla="*/ 0 w 522091"/>
              <a:gd name="connsiteY0" fmla="*/ 0 h 2252628"/>
              <a:gd name="connsiteX1" fmla="*/ 522091 w 522091"/>
              <a:gd name="connsiteY1" fmla="*/ 128314 h 2252628"/>
              <a:gd name="connsiteX2" fmla="*/ 0 w 522091"/>
              <a:gd name="connsiteY2" fmla="*/ 2252628 h 2252628"/>
              <a:gd name="connsiteX3" fmla="*/ 0 w 522091"/>
              <a:gd name="connsiteY3" fmla="*/ 0 h 2252628"/>
            </a:gdLst>
            <a:ahLst/>
            <a:cxnLst>
              <a:cxn ang="0">
                <a:pos x="connsiteX0" y="connsiteY0"/>
              </a:cxn>
              <a:cxn ang="0">
                <a:pos x="connsiteX1" y="connsiteY1"/>
              </a:cxn>
              <a:cxn ang="0">
                <a:pos x="connsiteX2" y="connsiteY2"/>
              </a:cxn>
              <a:cxn ang="0">
                <a:pos x="connsiteX3" y="connsiteY3"/>
              </a:cxn>
            </a:cxnLst>
            <a:rect l="l" t="t" r="r" b="b"/>
            <a:pathLst>
              <a:path w="522091" h="2252628">
                <a:moveTo>
                  <a:pt x="0" y="0"/>
                </a:moveTo>
                <a:lnTo>
                  <a:pt x="522091" y="128314"/>
                </a:lnTo>
                <a:lnTo>
                  <a:pt x="0" y="2252628"/>
                </a:lnTo>
                <a:lnTo>
                  <a:pt x="0" y="0"/>
                </a:lnTo>
                <a:close/>
              </a:path>
            </a:pathLst>
          </a:custGeom>
        </p:spPr>
      </p:pic>
      <p:pic>
        <p:nvPicPr>
          <p:cNvPr id="102" name="图片 101"/>
          <p:cNvPicPr>
            <a:picLocks noChangeAspect="1"/>
          </p:cNvPicPr>
          <p:nvPr/>
        </p:nvPicPr>
        <p:blipFill rotWithShape="1">
          <a:blip r:embed="rId10" cstate="screen">
            <a:duotone>
              <a:schemeClr val="accent5">
                <a:shade val="45000"/>
                <a:satMod val="135000"/>
              </a:schemeClr>
              <a:prstClr val="white"/>
            </a:duotone>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a:ext>
            </a:extLst>
          </a:blip>
          <a:srcRect/>
          <a:stretch/>
        </p:blipFill>
        <p:spPr>
          <a:xfrm>
            <a:off x="5808945" y="5982256"/>
            <a:ext cx="2313483" cy="568583"/>
          </a:xfrm>
          <a:custGeom>
            <a:avLst/>
            <a:gdLst>
              <a:gd name="connsiteX0" fmla="*/ 0 w 2313483"/>
              <a:gd name="connsiteY0" fmla="*/ 0 h 568583"/>
              <a:gd name="connsiteX1" fmla="*/ 2313483 w 2313483"/>
              <a:gd name="connsiteY1" fmla="*/ 568583 h 568583"/>
              <a:gd name="connsiteX2" fmla="*/ 0 w 2313483"/>
              <a:gd name="connsiteY2" fmla="*/ 568583 h 568583"/>
              <a:gd name="connsiteX3" fmla="*/ 0 w 2313483"/>
              <a:gd name="connsiteY3" fmla="*/ 0 h 568583"/>
            </a:gdLst>
            <a:ahLst/>
            <a:cxnLst>
              <a:cxn ang="0">
                <a:pos x="connsiteX0" y="connsiteY0"/>
              </a:cxn>
              <a:cxn ang="0">
                <a:pos x="connsiteX1" y="connsiteY1"/>
              </a:cxn>
              <a:cxn ang="0">
                <a:pos x="connsiteX2" y="connsiteY2"/>
              </a:cxn>
              <a:cxn ang="0">
                <a:pos x="connsiteX3" y="connsiteY3"/>
              </a:cxn>
            </a:cxnLst>
            <a:rect l="l" t="t" r="r" b="b"/>
            <a:pathLst>
              <a:path w="2313483" h="568583">
                <a:moveTo>
                  <a:pt x="0" y="0"/>
                </a:moveTo>
                <a:lnTo>
                  <a:pt x="2313483" y="568583"/>
                </a:lnTo>
                <a:lnTo>
                  <a:pt x="0" y="568583"/>
                </a:lnTo>
                <a:lnTo>
                  <a:pt x="0" y="0"/>
                </a:lnTo>
                <a:close/>
              </a:path>
            </a:pathLst>
          </a:custGeom>
        </p:spPr>
      </p:pic>
      <p:pic>
        <p:nvPicPr>
          <p:cNvPr id="103" name="图片 102"/>
          <p:cNvPicPr>
            <a:picLocks noChangeAspect="1"/>
          </p:cNvPicPr>
          <p:nvPr/>
        </p:nvPicPr>
        <p:blipFill rotWithShape="1">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rcRect l="48961" t="97768" r="51006" b="1961"/>
          <a:stretch/>
        </p:blipFill>
        <p:spPr>
          <a:xfrm>
            <a:off x="10632492" y="6537468"/>
            <a:ext cx="3286" cy="13370"/>
          </a:xfrm>
          <a:custGeom>
            <a:avLst/>
            <a:gdLst>
              <a:gd name="connsiteX0" fmla="*/ 3286 w 3286"/>
              <a:gd name="connsiteY0" fmla="*/ 0 h 13370"/>
              <a:gd name="connsiteX1" fmla="*/ 3286 w 3286"/>
              <a:gd name="connsiteY1" fmla="*/ 13370 h 13370"/>
              <a:gd name="connsiteX2" fmla="*/ 0 w 3286"/>
              <a:gd name="connsiteY2" fmla="*/ 13370 h 13370"/>
              <a:gd name="connsiteX3" fmla="*/ 3286 w 3286"/>
              <a:gd name="connsiteY3" fmla="*/ 0 h 13370"/>
            </a:gdLst>
            <a:ahLst/>
            <a:cxnLst>
              <a:cxn ang="0">
                <a:pos x="connsiteX0" y="connsiteY0"/>
              </a:cxn>
              <a:cxn ang="0">
                <a:pos x="connsiteX1" y="connsiteY1"/>
              </a:cxn>
              <a:cxn ang="0">
                <a:pos x="connsiteX2" y="connsiteY2"/>
              </a:cxn>
              <a:cxn ang="0">
                <a:pos x="connsiteX3" y="connsiteY3"/>
              </a:cxn>
            </a:cxnLst>
            <a:rect l="l" t="t" r="r" b="b"/>
            <a:pathLst>
              <a:path w="3286" h="13370">
                <a:moveTo>
                  <a:pt x="3286" y="0"/>
                </a:moveTo>
                <a:lnTo>
                  <a:pt x="3286" y="13370"/>
                </a:lnTo>
                <a:lnTo>
                  <a:pt x="0" y="13370"/>
                </a:lnTo>
                <a:lnTo>
                  <a:pt x="3286" y="0"/>
                </a:lnTo>
                <a:close/>
              </a:path>
            </a:pathLst>
          </a:custGeom>
        </p:spPr>
      </p:pic>
      <p:pic>
        <p:nvPicPr>
          <p:cNvPr id="104" name="图片 103"/>
          <p:cNvPicPr>
            <a:picLocks noChangeAspect="1"/>
          </p:cNvPicPr>
          <p:nvPr/>
        </p:nvPicPr>
        <p:blipFill rotWithShape="1">
          <a:blip r:embed="rId14" cstate="screen">
            <a:duotone>
              <a:schemeClr val="accent5">
                <a:shade val="45000"/>
                <a:satMod val="135000"/>
              </a:schemeClr>
              <a:prstClr val="white"/>
            </a:duotone>
            <a:extLst>
              <a:ext uri="{BEBA8EAE-BF5A-486C-A8C5-ECC9F3942E4B}">
                <a14:imgProps xmlns:a14="http://schemas.microsoft.com/office/drawing/2010/main">
                  <a14:imgLayer r:embed="rId15">
                    <a14:imgEffect>
                      <a14:colorTemperature colorTemp="11200"/>
                    </a14:imgEffect>
                  </a14:imgLayer>
                </a14:imgProps>
              </a:ext>
              <a:ext uri="{28A0092B-C50C-407E-A947-70E740481C1C}">
                <a14:useLocalDpi xmlns:a14="http://schemas.microsoft.com/office/drawing/2010/main"/>
              </a:ext>
            </a:extLst>
          </a:blip>
          <a:srcRect b="-502244"/>
          <a:stretch/>
        </p:blipFill>
        <p:spPr>
          <a:xfrm>
            <a:off x="8122428" y="6550839"/>
            <a:ext cx="2510064" cy="581757"/>
          </a:xfrm>
          <a:custGeom>
            <a:avLst/>
            <a:gdLst>
              <a:gd name="connsiteX0" fmla="*/ 0 w 2510064"/>
              <a:gd name="connsiteY0" fmla="*/ 0 h 581757"/>
              <a:gd name="connsiteX1" fmla="*/ 2510064 w 2510064"/>
              <a:gd name="connsiteY1" fmla="*/ 0 h 581757"/>
              <a:gd name="connsiteX2" fmla="*/ 2367086 w 2510064"/>
              <a:gd name="connsiteY2" fmla="*/ 581757 h 581757"/>
              <a:gd name="connsiteX3" fmla="*/ 0 w 2510064"/>
              <a:gd name="connsiteY3" fmla="*/ 0 h 581757"/>
            </a:gdLst>
            <a:ahLst/>
            <a:cxnLst>
              <a:cxn ang="0">
                <a:pos x="connsiteX0" y="connsiteY0"/>
              </a:cxn>
              <a:cxn ang="0">
                <a:pos x="connsiteX1" y="connsiteY1"/>
              </a:cxn>
              <a:cxn ang="0">
                <a:pos x="connsiteX2" y="connsiteY2"/>
              </a:cxn>
              <a:cxn ang="0">
                <a:pos x="connsiteX3" y="connsiteY3"/>
              </a:cxn>
            </a:cxnLst>
            <a:rect l="l" t="t" r="r" b="b"/>
            <a:pathLst>
              <a:path w="2510064" h="581757">
                <a:moveTo>
                  <a:pt x="0" y="0"/>
                </a:moveTo>
                <a:lnTo>
                  <a:pt x="2510064" y="0"/>
                </a:lnTo>
                <a:lnTo>
                  <a:pt x="2367086" y="581757"/>
                </a:lnTo>
                <a:lnTo>
                  <a:pt x="0" y="0"/>
                </a:lnTo>
                <a:close/>
              </a:path>
            </a:pathLst>
          </a:custGeom>
        </p:spPr>
      </p:pic>
      <p:grpSp>
        <p:nvGrpSpPr>
          <p:cNvPr id="5" name="组合 4"/>
          <p:cNvGrpSpPr/>
          <p:nvPr/>
        </p:nvGrpSpPr>
        <p:grpSpPr>
          <a:xfrm>
            <a:off x="4249261" y="3074385"/>
            <a:ext cx="3946526" cy="691257"/>
            <a:chOff x="869268" y="6105837"/>
            <a:chExt cx="3946526" cy="691257"/>
          </a:xfrm>
          <a:solidFill>
            <a:schemeClr val="accent1">
              <a:lumMod val="20000"/>
              <a:lumOff val="80000"/>
              <a:alpha val="10000"/>
            </a:schemeClr>
          </a:solidFill>
        </p:grpSpPr>
        <p:sp>
          <p:nvSpPr>
            <p:cNvPr id="6" name="椭圆 5"/>
            <p:cNvSpPr/>
            <p:nvPr/>
          </p:nvSpPr>
          <p:spPr>
            <a:xfrm>
              <a:off x="4730830"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7" name="椭圆 6"/>
            <p:cNvSpPr/>
            <p:nvPr/>
          </p:nvSpPr>
          <p:spPr>
            <a:xfrm>
              <a:off x="4730830"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8" name="椭圆 7"/>
            <p:cNvSpPr/>
            <p:nvPr/>
          </p:nvSpPr>
          <p:spPr>
            <a:xfrm>
              <a:off x="4730830"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9" name="椭圆 8"/>
            <p:cNvSpPr/>
            <p:nvPr/>
          </p:nvSpPr>
          <p:spPr>
            <a:xfrm>
              <a:off x="4407553"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0" name="椭圆 9"/>
            <p:cNvSpPr/>
            <p:nvPr/>
          </p:nvSpPr>
          <p:spPr>
            <a:xfrm>
              <a:off x="4407553"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1" name="椭圆 10"/>
            <p:cNvSpPr/>
            <p:nvPr/>
          </p:nvSpPr>
          <p:spPr>
            <a:xfrm>
              <a:off x="4407553"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2" name="椭圆 11"/>
            <p:cNvSpPr/>
            <p:nvPr/>
          </p:nvSpPr>
          <p:spPr>
            <a:xfrm>
              <a:off x="4084276"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3" name="椭圆 12"/>
            <p:cNvSpPr/>
            <p:nvPr/>
          </p:nvSpPr>
          <p:spPr>
            <a:xfrm>
              <a:off x="4084276"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4" name="椭圆 13"/>
            <p:cNvSpPr/>
            <p:nvPr/>
          </p:nvSpPr>
          <p:spPr>
            <a:xfrm>
              <a:off x="4084276"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5" name="椭圆 14"/>
            <p:cNvSpPr/>
            <p:nvPr/>
          </p:nvSpPr>
          <p:spPr>
            <a:xfrm>
              <a:off x="3760999"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6" name="椭圆 15"/>
            <p:cNvSpPr/>
            <p:nvPr/>
          </p:nvSpPr>
          <p:spPr>
            <a:xfrm>
              <a:off x="3760999"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7" name="椭圆 16"/>
            <p:cNvSpPr/>
            <p:nvPr/>
          </p:nvSpPr>
          <p:spPr>
            <a:xfrm>
              <a:off x="3760999"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8" name="椭圆 17"/>
            <p:cNvSpPr/>
            <p:nvPr/>
          </p:nvSpPr>
          <p:spPr>
            <a:xfrm>
              <a:off x="3437870"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19" name="椭圆 18"/>
            <p:cNvSpPr/>
            <p:nvPr/>
          </p:nvSpPr>
          <p:spPr>
            <a:xfrm>
              <a:off x="3437870"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0" name="椭圆 19"/>
            <p:cNvSpPr/>
            <p:nvPr/>
          </p:nvSpPr>
          <p:spPr>
            <a:xfrm>
              <a:off x="3437870"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1" name="椭圆 20"/>
            <p:cNvSpPr/>
            <p:nvPr/>
          </p:nvSpPr>
          <p:spPr>
            <a:xfrm>
              <a:off x="3114593"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2" name="椭圆 21"/>
            <p:cNvSpPr/>
            <p:nvPr/>
          </p:nvSpPr>
          <p:spPr>
            <a:xfrm>
              <a:off x="3114593"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3" name="椭圆 22"/>
            <p:cNvSpPr/>
            <p:nvPr/>
          </p:nvSpPr>
          <p:spPr>
            <a:xfrm>
              <a:off x="3114593"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4" name="椭圆 23"/>
            <p:cNvSpPr/>
            <p:nvPr/>
          </p:nvSpPr>
          <p:spPr>
            <a:xfrm>
              <a:off x="2791316"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5" name="椭圆 24"/>
            <p:cNvSpPr/>
            <p:nvPr/>
          </p:nvSpPr>
          <p:spPr>
            <a:xfrm>
              <a:off x="2791316"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6" name="椭圆 25"/>
            <p:cNvSpPr/>
            <p:nvPr/>
          </p:nvSpPr>
          <p:spPr>
            <a:xfrm>
              <a:off x="2791316"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7" name="椭圆 26"/>
            <p:cNvSpPr/>
            <p:nvPr/>
          </p:nvSpPr>
          <p:spPr>
            <a:xfrm>
              <a:off x="2468040"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8" name="椭圆 27"/>
            <p:cNvSpPr/>
            <p:nvPr/>
          </p:nvSpPr>
          <p:spPr>
            <a:xfrm>
              <a:off x="2468040"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29" name="椭圆 28"/>
            <p:cNvSpPr/>
            <p:nvPr/>
          </p:nvSpPr>
          <p:spPr>
            <a:xfrm>
              <a:off x="2468040"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0" name="椭圆 29"/>
            <p:cNvSpPr/>
            <p:nvPr/>
          </p:nvSpPr>
          <p:spPr>
            <a:xfrm>
              <a:off x="2167561"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1" name="椭圆 30"/>
            <p:cNvSpPr/>
            <p:nvPr/>
          </p:nvSpPr>
          <p:spPr>
            <a:xfrm>
              <a:off x="2167561"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2" name="椭圆 31"/>
            <p:cNvSpPr/>
            <p:nvPr/>
          </p:nvSpPr>
          <p:spPr>
            <a:xfrm>
              <a:off x="2167561"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3" name="椭圆 32"/>
            <p:cNvSpPr/>
            <p:nvPr/>
          </p:nvSpPr>
          <p:spPr>
            <a:xfrm>
              <a:off x="1844285"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4" name="椭圆 33"/>
            <p:cNvSpPr/>
            <p:nvPr/>
          </p:nvSpPr>
          <p:spPr>
            <a:xfrm>
              <a:off x="1844285"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5" name="椭圆 34"/>
            <p:cNvSpPr/>
            <p:nvPr/>
          </p:nvSpPr>
          <p:spPr>
            <a:xfrm>
              <a:off x="1844285"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6" name="椭圆 35"/>
            <p:cNvSpPr/>
            <p:nvPr/>
          </p:nvSpPr>
          <p:spPr>
            <a:xfrm>
              <a:off x="1521008"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7" name="椭圆 36"/>
            <p:cNvSpPr/>
            <p:nvPr/>
          </p:nvSpPr>
          <p:spPr>
            <a:xfrm>
              <a:off x="1521008"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8" name="椭圆 37"/>
            <p:cNvSpPr/>
            <p:nvPr/>
          </p:nvSpPr>
          <p:spPr>
            <a:xfrm>
              <a:off x="1521008"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39" name="椭圆 38"/>
            <p:cNvSpPr/>
            <p:nvPr/>
          </p:nvSpPr>
          <p:spPr>
            <a:xfrm>
              <a:off x="1197731"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40" name="椭圆 39"/>
            <p:cNvSpPr/>
            <p:nvPr/>
          </p:nvSpPr>
          <p:spPr>
            <a:xfrm>
              <a:off x="1197731"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41" name="椭圆 40"/>
            <p:cNvSpPr/>
            <p:nvPr/>
          </p:nvSpPr>
          <p:spPr>
            <a:xfrm>
              <a:off x="1197731"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42" name="椭圆 41"/>
            <p:cNvSpPr/>
            <p:nvPr/>
          </p:nvSpPr>
          <p:spPr>
            <a:xfrm>
              <a:off x="869268" y="6105837"/>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43" name="椭圆 42"/>
            <p:cNvSpPr/>
            <p:nvPr/>
          </p:nvSpPr>
          <p:spPr>
            <a:xfrm>
              <a:off x="869268" y="6408984"/>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sp>
          <p:nvSpPr>
            <p:cNvPr id="44" name="椭圆 43"/>
            <p:cNvSpPr/>
            <p:nvPr/>
          </p:nvSpPr>
          <p:spPr>
            <a:xfrm>
              <a:off x="869268" y="6712130"/>
              <a:ext cx="84964" cy="849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思源黑体" panose="020B0500000000000000" pitchFamily="34" charset="-122"/>
                <a:sym typeface=""/>
              </a:endParaRPr>
            </a:p>
          </p:txBody>
        </p:sp>
      </p:grpSp>
      <p:grpSp>
        <p:nvGrpSpPr>
          <p:cNvPr id="2" name="组合 1">
            <a:extLst>
              <a:ext uri="{FF2B5EF4-FFF2-40B4-BE49-F238E27FC236}">
                <a16:creationId xmlns:a16="http://schemas.microsoft.com/office/drawing/2014/main" id="{1286891A-B507-C841-318E-4F206E7E9D04}"/>
              </a:ext>
            </a:extLst>
          </p:cNvPr>
          <p:cNvGrpSpPr/>
          <p:nvPr/>
        </p:nvGrpSpPr>
        <p:grpSpPr>
          <a:xfrm>
            <a:off x="7915289" y="4739084"/>
            <a:ext cx="2402958" cy="307777"/>
            <a:chOff x="9825641" y="5389026"/>
            <a:chExt cx="2402958" cy="307777"/>
          </a:xfrm>
        </p:grpSpPr>
        <p:sp>
          <p:nvSpPr>
            <p:cNvPr id="3" name="Oval 15">
              <a:extLst>
                <a:ext uri="{FF2B5EF4-FFF2-40B4-BE49-F238E27FC236}">
                  <a16:creationId xmlns:a16="http://schemas.microsoft.com/office/drawing/2014/main" id="{DFFCD4C0-598F-EDAC-2265-8A99A4687A46}"/>
                </a:ext>
              </a:extLst>
            </p:cNvPr>
            <p:cNvSpPr/>
            <p:nvPr/>
          </p:nvSpPr>
          <p:spPr bwMode="auto">
            <a:xfrm>
              <a:off x="9825641" y="5417851"/>
              <a:ext cx="219347" cy="219347"/>
            </a:xfrm>
            <a:prstGeom prst="ellipse">
              <a:avLst/>
            </a:prstGeom>
            <a:solidFill>
              <a:srgbClr val="2F5597"/>
            </a:solidFill>
            <a:ln>
              <a:noFill/>
            </a:ln>
            <a:effectLst/>
          </p:spPr>
          <p:txBody>
            <a:bodyPr wrap="none" anchor="ct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algn="ctr" fontAlgn="base">
                <a:spcBef>
                  <a:spcPct val="0"/>
                </a:spcBef>
                <a:spcAft>
                  <a:spcPct val="0"/>
                </a:spcAft>
              </a:pPr>
              <a:endParaRPr lang="zh-CN" altLang="en-US" sz="900">
                <a:solidFill>
                  <a:schemeClr val="tx1">
                    <a:lumMod val="85000"/>
                    <a:lumOff val="15000"/>
                  </a:schemeClr>
                </a:solidFill>
                <a:latin typeface=""/>
                <a:ea typeface="思源黑体" panose="020B0500000000000000" pitchFamily="34" charset="-122"/>
                <a:sym typeface=""/>
              </a:endParaRPr>
            </a:p>
          </p:txBody>
        </p:sp>
        <p:grpSp>
          <p:nvGrpSpPr>
            <p:cNvPr id="4" name="Group 16">
              <a:extLst>
                <a:ext uri="{FF2B5EF4-FFF2-40B4-BE49-F238E27FC236}">
                  <a16:creationId xmlns:a16="http://schemas.microsoft.com/office/drawing/2014/main" id="{DD86E15C-341F-5531-0FDD-D327752D0076}"/>
                </a:ext>
              </a:extLst>
            </p:cNvPr>
            <p:cNvGrpSpPr/>
            <p:nvPr/>
          </p:nvGrpSpPr>
          <p:grpSpPr bwMode="auto">
            <a:xfrm>
              <a:off x="9896198" y="5461794"/>
              <a:ext cx="78599" cy="126335"/>
              <a:chOff x="4441" y="3144"/>
              <a:chExt cx="215" cy="345"/>
            </a:xfrm>
            <a:solidFill>
              <a:schemeClr val="accent1"/>
            </a:solidFill>
          </p:grpSpPr>
          <p:sp>
            <p:nvSpPr>
              <p:cNvPr id="46" name="Freeform 17">
                <a:extLst>
                  <a:ext uri="{FF2B5EF4-FFF2-40B4-BE49-F238E27FC236}">
                    <a16:creationId xmlns:a16="http://schemas.microsoft.com/office/drawing/2014/main" id="{94076BF8-19FD-B835-8D7C-4BB8DBD6B06F}"/>
                  </a:ext>
                </a:extLst>
              </p:cNvPr>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dist"/>
                <a:endParaRPr lang="zh-CN" altLang="en-US" sz="1800">
                  <a:solidFill>
                    <a:schemeClr val="tx1">
                      <a:lumMod val="85000"/>
                      <a:lumOff val="15000"/>
                    </a:schemeClr>
                  </a:solidFill>
                  <a:latin typeface=""/>
                  <a:ea typeface="思源黑体" panose="020B0500000000000000" pitchFamily="34" charset="-122"/>
                  <a:sym typeface=""/>
                </a:endParaRPr>
              </a:p>
            </p:txBody>
          </p:sp>
          <p:sp>
            <p:nvSpPr>
              <p:cNvPr id="47" name="Freeform 18">
                <a:extLst>
                  <a:ext uri="{FF2B5EF4-FFF2-40B4-BE49-F238E27FC236}">
                    <a16:creationId xmlns:a16="http://schemas.microsoft.com/office/drawing/2014/main" id="{2D96FD59-FE68-A555-DDE7-BD5217EB85AA}"/>
                  </a:ext>
                </a:extLst>
              </p:cNvPr>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dist"/>
                <a:endParaRPr lang="zh-CN" altLang="en-US" sz="1800">
                  <a:solidFill>
                    <a:schemeClr val="tx1">
                      <a:lumMod val="85000"/>
                      <a:lumOff val="15000"/>
                    </a:schemeClr>
                  </a:solidFill>
                  <a:latin typeface=""/>
                  <a:ea typeface="思源黑体" panose="020B0500000000000000" pitchFamily="34" charset="-122"/>
                  <a:sym typeface=""/>
                </a:endParaRPr>
              </a:p>
            </p:txBody>
          </p:sp>
        </p:grpSp>
        <p:sp>
          <p:nvSpPr>
            <p:cNvPr id="45" name="Text Box 20">
              <a:extLst>
                <a:ext uri="{FF2B5EF4-FFF2-40B4-BE49-F238E27FC236}">
                  <a16:creationId xmlns:a16="http://schemas.microsoft.com/office/drawing/2014/main" id="{9E66CEE3-9FAF-33BE-4035-126B87670E45}"/>
                </a:ext>
              </a:extLst>
            </p:cNvPr>
            <p:cNvSpPr txBox="1"/>
            <p:nvPr/>
          </p:nvSpPr>
          <p:spPr bwMode="auto">
            <a:xfrm>
              <a:off x="10044988" y="5389026"/>
              <a:ext cx="21836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r>
                <a:rPr lang="en-US" altLang="zh-CN" sz="1400" dirty="0">
                  <a:solidFill>
                    <a:schemeClr val="tx1">
                      <a:lumMod val="85000"/>
                      <a:lumOff val="15000"/>
                    </a:schemeClr>
                  </a:solidFill>
                  <a:latin typeface=""/>
                  <a:ea typeface="思源黑体" panose="020B0500000000000000" pitchFamily="34" charset="-122"/>
                  <a:sym typeface=""/>
                </a:rPr>
                <a:t>Department </a:t>
              </a:r>
              <a:r>
                <a:rPr lang="zh-CN" altLang="en-US" sz="1400" dirty="0">
                  <a:solidFill>
                    <a:schemeClr val="tx1">
                      <a:lumMod val="85000"/>
                      <a:lumOff val="15000"/>
                    </a:schemeClr>
                  </a:solidFill>
                  <a:latin typeface=""/>
                  <a:ea typeface="思源黑体" panose="020B0500000000000000" pitchFamily="34" charset="-122"/>
                  <a:sym typeface=""/>
                </a:rPr>
                <a:t>：</a:t>
              </a:r>
              <a:r>
                <a:rPr lang="en-US" altLang="zh-CN" sz="1400" dirty="0">
                  <a:solidFill>
                    <a:schemeClr val="tx1">
                      <a:lumMod val="85000"/>
                      <a:lumOff val="15000"/>
                    </a:schemeClr>
                  </a:solidFill>
                  <a:latin typeface=""/>
                  <a:ea typeface="思源黑体" panose="020B0500000000000000" pitchFamily="34" charset="-122"/>
                  <a:sym typeface=""/>
                </a:rPr>
                <a:t> marketing</a:t>
              </a:r>
              <a:endParaRPr lang="zh-CN" altLang="en-US" sz="1400" dirty="0">
                <a:solidFill>
                  <a:schemeClr val="tx1">
                    <a:lumMod val="85000"/>
                    <a:lumOff val="15000"/>
                  </a:schemeClr>
                </a:solidFill>
                <a:latin typeface=""/>
                <a:ea typeface="思源黑体" panose="020B0500000000000000" pitchFamily="34" charset="-122"/>
                <a:sym typeface=""/>
              </a:endParaRPr>
            </a:p>
          </p:txBody>
        </p:sp>
      </p:grpSp>
      <p:grpSp>
        <p:nvGrpSpPr>
          <p:cNvPr id="48" name="组合 47">
            <a:extLst>
              <a:ext uri="{FF2B5EF4-FFF2-40B4-BE49-F238E27FC236}">
                <a16:creationId xmlns:a16="http://schemas.microsoft.com/office/drawing/2014/main" id="{3EF9D0FF-CD1C-79DC-1320-1EC94BAFCB02}"/>
              </a:ext>
            </a:extLst>
          </p:cNvPr>
          <p:cNvGrpSpPr/>
          <p:nvPr/>
        </p:nvGrpSpPr>
        <p:grpSpPr>
          <a:xfrm>
            <a:off x="6015034" y="4739084"/>
            <a:ext cx="1484300" cy="307777"/>
            <a:chOff x="7925386" y="5389026"/>
            <a:chExt cx="1484300" cy="307777"/>
          </a:xfrm>
        </p:grpSpPr>
        <p:sp>
          <p:nvSpPr>
            <p:cNvPr id="49" name="Oval 10">
              <a:extLst>
                <a:ext uri="{FF2B5EF4-FFF2-40B4-BE49-F238E27FC236}">
                  <a16:creationId xmlns:a16="http://schemas.microsoft.com/office/drawing/2014/main" id="{D666A750-F417-EBFD-E58C-B2E04C5E9138}"/>
                </a:ext>
              </a:extLst>
            </p:cNvPr>
            <p:cNvSpPr/>
            <p:nvPr/>
          </p:nvSpPr>
          <p:spPr bwMode="auto">
            <a:xfrm>
              <a:off x="7925386" y="5411601"/>
              <a:ext cx="219347" cy="219347"/>
            </a:xfrm>
            <a:prstGeom prst="ellipse">
              <a:avLst/>
            </a:prstGeom>
            <a:solidFill>
              <a:srgbClr val="2F5597"/>
            </a:solidFill>
            <a:ln>
              <a:noFill/>
            </a:ln>
            <a:effectLst/>
          </p:spPr>
          <p:txBody>
            <a:bodyPr wrap="none" anchor="ct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algn="ctr" fontAlgn="base">
                <a:spcBef>
                  <a:spcPct val="0"/>
                </a:spcBef>
                <a:spcAft>
                  <a:spcPct val="0"/>
                </a:spcAft>
              </a:pPr>
              <a:endParaRPr lang="zh-CN" altLang="en-US" sz="900">
                <a:solidFill>
                  <a:schemeClr val="tx1">
                    <a:lumMod val="85000"/>
                    <a:lumOff val="15000"/>
                  </a:schemeClr>
                </a:solidFill>
                <a:latin typeface=""/>
                <a:ea typeface="思源黑体" panose="020B0500000000000000" pitchFamily="34" charset="-122"/>
                <a:sym typeface=""/>
              </a:endParaRPr>
            </a:p>
          </p:txBody>
        </p:sp>
        <p:grpSp>
          <p:nvGrpSpPr>
            <p:cNvPr id="50" name="组合 49">
              <a:extLst>
                <a:ext uri="{FF2B5EF4-FFF2-40B4-BE49-F238E27FC236}">
                  <a16:creationId xmlns:a16="http://schemas.microsoft.com/office/drawing/2014/main" id="{E5CB9998-AF68-B53A-17E7-03B3ED43D476}"/>
                </a:ext>
              </a:extLst>
            </p:cNvPr>
            <p:cNvGrpSpPr/>
            <p:nvPr/>
          </p:nvGrpSpPr>
          <p:grpSpPr>
            <a:xfrm>
              <a:off x="7985075" y="5459482"/>
              <a:ext cx="100336" cy="114060"/>
              <a:chOff x="860980" y="3583766"/>
              <a:chExt cx="100336" cy="114060"/>
            </a:xfrm>
            <a:solidFill>
              <a:schemeClr val="accent1"/>
            </a:solidFill>
          </p:grpSpPr>
          <p:sp>
            <p:nvSpPr>
              <p:cNvPr id="52" name="Freeform 12">
                <a:extLst>
                  <a:ext uri="{FF2B5EF4-FFF2-40B4-BE49-F238E27FC236}">
                    <a16:creationId xmlns:a16="http://schemas.microsoft.com/office/drawing/2014/main" id="{C832CBD9-9171-AC20-948A-E309CEEC07CE}"/>
                  </a:ext>
                </a:extLst>
              </p:cNvPr>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dist"/>
                <a:endParaRPr lang="zh-CN" altLang="en-US" sz="1800">
                  <a:solidFill>
                    <a:schemeClr val="tx1">
                      <a:lumMod val="85000"/>
                      <a:lumOff val="15000"/>
                    </a:schemeClr>
                  </a:solidFill>
                  <a:latin typeface=""/>
                  <a:ea typeface="思源黑体" panose="020B0500000000000000" pitchFamily="34" charset="-122"/>
                  <a:sym typeface=""/>
                </a:endParaRPr>
              </a:p>
            </p:txBody>
          </p:sp>
          <p:sp>
            <p:nvSpPr>
              <p:cNvPr id="53" name="Freeform 13">
                <a:extLst>
                  <a:ext uri="{FF2B5EF4-FFF2-40B4-BE49-F238E27FC236}">
                    <a16:creationId xmlns:a16="http://schemas.microsoft.com/office/drawing/2014/main" id="{68F1A17B-D696-2E88-8FA7-E54817925AF6}"/>
                  </a:ext>
                </a:extLst>
              </p:cNvPr>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dist"/>
                <a:endParaRPr lang="zh-CN" altLang="en-US" sz="1800">
                  <a:solidFill>
                    <a:schemeClr val="tx1">
                      <a:lumMod val="85000"/>
                      <a:lumOff val="15000"/>
                    </a:schemeClr>
                  </a:solidFill>
                  <a:latin typeface=""/>
                  <a:ea typeface="思源黑体" panose="020B0500000000000000" pitchFamily="34" charset="-122"/>
                  <a:sym typeface=""/>
                </a:endParaRPr>
              </a:p>
            </p:txBody>
          </p:sp>
        </p:grpSp>
        <p:sp>
          <p:nvSpPr>
            <p:cNvPr id="51" name="矩形 50">
              <a:extLst>
                <a:ext uri="{FF2B5EF4-FFF2-40B4-BE49-F238E27FC236}">
                  <a16:creationId xmlns:a16="http://schemas.microsoft.com/office/drawing/2014/main" id="{AD6C6B6B-B467-B4C4-F6E4-39D6341CFF17}"/>
                </a:ext>
              </a:extLst>
            </p:cNvPr>
            <p:cNvSpPr/>
            <p:nvPr/>
          </p:nvSpPr>
          <p:spPr>
            <a:xfrm>
              <a:off x="8144596" y="5389026"/>
              <a:ext cx="12650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r>
                <a:rPr lang="en-US" altLang="zh-CN" sz="1400" dirty="0">
                  <a:solidFill>
                    <a:schemeClr val="tx1">
                      <a:lumMod val="85000"/>
                      <a:lumOff val="15000"/>
                    </a:schemeClr>
                  </a:solidFill>
                  <a:latin typeface=""/>
                  <a:ea typeface="思源黑体" panose="020B0500000000000000" pitchFamily="34" charset="-122"/>
                  <a:sym typeface=""/>
                </a:rPr>
                <a:t>Name</a:t>
              </a:r>
              <a:r>
                <a:rPr lang="zh-CN" altLang="en-US" sz="1400" dirty="0">
                  <a:solidFill>
                    <a:schemeClr val="tx1">
                      <a:lumMod val="85000"/>
                      <a:lumOff val="15000"/>
                    </a:schemeClr>
                  </a:solidFill>
                  <a:latin typeface=""/>
                  <a:ea typeface="思源黑体" panose="020B0500000000000000" pitchFamily="34" charset="-122"/>
                  <a:sym typeface=""/>
                </a:rPr>
                <a:t>：</a:t>
              </a:r>
              <a:r>
                <a:rPr lang="en-US" altLang="zh-CN" sz="1400" dirty="0">
                  <a:solidFill>
                    <a:schemeClr val="tx1">
                      <a:lumMod val="85000"/>
                      <a:lumOff val="15000"/>
                    </a:schemeClr>
                  </a:solidFill>
                  <a:latin typeface=""/>
                  <a:ea typeface="思源黑体" panose="020B0500000000000000" pitchFamily="34" charset="-122"/>
                  <a:sym typeface=""/>
                </a:rPr>
                <a:t>******</a:t>
              </a:r>
              <a:endParaRPr lang="zh-CN" altLang="en-US" sz="1400" dirty="0">
                <a:solidFill>
                  <a:schemeClr val="tx1">
                    <a:lumMod val="85000"/>
                    <a:lumOff val="15000"/>
                  </a:schemeClr>
                </a:solidFill>
                <a:latin typeface=""/>
                <a:ea typeface="思源黑体" panose="020B0500000000000000" pitchFamily="34" charset="-122"/>
                <a:sym typeface=""/>
              </a:endParaRPr>
            </a:p>
          </p:txBody>
        </p:sp>
      </p:grpSp>
    </p:spTree>
    <p:extLst>
      <p:ext uri="{BB962C8B-B14F-4D97-AF65-F5344CB8AC3E}">
        <p14:creationId xmlns:p14="http://schemas.microsoft.com/office/powerpoint/2010/main" val="4136946285"/>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additive="base">
                                        <p:cTn id="12" dur="500" fill="hold"/>
                                        <p:tgtEl>
                                          <p:spTgt spid="95"/>
                                        </p:tgtEl>
                                        <p:attrNameLst>
                                          <p:attrName>ppt_x</p:attrName>
                                        </p:attrNameLst>
                                      </p:cBhvr>
                                      <p:tavLst>
                                        <p:tav tm="0">
                                          <p:val>
                                            <p:strVal val="#ppt_x"/>
                                          </p:val>
                                        </p:tav>
                                        <p:tav tm="100000">
                                          <p:val>
                                            <p:strVal val="#ppt_x"/>
                                          </p:val>
                                        </p:tav>
                                      </p:tavLst>
                                    </p:anim>
                                    <p:anim calcmode="lin" valueType="num">
                                      <p:cBhvr additive="base">
                                        <p:cTn id="1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任意多边形 98">
            <a:extLst>
              <a:ext uri="{FF2B5EF4-FFF2-40B4-BE49-F238E27FC236}">
                <a16:creationId xmlns:a16="http://schemas.microsoft.com/office/drawing/2014/main" id="{1AC9D1CC-837D-BF43-AA91-8C95F62124E9}"/>
              </a:ext>
            </a:extLst>
          </p:cNvPr>
          <p:cNvSpPr/>
          <p:nvPr/>
        </p:nvSpPr>
        <p:spPr>
          <a:xfrm flipV="1">
            <a:off x="0" y="1843207"/>
            <a:ext cx="12192000" cy="5537259"/>
          </a:xfrm>
          <a:custGeom>
            <a:avLst/>
            <a:gdLst>
              <a:gd name="connsiteX0" fmla="*/ 4115549 w 12192000"/>
              <a:gd name="connsiteY0" fmla="*/ 5536497 h 5537259"/>
              <a:gd name="connsiteX1" fmla="*/ 12192000 w 12192000"/>
              <a:gd name="connsiteY1" fmla="*/ 3357557 h 5537259"/>
              <a:gd name="connsiteX2" fmla="*/ 12192000 w 12192000"/>
              <a:gd name="connsiteY2" fmla="*/ 0 h 5537259"/>
              <a:gd name="connsiteX3" fmla="*/ 0 w 12192000"/>
              <a:gd name="connsiteY3" fmla="*/ 0 h 5537259"/>
              <a:gd name="connsiteX4" fmla="*/ 0 w 12192000"/>
              <a:gd name="connsiteY4" fmla="*/ 3909978 h 5537259"/>
              <a:gd name="connsiteX5" fmla="*/ 4115549 w 12192000"/>
              <a:gd name="connsiteY5" fmla="*/ 5536497 h 553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537259">
                <a:moveTo>
                  <a:pt x="4115549" y="5536497"/>
                </a:moveTo>
                <a:cubicBezTo>
                  <a:pt x="6493356" y="5490283"/>
                  <a:pt x="8001000" y="3357557"/>
                  <a:pt x="12192000" y="3357557"/>
                </a:cubicBezTo>
                <a:lnTo>
                  <a:pt x="12192000" y="0"/>
                </a:lnTo>
                <a:lnTo>
                  <a:pt x="0" y="0"/>
                </a:lnTo>
                <a:lnTo>
                  <a:pt x="0" y="3909978"/>
                </a:lnTo>
                <a:cubicBezTo>
                  <a:pt x="1774120" y="5147413"/>
                  <a:pt x="3034727" y="5557504"/>
                  <a:pt x="4115549" y="5536497"/>
                </a:cubicBezTo>
                <a:close/>
              </a:path>
            </a:pathLst>
          </a:custGeom>
          <a:solidFill>
            <a:srgbClr val="2F5597"/>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377"/>
            <a:endParaRPr lang="en-US" sz="1400" b="1">
              <a:latin typeface=""/>
              <a:ea typeface="思源黑体" panose="020B0500000000000000" pitchFamily="34" charset="-122"/>
              <a:cs typeface="Open Sans" charset="0"/>
              <a:sym typeface=""/>
            </a:endParaRPr>
          </a:p>
        </p:txBody>
      </p:sp>
      <p:sp>
        <p:nvSpPr>
          <p:cNvPr id="67" name="Rectangle 4"/>
          <p:cNvSpPr txBox="1">
            <a:spLocks noChangeArrowheads="1"/>
          </p:cNvSpPr>
          <p:nvPr/>
        </p:nvSpPr>
        <p:spPr bwMode="auto">
          <a:xfrm>
            <a:off x="2610556" y="3496527"/>
            <a:ext cx="2913197"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en-US" altLang="zh-CN" sz="4400" kern="0" dirty="0">
                <a:latin typeface=""/>
                <a:ea typeface="思源黑体" panose="020B0500000000000000" pitchFamily="34" charset="-122"/>
                <a:sym typeface=""/>
              </a:rPr>
              <a:t>PART  01</a:t>
            </a:r>
            <a:endParaRPr lang="zh-CN" altLang="en-US" sz="4400" kern="0" dirty="0">
              <a:latin typeface=""/>
              <a:ea typeface="思源黑体" panose="020B0500000000000000" pitchFamily="34" charset="-122"/>
              <a:sym typeface=""/>
            </a:endParaRPr>
          </a:p>
        </p:txBody>
      </p:sp>
      <p:sp>
        <p:nvSpPr>
          <p:cNvPr id="68" name="文本框 9"/>
          <p:cNvSpPr txBox="1"/>
          <p:nvPr/>
        </p:nvSpPr>
        <p:spPr>
          <a:xfrm>
            <a:off x="2358515" y="4208194"/>
            <a:ext cx="6184594" cy="900246"/>
          </a:xfrm>
          <a:prstGeom prst="rect">
            <a:avLst/>
          </a:prstGeom>
          <a:noFill/>
        </p:spPr>
        <p:txBody>
          <a:bodyPr wrap="square" lIns="68580" tIns="34290" rIns="68580" bIns="3429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en-US" altLang="zh-CN" sz="5400" b="1" dirty="0">
                <a:solidFill>
                  <a:schemeClr val="bg1"/>
                </a:solidFill>
                <a:latin typeface=""/>
                <a:ea typeface="思源黑体" panose="020B0500000000000000" pitchFamily="34" charset="-122"/>
                <a:sym typeface=""/>
              </a:rPr>
              <a:t>Personal profile</a:t>
            </a:r>
            <a:endParaRPr lang="zh-CN" altLang="en-US" sz="5400" b="1" dirty="0">
              <a:solidFill>
                <a:schemeClr val="bg1"/>
              </a:solidFill>
              <a:latin typeface=""/>
              <a:ea typeface="思源黑体" panose="020B0500000000000000" pitchFamily="34" charset="-122"/>
              <a:sym typeface=""/>
            </a:endParaRPr>
          </a:p>
        </p:txBody>
      </p:sp>
      <p:grpSp>
        <p:nvGrpSpPr>
          <p:cNvPr id="69" name="组合 68"/>
          <p:cNvGrpSpPr/>
          <p:nvPr/>
        </p:nvGrpSpPr>
        <p:grpSpPr>
          <a:xfrm>
            <a:off x="2546205" y="5261243"/>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zh-CN" altLang="en-US" sz="1400" dirty="0">
                  <a:solidFill>
                    <a:schemeClr val="bg1"/>
                  </a:solidFill>
                  <a:latin typeface=""/>
                  <a:ea typeface="思源黑体" panose="020B0500000000000000" pitchFamily="34" charset="-122"/>
                  <a:sym typeface=""/>
                </a:rPr>
                <a:t>个人简历</a:t>
              </a:r>
            </a:p>
          </p:txBody>
        </p:sp>
        <p:sp>
          <p:nvSpPr>
            <p:cNvPr id="92" name="椭圆 91"/>
            <p:cNvSpPr/>
            <p:nvPr/>
          </p:nvSpPr>
          <p:spPr>
            <a:xfrm>
              <a:off x="4369395" y="3316401"/>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grpSp>
      <p:grpSp>
        <p:nvGrpSpPr>
          <p:cNvPr id="70" name="组合 69"/>
          <p:cNvGrpSpPr/>
          <p:nvPr/>
        </p:nvGrpSpPr>
        <p:grpSpPr>
          <a:xfrm>
            <a:off x="3986365" y="5261243"/>
            <a:ext cx="1436675" cy="215444"/>
            <a:chOff x="4369395" y="3284984"/>
            <a:chExt cx="1436675" cy="215444"/>
          </a:xfrm>
        </p:grpSpPr>
        <p:sp>
          <p:nvSpPr>
            <p:cNvPr id="86" name="文本框 9"/>
            <p:cNvSpPr txBox="1"/>
            <p:nvPr/>
          </p:nvSpPr>
          <p:spPr>
            <a:xfrm>
              <a:off x="4581935" y="3284984"/>
              <a:ext cx="1224135" cy="215444"/>
            </a:xfrm>
            <a:prstGeom prst="rect">
              <a:avLst/>
            </a:prstGeom>
            <a:noFill/>
          </p:spPr>
          <p:txBody>
            <a:bodyPr wrap="square" lIns="0" tIns="0" rIns="0" bIns="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en-US" altLang="zh-CN" sz="1400" dirty="0">
                  <a:solidFill>
                    <a:schemeClr val="bg1"/>
                  </a:solidFill>
                  <a:latin typeface=""/>
                  <a:ea typeface="思源黑体" panose="020B0500000000000000" pitchFamily="34" charset="-122"/>
                  <a:sym typeface=""/>
                </a:rPr>
                <a:t>Job experience</a:t>
              </a:r>
              <a:endParaRPr lang="zh-CN" altLang="en-US" sz="1400" dirty="0">
                <a:solidFill>
                  <a:schemeClr val="bg1"/>
                </a:solidFill>
                <a:latin typeface=""/>
                <a:ea typeface="思源黑体" panose="020B0500000000000000" pitchFamily="34" charset="-122"/>
                <a:sym typeface=""/>
              </a:endParaRPr>
            </a:p>
          </p:txBody>
        </p:sp>
        <p:sp>
          <p:nvSpPr>
            <p:cNvPr id="88" name="椭圆 87"/>
            <p:cNvSpPr/>
            <p:nvPr/>
          </p:nvSpPr>
          <p:spPr>
            <a:xfrm>
              <a:off x="4369395" y="3316401"/>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grpSp>
      <p:grpSp>
        <p:nvGrpSpPr>
          <p:cNvPr id="72" name="组合 71"/>
          <p:cNvGrpSpPr/>
          <p:nvPr/>
        </p:nvGrpSpPr>
        <p:grpSpPr>
          <a:xfrm>
            <a:off x="2542720" y="5658459"/>
            <a:ext cx="1436675" cy="215444"/>
            <a:chOff x="4369395" y="3284984"/>
            <a:chExt cx="1436675" cy="215444"/>
          </a:xfrm>
        </p:grpSpPr>
        <p:sp>
          <p:nvSpPr>
            <p:cNvPr id="78" name="文本框 9"/>
            <p:cNvSpPr txBox="1"/>
            <p:nvPr/>
          </p:nvSpPr>
          <p:spPr>
            <a:xfrm>
              <a:off x="4581935" y="3284984"/>
              <a:ext cx="1224135" cy="215444"/>
            </a:xfrm>
            <a:prstGeom prst="rect">
              <a:avLst/>
            </a:prstGeom>
            <a:noFill/>
          </p:spPr>
          <p:txBody>
            <a:bodyPr wrap="square" lIns="0" tIns="0" rIns="0" bIns="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en-US" altLang="zh-CN" sz="1400" dirty="0">
                  <a:solidFill>
                    <a:schemeClr val="bg1"/>
                  </a:solidFill>
                  <a:latin typeface=""/>
                  <a:ea typeface="思源黑体" panose="020B0500000000000000" pitchFamily="34" charset="-122"/>
                  <a:sym typeface=""/>
                </a:rPr>
                <a:t>Job experience</a:t>
              </a:r>
              <a:endParaRPr lang="zh-CN" altLang="en-US" sz="1400" dirty="0">
                <a:solidFill>
                  <a:schemeClr val="bg1"/>
                </a:solidFill>
                <a:latin typeface=""/>
                <a:ea typeface="思源黑体" panose="020B0500000000000000" pitchFamily="34" charset="-122"/>
                <a:sym typeface=""/>
              </a:endParaRPr>
            </a:p>
          </p:txBody>
        </p:sp>
        <p:sp>
          <p:nvSpPr>
            <p:cNvPr id="80" name="椭圆 79"/>
            <p:cNvSpPr/>
            <p:nvPr/>
          </p:nvSpPr>
          <p:spPr>
            <a:xfrm>
              <a:off x="4369395" y="3316401"/>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grpSp>
      <p:grpSp>
        <p:nvGrpSpPr>
          <p:cNvPr id="73" name="组合 72"/>
          <p:cNvGrpSpPr/>
          <p:nvPr/>
        </p:nvGrpSpPr>
        <p:grpSpPr>
          <a:xfrm>
            <a:off x="3982880" y="5658459"/>
            <a:ext cx="2016224" cy="215444"/>
            <a:chOff x="4369395" y="3284984"/>
            <a:chExt cx="2016224" cy="215444"/>
          </a:xfrm>
        </p:grpSpPr>
        <p:sp>
          <p:nvSpPr>
            <p:cNvPr id="74" name="文本框 9"/>
            <p:cNvSpPr txBox="1"/>
            <p:nvPr/>
          </p:nvSpPr>
          <p:spPr>
            <a:xfrm>
              <a:off x="4581935" y="3284984"/>
              <a:ext cx="1803684" cy="215444"/>
            </a:xfrm>
            <a:prstGeom prst="rect">
              <a:avLst/>
            </a:prstGeom>
            <a:noFill/>
          </p:spPr>
          <p:txBody>
            <a:bodyPr wrap="square" lIns="0" tIns="0" rIns="0" bIns="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zh-CN" altLang="en-US" sz="1400" dirty="0">
                  <a:solidFill>
                    <a:schemeClr val="bg1"/>
                  </a:solidFill>
                  <a:latin typeface=""/>
                  <a:ea typeface="思源黑体" panose="020B0500000000000000" pitchFamily="34" charset="-122"/>
                  <a:sym typeface=""/>
                </a:rPr>
                <a:t>兴趣与爱好</a:t>
              </a:r>
            </a:p>
          </p:txBody>
        </p:sp>
        <p:sp>
          <p:nvSpPr>
            <p:cNvPr id="76" name="椭圆 75"/>
            <p:cNvSpPr/>
            <p:nvPr/>
          </p:nvSpPr>
          <p:spPr>
            <a:xfrm>
              <a:off x="4369395" y="3316401"/>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grpSp>
      <p:grpSp>
        <p:nvGrpSpPr>
          <p:cNvPr id="95" name="组合 94"/>
          <p:cNvGrpSpPr/>
          <p:nvPr/>
        </p:nvGrpSpPr>
        <p:grpSpPr>
          <a:xfrm flipH="1">
            <a:off x="7473780" y="1045029"/>
            <a:ext cx="3520791" cy="5559718"/>
            <a:chOff x="171173" y="428799"/>
            <a:chExt cx="3735238" cy="6280649"/>
          </a:xfrm>
        </p:grpSpPr>
        <p:pic>
          <p:nvPicPr>
            <p:cNvPr id="97" name="图片 96"/>
            <p:cNvPicPr>
              <a:picLocks noChangeAspect="1"/>
            </p:cNvPicPr>
            <p:nvPr/>
          </p:nvPicPr>
          <p:blipFill rotWithShape="1">
            <a:blip r:embed="rId2" cstate="screen">
              <a:lum bright="70000" contrast="-70000"/>
              <a:extLst>
                <a:ext uri="{BEBA8EAE-BF5A-486C-A8C5-ECC9F3942E4B}">
                  <a14:imgProps xmlns:a14="http://schemas.microsoft.com/office/drawing/2010/main">
                    <a14:imgLayer r:embed="rId3">
                      <a14:imgEffect>
                        <a14:artisticPhotocopy/>
                      </a14:imgEffect>
                      <a14:imgEffect>
                        <a14:colorTemperature colorTemp="11200"/>
                      </a14:imgEffect>
                    </a14:imgLayer>
                  </a14:imgProps>
                </a:ext>
                <a:ext uri="{28A0092B-C50C-407E-A947-70E740481C1C}">
                  <a14:useLocalDpi xmlns:a14="http://schemas.microsoft.com/office/drawing/2010/main"/>
                </a:ext>
              </a:extLst>
            </a:blip>
            <a:srcRect/>
            <a:stretch/>
          </p:blipFill>
          <p:spPr>
            <a:xfrm>
              <a:off x="171173" y="2137448"/>
              <a:ext cx="3701908" cy="4572000"/>
            </a:xfrm>
            <a:prstGeom prst="rect">
              <a:avLst/>
            </a:prstGeom>
          </p:spPr>
        </p:pic>
        <p:pic>
          <p:nvPicPr>
            <p:cNvPr id="98" name="图片 97"/>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flipH="1">
              <a:off x="2062620" y="428799"/>
              <a:ext cx="1843791" cy="2583493"/>
            </a:xfrm>
            <a:prstGeom prst="rect">
              <a:avLst/>
            </a:prstGeom>
          </p:spPr>
        </p:pic>
      </p:grpSp>
    </p:spTree>
    <p:extLst>
      <p:ext uri="{BB962C8B-B14F-4D97-AF65-F5344CB8AC3E}">
        <p14:creationId xmlns:p14="http://schemas.microsoft.com/office/powerpoint/2010/main" val="2341776211"/>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0-#ppt_w/2"/>
                                          </p:val>
                                        </p:tav>
                                        <p:tav tm="100000">
                                          <p:val>
                                            <p:strVal val="#ppt_x"/>
                                          </p:val>
                                        </p:tav>
                                      </p:tavLst>
                                    </p:anim>
                                    <p:anim calcmode="lin" valueType="num">
                                      <p:cBhvr additive="base">
                                        <p:cTn id="25" dur="500" fill="hold"/>
                                        <p:tgtEl>
                                          <p:spTgt spid="68"/>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0-#ppt_w/2"/>
                                          </p:val>
                                        </p:tav>
                                        <p:tav tm="100000">
                                          <p:val>
                                            <p:strVal val="#ppt_x"/>
                                          </p:val>
                                        </p:tav>
                                      </p:tavLst>
                                    </p:anim>
                                    <p:anim calcmode="lin" valueType="num">
                                      <p:cBhvr additive="base">
                                        <p:cTn id="29" dur="5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0-#ppt_w/2"/>
                                          </p:val>
                                        </p:tav>
                                        <p:tav tm="100000">
                                          <p:val>
                                            <p:strVal val="#ppt_x"/>
                                          </p:val>
                                        </p:tav>
                                      </p:tavLst>
                                    </p:anim>
                                    <p:anim calcmode="lin" valueType="num">
                                      <p:cBhvr additive="base">
                                        <p:cTn id="33" dur="500" fill="hold"/>
                                        <p:tgtEl>
                                          <p:spTgt spid="7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0-#ppt_w/2"/>
                                          </p:val>
                                        </p:tav>
                                        <p:tav tm="100000">
                                          <p:val>
                                            <p:strVal val="#ppt_x"/>
                                          </p:val>
                                        </p:tav>
                                      </p:tavLst>
                                    </p:anim>
                                    <p:anim calcmode="lin" valueType="num">
                                      <p:cBhvr additive="base">
                                        <p:cTn id="37" dur="500" fill="hold"/>
                                        <p:tgtEl>
                                          <p:spTgt spid="70"/>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fill="hold"/>
                                        <p:tgtEl>
                                          <p:spTgt spid="73"/>
                                        </p:tgtEl>
                                        <p:attrNameLst>
                                          <p:attrName>ppt_x</p:attrName>
                                        </p:attrNameLst>
                                      </p:cBhvr>
                                      <p:tavLst>
                                        <p:tav tm="0">
                                          <p:val>
                                            <p:strVal val="0-#ppt_w/2"/>
                                          </p:val>
                                        </p:tav>
                                        <p:tav tm="100000">
                                          <p:val>
                                            <p:strVal val="#ppt_x"/>
                                          </p:val>
                                        </p:tav>
                                      </p:tavLst>
                                    </p:anim>
                                    <p:anim calcmode="lin" valueType="num">
                                      <p:cBhvr additive="base">
                                        <p:cTn id="41"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7"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7013" y="594518"/>
            <a:ext cx="3189078" cy="523220"/>
            <a:chOff x="877013" y="594518"/>
            <a:chExt cx="3189078" cy="523220"/>
          </a:xfrm>
        </p:grpSpPr>
        <p:cxnSp>
          <p:nvCxnSpPr>
            <p:cNvPr id="9" name="直接连接符 8"/>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65938" y="594518"/>
              <a:ext cx="2900153"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Personal profile</a:t>
              </a:r>
              <a:endParaRPr lang="zh-CN" altLang="en-US" sz="2800" b="1" dirty="0">
                <a:solidFill>
                  <a:srgbClr val="2F5597"/>
                </a:solidFill>
                <a:latin typeface=""/>
                <a:ea typeface="思源黑体" panose="020B0500000000000000" pitchFamily="34" charset="-122"/>
                <a:sym typeface=""/>
              </a:endParaRPr>
            </a:p>
          </p:txBody>
        </p:sp>
      </p:grpSp>
      <p:grpSp>
        <p:nvGrpSpPr>
          <p:cNvPr id="13" name="组合 12"/>
          <p:cNvGrpSpPr/>
          <p:nvPr/>
        </p:nvGrpSpPr>
        <p:grpSpPr>
          <a:xfrm>
            <a:off x="1752535" y="5163358"/>
            <a:ext cx="5341258" cy="783771"/>
            <a:chOff x="5752270" y="5142849"/>
            <a:chExt cx="5341258" cy="783771"/>
          </a:xfrm>
        </p:grpSpPr>
        <p:sp>
          <p:nvSpPr>
            <p:cNvPr id="34" name="矩形 33"/>
            <p:cNvSpPr/>
            <p:nvPr/>
          </p:nvSpPr>
          <p:spPr>
            <a:xfrm>
              <a:off x="6710213" y="5142849"/>
              <a:ext cx="4383315" cy="783771"/>
            </a:xfrm>
            <a:prstGeom prst="rect">
              <a:avLst/>
            </a:prstGeom>
            <a:solidFill>
              <a:srgbClr val="3A455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
                <a:ea typeface="思源黑体" panose="020B0500000000000000" pitchFamily="34" charset="-122"/>
                <a:cs typeface="+mn-ea"/>
                <a:sym typeface=""/>
              </a:endParaRPr>
            </a:p>
          </p:txBody>
        </p:sp>
        <p:sp>
          <p:nvSpPr>
            <p:cNvPr id="35" name="文本框 20"/>
            <p:cNvSpPr txBox="1"/>
            <p:nvPr/>
          </p:nvSpPr>
          <p:spPr>
            <a:xfrm>
              <a:off x="6864124" y="5303902"/>
              <a:ext cx="3980548" cy="461665"/>
            </a:xfrm>
            <a:prstGeom prst="rect">
              <a:avLst/>
            </a:prstGeom>
            <a:noFill/>
            <a:ln w="19050">
              <a:noFill/>
              <a:prstDash val="soli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altLang="zh-CN" sz="2400" b="1" dirty="0">
                  <a:solidFill>
                    <a:schemeClr val="tx1">
                      <a:lumMod val="85000"/>
                      <a:lumOff val="15000"/>
                    </a:schemeClr>
                  </a:solidFill>
                  <a:latin typeface=""/>
                  <a:ea typeface="思源黑体" panose="020B0500000000000000" pitchFamily="34" charset="-122"/>
                  <a:cs typeface="+mn-ea"/>
                  <a:sym typeface=""/>
                </a:rPr>
                <a:t>Competing for jobs </a:t>
              </a:r>
              <a:r>
                <a:rPr lang="zh-CN" altLang="en-US" sz="2400" b="1" dirty="0">
                  <a:solidFill>
                    <a:schemeClr val="tx1">
                      <a:lumMod val="85000"/>
                      <a:lumOff val="15000"/>
                    </a:schemeClr>
                  </a:solidFill>
                  <a:latin typeface=""/>
                  <a:ea typeface="思源黑体" panose="020B0500000000000000" pitchFamily="34" charset="-122"/>
                  <a:cs typeface="+mn-ea"/>
                  <a:sym typeface=""/>
                </a:rPr>
                <a:t>：</a:t>
              </a:r>
              <a:r>
                <a:rPr lang="en-US" altLang="zh-CN" dirty="0">
                  <a:solidFill>
                    <a:schemeClr val="tx1">
                      <a:lumMod val="85000"/>
                      <a:lumOff val="15000"/>
                    </a:schemeClr>
                  </a:solidFill>
                  <a:latin typeface=""/>
                  <a:ea typeface="思源黑体" panose="020B0500000000000000" pitchFamily="34" charset="-122"/>
                  <a:cs typeface="+mn-ea"/>
                  <a:sym typeface=""/>
                </a:rPr>
                <a:t>*****</a:t>
              </a:r>
              <a:endParaRPr lang="zh-CN" altLang="en-US" dirty="0">
                <a:solidFill>
                  <a:schemeClr val="tx1">
                    <a:lumMod val="85000"/>
                    <a:lumOff val="15000"/>
                  </a:schemeClr>
                </a:solidFill>
                <a:latin typeface=""/>
                <a:ea typeface="思源黑体" panose="020B0500000000000000" pitchFamily="34" charset="-122"/>
                <a:cs typeface="+mn-ea"/>
                <a:sym typeface=""/>
              </a:endParaRPr>
            </a:p>
          </p:txBody>
        </p:sp>
        <p:grpSp>
          <p:nvGrpSpPr>
            <p:cNvPr id="36" name="组合 35"/>
            <p:cNvGrpSpPr/>
            <p:nvPr/>
          </p:nvGrpSpPr>
          <p:grpSpPr>
            <a:xfrm>
              <a:off x="5752270" y="5142849"/>
              <a:ext cx="972457" cy="783771"/>
              <a:chOff x="5752270" y="5142849"/>
              <a:chExt cx="972457" cy="783771"/>
            </a:xfrm>
          </p:grpSpPr>
          <p:sp>
            <p:nvSpPr>
              <p:cNvPr id="37" name="矩形 36"/>
              <p:cNvSpPr/>
              <p:nvPr/>
            </p:nvSpPr>
            <p:spPr>
              <a:xfrm>
                <a:off x="5752270" y="5142849"/>
                <a:ext cx="972457" cy="783771"/>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
                  <a:ea typeface="思源黑体" panose="020B0500000000000000" pitchFamily="34" charset="-122"/>
                  <a:cs typeface="+mn-ea"/>
                  <a:sym typeface=""/>
                </a:endParaRPr>
              </a:p>
            </p:txBody>
          </p:sp>
          <p:pic>
            <p:nvPicPr>
              <p:cNvPr id="38" name="图片 37" descr="certified-supplie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04963" y="5201199"/>
                <a:ext cx="667071" cy="667071"/>
              </a:xfrm>
              <a:prstGeom prst="rect">
                <a:avLst/>
              </a:prstGeom>
            </p:spPr>
          </p:pic>
        </p:grpSp>
      </p:grpSp>
      <p:grpSp>
        <p:nvGrpSpPr>
          <p:cNvPr id="14" name="组合 13"/>
          <p:cNvGrpSpPr/>
          <p:nvPr/>
        </p:nvGrpSpPr>
        <p:grpSpPr>
          <a:xfrm>
            <a:off x="1752535" y="1788787"/>
            <a:ext cx="5341258" cy="783771"/>
            <a:chOff x="5752270" y="1768278"/>
            <a:chExt cx="5341258" cy="783771"/>
          </a:xfrm>
        </p:grpSpPr>
        <p:sp>
          <p:nvSpPr>
            <p:cNvPr id="29" name="矩形 28"/>
            <p:cNvSpPr/>
            <p:nvPr/>
          </p:nvSpPr>
          <p:spPr>
            <a:xfrm>
              <a:off x="6710213" y="1768278"/>
              <a:ext cx="4383315" cy="783771"/>
            </a:xfrm>
            <a:prstGeom prst="rect">
              <a:avLst/>
            </a:prstGeom>
            <a:solidFill>
              <a:srgbClr val="3A455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
                <a:ea typeface="思源黑体" panose="020B0500000000000000" pitchFamily="34" charset="-122"/>
                <a:cs typeface="+mn-ea"/>
                <a:sym typeface=""/>
              </a:endParaRPr>
            </a:p>
          </p:txBody>
        </p:sp>
        <p:sp>
          <p:nvSpPr>
            <p:cNvPr id="30" name="文本框 4"/>
            <p:cNvSpPr txBox="1"/>
            <p:nvPr/>
          </p:nvSpPr>
          <p:spPr>
            <a:xfrm>
              <a:off x="6864124" y="1929331"/>
              <a:ext cx="3497222" cy="461665"/>
            </a:xfrm>
            <a:prstGeom prst="rect">
              <a:avLst/>
            </a:prstGeom>
            <a:noFill/>
            <a:ln w="19050">
              <a:noFill/>
              <a:prstDash val="soli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altLang="zh-CN" sz="2400" b="1" dirty="0">
                  <a:solidFill>
                    <a:schemeClr val="tx1">
                      <a:lumMod val="85000"/>
                      <a:lumOff val="15000"/>
                    </a:schemeClr>
                  </a:solidFill>
                  <a:latin typeface=""/>
                  <a:ea typeface="思源黑体" panose="020B0500000000000000" pitchFamily="34" charset="-122"/>
                  <a:cs typeface="+mn-ea"/>
                  <a:sym typeface=""/>
                </a:rPr>
                <a:t>Name</a:t>
              </a:r>
              <a:r>
                <a:rPr lang="zh-CN" altLang="en-US" sz="2400" b="1" dirty="0">
                  <a:solidFill>
                    <a:schemeClr val="tx1">
                      <a:lumMod val="85000"/>
                      <a:lumOff val="15000"/>
                    </a:schemeClr>
                  </a:solidFill>
                  <a:latin typeface=""/>
                  <a:ea typeface="思源黑体" panose="020B0500000000000000" pitchFamily="34" charset="-122"/>
                  <a:cs typeface="+mn-ea"/>
                  <a:sym typeface=""/>
                </a:rPr>
                <a:t>：</a:t>
              </a:r>
              <a:r>
                <a:rPr lang="en-US" altLang="zh-CN" dirty="0">
                  <a:solidFill>
                    <a:schemeClr val="tx1">
                      <a:lumMod val="85000"/>
                      <a:lumOff val="15000"/>
                    </a:schemeClr>
                  </a:solidFill>
                  <a:latin typeface=""/>
                  <a:ea typeface="思源黑体" panose="020B0500000000000000" pitchFamily="34" charset="-122"/>
                  <a:cs typeface="+mn-ea"/>
                  <a:sym typeface=""/>
                </a:rPr>
                <a:t>freeppt7.com</a:t>
              </a:r>
              <a:endParaRPr lang="zh-CN" altLang="en-US" dirty="0">
                <a:solidFill>
                  <a:schemeClr val="tx1">
                    <a:lumMod val="85000"/>
                    <a:lumOff val="15000"/>
                  </a:schemeClr>
                </a:solidFill>
                <a:latin typeface=""/>
                <a:ea typeface="思源黑体" panose="020B0500000000000000" pitchFamily="34" charset="-122"/>
                <a:cs typeface="+mn-ea"/>
                <a:sym typeface=""/>
              </a:endParaRPr>
            </a:p>
          </p:txBody>
        </p:sp>
        <p:grpSp>
          <p:nvGrpSpPr>
            <p:cNvPr id="31" name="组合 30"/>
            <p:cNvGrpSpPr/>
            <p:nvPr/>
          </p:nvGrpSpPr>
          <p:grpSpPr>
            <a:xfrm>
              <a:off x="5752270" y="1768278"/>
              <a:ext cx="972457" cy="783771"/>
              <a:chOff x="5752270" y="1768278"/>
              <a:chExt cx="972457" cy="783771"/>
            </a:xfrm>
          </p:grpSpPr>
          <p:sp>
            <p:nvSpPr>
              <p:cNvPr id="32" name="矩形 31"/>
              <p:cNvSpPr/>
              <p:nvPr/>
            </p:nvSpPr>
            <p:spPr>
              <a:xfrm>
                <a:off x="5752270" y="1768278"/>
                <a:ext cx="972457" cy="783771"/>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
                  <a:ea typeface="思源黑体" panose="020B0500000000000000" pitchFamily="34" charset="-122"/>
                  <a:cs typeface="+mn-ea"/>
                  <a:sym typeface=""/>
                </a:endParaRPr>
              </a:p>
            </p:txBody>
          </p:sp>
          <p:pic>
            <p:nvPicPr>
              <p:cNvPr id="33" name="图片 32" descr="bussiness-man"/>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85506" y="1807171"/>
                <a:ext cx="705984" cy="705984"/>
              </a:xfrm>
              <a:prstGeom prst="rect">
                <a:avLst/>
              </a:prstGeom>
            </p:spPr>
          </p:pic>
        </p:grpSp>
      </p:grpSp>
      <p:grpSp>
        <p:nvGrpSpPr>
          <p:cNvPr id="15" name="组合 14"/>
          <p:cNvGrpSpPr/>
          <p:nvPr/>
        </p:nvGrpSpPr>
        <p:grpSpPr>
          <a:xfrm>
            <a:off x="1752535" y="4038501"/>
            <a:ext cx="5341258" cy="799064"/>
            <a:chOff x="5752270" y="4017992"/>
            <a:chExt cx="5341258" cy="799064"/>
          </a:xfrm>
        </p:grpSpPr>
        <p:sp>
          <p:nvSpPr>
            <p:cNvPr id="24" name="矩形 23"/>
            <p:cNvSpPr/>
            <p:nvPr/>
          </p:nvSpPr>
          <p:spPr>
            <a:xfrm>
              <a:off x="6710213" y="4017992"/>
              <a:ext cx="4383315" cy="783771"/>
            </a:xfrm>
            <a:prstGeom prst="rect">
              <a:avLst/>
            </a:prstGeom>
            <a:solidFill>
              <a:srgbClr val="3A455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
                <a:ea typeface="思源黑体" panose="020B0500000000000000" pitchFamily="34" charset="-122"/>
                <a:cs typeface="+mn-ea"/>
                <a:sym typeface=""/>
              </a:endParaRPr>
            </a:p>
          </p:txBody>
        </p:sp>
        <p:sp>
          <p:nvSpPr>
            <p:cNvPr id="25" name="文本框 19"/>
            <p:cNvSpPr txBox="1"/>
            <p:nvPr/>
          </p:nvSpPr>
          <p:spPr>
            <a:xfrm>
              <a:off x="6864124" y="4179045"/>
              <a:ext cx="3836857" cy="461665"/>
            </a:xfrm>
            <a:prstGeom prst="rect">
              <a:avLst/>
            </a:prstGeom>
            <a:noFill/>
            <a:ln w="19050">
              <a:noFill/>
              <a:prstDash val="soli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altLang="zh-CN" sz="2400" b="1" dirty="0">
                  <a:solidFill>
                    <a:schemeClr val="tx1">
                      <a:lumMod val="85000"/>
                      <a:lumOff val="15000"/>
                    </a:schemeClr>
                  </a:solidFill>
                  <a:latin typeface=""/>
                  <a:ea typeface="思源黑体" panose="020B0500000000000000" pitchFamily="34" charset="-122"/>
                  <a:cs typeface="+mn-ea"/>
                  <a:sym typeface=""/>
                </a:rPr>
                <a:t>Current job </a:t>
              </a:r>
              <a:r>
                <a:rPr lang="zh-CN" altLang="en-US" sz="2400" b="1" dirty="0">
                  <a:solidFill>
                    <a:schemeClr val="tx1">
                      <a:lumMod val="85000"/>
                      <a:lumOff val="15000"/>
                    </a:schemeClr>
                  </a:solidFill>
                  <a:latin typeface=""/>
                  <a:ea typeface="思源黑体" panose="020B0500000000000000" pitchFamily="34" charset="-122"/>
                  <a:cs typeface="+mn-ea"/>
                  <a:sym typeface=""/>
                </a:rPr>
                <a:t>：</a:t>
              </a:r>
              <a:r>
                <a:rPr lang="en-US" altLang="zh-CN" dirty="0">
                  <a:solidFill>
                    <a:schemeClr val="tx1">
                      <a:lumMod val="85000"/>
                      <a:lumOff val="15000"/>
                    </a:schemeClr>
                  </a:solidFill>
                  <a:latin typeface=""/>
                  <a:ea typeface="思源黑体" panose="020B0500000000000000" pitchFamily="34" charset="-122"/>
                  <a:cs typeface="+mn-ea"/>
                  <a:sym typeface=""/>
                </a:rPr>
                <a:t>*****</a:t>
              </a:r>
              <a:endParaRPr lang="zh-CN" altLang="en-US" dirty="0">
                <a:solidFill>
                  <a:schemeClr val="tx1">
                    <a:lumMod val="85000"/>
                    <a:lumOff val="15000"/>
                  </a:schemeClr>
                </a:solidFill>
                <a:latin typeface=""/>
                <a:ea typeface="思源黑体" panose="020B0500000000000000" pitchFamily="34" charset="-122"/>
                <a:cs typeface="+mn-ea"/>
                <a:sym typeface=""/>
              </a:endParaRPr>
            </a:p>
          </p:txBody>
        </p:sp>
        <p:grpSp>
          <p:nvGrpSpPr>
            <p:cNvPr id="26" name="组合 25"/>
            <p:cNvGrpSpPr/>
            <p:nvPr/>
          </p:nvGrpSpPr>
          <p:grpSpPr>
            <a:xfrm>
              <a:off x="5752270" y="4033285"/>
              <a:ext cx="972457" cy="783771"/>
              <a:chOff x="5752270" y="4033285"/>
              <a:chExt cx="972457" cy="783771"/>
            </a:xfrm>
          </p:grpSpPr>
          <p:sp>
            <p:nvSpPr>
              <p:cNvPr id="27" name="矩形 26"/>
              <p:cNvSpPr/>
              <p:nvPr/>
            </p:nvSpPr>
            <p:spPr>
              <a:xfrm>
                <a:off x="5752270" y="4033285"/>
                <a:ext cx="972457" cy="783771"/>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
                  <a:ea typeface="思源黑体" panose="020B0500000000000000" pitchFamily="34" charset="-122"/>
                  <a:cs typeface="+mn-ea"/>
                  <a:sym typeface=""/>
                </a:endParaRPr>
              </a:p>
            </p:txBody>
          </p:sp>
          <p:pic>
            <p:nvPicPr>
              <p:cNvPr id="28" name="图片 27" descr="RFQ-logo"/>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85506" y="4072178"/>
                <a:ext cx="705984" cy="705984"/>
              </a:xfrm>
              <a:prstGeom prst="rect">
                <a:avLst/>
              </a:prstGeom>
            </p:spPr>
          </p:pic>
        </p:grpSp>
      </p:grpSp>
      <p:grpSp>
        <p:nvGrpSpPr>
          <p:cNvPr id="16" name="组合 15"/>
          <p:cNvGrpSpPr/>
          <p:nvPr/>
        </p:nvGrpSpPr>
        <p:grpSpPr>
          <a:xfrm>
            <a:off x="1752535" y="2913644"/>
            <a:ext cx="5479437" cy="783771"/>
            <a:chOff x="5752270" y="2893135"/>
            <a:chExt cx="5479437" cy="783771"/>
          </a:xfrm>
        </p:grpSpPr>
        <p:sp>
          <p:nvSpPr>
            <p:cNvPr id="19" name="矩形 18"/>
            <p:cNvSpPr/>
            <p:nvPr/>
          </p:nvSpPr>
          <p:spPr>
            <a:xfrm>
              <a:off x="6710213" y="2893135"/>
              <a:ext cx="4383315" cy="783771"/>
            </a:xfrm>
            <a:prstGeom prst="rect">
              <a:avLst/>
            </a:prstGeom>
            <a:solidFill>
              <a:srgbClr val="3A455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
                <a:ea typeface="思源黑体" panose="020B0500000000000000" pitchFamily="34" charset="-122"/>
                <a:cs typeface="+mn-ea"/>
                <a:sym typeface=""/>
              </a:endParaRPr>
            </a:p>
          </p:txBody>
        </p:sp>
        <p:sp>
          <p:nvSpPr>
            <p:cNvPr id="20" name="文本框 18"/>
            <p:cNvSpPr txBox="1"/>
            <p:nvPr/>
          </p:nvSpPr>
          <p:spPr>
            <a:xfrm>
              <a:off x="6864123" y="3054188"/>
              <a:ext cx="4367584" cy="461665"/>
            </a:xfrm>
            <a:prstGeom prst="rect">
              <a:avLst/>
            </a:prstGeom>
            <a:noFill/>
            <a:ln w="19050">
              <a:noFill/>
              <a:prstDash val="soli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altLang="zh-CN" sz="2400" b="1" dirty="0">
                  <a:solidFill>
                    <a:schemeClr val="tx1">
                      <a:lumMod val="85000"/>
                      <a:lumOff val="15000"/>
                    </a:schemeClr>
                  </a:solidFill>
                  <a:latin typeface=""/>
                  <a:ea typeface="思源黑体" panose="020B0500000000000000" pitchFamily="34" charset="-122"/>
                  <a:cs typeface="+mn-ea"/>
                  <a:sym typeface=""/>
                </a:rPr>
                <a:t>Educational experience </a:t>
              </a:r>
              <a:r>
                <a:rPr lang="zh-CN" altLang="en-US" sz="2400" b="1" dirty="0">
                  <a:solidFill>
                    <a:schemeClr val="tx1">
                      <a:lumMod val="85000"/>
                      <a:lumOff val="15000"/>
                    </a:schemeClr>
                  </a:solidFill>
                  <a:latin typeface=""/>
                  <a:ea typeface="思源黑体" panose="020B0500000000000000" pitchFamily="34" charset="-122"/>
                  <a:cs typeface="+mn-ea"/>
                  <a:sym typeface=""/>
                </a:rPr>
                <a:t>：</a:t>
              </a:r>
              <a:r>
                <a:rPr lang="en-US" altLang="zh-CN" dirty="0">
                  <a:solidFill>
                    <a:schemeClr val="tx1">
                      <a:lumMod val="85000"/>
                      <a:lumOff val="15000"/>
                    </a:schemeClr>
                  </a:solidFill>
                  <a:latin typeface=""/>
                  <a:ea typeface="思源黑体" panose="020B0500000000000000" pitchFamily="34" charset="-122"/>
                  <a:cs typeface="+mn-ea"/>
                  <a:sym typeface=""/>
                </a:rPr>
                <a:t>***</a:t>
              </a:r>
              <a:endParaRPr lang="zh-CN" altLang="en-US" dirty="0">
                <a:solidFill>
                  <a:schemeClr val="tx1">
                    <a:lumMod val="85000"/>
                    <a:lumOff val="15000"/>
                  </a:schemeClr>
                </a:solidFill>
                <a:latin typeface=""/>
                <a:ea typeface="思源黑体" panose="020B0500000000000000" pitchFamily="34" charset="-122"/>
                <a:cs typeface="+mn-ea"/>
                <a:sym typeface=""/>
              </a:endParaRPr>
            </a:p>
          </p:txBody>
        </p:sp>
        <p:grpSp>
          <p:nvGrpSpPr>
            <p:cNvPr id="21" name="组合 20"/>
            <p:cNvGrpSpPr/>
            <p:nvPr/>
          </p:nvGrpSpPr>
          <p:grpSpPr>
            <a:xfrm>
              <a:off x="5752270" y="2893135"/>
              <a:ext cx="972457" cy="783771"/>
              <a:chOff x="5752270" y="2893135"/>
              <a:chExt cx="972457" cy="783771"/>
            </a:xfrm>
          </p:grpSpPr>
          <p:sp>
            <p:nvSpPr>
              <p:cNvPr id="22" name="矩形 21"/>
              <p:cNvSpPr/>
              <p:nvPr/>
            </p:nvSpPr>
            <p:spPr>
              <a:xfrm>
                <a:off x="5752270" y="2893135"/>
                <a:ext cx="972457" cy="783771"/>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latin typeface=""/>
                  <a:ea typeface="思源黑体" panose="020B0500000000000000" pitchFamily="34" charset="-122"/>
                  <a:cs typeface="+mn-ea"/>
                  <a:sym typeface=""/>
                </a:endParaRPr>
              </a:p>
            </p:txBody>
          </p:sp>
          <p:pic>
            <p:nvPicPr>
              <p:cNvPr id="23" name="图片 22" descr="textile-products"/>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04963" y="2951485"/>
                <a:ext cx="667071" cy="667071"/>
              </a:xfrm>
              <a:prstGeom prst="rect">
                <a:avLst/>
              </a:prstGeom>
            </p:spPr>
          </p:pic>
        </p:grpSp>
      </p:grpSp>
      <p:pic>
        <p:nvPicPr>
          <p:cNvPr id="6" name="图片 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576457" y="1576819"/>
            <a:ext cx="3113314" cy="4241192"/>
          </a:xfrm>
          <a:prstGeom prst="rect">
            <a:avLst/>
          </a:prstGeom>
        </p:spPr>
      </p:pic>
    </p:spTree>
    <p:extLst>
      <p:ext uri="{BB962C8B-B14F-4D97-AF65-F5344CB8AC3E}">
        <p14:creationId xmlns:p14="http://schemas.microsoft.com/office/powerpoint/2010/main" val="3215945533"/>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
            <a:extLst>
              <a:ext uri="{FF2B5EF4-FFF2-40B4-BE49-F238E27FC236}">
                <a16:creationId xmlns:a16="http://schemas.microsoft.com/office/drawing/2014/main" id="{31230C46-D239-4E13-8D2C-AD83C8E2584F}"/>
              </a:ext>
            </a:extLst>
          </p:cNvPr>
          <p:cNvCxnSpPr>
            <a:cxnSpLocks/>
          </p:cNvCxnSpPr>
          <p:nvPr/>
        </p:nvCxnSpPr>
        <p:spPr>
          <a:xfrm>
            <a:off x="215900" y="3703983"/>
            <a:ext cx="11785600" cy="12951"/>
          </a:xfrm>
          <a:prstGeom prst="curvedConnector3">
            <a:avLst>
              <a:gd name="adj1" fmla="val 50000"/>
            </a:avLst>
          </a:prstGeom>
          <a:ln w="19050" cap="rnd">
            <a:solidFill>
              <a:schemeClr val="tx1">
                <a:lumMod val="65000"/>
                <a:lumOff val="3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860A37C0-9F2E-4A97-BA63-5A73D94F4EB4}"/>
              </a:ext>
            </a:extLst>
          </p:cNvPr>
          <p:cNvSpPr/>
          <p:nvPr/>
        </p:nvSpPr>
        <p:spPr>
          <a:xfrm>
            <a:off x="1493029" y="3629420"/>
            <a:ext cx="161826" cy="161826"/>
          </a:xfrm>
          <a:prstGeom prst="ellipse">
            <a:avLst/>
          </a:prstGeom>
          <a:solidFill>
            <a:srgbClr val="2F559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
              <a:ea typeface="思源黑体" panose="020B0500000000000000" pitchFamily="34" charset="-122"/>
              <a:sym typeface=""/>
            </a:endParaRPr>
          </a:p>
        </p:txBody>
      </p:sp>
      <p:sp>
        <p:nvSpPr>
          <p:cNvPr id="34" name="椭圆 33">
            <a:extLst>
              <a:ext uri="{FF2B5EF4-FFF2-40B4-BE49-F238E27FC236}">
                <a16:creationId xmlns:a16="http://schemas.microsoft.com/office/drawing/2014/main" id="{D40471BC-3140-420E-A904-D1A99B741C78}"/>
              </a:ext>
            </a:extLst>
          </p:cNvPr>
          <p:cNvSpPr/>
          <p:nvPr/>
        </p:nvSpPr>
        <p:spPr>
          <a:xfrm>
            <a:off x="3215149" y="3629420"/>
            <a:ext cx="161826" cy="161826"/>
          </a:xfrm>
          <a:prstGeom prst="ellipse">
            <a:avLst/>
          </a:prstGeom>
          <a:solidFill>
            <a:srgbClr val="2F559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
              <a:ea typeface="思源黑体" panose="020B0500000000000000" pitchFamily="34" charset="-122"/>
              <a:sym typeface=""/>
            </a:endParaRPr>
          </a:p>
        </p:txBody>
      </p:sp>
      <p:sp>
        <p:nvSpPr>
          <p:cNvPr id="35" name="椭圆 34">
            <a:extLst>
              <a:ext uri="{FF2B5EF4-FFF2-40B4-BE49-F238E27FC236}">
                <a16:creationId xmlns:a16="http://schemas.microsoft.com/office/drawing/2014/main" id="{CFE12361-B3D3-4A29-9F59-9B50BF38CA21}"/>
              </a:ext>
            </a:extLst>
          </p:cNvPr>
          <p:cNvSpPr/>
          <p:nvPr/>
        </p:nvSpPr>
        <p:spPr>
          <a:xfrm>
            <a:off x="4937269" y="3629420"/>
            <a:ext cx="161826" cy="161826"/>
          </a:xfrm>
          <a:prstGeom prst="ellipse">
            <a:avLst/>
          </a:prstGeom>
          <a:solidFill>
            <a:srgbClr val="2F559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
              <a:ea typeface="思源黑体" panose="020B0500000000000000" pitchFamily="34" charset="-122"/>
              <a:sym typeface=""/>
            </a:endParaRPr>
          </a:p>
        </p:txBody>
      </p:sp>
      <p:sp>
        <p:nvSpPr>
          <p:cNvPr id="36" name="椭圆 35">
            <a:extLst>
              <a:ext uri="{FF2B5EF4-FFF2-40B4-BE49-F238E27FC236}">
                <a16:creationId xmlns:a16="http://schemas.microsoft.com/office/drawing/2014/main" id="{DA765F91-2731-4B6F-8508-5127C3DB278B}"/>
              </a:ext>
            </a:extLst>
          </p:cNvPr>
          <p:cNvSpPr/>
          <p:nvPr/>
        </p:nvSpPr>
        <p:spPr>
          <a:xfrm>
            <a:off x="6659389" y="3629420"/>
            <a:ext cx="161826" cy="161826"/>
          </a:xfrm>
          <a:prstGeom prst="ellipse">
            <a:avLst/>
          </a:prstGeom>
          <a:solidFill>
            <a:srgbClr val="2F559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
              <a:ea typeface="思源黑体" panose="020B0500000000000000" pitchFamily="34" charset="-122"/>
              <a:sym typeface=""/>
            </a:endParaRPr>
          </a:p>
        </p:txBody>
      </p:sp>
      <p:sp>
        <p:nvSpPr>
          <p:cNvPr id="37" name="椭圆 36">
            <a:extLst>
              <a:ext uri="{FF2B5EF4-FFF2-40B4-BE49-F238E27FC236}">
                <a16:creationId xmlns:a16="http://schemas.microsoft.com/office/drawing/2014/main" id="{D44076C4-0C8D-491E-8A48-F64027BB1E22}"/>
              </a:ext>
            </a:extLst>
          </p:cNvPr>
          <p:cNvSpPr/>
          <p:nvPr/>
        </p:nvSpPr>
        <p:spPr>
          <a:xfrm>
            <a:off x="8381509" y="3629420"/>
            <a:ext cx="161826" cy="161826"/>
          </a:xfrm>
          <a:prstGeom prst="ellipse">
            <a:avLst/>
          </a:prstGeom>
          <a:solidFill>
            <a:srgbClr val="2F559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
              <a:ea typeface="思源黑体" panose="020B0500000000000000" pitchFamily="34" charset="-122"/>
              <a:sym typeface=""/>
            </a:endParaRPr>
          </a:p>
        </p:txBody>
      </p:sp>
      <p:sp>
        <p:nvSpPr>
          <p:cNvPr id="43" name="PA-矩形 38">
            <a:extLst>
              <a:ext uri="{FF2B5EF4-FFF2-40B4-BE49-F238E27FC236}">
                <a16:creationId xmlns:a16="http://schemas.microsoft.com/office/drawing/2014/main" id="{1F32E76D-CE3A-4794-A1BE-46B1A3DE3E98}"/>
              </a:ext>
            </a:extLst>
          </p:cNvPr>
          <p:cNvSpPr/>
          <p:nvPr>
            <p:custDataLst>
              <p:tags r:id="rId1"/>
            </p:custDataLst>
          </p:nvPr>
        </p:nvSpPr>
        <p:spPr>
          <a:xfrm>
            <a:off x="3295343" y="1523175"/>
            <a:ext cx="3017836" cy="1817190"/>
          </a:xfrm>
          <a:prstGeom prst="rect">
            <a:avLst/>
          </a:prstGeom>
          <a:solidFill>
            <a:srgbClr val="FAF9FC"/>
          </a:solidFill>
          <a:ln w="317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dirty="0">
              <a:solidFill>
                <a:schemeClr val="tx1">
                  <a:lumMod val="85000"/>
                  <a:lumOff val="15000"/>
                </a:schemeClr>
              </a:solidFill>
              <a:latin typeface=""/>
              <a:ea typeface="思源黑体" panose="020B0500000000000000" pitchFamily="34" charset="-122"/>
              <a:sym typeface=""/>
            </a:endParaRPr>
          </a:p>
        </p:txBody>
      </p:sp>
      <p:sp>
        <p:nvSpPr>
          <p:cNvPr id="47" name="PA-矩形 38">
            <a:extLst>
              <a:ext uri="{FF2B5EF4-FFF2-40B4-BE49-F238E27FC236}">
                <a16:creationId xmlns:a16="http://schemas.microsoft.com/office/drawing/2014/main" id="{E550D4C8-196E-493C-BC43-FB4C73EBA6F3}"/>
              </a:ext>
            </a:extLst>
          </p:cNvPr>
          <p:cNvSpPr/>
          <p:nvPr>
            <p:custDataLst>
              <p:tags r:id="rId2"/>
            </p:custDataLst>
          </p:nvPr>
        </p:nvSpPr>
        <p:spPr>
          <a:xfrm>
            <a:off x="6751252" y="1523175"/>
            <a:ext cx="3017836" cy="1817190"/>
          </a:xfrm>
          <a:prstGeom prst="rect">
            <a:avLst/>
          </a:prstGeom>
          <a:solidFill>
            <a:srgbClr val="FAF9FC"/>
          </a:solidFill>
          <a:ln w="317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solidFill>
                <a:schemeClr val="tx1">
                  <a:lumMod val="85000"/>
                  <a:lumOff val="15000"/>
                </a:schemeClr>
              </a:solidFill>
              <a:latin typeface=""/>
              <a:ea typeface="思源黑体" panose="020B0500000000000000" pitchFamily="34" charset="-122"/>
              <a:sym typeface=""/>
            </a:endParaRPr>
          </a:p>
        </p:txBody>
      </p:sp>
      <p:sp>
        <p:nvSpPr>
          <p:cNvPr id="51" name="PA-矩形 38">
            <a:extLst>
              <a:ext uri="{FF2B5EF4-FFF2-40B4-BE49-F238E27FC236}">
                <a16:creationId xmlns:a16="http://schemas.microsoft.com/office/drawing/2014/main" id="{9D849BAC-D350-4BE0-B017-6A6112377853}"/>
              </a:ext>
            </a:extLst>
          </p:cNvPr>
          <p:cNvSpPr/>
          <p:nvPr>
            <p:custDataLst>
              <p:tags r:id="rId3"/>
            </p:custDataLst>
          </p:nvPr>
        </p:nvSpPr>
        <p:spPr>
          <a:xfrm>
            <a:off x="1573577" y="4166527"/>
            <a:ext cx="3017836" cy="1747394"/>
          </a:xfrm>
          <a:prstGeom prst="rect">
            <a:avLst/>
          </a:prstGeom>
          <a:solidFill>
            <a:srgbClr val="FAF9FC"/>
          </a:solidFill>
          <a:ln w="317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solidFill>
                <a:schemeClr val="tx1">
                  <a:lumMod val="85000"/>
                  <a:lumOff val="15000"/>
                </a:schemeClr>
              </a:solidFill>
              <a:latin typeface=""/>
              <a:ea typeface="思源黑体" panose="020B0500000000000000" pitchFamily="34" charset="-122"/>
              <a:sym typeface=""/>
            </a:endParaRPr>
          </a:p>
        </p:txBody>
      </p:sp>
      <p:sp>
        <p:nvSpPr>
          <p:cNvPr id="55" name="PA-矩形 38">
            <a:extLst>
              <a:ext uri="{FF2B5EF4-FFF2-40B4-BE49-F238E27FC236}">
                <a16:creationId xmlns:a16="http://schemas.microsoft.com/office/drawing/2014/main" id="{05D79F1D-9ED2-4D42-9386-5A24F8A7A6CC}"/>
              </a:ext>
            </a:extLst>
          </p:cNvPr>
          <p:cNvSpPr/>
          <p:nvPr>
            <p:custDataLst>
              <p:tags r:id="rId4"/>
            </p:custDataLst>
          </p:nvPr>
        </p:nvSpPr>
        <p:spPr>
          <a:xfrm>
            <a:off x="5014250" y="4166527"/>
            <a:ext cx="3107938" cy="1747394"/>
          </a:xfrm>
          <a:prstGeom prst="rect">
            <a:avLst/>
          </a:prstGeom>
          <a:solidFill>
            <a:srgbClr val="FAF9FC"/>
          </a:solidFill>
          <a:ln w="317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solidFill>
                <a:schemeClr val="tx1">
                  <a:lumMod val="85000"/>
                  <a:lumOff val="15000"/>
                </a:schemeClr>
              </a:solidFill>
              <a:latin typeface=""/>
              <a:ea typeface="思源黑体" panose="020B0500000000000000" pitchFamily="34" charset="-122"/>
              <a:sym typeface=""/>
            </a:endParaRPr>
          </a:p>
        </p:txBody>
      </p:sp>
      <p:sp>
        <p:nvSpPr>
          <p:cNvPr id="59" name="PA-矩形 38">
            <a:extLst>
              <a:ext uri="{FF2B5EF4-FFF2-40B4-BE49-F238E27FC236}">
                <a16:creationId xmlns:a16="http://schemas.microsoft.com/office/drawing/2014/main" id="{1B6F8599-45EB-4CC4-9EA1-F6A450CAF2DF}"/>
              </a:ext>
            </a:extLst>
          </p:cNvPr>
          <p:cNvSpPr/>
          <p:nvPr>
            <p:custDataLst>
              <p:tags r:id="rId5"/>
            </p:custDataLst>
          </p:nvPr>
        </p:nvSpPr>
        <p:spPr>
          <a:xfrm>
            <a:off x="8475663" y="4166527"/>
            <a:ext cx="3017836" cy="1747394"/>
          </a:xfrm>
          <a:prstGeom prst="rect">
            <a:avLst/>
          </a:prstGeom>
          <a:solidFill>
            <a:srgbClr val="FAF9FC"/>
          </a:solidFill>
          <a:ln w="317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solidFill>
                <a:schemeClr val="tx1">
                  <a:lumMod val="85000"/>
                  <a:lumOff val="15000"/>
                </a:schemeClr>
              </a:solidFill>
              <a:latin typeface=""/>
              <a:ea typeface="思源黑体" panose="020B0500000000000000" pitchFamily="34" charset="-122"/>
              <a:sym typeface=""/>
            </a:endParaRPr>
          </a:p>
        </p:txBody>
      </p:sp>
      <p:sp>
        <p:nvSpPr>
          <p:cNvPr id="62" name="文本框 61"/>
          <p:cNvSpPr txBox="1"/>
          <p:nvPr/>
        </p:nvSpPr>
        <p:spPr>
          <a:xfrm>
            <a:off x="3354881" y="1923559"/>
            <a:ext cx="851515" cy="461665"/>
          </a:xfrm>
          <a:prstGeom prst="rect">
            <a:avLst/>
          </a:prstGeom>
          <a:noFill/>
        </p:spPr>
        <p:txBody>
          <a:bodyPr wrap="none" rtlCol="0">
            <a:spAutoFit/>
          </a:bodyPr>
          <a:lstStyle/>
          <a:p>
            <a:r>
              <a:rPr lang="en-US" altLang="zh-CN" sz="2400" b="1" dirty="0">
                <a:solidFill>
                  <a:srgbClr val="2F5597"/>
                </a:solidFill>
                <a:latin typeface=""/>
                <a:ea typeface="思源黑体" panose="020B0500000000000000" pitchFamily="34" charset="-122"/>
                <a:sym typeface=""/>
              </a:rPr>
              <a:t>Post</a:t>
            </a:r>
            <a:endParaRPr lang="zh-CN" altLang="en-US" sz="2400" b="1" dirty="0">
              <a:solidFill>
                <a:srgbClr val="2F5597"/>
              </a:solidFill>
              <a:latin typeface=""/>
              <a:ea typeface="思源黑体" panose="020B0500000000000000" pitchFamily="34" charset="-122"/>
              <a:sym typeface=""/>
            </a:endParaRPr>
          </a:p>
        </p:txBody>
      </p:sp>
      <p:sp>
        <p:nvSpPr>
          <p:cNvPr id="64" name="文本框 63"/>
          <p:cNvSpPr txBox="1"/>
          <p:nvPr/>
        </p:nvSpPr>
        <p:spPr>
          <a:xfrm>
            <a:off x="3354881" y="1574917"/>
            <a:ext cx="1811714" cy="307777"/>
          </a:xfrm>
          <a:prstGeom prst="rect">
            <a:avLst/>
          </a:prstGeom>
          <a:noFill/>
          <a:ln>
            <a:noFill/>
          </a:ln>
        </p:spPr>
        <p:txBody>
          <a:bodyPr wrap="none" rtlCol="0">
            <a:spAutoFit/>
          </a:bodyPr>
          <a:lstStyle/>
          <a:p>
            <a:r>
              <a:rPr lang="en-US" altLang="zh-CN" sz="1400" b="1" spc="100" dirty="0">
                <a:solidFill>
                  <a:schemeClr val="tx1">
                    <a:lumMod val="85000"/>
                    <a:lumOff val="15000"/>
                  </a:schemeClr>
                </a:solidFill>
                <a:latin typeface=""/>
                <a:ea typeface="思源黑体" panose="020B0500000000000000" pitchFamily="34" charset="-122"/>
                <a:sym typeface=""/>
              </a:rPr>
              <a:t>20XX/03-20XX/08</a:t>
            </a:r>
            <a:endParaRPr lang="zh-CN" altLang="en-US" sz="1400" b="1" spc="100" dirty="0">
              <a:solidFill>
                <a:schemeClr val="tx1">
                  <a:lumMod val="85000"/>
                  <a:lumOff val="15000"/>
                </a:schemeClr>
              </a:solidFill>
              <a:latin typeface=""/>
              <a:ea typeface="思源黑体" panose="020B0500000000000000" pitchFamily="34" charset="-122"/>
              <a:sym typeface=""/>
            </a:endParaRPr>
          </a:p>
        </p:txBody>
      </p:sp>
      <p:sp>
        <p:nvSpPr>
          <p:cNvPr id="65" name="矩形 64">
            <a:extLst>
              <a:ext uri="{FF2B5EF4-FFF2-40B4-BE49-F238E27FC236}">
                <a16:creationId xmlns:a16="http://schemas.microsoft.com/office/drawing/2014/main" id="{67887095-D877-4036-873E-B89755F25CD8}"/>
              </a:ext>
            </a:extLst>
          </p:cNvPr>
          <p:cNvSpPr/>
          <p:nvPr/>
        </p:nvSpPr>
        <p:spPr>
          <a:xfrm>
            <a:off x="3356026" y="2386647"/>
            <a:ext cx="3119555" cy="88915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solidFill>
                  <a:schemeClr val="tx1">
                    <a:lumMod val="85000"/>
                    <a:lumOff val="15000"/>
                  </a:schemeClr>
                </a:solidFill>
                <a:latin typeface=""/>
                <a:ea typeface="思源黑体" panose="020B0500000000000000" pitchFamily="34" charset="-122"/>
                <a:cs typeface="+mn-ea"/>
                <a:sym typeface=""/>
              </a:rPr>
              <a:t>The specific things done at this stage are displayed here, and can be abbreviated appropriately according to the content.</a:t>
            </a:r>
            <a:endParaRPr lang="zh-CN" altLang="en-US" sz="1200" dirty="0">
              <a:solidFill>
                <a:schemeClr val="tx1">
                  <a:lumMod val="85000"/>
                  <a:lumOff val="15000"/>
                </a:schemeClr>
              </a:solidFill>
              <a:latin typeface=""/>
              <a:ea typeface="思源黑体" panose="020B0500000000000000" pitchFamily="34" charset="-122"/>
              <a:cs typeface="+mn-ea"/>
              <a:sym typeface=""/>
            </a:endParaRPr>
          </a:p>
        </p:txBody>
      </p:sp>
      <p:sp>
        <p:nvSpPr>
          <p:cNvPr id="66" name="文本框 65"/>
          <p:cNvSpPr txBox="1"/>
          <p:nvPr/>
        </p:nvSpPr>
        <p:spPr>
          <a:xfrm>
            <a:off x="6794167" y="1923559"/>
            <a:ext cx="851515" cy="461665"/>
          </a:xfrm>
          <a:prstGeom prst="rect">
            <a:avLst/>
          </a:prstGeom>
          <a:noFill/>
        </p:spPr>
        <p:txBody>
          <a:bodyPr wrap="none" rtlCol="0">
            <a:spAutoFit/>
          </a:bodyPr>
          <a:lstStyle/>
          <a:p>
            <a:r>
              <a:rPr lang="en-US" altLang="zh-CN" sz="2400" b="1" dirty="0">
                <a:solidFill>
                  <a:srgbClr val="2F5597"/>
                </a:solidFill>
                <a:latin typeface=""/>
                <a:ea typeface="思源黑体" panose="020B0500000000000000" pitchFamily="34" charset="-122"/>
                <a:sym typeface=""/>
              </a:rPr>
              <a:t>Post</a:t>
            </a:r>
            <a:endParaRPr lang="zh-CN" altLang="en-US" sz="2400" b="1" dirty="0">
              <a:solidFill>
                <a:srgbClr val="2F5597"/>
              </a:solidFill>
              <a:latin typeface=""/>
              <a:ea typeface="思源黑体" panose="020B0500000000000000" pitchFamily="34" charset="-122"/>
              <a:sym typeface=""/>
            </a:endParaRPr>
          </a:p>
        </p:txBody>
      </p:sp>
      <p:sp>
        <p:nvSpPr>
          <p:cNvPr id="67" name="文本框 66"/>
          <p:cNvSpPr txBox="1"/>
          <p:nvPr/>
        </p:nvSpPr>
        <p:spPr>
          <a:xfrm>
            <a:off x="6794167" y="1574917"/>
            <a:ext cx="1811714" cy="307777"/>
          </a:xfrm>
          <a:prstGeom prst="rect">
            <a:avLst/>
          </a:prstGeom>
          <a:noFill/>
          <a:ln>
            <a:noFill/>
          </a:ln>
        </p:spPr>
        <p:txBody>
          <a:bodyPr wrap="none" rtlCol="0">
            <a:spAutoFit/>
          </a:bodyPr>
          <a:lstStyle/>
          <a:p>
            <a:r>
              <a:rPr lang="en-US" altLang="zh-CN" sz="1400" b="1" spc="100" dirty="0">
                <a:solidFill>
                  <a:schemeClr val="tx1">
                    <a:lumMod val="85000"/>
                    <a:lumOff val="15000"/>
                  </a:schemeClr>
                </a:solidFill>
                <a:latin typeface=""/>
                <a:ea typeface="思源黑体" panose="020B0500000000000000" pitchFamily="34" charset="-122"/>
                <a:sym typeface=""/>
              </a:rPr>
              <a:t>20XX/03-20XX/08</a:t>
            </a:r>
            <a:endParaRPr lang="zh-CN" altLang="en-US" sz="1400" b="1" spc="100" dirty="0">
              <a:solidFill>
                <a:schemeClr val="tx1">
                  <a:lumMod val="85000"/>
                  <a:lumOff val="15000"/>
                </a:schemeClr>
              </a:solidFill>
              <a:latin typeface=""/>
              <a:ea typeface="思源黑体" panose="020B0500000000000000" pitchFamily="34" charset="-122"/>
              <a:sym typeface=""/>
            </a:endParaRPr>
          </a:p>
        </p:txBody>
      </p:sp>
      <p:sp>
        <p:nvSpPr>
          <p:cNvPr id="68" name="矩形 67">
            <a:extLst>
              <a:ext uri="{FF2B5EF4-FFF2-40B4-BE49-F238E27FC236}">
                <a16:creationId xmlns:a16="http://schemas.microsoft.com/office/drawing/2014/main" id="{67887095-D877-4036-873E-B89755F25CD8}"/>
              </a:ext>
            </a:extLst>
          </p:cNvPr>
          <p:cNvSpPr/>
          <p:nvPr/>
        </p:nvSpPr>
        <p:spPr>
          <a:xfrm>
            <a:off x="6795312" y="2386647"/>
            <a:ext cx="3016690" cy="88915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solidFill>
                  <a:schemeClr val="tx1">
                    <a:lumMod val="85000"/>
                    <a:lumOff val="15000"/>
                  </a:schemeClr>
                </a:solidFill>
                <a:latin typeface=""/>
                <a:ea typeface="思源黑体" panose="020B0500000000000000" pitchFamily="34" charset="-122"/>
                <a:cs typeface="+mn-ea"/>
                <a:sym typeface=""/>
              </a:rPr>
              <a:t>The specific things done at this stage are displayed here, and can be abbreviated appropriately according to the content.</a:t>
            </a:r>
            <a:endParaRPr lang="zh-CN" altLang="en-US" sz="1200" dirty="0">
              <a:solidFill>
                <a:schemeClr val="tx1">
                  <a:lumMod val="85000"/>
                  <a:lumOff val="15000"/>
                </a:schemeClr>
              </a:solidFill>
              <a:latin typeface=""/>
              <a:ea typeface="思源黑体" panose="020B0500000000000000" pitchFamily="34" charset="-122"/>
              <a:cs typeface="+mn-ea"/>
              <a:sym typeface=""/>
            </a:endParaRPr>
          </a:p>
        </p:txBody>
      </p:sp>
      <p:sp>
        <p:nvSpPr>
          <p:cNvPr id="69" name="文本框 68"/>
          <p:cNvSpPr txBox="1"/>
          <p:nvPr/>
        </p:nvSpPr>
        <p:spPr>
          <a:xfrm>
            <a:off x="1637021" y="4518490"/>
            <a:ext cx="851515" cy="461665"/>
          </a:xfrm>
          <a:prstGeom prst="rect">
            <a:avLst/>
          </a:prstGeom>
          <a:noFill/>
        </p:spPr>
        <p:txBody>
          <a:bodyPr wrap="none" rtlCol="0">
            <a:spAutoFit/>
          </a:bodyPr>
          <a:lstStyle/>
          <a:p>
            <a:r>
              <a:rPr lang="en-US" altLang="zh-CN" sz="2400" b="1" dirty="0">
                <a:solidFill>
                  <a:srgbClr val="2F5597"/>
                </a:solidFill>
                <a:latin typeface=""/>
                <a:ea typeface="思源黑体" panose="020B0500000000000000" pitchFamily="34" charset="-122"/>
                <a:sym typeface=""/>
              </a:rPr>
              <a:t>Post</a:t>
            </a:r>
            <a:endParaRPr lang="zh-CN" altLang="en-US" sz="2400" b="1" dirty="0">
              <a:solidFill>
                <a:srgbClr val="2F5597"/>
              </a:solidFill>
              <a:latin typeface=""/>
              <a:ea typeface="思源黑体" panose="020B0500000000000000" pitchFamily="34" charset="-122"/>
              <a:sym typeface=""/>
            </a:endParaRPr>
          </a:p>
        </p:txBody>
      </p:sp>
      <p:sp>
        <p:nvSpPr>
          <p:cNvPr id="70" name="文本框 69"/>
          <p:cNvSpPr txBox="1"/>
          <p:nvPr/>
        </p:nvSpPr>
        <p:spPr>
          <a:xfrm>
            <a:off x="1637021" y="4169848"/>
            <a:ext cx="1811714" cy="307777"/>
          </a:xfrm>
          <a:prstGeom prst="rect">
            <a:avLst/>
          </a:prstGeom>
          <a:noFill/>
        </p:spPr>
        <p:txBody>
          <a:bodyPr wrap="none" rtlCol="0">
            <a:spAutoFit/>
          </a:bodyPr>
          <a:lstStyle/>
          <a:p>
            <a:r>
              <a:rPr lang="en-US" altLang="zh-CN" sz="1400" b="1" spc="100" dirty="0">
                <a:solidFill>
                  <a:schemeClr val="tx1">
                    <a:lumMod val="85000"/>
                    <a:lumOff val="15000"/>
                  </a:schemeClr>
                </a:solidFill>
                <a:latin typeface=""/>
                <a:ea typeface="思源黑体" panose="020B0500000000000000" pitchFamily="34" charset="-122"/>
                <a:sym typeface=""/>
              </a:rPr>
              <a:t>20XX/03-20XX/08</a:t>
            </a:r>
            <a:endParaRPr lang="zh-CN" altLang="en-US" sz="1400" b="1" spc="100" dirty="0">
              <a:solidFill>
                <a:schemeClr val="tx1">
                  <a:lumMod val="85000"/>
                  <a:lumOff val="15000"/>
                </a:schemeClr>
              </a:solidFill>
              <a:latin typeface=""/>
              <a:ea typeface="思源黑体" panose="020B0500000000000000" pitchFamily="34" charset="-122"/>
              <a:sym typeface=""/>
            </a:endParaRPr>
          </a:p>
        </p:txBody>
      </p:sp>
      <p:sp>
        <p:nvSpPr>
          <p:cNvPr id="71" name="矩形 70">
            <a:extLst>
              <a:ext uri="{FF2B5EF4-FFF2-40B4-BE49-F238E27FC236}">
                <a16:creationId xmlns:a16="http://schemas.microsoft.com/office/drawing/2014/main" id="{67887095-D877-4036-873E-B89755F25CD8}"/>
              </a:ext>
            </a:extLst>
          </p:cNvPr>
          <p:cNvSpPr/>
          <p:nvPr/>
        </p:nvSpPr>
        <p:spPr>
          <a:xfrm>
            <a:off x="1638166" y="4981578"/>
            <a:ext cx="3016690" cy="88915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solidFill>
                  <a:schemeClr val="tx1">
                    <a:lumMod val="85000"/>
                    <a:lumOff val="15000"/>
                  </a:schemeClr>
                </a:solidFill>
                <a:latin typeface=""/>
                <a:ea typeface="思源黑体" panose="020B0500000000000000" pitchFamily="34" charset="-122"/>
                <a:cs typeface="+mn-ea"/>
                <a:sym typeface=""/>
              </a:rPr>
              <a:t>The specific things done at this stage are displayed here, and can be abbreviated appropriately according to the content.</a:t>
            </a:r>
            <a:endParaRPr lang="zh-CN" altLang="en-US" sz="1200" dirty="0">
              <a:solidFill>
                <a:schemeClr val="tx1">
                  <a:lumMod val="85000"/>
                  <a:lumOff val="15000"/>
                </a:schemeClr>
              </a:solidFill>
              <a:latin typeface=""/>
              <a:ea typeface="思源黑体" panose="020B0500000000000000" pitchFamily="34" charset="-122"/>
              <a:cs typeface="+mn-ea"/>
              <a:sym typeface=""/>
            </a:endParaRPr>
          </a:p>
        </p:txBody>
      </p:sp>
      <p:sp>
        <p:nvSpPr>
          <p:cNvPr id="72" name="文本框 71"/>
          <p:cNvSpPr txBox="1"/>
          <p:nvPr/>
        </p:nvSpPr>
        <p:spPr>
          <a:xfrm>
            <a:off x="5129293" y="4507694"/>
            <a:ext cx="851515" cy="461665"/>
          </a:xfrm>
          <a:prstGeom prst="rect">
            <a:avLst/>
          </a:prstGeom>
          <a:noFill/>
        </p:spPr>
        <p:txBody>
          <a:bodyPr wrap="none" rtlCol="0">
            <a:spAutoFit/>
          </a:bodyPr>
          <a:lstStyle/>
          <a:p>
            <a:r>
              <a:rPr lang="en-US" altLang="zh-CN" sz="2400" b="1" dirty="0">
                <a:solidFill>
                  <a:srgbClr val="2F5597"/>
                </a:solidFill>
                <a:latin typeface=""/>
                <a:ea typeface="思源黑体" panose="020B0500000000000000" pitchFamily="34" charset="-122"/>
                <a:sym typeface=""/>
              </a:rPr>
              <a:t>Post</a:t>
            </a:r>
            <a:endParaRPr lang="zh-CN" altLang="en-US" sz="2400" b="1" dirty="0">
              <a:solidFill>
                <a:srgbClr val="2F5597"/>
              </a:solidFill>
              <a:latin typeface=""/>
              <a:ea typeface="思源黑体" panose="020B0500000000000000" pitchFamily="34" charset="-122"/>
              <a:sym typeface=""/>
            </a:endParaRPr>
          </a:p>
        </p:txBody>
      </p:sp>
      <p:sp>
        <p:nvSpPr>
          <p:cNvPr id="73" name="文本框 72"/>
          <p:cNvSpPr txBox="1"/>
          <p:nvPr/>
        </p:nvSpPr>
        <p:spPr>
          <a:xfrm>
            <a:off x="5129293" y="4169848"/>
            <a:ext cx="1811714" cy="307777"/>
          </a:xfrm>
          <a:prstGeom prst="rect">
            <a:avLst/>
          </a:prstGeom>
          <a:noFill/>
        </p:spPr>
        <p:txBody>
          <a:bodyPr wrap="none" rtlCol="0">
            <a:spAutoFit/>
          </a:bodyPr>
          <a:lstStyle/>
          <a:p>
            <a:r>
              <a:rPr lang="en-US" altLang="zh-CN" sz="1400" b="1" spc="100" dirty="0">
                <a:solidFill>
                  <a:schemeClr val="tx1">
                    <a:lumMod val="85000"/>
                    <a:lumOff val="15000"/>
                  </a:schemeClr>
                </a:solidFill>
                <a:latin typeface=""/>
                <a:ea typeface="思源黑体" panose="020B0500000000000000" pitchFamily="34" charset="-122"/>
                <a:sym typeface=""/>
              </a:rPr>
              <a:t>20XX/03-20XX/08</a:t>
            </a:r>
            <a:endParaRPr lang="zh-CN" altLang="en-US" sz="1400" b="1" spc="100" dirty="0">
              <a:solidFill>
                <a:schemeClr val="tx1">
                  <a:lumMod val="85000"/>
                  <a:lumOff val="15000"/>
                </a:schemeClr>
              </a:solidFill>
              <a:latin typeface=""/>
              <a:ea typeface="思源黑体" panose="020B0500000000000000" pitchFamily="34" charset="-122"/>
              <a:sym typeface=""/>
            </a:endParaRPr>
          </a:p>
        </p:txBody>
      </p:sp>
      <p:sp>
        <p:nvSpPr>
          <p:cNvPr id="74" name="矩形 73">
            <a:extLst>
              <a:ext uri="{FF2B5EF4-FFF2-40B4-BE49-F238E27FC236}">
                <a16:creationId xmlns:a16="http://schemas.microsoft.com/office/drawing/2014/main" id="{67887095-D877-4036-873E-B89755F25CD8}"/>
              </a:ext>
            </a:extLst>
          </p:cNvPr>
          <p:cNvSpPr/>
          <p:nvPr/>
        </p:nvSpPr>
        <p:spPr>
          <a:xfrm>
            <a:off x="5130438" y="4981578"/>
            <a:ext cx="3016690" cy="88915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solidFill>
                  <a:schemeClr val="tx1">
                    <a:lumMod val="85000"/>
                    <a:lumOff val="15000"/>
                  </a:schemeClr>
                </a:solidFill>
                <a:latin typeface=""/>
                <a:ea typeface="思源黑体" panose="020B0500000000000000" pitchFamily="34" charset="-122"/>
                <a:cs typeface="+mn-ea"/>
                <a:sym typeface=""/>
              </a:rPr>
              <a:t>The specific things done at this stage are displayed here, and can be abbreviated appropriately according to the content.</a:t>
            </a:r>
            <a:endParaRPr lang="zh-CN" altLang="en-US" sz="1200" dirty="0">
              <a:solidFill>
                <a:schemeClr val="tx1">
                  <a:lumMod val="85000"/>
                  <a:lumOff val="15000"/>
                </a:schemeClr>
              </a:solidFill>
              <a:latin typeface=""/>
              <a:ea typeface="思源黑体" panose="020B0500000000000000" pitchFamily="34" charset="-122"/>
              <a:cs typeface="+mn-ea"/>
              <a:sym typeface=""/>
            </a:endParaRPr>
          </a:p>
        </p:txBody>
      </p:sp>
      <p:sp>
        <p:nvSpPr>
          <p:cNvPr id="75" name="文本框 74"/>
          <p:cNvSpPr txBox="1"/>
          <p:nvPr/>
        </p:nvSpPr>
        <p:spPr>
          <a:xfrm>
            <a:off x="8567133" y="4548559"/>
            <a:ext cx="851515" cy="461665"/>
          </a:xfrm>
          <a:prstGeom prst="rect">
            <a:avLst/>
          </a:prstGeom>
          <a:noFill/>
        </p:spPr>
        <p:txBody>
          <a:bodyPr wrap="none" rtlCol="0">
            <a:spAutoFit/>
          </a:bodyPr>
          <a:lstStyle/>
          <a:p>
            <a:r>
              <a:rPr lang="en-US" altLang="zh-CN" sz="2400" b="1" dirty="0">
                <a:solidFill>
                  <a:srgbClr val="2F5597"/>
                </a:solidFill>
                <a:latin typeface=""/>
                <a:ea typeface="思源黑体" panose="020B0500000000000000" pitchFamily="34" charset="-122"/>
                <a:sym typeface=""/>
              </a:rPr>
              <a:t>Post</a:t>
            </a:r>
            <a:endParaRPr lang="zh-CN" altLang="en-US" sz="2400" b="1" dirty="0">
              <a:solidFill>
                <a:srgbClr val="2F5597"/>
              </a:solidFill>
              <a:latin typeface=""/>
              <a:ea typeface="思源黑体" panose="020B0500000000000000" pitchFamily="34" charset="-122"/>
              <a:sym typeface=""/>
            </a:endParaRPr>
          </a:p>
        </p:txBody>
      </p:sp>
      <p:sp>
        <p:nvSpPr>
          <p:cNvPr id="76" name="文本框 75"/>
          <p:cNvSpPr txBox="1"/>
          <p:nvPr/>
        </p:nvSpPr>
        <p:spPr>
          <a:xfrm>
            <a:off x="8567133" y="4199917"/>
            <a:ext cx="1811714" cy="307777"/>
          </a:xfrm>
          <a:prstGeom prst="rect">
            <a:avLst/>
          </a:prstGeom>
          <a:noFill/>
        </p:spPr>
        <p:txBody>
          <a:bodyPr wrap="none" rtlCol="0">
            <a:spAutoFit/>
          </a:bodyPr>
          <a:lstStyle/>
          <a:p>
            <a:r>
              <a:rPr lang="en-US" altLang="zh-CN" sz="1400" b="1" spc="100" dirty="0">
                <a:solidFill>
                  <a:schemeClr val="tx1">
                    <a:lumMod val="85000"/>
                    <a:lumOff val="15000"/>
                  </a:schemeClr>
                </a:solidFill>
                <a:latin typeface=""/>
                <a:ea typeface="思源黑体" panose="020B0500000000000000" pitchFamily="34" charset="-122"/>
                <a:sym typeface=""/>
              </a:rPr>
              <a:t>20XX/03-20XX/08</a:t>
            </a:r>
            <a:endParaRPr lang="zh-CN" altLang="en-US" sz="1400" b="1" spc="100" dirty="0">
              <a:solidFill>
                <a:schemeClr val="tx1">
                  <a:lumMod val="85000"/>
                  <a:lumOff val="15000"/>
                </a:schemeClr>
              </a:solidFill>
              <a:latin typeface=""/>
              <a:ea typeface="思源黑体" panose="020B0500000000000000" pitchFamily="34" charset="-122"/>
              <a:sym typeface=""/>
            </a:endParaRPr>
          </a:p>
        </p:txBody>
      </p:sp>
      <p:sp>
        <p:nvSpPr>
          <p:cNvPr id="77" name="矩形 76">
            <a:extLst>
              <a:ext uri="{FF2B5EF4-FFF2-40B4-BE49-F238E27FC236}">
                <a16:creationId xmlns:a16="http://schemas.microsoft.com/office/drawing/2014/main" id="{67887095-D877-4036-873E-B89755F25CD8}"/>
              </a:ext>
            </a:extLst>
          </p:cNvPr>
          <p:cNvSpPr/>
          <p:nvPr/>
        </p:nvSpPr>
        <p:spPr>
          <a:xfrm>
            <a:off x="8568278" y="5011647"/>
            <a:ext cx="3016690" cy="889154"/>
          </a:xfrm>
          <a:prstGeom prst="rect">
            <a:avLst/>
          </a:prstGeom>
        </p:spPr>
        <p:txBody>
          <a:bodyPr wrap="square">
            <a:spAutoFit/>
            <a:scene3d>
              <a:camera prst="orthographicFront"/>
              <a:lightRig rig="threePt" dir="t"/>
            </a:scene3d>
            <a:sp3d contourW="12700"/>
          </a:bodyPr>
          <a:lstStyle/>
          <a:p>
            <a:pPr>
              <a:lnSpc>
                <a:spcPct val="150000"/>
              </a:lnSpc>
            </a:pPr>
            <a:r>
              <a:rPr lang="en-US" altLang="zh-CN" sz="1200" dirty="0">
                <a:solidFill>
                  <a:schemeClr val="tx1">
                    <a:lumMod val="85000"/>
                    <a:lumOff val="15000"/>
                  </a:schemeClr>
                </a:solidFill>
                <a:latin typeface=""/>
                <a:ea typeface="思源黑体" panose="020B0500000000000000" pitchFamily="34" charset="-122"/>
                <a:cs typeface="+mn-ea"/>
                <a:sym typeface=""/>
              </a:rPr>
              <a:t>The specific things done at this stage are displayed here, and can be abbreviated appropriately according to the content.</a:t>
            </a:r>
            <a:endParaRPr lang="zh-CN" altLang="en-US" sz="1200" dirty="0">
              <a:solidFill>
                <a:schemeClr val="tx1">
                  <a:lumMod val="85000"/>
                  <a:lumOff val="15000"/>
                </a:schemeClr>
              </a:solidFill>
              <a:latin typeface=""/>
              <a:ea typeface="思源黑体" panose="020B0500000000000000" pitchFamily="34" charset="-122"/>
              <a:cs typeface="+mn-ea"/>
              <a:sym typeface=""/>
            </a:endParaRPr>
          </a:p>
        </p:txBody>
      </p:sp>
      <p:cxnSp>
        <p:nvCxnSpPr>
          <p:cNvPr id="5" name="直接连接符 4"/>
          <p:cNvCxnSpPr/>
          <p:nvPr/>
        </p:nvCxnSpPr>
        <p:spPr>
          <a:xfrm flipV="1">
            <a:off x="1573577" y="3795629"/>
            <a:ext cx="0" cy="211829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3293792" y="1518321"/>
            <a:ext cx="0" cy="211829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5014007" y="3795629"/>
            <a:ext cx="0" cy="211829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6734222" y="1518321"/>
            <a:ext cx="0" cy="211829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8454437" y="3795629"/>
            <a:ext cx="0" cy="211829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877013" y="594518"/>
            <a:ext cx="3092898" cy="523220"/>
            <a:chOff x="877013" y="594518"/>
            <a:chExt cx="3092898" cy="523220"/>
          </a:xfrm>
        </p:grpSpPr>
        <p:cxnSp>
          <p:nvCxnSpPr>
            <p:cNvPr id="41" name="直接连接符 40"/>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165938" y="594518"/>
              <a:ext cx="2803973"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Job experience</a:t>
              </a:r>
              <a:endParaRPr lang="zh-CN" altLang="en-US" sz="2800" b="1" dirty="0">
                <a:solidFill>
                  <a:srgbClr val="2F5597"/>
                </a:solidFill>
                <a:latin typeface=""/>
                <a:ea typeface="思源黑体" panose="020B0500000000000000" pitchFamily="34" charset="-122"/>
                <a:sym typeface=""/>
              </a:endParaRPr>
            </a:p>
          </p:txBody>
        </p:sp>
      </p:grpSp>
    </p:spTree>
    <p:extLst>
      <p:ext uri="{BB962C8B-B14F-4D97-AF65-F5344CB8AC3E}">
        <p14:creationId xmlns:p14="http://schemas.microsoft.com/office/powerpoint/2010/main" val="2796239915"/>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1000"/>
                                        <p:tgtEl>
                                          <p:spTgt spid="51"/>
                                        </p:tgtEl>
                                      </p:cBhvr>
                                    </p:animEffect>
                                    <p:anim calcmode="lin" valueType="num">
                                      <p:cBhvr>
                                        <p:cTn id="53" dur="1000" fill="hold"/>
                                        <p:tgtEl>
                                          <p:spTgt spid="51"/>
                                        </p:tgtEl>
                                        <p:attrNameLst>
                                          <p:attrName>ppt_x</p:attrName>
                                        </p:attrNameLst>
                                      </p:cBhvr>
                                      <p:tavLst>
                                        <p:tav tm="0">
                                          <p:val>
                                            <p:strVal val="#ppt_x"/>
                                          </p:val>
                                        </p:tav>
                                        <p:tav tm="100000">
                                          <p:val>
                                            <p:strVal val="#ppt_x"/>
                                          </p:val>
                                        </p:tav>
                                      </p:tavLst>
                                    </p:anim>
                                    <p:anim calcmode="lin" valueType="num">
                                      <p:cBhvr>
                                        <p:cTn id="54" dur="1000" fill="hold"/>
                                        <p:tgtEl>
                                          <p:spTgt spid="5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1000"/>
                                        <p:tgtEl>
                                          <p:spTgt spid="55"/>
                                        </p:tgtEl>
                                      </p:cBhvr>
                                    </p:animEffect>
                                    <p:anim calcmode="lin" valueType="num">
                                      <p:cBhvr>
                                        <p:cTn id="58" dur="1000" fill="hold"/>
                                        <p:tgtEl>
                                          <p:spTgt spid="55"/>
                                        </p:tgtEl>
                                        <p:attrNameLst>
                                          <p:attrName>ppt_x</p:attrName>
                                        </p:attrNameLst>
                                      </p:cBhvr>
                                      <p:tavLst>
                                        <p:tav tm="0">
                                          <p:val>
                                            <p:strVal val="#ppt_x"/>
                                          </p:val>
                                        </p:tav>
                                        <p:tav tm="100000">
                                          <p:val>
                                            <p:strVal val="#ppt_x"/>
                                          </p:val>
                                        </p:tav>
                                      </p:tavLst>
                                    </p:anim>
                                    <p:anim calcmode="lin" valueType="num">
                                      <p:cBhvr>
                                        <p:cTn id="59" dur="1000" fill="hold"/>
                                        <p:tgtEl>
                                          <p:spTgt spid="5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1000"/>
                                        <p:tgtEl>
                                          <p:spTgt spid="62"/>
                                        </p:tgtEl>
                                      </p:cBhvr>
                                    </p:animEffect>
                                    <p:anim calcmode="lin" valueType="num">
                                      <p:cBhvr>
                                        <p:cTn id="68" dur="1000" fill="hold"/>
                                        <p:tgtEl>
                                          <p:spTgt spid="62"/>
                                        </p:tgtEl>
                                        <p:attrNameLst>
                                          <p:attrName>ppt_x</p:attrName>
                                        </p:attrNameLst>
                                      </p:cBhvr>
                                      <p:tavLst>
                                        <p:tav tm="0">
                                          <p:val>
                                            <p:strVal val="#ppt_x"/>
                                          </p:val>
                                        </p:tav>
                                        <p:tav tm="100000">
                                          <p:val>
                                            <p:strVal val="#ppt_x"/>
                                          </p:val>
                                        </p:tav>
                                      </p:tavLst>
                                    </p:anim>
                                    <p:anim calcmode="lin" valueType="num">
                                      <p:cBhvr>
                                        <p:cTn id="69" dur="1000" fill="hold"/>
                                        <p:tgtEl>
                                          <p:spTgt spid="6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1000"/>
                                        <p:tgtEl>
                                          <p:spTgt spid="64"/>
                                        </p:tgtEl>
                                      </p:cBhvr>
                                    </p:animEffect>
                                    <p:anim calcmode="lin" valueType="num">
                                      <p:cBhvr>
                                        <p:cTn id="73" dur="1000" fill="hold"/>
                                        <p:tgtEl>
                                          <p:spTgt spid="64"/>
                                        </p:tgtEl>
                                        <p:attrNameLst>
                                          <p:attrName>ppt_x</p:attrName>
                                        </p:attrNameLst>
                                      </p:cBhvr>
                                      <p:tavLst>
                                        <p:tav tm="0">
                                          <p:val>
                                            <p:strVal val="#ppt_x"/>
                                          </p:val>
                                        </p:tav>
                                        <p:tav tm="100000">
                                          <p:val>
                                            <p:strVal val="#ppt_x"/>
                                          </p:val>
                                        </p:tav>
                                      </p:tavLst>
                                    </p:anim>
                                    <p:anim calcmode="lin" valueType="num">
                                      <p:cBhvr>
                                        <p:cTn id="74" dur="1000" fill="hold"/>
                                        <p:tgtEl>
                                          <p:spTgt spid="6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1000"/>
                                        <p:tgtEl>
                                          <p:spTgt spid="65"/>
                                        </p:tgtEl>
                                      </p:cBhvr>
                                    </p:animEffect>
                                    <p:anim calcmode="lin" valueType="num">
                                      <p:cBhvr>
                                        <p:cTn id="78" dur="1000" fill="hold"/>
                                        <p:tgtEl>
                                          <p:spTgt spid="65"/>
                                        </p:tgtEl>
                                        <p:attrNameLst>
                                          <p:attrName>ppt_x</p:attrName>
                                        </p:attrNameLst>
                                      </p:cBhvr>
                                      <p:tavLst>
                                        <p:tav tm="0">
                                          <p:val>
                                            <p:strVal val="#ppt_x"/>
                                          </p:val>
                                        </p:tav>
                                        <p:tav tm="100000">
                                          <p:val>
                                            <p:strVal val="#ppt_x"/>
                                          </p:val>
                                        </p:tav>
                                      </p:tavLst>
                                    </p:anim>
                                    <p:anim calcmode="lin" valueType="num">
                                      <p:cBhvr>
                                        <p:cTn id="79" dur="1000" fill="hold"/>
                                        <p:tgtEl>
                                          <p:spTgt spid="6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1000"/>
                                        <p:tgtEl>
                                          <p:spTgt spid="66"/>
                                        </p:tgtEl>
                                      </p:cBhvr>
                                    </p:animEffect>
                                    <p:anim calcmode="lin" valueType="num">
                                      <p:cBhvr>
                                        <p:cTn id="83" dur="1000" fill="hold"/>
                                        <p:tgtEl>
                                          <p:spTgt spid="66"/>
                                        </p:tgtEl>
                                        <p:attrNameLst>
                                          <p:attrName>ppt_x</p:attrName>
                                        </p:attrNameLst>
                                      </p:cBhvr>
                                      <p:tavLst>
                                        <p:tav tm="0">
                                          <p:val>
                                            <p:strVal val="#ppt_x"/>
                                          </p:val>
                                        </p:tav>
                                        <p:tav tm="100000">
                                          <p:val>
                                            <p:strVal val="#ppt_x"/>
                                          </p:val>
                                        </p:tav>
                                      </p:tavLst>
                                    </p:anim>
                                    <p:anim calcmode="lin" valueType="num">
                                      <p:cBhvr>
                                        <p:cTn id="84" dur="1000" fill="hold"/>
                                        <p:tgtEl>
                                          <p:spTgt spid="6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1000"/>
                                        <p:tgtEl>
                                          <p:spTgt spid="68"/>
                                        </p:tgtEl>
                                      </p:cBhvr>
                                    </p:animEffect>
                                    <p:anim calcmode="lin" valueType="num">
                                      <p:cBhvr>
                                        <p:cTn id="93" dur="1000" fill="hold"/>
                                        <p:tgtEl>
                                          <p:spTgt spid="68"/>
                                        </p:tgtEl>
                                        <p:attrNameLst>
                                          <p:attrName>ppt_x</p:attrName>
                                        </p:attrNameLst>
                                      </p:cBhvr>
                                      <p:tavLst>
                                        <p:tav tm="0">
                                          <p:val>
                                            <p:strVal val="#ppt_x"/>
                                          </p:val>
                                        </p:tav>
                                        <p:tav tm="100000">
                                          <p:val>
                                            <p:strVal val="#ppt_x"/>
                                          </p:val>
                                        </p:tav>
                                      </p:tavLst>
                                    </p:anim>
                                    <p:anim calcmode="lin" valueType="num">
                                      <p:cBhvr>
                                        <p:cTn id="94" dur="1000" fill="hold"/>
                                        <p:tgtEl>
                                          <p:spTgt spid="6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1000"/>
                                        <p:tgtEl>
                                          <p:spTgt spid="69"/>
                                        </p:tgtEl>
                                      </p:cBhvr>
                                    </p:animEffect>
                                    <p:anim calcmode="lin" valueType="num">
                                      <p:cBhvr>
                                        <p:cTn id="98" dur="1000" fill="hold"/>
                                        <p:tgtEl>
                                          <p:spTgt spid="69"/>
                                        </p:tgtEl>
                                        <p:attrNameLst>
                                          <p:attrName>ppt_x</p:attrName>
                                        </p:attrNameLst>
                                      </p:cBhvr>
                                      <p:tavLst>
                                        <p:tav tm="0">
                                          <p:val>
                                            <p:strVal val="#ppt_x"/>
                                          </p:val>
                                        </p:tav>
                                        <p:tav tm="100000">
                                          <p:val>
                                            <p:strVal val="#ppt_x"/>
                                          </p:val>
                                        </p:tav>
                                      </p:tavLst>
                                    </p:anim>
                                    <p:anim calcmode="lin" valueType="num">
                                      <p:cBhvr>
                                        <p:cTn id="99" dur="1000" fill="hold"/>
                                        <p:tgtEl>
                                          <p:spTgt spid="6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1000"/>
                                        <p:tgtEl>
                                          <p:spTgt spid="70"/>
                                        </p:tgtEl>
                                      </p:cBhvr>
                                    </p:animEffect>
                                    <p:anim calcmode="lin" valueType="num">
                                      <p:cBhvr>
                                        <p:cTn id="103" dur="1000" fill="hold"/>
                                        <p:tgtEl>
                                          <p:spTgt spid="70"/>
                                        </p:tgtEl>
                                        <p:attrNameLst>
                                          <p:attrName>ppt_x</p:attrName>
                                        </p:attrNameLst>
                                      </p:cBhvr>
                                      <p:tavLst>
                                        <p:tav tm="0">
                                          <p:val>
                                            <p:strVal val="#ppt_x"/>
                                          </p:val>
                                        </p:tav>
                                        <p:tav tm="100000">
                                          <p:val>
                                            <p:strVal val="#ppt_x"/>
                                          </p:val>
                                        </p:tav>
                                      </p:tavLst>
                                    </p:anim>
                                    <p:anim calcmode="lin" valueType="num">
                                      <p:cBhvr>
                                        <p:cTn id="104" dur="1000" fill="hold"/>
                                        <p:tgtEl>
                                          <p:spTgt spid="7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1000"/>
                                        <p:tgtEl>
                                          <p:spTgt spid="71"/>
                                        </p:tgtEl>
                                      </p:cBhvr>
                                    </p:animEffect>
                                    <p:anim calcmode="lin" valueType="num">
                                      <p:cBhvr>
                                        <p:cTn id="108" dur="1000" fill="hold"/>
                                        <p:tgtEl>
                                          <p:spTgt spid="71"/>
                                        </p:tgtEl>
                                        <p:attrNameLst>
                                          <p:attrName>ppt_x</p:attrName>
                                        </p:attrNameLst>
                                      </p:cBhvr>
                                      <p:tavLst>
                                        <p:tav tm="0">
                                          <p:val>
                                            <p:strVal val="#ppt_x"/>
                                          </p:val>
                                        </p:tav>
                                        <p:tav tm="100000">
                                          <p:val>
                                            <p:strVal val="#ppt_x"/>
                                          </p:val>
                                        </p:tav>
                                      </p:tavLst>
                                    </p:anim>
                                    <p:anim calcmode="lin" valueType="num">
                                      <p:cBhvr>
                                        <p:cTn id="109" dur="1000" fill="hold"/>
                                        <p:tgtEl>
                                          <p:spTgt spid="7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1000"/>
                                        <p:tgtEl>
                                          <p:spTgt spid="72"/>
                                        </p:tgtEl>
                                      </p:cBhvr>
                                    </p:animEffect>
                                    <p:anim calcmode="lin" valueType="num">
                                      <p:cBhvr>
                                        <p:cTn id="113" dur="1000" fill="hold"/>
                                        <p:tgtEl>
                                          <p:spTgt spid="72"/>
                                        </p:tgtEl>
                                        <p:attrNameLst>
                                          <p:attrName>ppt_x</p:attrName>
                                        </p:attrNameLst>
                                      </p:cBhvr>
                                      <p:tavLst>
                                        <p:tav tm="0">
                                          <p:val>
                                            <p:strVal val="#ppt_x"/>
                                          </p:val>
                                        </p:tav>
                                        <p:tav tm="100000">
                                          <p:val>
                                            <p:strVal val="#ppt_x"/>
                                          </p:val>
                                        </p:tav>
                                      </p:tavLst>
                                    </p:anim>
                                    <p:anim calcmode="lin" valueType="num">
                                      <p:cBhvr>
                                        <p:cTn id="114" dur="1000" fill="hold"/>
                                        <p:tgtEl>
                                          <p:spTgt spid="7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fade">
                                      <p:cBhvr>
                                        <p:cTn id="117" dur="1000"/>
                                        <p:tgtEl>
                                          <p:spTgt spid="73"/>
                                        </p:tgtEl>
                                      </p:cBhvr>
                                    </p:animEffect>
                                    <p:anim calcmode="lin" valueType="num">
                                      <p:cBhvr>
                                        <p:cTn id="118" dur="1000" fill="hold"/>
                                        <p:tgtEl>
                                          <p:spTgt spid="73"/>
                                        </p:tgtEl>
                                        <p:attrNameLst>
                                          <p:attrName>ppt_x</p:attrName>
                                        </p:attrNameLst>
                                      </p:cBhvr>
                                      <p:tavLst>
                                        <p:tav tm="0">
                                          <p:val>
                                            <p:strVal val="#ppt_x"/>
                                          </p:val>
                                        </p:tav>
                                        <p:tav tm="100000">
                                          <p:val>
                                            <p:strVal val="#ppt_x"/>
                                          </p:val>
                                        </p:tav>
                                      </p:tavLst>
                                    </p:anim>
                                    <p:anim calcmode="lin" valueType="num">
                                      <p:cBhvr>
                                        <p:cTn id="119" dur="1000" fill="hold"/>
                                        <p:tgtEl>
                                          <p:spTgt spid="7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Effect transition="in" filter="fade">
                                      <p:cBhvr>
                                        <p:cTn id="122" dur="1000"/>
                                        <p:tgtEl>
                                          <p:spTgt spid="74"/>
                                        </p:tgtEl>
                                      </p:cBhvr>
                                    </p:animEffect>
                                    <p:anim calcmode="lin" valueType="num">
                                      <p:cBhvr>
                                        <p:cTn id="123" dur="1000" fill="hold"/>
                                        <p:tgtEl>
                                          <p:spTgt spid="74"/>
                                        </p:tgtEl>
                                        <p:attrNameLst>
                                          <p:attrName>ppt_x</p:attrName>
                                        </p:attrNameLst>
                                      </p:cBhvr>
                                      <p:tavLst>
                                        <p:tav tm="0">
                                          <p:val>
                                            <p:strVal val="#ppt_x"/>
                                          </p:val>
                                        </p:tav>
                                        <p:tav tm="100000">
                                          <p:val>
                                            <p:strVal val="#ppt_x"/>
                                          </p:val>
                                        </p:tav>
                                      </p:tavLst>
                                    </p:anim>
                                    <p:anim calcmode="lin" valueType="num">
                                      <p:cBhvr>
                                        <p:cTn id="124" dur="1000" fill="hold"/>
                                        <p:tgtEl>
                                          <p:spTgt spid="7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5"/>
                                        </p:tgtEl>
                                        <p:attrNameLst>
                                          <p:attrName>style.visibility</p:attrName>
                                        </p:attrNameLst>
                                      </p:cBhvr>
                                      <p:to>
                                        <p:strVal val="visible"/>
                                      </p:to>
                                    </p:set>
                                    <p:animEffect transition="in" filter="fade">
                                      <p:cBhvr>
                                        <p:cTn id="127" dur="1000"/>
                                        <p:tgtEl>
                                          <p:spTgt spid="75"/>
                                        </p:tgtEl>
                                      </p:cBhvr>
                                    </p:animEffect>
                                    <p:anim calcmode="lin" valueType="num">
                                      <p:cBhvr>
                                        <p:cTn id="128" dur="1000" fill="hold"/>
                                        <p:tgtEl>
                                          <p:spTgt spid="75"/>
                                        </p:tgtEl>
                                        <p:attrNameLst>
                                          <p:attrName>ppt_x</p:attrName>
                                        </p:attrNameLst>
                                      </p:cBhvr>
                                      <p:tavLst>
                                        <p:tav tm="0">
                                          <p:val>
                                            <p:strVal val="#ppt_x"/>
                                          </p:val>
                                        </p:tav>
                                        <p:tav tm="100000">
                                          <p:val>
                                            <p:strVal val="#ppt_x"/>
                                          </p:val>
                                        </p:tav>
                                      </p:tavLst>
                                    </p:anim>
                                    <p:anim calcmode="lin" valueType="num">
                                      <p:cBhvr>
                                        <p:cTn id="129" dur="1000" fill="hold"/>
                                        <p:tgtEl>
                                          <p:spTgt spid="7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fade">
                                      <p:cBhvr>
                                        <p:cTn id="132" dur="1000"/>
                                        <p:tgtEl>
                                          <p:spTgt spid="76"/>
                                        </p:tgtEl>
                                      </p:cBhvr>
                                    </p:animEffect>
                                    <p:anim calcmode="lin" valueType="num">
                                      <p:cBhvr>
                                        <p:cTn id="133" dur="1000" fill="hold"/>
                                        <p:tgtEl>
                                          <p:spTgt spid="76"/>
                                        </p:tgtEl>
                                        <p:attrNameLst>
                                          <p:attrName>ppt_x</p:attrName>
                                        </p:attrNameLst>
                                      </p:cBhvr>
                                      <p:tavLst>
                                        <p:tav tm="0">
                                          <p:val>
                                            <p:strVal val="#ppt_x"/>
                                          </p:val>
                                        </p:tav>
                                        <p:tav tm="100000">
                                          <p:val>
                                            <p:strVal val="#ppt_x"/>
                                          </p:val>
                                        </p:tav>
                                      </p:tavLst>
                                    </p:anim>
                                    <p:anim calcmode="lin" valueType="num">
                                      <p:cBhvr>
                                        <p:cTn id="134" dur="1000" fill="hold"/>
                                        <p:tgtEl>
                                          <p:spTgt spid="7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fade">
                                      <p:cBhvr>
                                        <p:cTn id="137" dur="1000"/>
                                        <p:tgtEl>
                                          <p:spTgt spid="77"/>
                                        </p:tgtEl>
                                      </p:cBhvr>
                                    </p:animEffect>
                                    <p:anim calcmode="lin" valueType="num">
                                      <p:cBhvr>
                                        <p:cTn id="138" dur="1000" fill="hold"/>
                                        <p:tgtEl>
                                          <p:spTgt spid="77"/>
                                        </p:tgtEl>
                                        <p:attrNameLst>
                                          <p:attrName>ppt_x</p:attrName>
                                        </p:attrNameLst>
                                      </p:cBhvr>
                                      <p:tavLst>
                                        <p:tav tm="0">
                                          <p:val>
                                            <p:strVal val="#ppt_x"/>
                                          </p:val>
                                        </p:tav>
                                        <p:tav tm="100000">
                                          <p:val>
                                            <p:strVal val="#ppt_x"/>
                                          </p:val>
                                        </p:tav>
                                      </p:tavLst>
                                    </p:anim>
                                    <p:anim calcmode="lin" valueType="num">
                                      <p:cBhvr>
                                        <p:cTn id="139" dur="1000" fill="hold"/>
                                        <p:tgtEl>
                                          <p:spTgt spid="77"/>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5"/>
                                        </p:tgtEl>
                                        <p:attrNameLst>
                                          <p:attrName>style.visibility</p:attrName>
                                        </p:attrNameLst>
                                      </p:cBhvr>
                                      <p:to>
                                        <p:strVal val="visible"/>
                                      </p:to>
                                    </p:set>
                                    <p:animEffect transition="in" filter="fade">
                                      <p:cBhvr>
                                        <p:cTn id="142" dur="1000"/>
                                        <p:tgtEl>
                                          <p:spTgt spid="5"/>
                                        </p:tgtEl>
                                      </p:cBhvr>
                                    </p:animEffect>
                                    <p:anim calcmode="lin" valueType="num">
                                      <p:cBhvr>
                                        <p:cTn id="143" dur="1000" fill="hold"/>
                                        <p:tgtEl>
                                          <p:spTgt spid="5"/>
                                        </p:tgtEl>
                                        <p:attrNameLst>
                                          <p:attrName>ppt_x</p:attrName>
                                        </p:attrNameLst>
                                      </p:cBhvr>
                                      <p:tavLst>
                                        <p:tav tm="0">
                                          <p:val>
                                            <p:strVal val="#ppt_x"/>
                                          </p:val>
                                        </p:tav>
                                        <p:tav tm="100000">
                                          <p:val>
                                            <p:strVal val="#ppt_x"/>
                                          </p:val>
                                        </p:tav>
                                      </p:tavLst>
                                    </p:anim>
                                    <p:anim calcmode="lin" valueType="num">
                                      <p:cBhvr>
                                        <p:cTn id="144" dur="1000" fill="hold"/>
                                        <p:tgtEl>
                                          <p:spTgt spid="5"/>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78"/>
                                        </p:tgtEl>
                                        <p:attrNameLst>
                                          <p:attrName>style.visibility</p:attrName>
                                        </p:attrNameLst>
                                      </p:cBhvr>
                                      <p:to>
                                        <p:strVal val="visible"/>
                                      </p:to>
                                    </p:set>
                                    <p:animEffect transition="in" filter="fade">
                                      <p:cBhvr>
                                        <p:cTn id="147" dur="1000"/>
                                        <p:tgtEl>
                                          <p:spTgt spid="78"/>
                                        </p:tgtEl>
                                      </p:cBhvr>
                                    </p:animEffect>
                                    <p:anim calcmode="lin" valueType="num">
                                      <p:cBhvr>
                                        <p:cTn id="148" dur="1000" fill="hold"/>
                                        <p:tgtEl>
                                          <p:spTgt spid="78"/>
                                        </p:tgtEl>
                                        <p:attrNameLst>
                                          <p:attrName>ppt_x</p:attrName>
                                        </p:attrNameLst>
                                      </p:cBhvr>
                                      <p:tavLst>
                                        <p:tav tm="0">
                                          <p:val>
                                            <p:strVal val="#ppt_x"/>
                                          </p:val>
                                        </p:tav>
                                        <p:tav tm="100000">
                                          <p:val>
                                            <p:strVal val="#ppt_x"/>
                                          </p:val>
                                        </p:tav>
                                      </p:tavLst>
                                    </p:anim>
                                    <p:anim calcmode="lin" valueType="num">
                                      <p:cBhvr>
                                        <p:cTn id="149" dur="1000" fill="hold"/>
                                        <p:tgtEl>
                                          <p:spTgt spid="78"/>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79"/>
                                        </p:tgtEl>
                                        <p:attrNameLst>
                                          <p:attrName>style.visibility</p:attrName>
                                        </p:attrNameLst>
                                      </p:cBhvr>
                                      <p:to>
                                        <p:strVal val="visible"/>
                                      </p:to>
                                    </p:set>
                                    <p:animEffect transition="in" filter="fade">
                                      <p:cBhvr>
                                        <p:cTn id="152" dur="1000"/>
                                        <p:tgtEl>
                                          <p:spTgt spid="79"/>
                                        </p:tgtEl>
                                      </p:cBhvr>
                                    </p:animEffect>
                                    <p:anim calcmode="lin" valueType="num">
                                      <p:cBhvr>
                                        <p:cTn id="153" dur="1000" fill="hold"/>
                                        <p:tgtEl>
                                          <p:spTgt spid="79"/>
                                        </p:tgtEl>
                                        <p:attrNameLst>
                                          <p:attrName>ppt_x</p:attrName>
                                        </p:attrNameLst>
                                      </p:cBhvr>
                                      <p:tavLst>
                                        <p:tav tm="0">
                                          <p:val>
                                            <p:strVal val="#ppt_x"/>
                                          </p:val>
                                        </p:tav>
                                        <p:tav tm="100000">
                                          <p:val>
                                            <p:strVal val="#ppt_x"/>
                                          </p:val>
                                        </p:tav>
                                      </p:tavLst>
                                    </p:anim>
                                    <p:anim calcmode="lin" valueType="num">
                                      <p:cBhvr>
                                        <p:cTn id="154" dur="1000" fill="hold"/>
                                        <p:tgtEl>
                                          <p:spTgt spid="79"/>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80"/>
                                        </p:tgtEl>
                                        <p:attrNameLst>
                                          <p:attrName>style.visibility</p:attrName>
                                        </p:attrNameLst>
                                      </p:cBhvr>
                                      <p:to>
                                        <p:strVal val="visible"/>
                                      </p:to>
                                    </p:set>
                                    <p:animEffect transition="in" filter="fade">
                                      <p:cBhvr>
                                        <p:cTn id="157" dur="1000"/>
                                        <p:tgtEl>
                                          <p:spTgt spid="80"/>
                                        </p:tgtEl>
                                      </p:cBhvr>
                                    </p:animEffect>
                                    <p:anim calcmode="lin" valueType="num">
                                      <p:cBhvr>
                                        <p:cTn id="158" dur="1000" fill="hold"/>
                                        <p:tgtEl>
                                          <p:spTgt spid="80"/>
                                        </p:tgtEl>
                                        <p:attrNameLst>
                                          <p:attrName>ppt_x</p:attrName>
                                        </p:attrNameLst>
                                      </p:cBhvr>
                                      <p:tavLst>
                                        <p:tav tm="0">
                                          <p:val>
                                            <p:strVal val="#ppt_x"/>
                                          </p:val>
                                        </p:tav>
                                        <p:tav tm="100000">
                                          <p:val>
                                            <p:strVal val="#ppt_x"/>
                                          </p:val>
                                        </p:tav>
                                      </p:tavLst>
                                    </p:anim>
                                    <p:anim calcmode="lin" valueType="num">
                                      <p:cBhvr>
                                        <p:cTn id="159" dur="1000" fill="hold"/>
                                        <p:tgtEl>
                                          <p:spTgt spid="80"/>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81"/>
                                        </p:tgtEl>
                                        <p:attrNameLst>
                                          <p:attrName>style.visibility</p:attrName>
                                        </p:attrNameLst>
                                      </p:cBhvr>
                                      <p:to>
                                        <p:strVal val="visible"/>
                                      </p:to>
                                    </p:set>
                                    <p:animEffect transition="in" filter="fade">
                                      <p:cBhvr>
                                        <p:cTn id="162" dur="1000"/>
                                        <p:tgtEl>
                                          <p:spTgt spid="81"/>
                                        </p:tgtEl>
                                      </p:cBhvr>
                                    </p:animEffect>
                                    <p:anim calcmode="lin" valueType="num">
                                      <p:cBhvr>
                                        <p:cTn id="163" dur="1000" fill="hold"/>
                                        <p:tgtEl>
                                          <p:spTgt spid="81"/>
                                        </p:tgtEl>
                                        <p:attrNameLst>
                                          <p:attrName>ppt_x</p:attrName>
                                        </p:attrNameLst>
                                      </p:cBhvr>
                                      <p:tavLst>
                                        <p:tav tm="0">
                                          <p:val>
                                            <p:strVal val="#ppt_x"/>
                                          </p:val>
                                        </p:tav>
                                        <p:tav tm="100000">
                                          <p:val>
                                            <p:strVal val="#ppt_x"/>
                                          </p:val>
                                        </p:tav>
                                      </p:tavLst>
                                    </p:anim>
                                    <p:anim calcmode="lin" valueType="num">
                                      <p:cBhvr>
                                        <p:cTn id="16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7" grpId="0" animBg="1"/>
      <p:bldP spid="43" grpId="0" animBg="1"/>
      <p:bldP spid="47" grpId="0" animBg="1"/>
      <p:bldP spid="51" grpId="0" animBg="1"/>
      <p:bldP spid="55" grpId="0" animBg="1"/>
      <p:bldP spid="59" grpId="0" animBg="1"/>
      <p:bldP spid="62"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6909848" y="1441171"/>
            <a:ext cx="3714750" cy="2476500"/>
          </a:xfrm>
          <a:prstGeom prst="rect">
            <a:avLst/>
          </a:prstGeom>
        </p:spPr>
      </p:pic>
      <p:pic>
        <p:nvPicPr>
          <p:cNvPr id="2" name="图片 1"/>
          <p:cNvPicPr>
            <a:picLocks noChangeAspect="1"/>
          </p:cNvPicPr>
          <p:nvPr/>
        </p:nvPicPr>
        <p:blipFill>
          <a:blip r:embed="rId3"/>
          <a:stretch>
            <a:fillRect/>
          </a:stretch>
        </p:blipFill>
        <p:spPr>
          <a:xfrm>
            <a:off x="1293634" y="1489935"/>
            <a:ext cx="4066797" cy="2476500"/>
          </a:xfrm>
          <a:prstGeom prst="rect">
            <a:avLst/>
          </a:prstGeom>
        </p:spPr>
      </p:pic>
      <p:sp>
        <p:nvSpPr>
          <p:cNvPr id="42" name="文本框 41">
            <a:extLst>
              <a:ext uri="{FF2B5EF4-FFF2-40B4-BE49-F238E27FC236}">
                <a16:creationId xmlns:a16="http://schemas.microsoft.com/office/drawing/2014/main" id="{D4048497-2431-49E3-8186-2E1EB76DE1F6}"/>
              </a:ext>
            </a:extLst>
          </p:cNvPr>
          <p:cNvSpPr txBox="1"/>
          <p:nvPr/>
        </p:nvSpPr>
        <p:spPr>
          <a:xfrm flipH="1">
            <a:off x="7029406" y="4256102"/>
            <a:ext cx="1723549" cy="400110"/>
          </a:xfrm>
          <a:prstGeom prst="rect">
            <a:avLst/>
          </a:prstGeom>
          <a:noFill/>
        </p:spPr>
        <p:txBody>
          <a:bodyPr wrap="none" rtlCol="0">
            <a:spAutoFit/>
          </a:bodyPr>
          <a:lstStyle>
            <a:defPPr>
              <a:defRPr lang="zh-CN"/>
            </a:defPPr>
            <a:lvl1pPr>
              <a:lnSpc>
                <a:spcPct val="120000"/>
              </a:lnSpc>
              <a:defRPr sz="2000">
                <a:solidFill>
                  <a:schemeClr val="tx2"/>
                </a:solidFill>
                <a:latin typeface="+mj-ea"/>
                <a:ea typeface="+mj-ea"/>
              </a:defRPr>
            </a:lvl1pPr>
          </a:lstStyle>
          <a:p>
            <a:pPr>
              <a:lnSpc>
                <a:spcPct val="100000"/>
              </a:lnSpc>
            </a:pPr>
            <a:r>
              <a:rPr lang="en-US" altLang="zh-CN" b="1" dirty="0">
                <a:solidFill>
                  <a:srgbClr val="2F5597"/>
                </a:solidFill>
                <a:latin typeface=""/>
                <a:ea typeface="思源黑体" panose="020B0500000000000000" pitchFamily="34" charset="-122"/>
                <a:sym typeface=""/>
              </a:rPr>
              <a:t>Add title text</a:t>
            </a:r>
            <a:endParaRPr lang="zh-CN" altLang="en-US" b="1" dirty="0">
              <a:solidFill>
                <a:srgbClr val="2F5597"/>
              </a:solidFill>
              <a:latin typeface=""/>
              <a:ea typeface="思源黑体" panose="020B0500000000000000" pitchFamily="34" charset="-122"/>
              <a:sym typeface=""/>
            </a:endParaRPr>
          </a:p>
        </p:txBody>
      </p:sp>
      <p:cxnSp>
        <p:nvCxnSpPr>
          <p:cNvPr id="44" name="直接连接符 43">
            <a:extLst>
              <a:ext uri="{FF2B5EF4-FFF2-40B4-BE49-F238E27FC236}">
                <a16:creationId xmlns:a16="http://schemas.microsoft.com/office/drawing/2014/main" id="{B023B17F-4099-4535-B50A-AE5356B34FC3}"/>
              </a:ext>
            </a:extLst>
          </p:cNvPr>
          <p:cNvCxnSpPr>
            <a:cxnSpLocks/>
          </p:cNvCxnSpPr>
          <p:nvPr/>
        </p:nvCxnSpPr>
        <p:spPr>
          <a:xfrm>
            <a:off x="7134454" y="4737965"/>
            <a:ext cx="625957" cy="0"/>
          </a:xfrm>
          <a:prstGeom prst="line">
            <a:avLst/>
          </a:prstGeom>
          <a:ln w="19050" cap="flat">
            <a:solidFill>
              <a:srgbClr val="2F5597"/>
            </a:solidFil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EB0B565A-E7AF-4991-A86C-9A6F9ECE9FB9}"/>
              </a:ext>
            </a:extLst>
          </p:cNvPr>
          <p:cNvSpPr txBox="1"/>
          <p:nvPr/>
        </p:nvSpPr>
        <p:spPr>
          <a:xfrm flipH="1">
            <a:off x="1077038" y="4256102"/>
            <a:ext cx="1723549" cy="400110"/>
          </a:xfrm>
          <a:prstGeom prst="rect">
            <a:avLst/>
          </a:prstGeom>
          <a:noFill/>
        </p:spPr>
        <p:txBody>
          <a:bodyPr wrap="none" rtlCol="0">
            <a:spAutoFit/>
          </a:bodyPr>
          <a:lstStyle>
            <a:defPPr>
              <a:defRPr lang="zh-CN"/>
            </a:defPPr>
            <a:lvl1pPr>
              <a:lnSpc>
                <a:spcPct val="120000"/>
              </a:lnSpc>
              <a:defRPr sz="2000">
                <a:solidFill>
                  <a:schemeClr val="tx2"/>
                </a:solidFill>
                <a:latin typeface="+mj-ea"/>
                <a:ea typeface="+mj-ea"/>
              </a:defRPr>
            </a:lvl1pPr>
          </a:lstStyle>
          <a:p>
            <a:pPr>
              <a:lnSpc>
                <a:spcPct val="100000"/>
              </a:lnSpc>
            </a:pPr>
            <a:r>
              <a:rPr lang="en-US" altLang="zh-CN" b="1" dirty="0">
                <a:solidFill>
                  <a:srgbClr val="2F5597"/>
                </a:solidFill>
                <a:latin typeface=""/>
                <a:ea typeface="思源黑体" panose="020B0500000000000000" pitchFamily="34" charset="-122"/>
                <a:sym typeface=""/>
              </a:rPr>
              <a:t>Add title text</a:t>
            </a:r>
            <a:endParaRPr lang="zh-CN" altLang="en-US" b="1" dirty="0">
              <a:solidFill>
                <a:srgbClr val="2F5597"/>
              </a:solidFill>
              <a:latin typeface=""/>
              <a:ea typeface="思源黑体" panose="020B0500000000000000" pitchFamily="34" charset="-122"/>
              <a:sym typeface=""/>
            </a:endParaRPr>
          </a:p>
        </p:txBody>
      </p:sp>
      <p:cxnSp>
        <p:nvCxnSpPr>
          <p:cNvPr id="46" name="直接连接符 45">
            <a:extLst>
              <a:ext uri="{FF2B5EF4-FFF2-40B4-BE49-F238E27FC236}">
                <a16:creationId xmlns:a16="http://schemas.microsoft.com/office/drawing/2014/main" id="{299A8BE6-8FCA-488F-A8B1-E9CA528DBA19}"/>
              </a:ext>
            </a:extLst>
          </p:cNvPr>
          <p:cNvCxnSpPr>
            <a:cxnSpLocks/>
          </p:cNvCxnSpPr>
          <p:nvPr/>
        </p:nvCxnSpPr>
        <p:spPr>
          <a:xfrm>
            <a:off x="1184143" y="4737965"/>
            <a:ext cx="625957" cy="0"/>
          </a:xfrm>
          <a:prstGeom prst="line">
            <a:avLst/>
          </a:prstGeom>
          <a:ln w="19050" cap="flat">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428F5CB3-BAE0-4621-97A2-2A8970E4D24B}"/>
              </a:ext>
            </a:extLst>
          </p:cNvPr>
          <p:cNvCxnSpPr>
            <a:cxnSpLocks/>
          </p:cNvCxnSpPr>
          <p:nvPr/>
        </p:nvCxnSpPr>
        <p:spPr>
          <a:xfrm>
            <a:off x="6285718" y="1445438"/>
            <a:ext cx="0" cy="4295174"/>
          </a:xfrm>
          <a:prstGeom prst="line">
            <a:avLst/>
          </a:prstGeom>
          <a:ln w="12700" cap="rnd">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95BAA486-F554-4329-97F5-132AEA85FC9C}"/>
              </a:ext>
            </a:extLst>
          </p:cNvPr>
          <p:cNvSpPr/>
          <p:nvPr/>
        </p:nvSpPr>
        <p:spPr>
          <a:xfrm>
            <a:off x="1293634" y="3593025"/>
            <a:ext cx="1204173" cy="336646"/>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
                <a:ea typeface="思源黑体" panose="020B0500000000000000" pitchFamily="34" charset="-122"/>
                <a:sym typeface=""/>
              </a:rPr>
              <a:t>Keyword</a:t>
            </a:r>
            <a:endParaRPr lang="zh-CN" altLang="en-US" sz="1600" dirty="0">
              <a:latin typeface=""/>
              <a:ea typeface="思源黑体" panose="020B0500000000000000" pitchFamily="34" charset="-122"/>
              <a:sym typeface=""/>
            </a:endParaRPr>
          </a:p>
        </p:txBody>
      </p:sp>
      <p:sp>
        <p:nvSpPr>
          <p:cNvPr id="53" name="矩形 52">
            <a:extLst>
              <a:ext uri="{FF2B5EF4-FFF2-40B4-BE49-F238E27FC236}">
                <a16:creationId xmlns:a16="http://schemas.microsoft.com/office/drawing/2014/main" id="{95BAA486-F554-4329-97F5-132AEA85FC9C}"/>
              </a:ext>
            </a:extLst>
          </p:cNvPr>
          <p:cNvSpPr/>
          <p:nvPr/>
        </p:nvSpPr>
        <p:spPr>
          <a:xfrm>
            <a:off x="6909848" y="3604516"/>
            <a:ext cx="1204173" cy="336646"/>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
                <a:ea typeface="思源黑体" panose="020B0500000000000000" pitchFamily="34" charset="-122"/>
                <a:sym typeface=""/>
              </a:rPr>
              <a:t>Keyword</a:t>
            </a:r>
            <a:endParaRPr lang="zh-CN" altLang="en-US" sz="1600" dirty="0">
              <a:latin typeface=""/>
              <a:ea typeface="思源黑体" panose="020B0500000000000000" pitchFamily="34" charset="-122"/>
              <a:sym typeface=""/>
            </a:endParaRPr>
          </a:p>
        </p:txBody>
      </p:sp>
      <p:sp>
        <p:nvSpPr>
          <p:cNvPr id="56" name="TextBox 24"/>
          <p:cNvSpPr txBox="1"/>
          <p:nvPr/>
        </p:nvSpPr>
        <p:spPr>
          <a:xfrm>
            <a:off x="1077038" y="4784947"/>
            <a:ext cx="3913280" cy="1443152"/>
          </a:xfrm>
          <a:prstGeom prst="rect">
            <a:avLst/>
          </a:prstGeom>
        </p:spPr>
        <p:txBody>
          <a:bodyPr wrap="square">
            <a:spAutoFit/>
            <a:scene3d>
              <a:camera prst="orthographicFront"/>
              <a:lightRig rig="threePt" dir="t"/>
            </a:scene3d>
            <a:sp3d contourW="12700"/>
          </a:bodyPr>
          <a:lstStyle>
            <a:defPPr>
              <a:defRPr lang="zh-CN"/>
            </a:defPPr>
            <a:lvl1pPr>
              <a:lnSpc>
                <a:spcPct val="130000"/>
              </a:lnSpc>
              <a:spcBef>
                <a:spcPts val="1200"/>
              </a:spcBef>
              <a:defRPr sz="1200">
                <a:solidFill>
                  <a:prstClr val="black">
                    <a:lumMod val="75000"/>
                    <a:lumOff val="25000"/>
                  </a:prstClr>
                </a:solidFill>
                <a:latin typeface="微软雅黑"/>
              </a:defRPr>
            </a:lvl1pPr>
          </a:lstStyle>
          <a:p>
            <a:pPr algn="just">
              <a:lnSpc>
                <a:spcPct val="150000"/>
              </a:lnSpc>
            </a:pPr>
            <a:r>
              <a:rPr lang="en-US" altLang="zh-CN" dirty="0">
                <a:solidFill>
                  <a:schemeClr val="tx2"/>
                </a:solidFill>
                <a:latin typeface=""/>
                <a:ea typeface="思源黑体" panose="020B0500000000000000" pitchFamily="34" charset="-122"/>
                <a:sym typeface=""/>
              </a:rPr>
              <a:t>The specific things done at this stage are displayed here, and can be abbreviated appropriately according to the </a:t>
            </a:r>
            <a:r>
              <a:rPr lang="en-US" altLang="zh-CN" dirty="0" err="1">
                <a:solidFill>
                  <a:schemeClr val="tx2"/>
                </a:solidFill>
                <a:latin typeface=""/>
                <a:ea typeface="思源黑体" panose="020B0500000000000000" pitchFamily="34" charset="-122"/>
                <a:sym typeface=""/>
              </a:rPr>
              <a:t>content.The</a:t>
            </a:r>
            <a:r>
              <a:rPr lang="en-US" altLang="zh-CN" dirty="0">
                <a:solidFill>
                  <a:schemeClr val="tx2"/>
                </a:solidFill>
                <a:latin typeface=""/>
                <a:ea typeface="思源黑体" panose="020B0500000000000000" pitchFamily="34" charset="-122"/>
                <a:sym typeface=""/>
              </a:rPr>
              <a:t> specific things done at this stage are displayed here, and can be abbreviated appropriately according to the content.</a:t>
            </a:r>
            <a:endParaRPr lang="zh-CN" altLang="en-US" dirty="0">
              <a:solidFill>
                <a:schemeClr val="tx2"/>
              </a:solidFill>
              <a:latin typeface=""/>
              <a:ea typeface="思源黑体" panose="020B0500000000000000" pitchFamily="34" charset="-122"/>
              <a:sym typeface=""/>
            </a:endParaRPr>
          </a:p>
        </p:txBody>
      </p:sp>
      <p:sp>
        <p:nvSpPr>
          <p:cNvPr id="57" name="TextBox 24"/>
          <p:cNvSpPr txBox="1"/>
          <p:nvPr/>
        </p:nvSpPr>
        <p:spPr>
          <a:xfrm>
            <a:off x="7029406" y="4784947"/>
            <a:ext cx="3882741" cy="1443152"/>
          </a:xfrm>
          <a:prstGeom prst="rect">
            <a:avLst/>
          </a:prstGeom>
        </p:spPr>
        <p:txBody>
          <a:bodyPr wrap="square">
            <a:spAutoFit/>
            <a:scene3d>
              <a:camera prst="orthographicFront"/>
              <a:lightRig rig="threePt" dir="t"/>
            </a:scene3d>
            <a:sp3d contourW="12700"/>
          </a:bodyPr>
          <a:lstStyle>
            <a:defPPr>
              <a:defRPr lang="zh-CN"/>
            </a:defPPr>
            <a:lvl1pPr>
              <a:lnSpc>
                <a:spcPct val="130000"/>
              </a:lnSpc>
              <a:spcBef>
                <a:spcPts val="1200"/>
              </a:spcBef>
              <a:defRPr sz="1200">
                <a:solidFill>
                  <a:prstClr val="black">
                    <a:lumMod val="75000"/>
                    <a:lumOff val="25000"/>
                  </a:prstClr>
                </a:solidFill>
                <a:latin typeface="微软雅黑"/>
              </a:defRPr>
            </a:lvl1pPr>
          </a:lstStyle>
          <a:p>
            <a:pPr algn="just">
              <a:lnSpc>
                <a:spcPct val="150000"/>
              </a:lnSpc>
            </a:pPr>
            <a:r>
              <a:rPr lang="en-US" altLang="zh-CN" dirty="0">
                <a:solidFill>
                  <a:schemeClr val="tx2"/>
                </a:solidFill>
                <a:latin typeface=""/>
                <a:ea typeface="思源黑体" panose="020B0500000000000000" pitchFamily="34" charset="-122"/>
                <a:sym typeface=""/>
              </a:rPr>
              <a:t>The specific things done at this stage are displayed here, and can be abbreviated appropriately according to the </a:t>
            </a:r>
            <a:r>
              <a:rPr lang="en-US" altLang="zh-CN" dirty="0" err="1">
                <a:solidFill>
                  <a:schemeClr val="tx2"/>
                </a:solidFill>
                <a:latin typeface=""/>
                <a:ea typeface="思源黑体" panose="020B0500000000000000" pitchFamily="34" charset="-122"/>
                <a:sym typeface=""/>
              </a:rPr>
              <a:t>content.The</a:t>
            </a:r>
            <a:r>
              <a:rPr lang="en-US" altLang="zh-CN" dirty="0">
                <a:solidFill>
                  <a:schemeClr val="tx2"/>
                </a:solidFill>
                <a:latin typeface=""/>
                <a:ea typeface="思源黑体" panose="020B0500000000000000" pitchFamily="34" charset="-122"/>
                <a:sym typeface=""/>
              </a:rPr>
              <a:t> specific things done at this stage are displayed here, and can be abbreviated appropriately according to the content.</a:t>
            </a:r>
            <a:endParaRPr lang="zh-CN" altLang="en-US" dirty="0">
              <a:solidFill>
                <a:schemeClr val="tx2"/>
              </a:solidFill>
              <a:latin typeface=""/>
              <a:ea typeface="思源黑体" panose="020B0500000000000000" pitchFamily="34" charset="-122"/>
              <a:sym typeface=""/>
            </a:endParaRPr>
          </a:p>
        </p:txBody>
      </p:sp>
      <p:grpSp>
        <p:nvGrpSpPr>
          <p:cNvPr id="16" name="组合 15"/>
          <p:cNvGrpSpPr/>
          <p:nvPr/>
        </p:nvGrpSpPr>
        <p:grpSpPr>
          <a:xfrm>
            <a:off x="877013" y="594518"/>
            <a:ext cx="3092898" cy="523220"/>
            <a:chOff x="877013" y="594518"/>
            <a:chExt cx="3092898" cy="523220"/>
          </a:xfrm>
        </p:grpSpPr>
        <p:cxnSp>
          <p:nvCxnSpPr>
            <p:cNvPr id="17" name="直接连接符 16"/>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165938" y="594518"/>
              <a:ext cx="2803973"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Job experience</a:t>
              </a:r>
              <a:endParaRPr lang="zh-CN" altLang="en-US" sz="2800" b="1" dirty="0">
                <a:solidFill>
                  <a:srgbClr val="2F5597"/>
                </a:solidFill>
                <a:latin typeface=""/>
                <a:ea typeface="思源黑体" panose="020B0500000000000000" pitchFamily="34" charset="-122"/>
                <a:sym typeface=""/>
              </a:endParaRPr>
            </a:p>
          </p:txBody>
        </p:sp>
      </p:grpSp>
    </p:spTree>
    <p:extLst>
      <p:ext uri="{BB962C8B-B14F-4D97-AF65-F5344CB8AC3E}">
        <p14:creationId xmlns:p14="http://schemas.microsoft.com/office/powerpoint/2010/main" val="2915664302"/>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1000"/>
                                        <p:tgtEl>
                                          <p:spTgt spid="53"/>
                                        </p:tgtEl>
                                      </p:cBhvr>
                                    </p:animEffect>
                                    <p:anim calcmode="lin" valueType="num">
                                      <p:cBhvr>
                                        <p:cTn id="53" dur="1000" fill="hold"/>
                                        <p:tgtEl>
                                          <p:spTgt spid="53"/>
                                        </p:tgtEl>
                                        <p:attrNameLst>
                                          <p:attrName>ppt_x</p:attrName>
                                        </p:attrNameLst>
                                      </p:cBhvr>
                                      <p:tavLst>
                                        <p:tav tm="0">
                                          <p:val>
                                            <p:strVal val="#ppt_x"/>
                                          </p:val>
                                        </p:tav>
                                        <p:tav tm="100000">
                                          <p:val>
                                            <p:strVal val="#ppt_x"/>
                                          </p:val>
                                        </p:tav>
                                      </p:tavLst>
                                    </p:anim>
                                    <p:anim calcmode="lin" valueType="num">
                                      <p:cBhvr>
                                        <p:cTn id="54" dur="1000" fill="hold"/>
                                        <p:tgtEl>
                                          <p:spTgt spid="5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anim calcmode="lin" valueType="num">
                                      <p:cBhvr>
                                        <p:cTn id="63" dur="1000" fill="hold"/>
                                        <p:tgtEl>
                                          <p:spTgt spid="57"/>
                                        </p:tgtEl>
                                        <p:attrNameLst>
                                          <p:attrName>ppt_x</p:attrName>
                                        </p:attrNameLst>
                                      </p:cBhvr>
                                      <p:tavLst>
                                        <p:tav tm="0">
                                          <p:val>
                                            <p:strVal val="#ppt_x"/>
                                          </p:val>
                                        </p:tav>
                                        <p:tav tm="100000">
                                          <p:val>
                                            <p:strVal val="#ppt_x"/>
                                          </p:val>
                                        </p:tav>
                                      </p:tavLst>
                                    </p:anim>
                                    <p:anim calcmode="lin" valueType="num">
                                      <p:cBhvr>
                                        <p:cTn id="6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49" grpId="0" animBg="1"/>
      <p:bldP spid="53" grpId="0" animBg="1"/>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877013" y="594518"/>
            <a:ext cx="1592487" cy="523220"/>
            <a:chOff x="877013" y="594518"/>
            <a:chExt cx="1592487" cy="523220"/>
          </a:xfrm>
        </p:grpSpPr>
        <p:cxnSp>
          <p:nvCxnSpPr>
            <p:cNvPr id="17" name="直接连接符 16"/>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165938" y="594518"/>
              <a:ext cx="1303562"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Hobby</a:t>
              </a:r>
              <a:endParaRPr lang="zh-CN" altLang="en-US" sz="2800" b="1" dirty="0">
                <a:solidFill>
                  <a:srgbClr val="2F5597"/>
                </a:solidFill>
                <a:latin typeface=""/>
                <a:ea typeface="思源黑体" panose="020B0500000000000000" pitchFamily="34" charset="-122"/>
                <a:sym typeface=""/>
              </a:endParaRPr>
            </a:p>
          </p:txBody>
        </p:sp>
      </p:grpSp>
      <p:sp>
        <p:nvSpPr>
          <p:cNvPr id="20" name="任意多边形: 形状 2"/>
          <p:cNvSpPr/>
          <p:nvPr/>
        </p:nvSpPr>
        <p:spPr>
          <a:xfrm rot="2758124">
            <a:off x="9027535" y="2763712"/>
            <a:ext cx="2287325" cy="228732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1">
            <a:blip r:embed="rId2"/>
            <a:srcRect/>
            <a:tile tx="0" ty="0" sx="100000" sy="100000" flip="none" algn="ctr"/>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2" tIns="293662" rIns="293662" bIns="293662"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222500">
              <a:lnSpc>
                <a:spcPct val="90000"/>
              </a:lnSpc>
              <a:spcBef>
                <a:spcPct val="0"/>
              </a:spcBef>
              <a:spcAft>
                <a:spcPct val="35000"/>
              </a:spcAft>
              <a:buNone/>
            </a:pPr>
            <a:endParaRPr lang="zh-CN" altLang="en-US" sz="5000" kern="1200">
              <a:solidFill>
                <a:schemeClr val="tx1">
                  <a:lumMod val="75000"/>
                  <a:lumOff val="25000"/>
                </a:schemeClr>
              </a:solidFill>
              <a:latin typeface=""/>
              <a:ea typeface="思源黑体" panose="020B0500000000000000" pitchFamily="34" charset="-122"/>
              <a:cs typeface="+mn-ea"/>
              <a:sym typeface=""/>
            </a:endParaRPr>
          </a:p>
        </p:txBody>
      </p:sp>
      <p:grpSp>
        <p:nvGrpSpPr>
          <p:cNvPr id="23" name="组合 22"/>
          <p:cNvGrpSpPr/>
          <p:nvPr/>
        </p:nvGrpSpPr>
        <p:grpSpPr>
          <a:xfrm>
            <a:off x="1077037" y="1959569"/>
            <a:ext cx="4610100" cy="4119467"/>
            <a:chOff x="787400" y="1927717"/>
            <a:chExt cx="4610100" cy="4119467"/>
          </a:xfrm>
        </p:grpSpPr>
        <p:grpSp>
          <p:nvGrpSpPr>
            <p:cNvPr id="27" name="组合 26"/>
            <p:cNvGrpSpPr/>
            <p:nvPr/>
          </p:nvGrpSpPr>
          <p:grpSpPr>
            <a:xfrm>
              <a:off x="787400" y="1927717"/>
              <a:ext cx="4610100" cy="1223515"/>
              <a:chOff x="6489700" y="1652159"/>
              <a:chExt cx="4610100" cy="1223515"/>
            </a:xfrm>
          </p:grpSpPr>
          <p:grpSp>
            <p:nvGrpSpPr>
              <p:cNvPr id="38" name="组合 37"/>
              <p:cNvGrpSpPr/>
              <p:nvPr/>
            </p:nvGrpSpPr>
            <p:grpSpPr>
              <a:xfrm>
                <a:off x="7203954" y="1652159"/>
                <a:ext cx="3895846" cy="1223515"/>
                <a:chOff x="7341748" y="2106690"/>
                <a:chExt cx="3895846" cy="1223515"/>
              </a:xfrm>
            </p:grpSpPr>
            <p:sp>
              <p:nvSpPr>
                <p:cNvPr id="40" name="文本框 19"/>
                <p:cNvSpPr txBox="1"/>
                <p:nvPr/>
              </p:nvSpPr>
              <p:spPr>
                <a:xfrm>
                  <a:off x="7341748" y="2106690"/>
                  <a:ext cx="204735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
                      <a:ea typeface="思源黑体" panose="020B0500000000000000" pitchFamily="34" charset="-122"/>
                      <a:cs typeface="+mn-ea"/>
                      <a:sym typeface=""/>
                    </a:rPr>
                    <a:t>Add title text</a:t>
                  </a:r>
                  <a:endParaRPr lang="zh-CN" altLang="en-US" sz="2400" b="1" dirty="0">
                    <a:solidFill>
                      <a:schemeClr val="tx1">
                        <a:lumMod val="75000"/>
                        <a:lumOff val="25000"/>
                      </a:schemeClr>
                    </a:solidFill>
                    <a:latin typeface=""/>
                    <a:ea typeface="思源黑体" panose="020B0500000000000000" pitchFamily="34" charset="-122"/>
                    <a:cs typeface="+mn-ea"/>
                    <a:sym typeface=""/>
                  </a:endParaRPr>
                </a:p>
              </p:txBody>
            </p:sp>
            <p:sp>
              <p:nvSpPr>
                <p:cNvPr id="41" name="文本框 20"/>
                <p:cNvSpPr txBox="1"/>
                <p:nvPr/>
              </p:nvSpPr>
              <p:spPr>
                <a:xfrm>
                  <a:off x="7341748" y="2544862"/>
                  <a:ext cx="3895846" cy="7853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cs typeface="+mn-ea"/>
                    <a:sym typeface=""/>
                  </a:endParaRPr>
                </a:p>
              </p:txBody>
            </p:sp>
          </p:grpSp>
          <p:sp>
            <p:nvSpPr>
              <p:cNvPr id="39" name="椭圆 38"/>
              <p:cNvSpPr/>
              <p:nvPr/>
            </p:nvSpPr>
            <p:spPr>
              <a:xfrm>
                <a:off x="6489700" y="1735689"/>
                <a:ext cx="688854" cy="68885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
                    <a:ea typeface="思源黑体" panose="020B0500000000000000" pitchFamily="34" charset="-122"/>
                    <a:cs typeface="+mn-ea"/>
                    <a:sym typeface=""/>
                  </a:rPr>
                  <a:t>01</a:t>
                </a:r>
                <a:endParaRPr lang="zh-CN" altLang="en-US" b="1" dirty="0">
                  <a:solidFill>
                    <a:schemeClr val="bg1"/>
                  </a:solidFill>
                  <a:latin typeface=""/>
                  <a:ea typeface="思源黑体" panose="020B0500000000000000" pitchFamily="34" charset="-122"/>
                  <a:cs typeface="+mn-ea"/>
                  <a:sym typeface=""/>
                </a:endParaRPr>
              </a:p>
            </p:txBody>
          </p:sp>
        </p:grpSp>
        <p:grpSp>
          <p:nvGrpSpPr>
            <p:cNvPr id="28" name="组合 27"/>
            <p:cNvGrpSpPr/>
            <p:nvPr/>
          </p:nvGrpSpPr>
          <p:grpSpPr>
            <a:xfrm>
              <a:off x="787400" y="3375693"/>
              <a:ext cx="4610100" cy="1223515"/>
              <a:chOff x="6489700" y="1652159"/>
              <a:chExt cx="4610100" cy="1223515"/>
            </a:xfrm>
          </p:grpSpPr>
          <p:grpSp>
            <p:nvGrpSpPr>
              <p:cNvPr id="34" name="组合 33"/>
              <p:cNvGrpSpPr/>
              <p:nvPr/>
            </p:nvGrpSpPr>
            <p:grpSpPr>
              <a:xfrm>
                <a:off x="7203954" y="1652159"/>
                <a:ext cx="3895846" cy="1223515"/>
                <a:chOff x="7341748" y="2106690"/>
                <a:chExt cx="3895846" cy="1223515"/>
              </a:xfrm>
            </p:grpSpPr>
            <p:sp>
              <p:nvSpPr>
                <p:cNvPr id="36" name="文本框 15"/>
                <p:cNvSpPr txBox="1"/>
                <p:nvPr/>
              </p:nvSpPr>
              <p:spPr>
                <a:xfrm>
                  <a:off x="7341748" y="2106690"/>
                  <a:ext cx="204735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
                      <a:ea typeface="思源黑体" panose="020B0500000000000000" pitchFamily="34" charset="-122"/>
                      <a:cs typeface="+mn-ea"/>
                      <a:sym typeface=""/>
                    </a:rPr>
                    <a:t>Add title text</a:t>
                  </a:r>
                  <a:endParaRPr lang="zh-CN" altLang="en-US" sz="2400" b="1" dirty="0">
                    <a:solidFill>
                      <a:schemeClr val="tx1">
                        <a:lumMod val="75000"/>
                        <a:lumOff val="25000"/>
                      </a:schemeClr>
                    </a:solidFill>
                    <a:latin typeface=""/>
                    <a:ea typeface="思源黑体" panose="020B0500000000000000" pitchFamily="34" charset="-122"/>
                    <a:cs typeface="+mn-ea"/>
                    <a:sym typeface=""/>
                  </a:endParaRPr>
                </a:p>
              </p:txBody>
            </p:sp>
            <p:sp>
              <p:nvSpPr>
                <p:cNvPr id="37" name="文本框 16"/>
                <p:cNvSpPr txBox="1"/>
                <p:nvPr/>
              </p:nvSpPr>
              <p:spPr>
                <a:xfrm>
                  <a:off x="7341748" y="2544862"/>
                  <a:ext cx="3895846" cy="7853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cs typeface="+mn-ea"/>
                    <a:sym typeface=""/>
                  </a:endParaRPr>
                </a:p>
              </p:txBody>
            </p:sp>
          </p:grpSp>
          <p:sp>
            <p:nvSpPr>
              <p:cNvPr id="35" name="椭圆 34"/>
              <p:cNvSpPr/>
              <p:nvPr/>
            </p:nvSpPr>
            <p:spPr>
              <a:xfrm>
                <a:off x="6489700" y="1735689"/>
                <a:ext cx="688854" cy="68885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
                    <a:ea typeface="思源黑体" panose="020B0500000000000000" pitchFamily="34" charset="-122"/>
                    <a:cs typeface="+mn-ea"/>
                    <a:sym typeface=""/>
                  </a:rPr>
                  <a:t>02</a:t>
                </a:r>
                <a:endParaRPr lang="zh-CN" altLang="en-US" b="1" dirty="0">
                  <a:solidFill>
                    <a:schemeClr val="bg1"/>
                  </a:solidFill>
                  <a:latin typeface=""/>
                  <a:ea typeface="思源黑体" panose="020B0500000000000000" pitchFamily="34" charset="-122"/>
                  <a:cs typeface="+mn-ea"/>
                  <a:sym typeface=""/>
                </a:endParaRPr>
              </a:p>
            </p:txBody>
          </p:sp>
        </p:grpSp>
        <p:grpSp>
          <p:nvGrpSpPr>
            <p:cNvPr id="29" name="组合 28"/>
            <p:cNvGrpSpPr/>
            <p:nvPr/>
          </p:nvGrpSpPr>
          <p:grpSpPr>
            <a:xfrm>
              <a:off x="787400" y="4823669"/>
              <a:ext cx="4610100" cy="1223515"/>
              <a:chOff x="6489700" y="1652159"/>
              <a:chExt cx="4610100" cy="1223515"/>
            </a:xfrm>
          </p:grpSpPr>
          <p:grpSp>
            <p:nvGrpSpPr>
              <p:cNvPr id="30" name="组合 29"/>
              <p:cNvGrpSpPr/>
              <p:nvPr/>
            </p:nvGrpSpPr>
            <p:grpSpPr>
              <a:xfrm>
                <a:off x="7203954" y="1652159"/>
                <a:ext cx="3895846" cy="1223515"/>
                <a:chOff x="7341748" y="2106690"/>
                <a:chExt cx="3895846" cy="1223515"/>
              </a:xfrm>
            </p:grpSpPr>
            <p:sp>
              <p:nvSpPr>
                <p:cNvPr id="32" name="文本框 11"/>
                <p:cNvSpPr txBox="1"/>
                <p:nvPr/>
              </p:nvSpPr>
              <p:spPr>
                <a:xfrm>
                  <a:off x="7341748" y="2106690"/>
                  <a:ext cx="204735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
                      <a:ea typeface="思源黑体" panose="020B0500000000000000" pitchFamily="34" charset="-122"/>
                      <a:cs typeface="+mn-ea"/>
                      <a:sym typeface=""/>
                    </a:rPr>
                    <a:t>Add title text</a:t>
                  </a:r>
                  <a:endParaRPr lang="zh-CN" altLang="en-US" sz="2400" b="1" dirty="0">
                    <a:solidFill>
                      <a:schemeClr val="tx1">
                        <a:lumMod val="75000"/>
                        <a:lumOff val="25000"/>
                      </a:schemeClr>
                    </a:solidFill>
                    <a:latin typeface=""/>
                    <a:ea typeface="思源黑体" panose="020B0500000000000000" pitchFamily="34" charset="-122"/>
                    <a:cs typeface="+mn-ea"/>
                    <a:sym typeface=""/>
                  </a:endParaRPr>
                </a:p>
              </p:txBody>
            </p:sp>
            <p:sp>
              <p:nvSpPr>
                <p:cNvPr id="33" name="文本框 12"/>
                <p:cNvSpPr txBox="1"/>
                <p:nvPr/>
              </p:nvSpPr>
              <p:spPr>
                <a:xfrm>
                  <a:off x="7341748" y="2544862"/>
                  <a:ext cx="3895846" cy="7853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75000"/>
                          <a:lumOff val="25000"/>
                        </a:schemeClr>
                      </a:solidFill>
                      <a:latin typeface=""/>
                      <a:ea typeface="思源黑体" panose="020B0500000000000000" pitchFamily="34" charset="-122"/>
                      <a:cs typeface="+mn-ea"/>
                      <a:sym typeface=""/>
                    </a:rPr>
                    <a:t>Click here to add content, content to match the title. </a:t>
                  </a:r>
                  <a:endParaRPr lang="zh-CN" altLang="en-US" sz="1600" dirty="0">
                    <a:solidFill>
                      <a:schemeClr val="tx1">
                        <a:lumMod val="75000"/>
                        <a:lumOff val="25000"/>
                      </a:schemeClr>
                    </a:solidFill>
                    <a:latin typeface=""/>
                    <a:ea typeface="思源黑体" panose="020B0500000000000000" pitchFamily="34" charset="-122"/>
                    <a:cs typeface="+mn-ea"/>
                    <a:sym typeface=""/>
                  </a:endParaRPr>
                </a:p>
              </p:txBody>
            </p:sp>
          </p:grpSp>
          <p:sp>
            <p:nvSpPr>
              <p:cNvPr id="31" name="椭圆 30"/>
              <p:cNvSpPr/>
              <p:nvPr/>
            </p:nvSpPr>
            <p:spPr>
              <a:xfrm>
                <a:off x="6489700" y="1735689"/>
                <a:ext cx="688854" cy="68885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
                    <a:ea typeface="思源黑体" panose="020B0500000000000000" pitchFamily="34" charset="-122"/>
                    <a:cs typeface="+mn-ea"/>
                    <a:sym typeface=""/>
                  </a:rPr>
                  <a:t>03</a:t>
                </a:r>
                <a:endParaRPr lang="zh-CN" altLang="en-US" b="1" dirty="0">
                  <a:solidFill>
                    <a:schemeClr val="bg1"/>
                  </a:solidFill>
                  <a:latin typeface=""/>
                  <a:ea typeface="思源黑体" panose="020B0500000000000000" pitchFamily="34" charset="-122"/>
                  <a:cs typeface="+mn-ea"/>
                  <a:sym typeface=""/>
                </a:endParaRPr>
              </a:p>
            </p:txBody>
          </p:sp>
        </p:grpSp>
      </p:grpSp>
      <p:grpSp>
        <p:nvGrpSpPr>
          <p:cNvPr id="4" name="组合 3"/>
          <p:cNvGrpSpPr/>
          <p:nvPr/>
        </p:nvGrpSpPr>
        <p:grpSpPr>
          <a:xfrm>
            <a:off x="7718053" y="1744520"/>
            <a:ext cx="1766696" cy="1671984"/>
            <a:chOff x="7718053" y="1744520"/>
            <a:chExt cx="1766696" cy="1671984"/>
          </a:xfrm>
        </p:grpSpPr>
        <p:sp>
          <p:nvSpPr>
            <p:cNvPr id="19" name="任意多边形: 形状 1"/>
            <p:cNvSpPr/>
            <p:nvPr/>
          </p:nvSpPr>
          <p:spPr>
            <a:xfrm rot="2758124">
              <a:off x="7718053" y="1744520"/>
              <a:ext cx="1671984" cy="167198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2" tIns="293662" rIns="293662" bIns="293662"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222500">
                <a:lnSpc>
                  <a:spcPct val="90000"/>
                </a:lnSpc>
                <a:spcBef>
                  <a:spcPct val="0"/>
                </a:spcBef>
                <a:spcAft>
                  <a:spcPct val="35000"/>
                </a:spcAft>
                <a:buNone/>
              </a:pPr>
              <a:endParaRPr lang="zh-CN" altLang="en-US" sz="5000" kern="1200" dirty="0">
                <a:solidFill>
                  <a:schemeClr val="bg1"/>
                </a:solidFill>
                <a:latin typeface=""/>
                <a:ea typeface="思源黑体" panose="020B0500000000000000" pitchFamily="34" charset="-122"/>
                <a:cs typeface="+mn-ea"/>
                <a:sym typeface=""/>
              </a:endParaRPr>
            </a:p>
          </p:txBody>
        </p:sp>
        <p:sp>
          <p:nvSpPr>
            <p:cNvPr id="24" name="文本框 21"/>
            <p:cNvSpPr txBox="1"/>
            <p:nvPr/>
          </p:nvSpPr>
          <p:spPr>
            <a:xfrm>
              <a:off x="8000047" y="2349679"/>
              <a:ext cx="148470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
                  <a:ea typeface="思源黑体" panose="020B0500000000000000" pitchFamily="34" charset="-122"/>
                  <a:cs typeface="+mn-ea"/>
                  <a:sym typeface=""/>
                </a:rPr>
                <a:t>Keyword</a:t>
              </a:r>
              <a:endParaRPr lang="zh-CN" altLang="en-US" sz="2400" b="1" dirty="0">
                <a:solidFill>
                  <a:schemeClr val="bg1"/>
                </a:solidFill>
                <a:latin typeface=""/>
                <a:ea typeface="思源黑体" panose="020B0500000000000000" pitchFamily="34" charset="-122"/>
                <a:cs typeface="+mn-ea"/>
                <a:sym typeface=""/>
              </a:endParaRPr>
            </a:p>
          </p:txBody>
        </p:sp>
      </p:grpSp>
      <p:grpSp>
        <p:nvGrpSpPr>
          <p:cNvPr id="5" name="组合 4"/>
          <p:cNvGrpSpPr/>
          <p:nvPr/>
        </p:nvGrpSpPr>
        <p:grpSpPr>
          <a:xfrm>
            <a:off x="6423494" y="2996027"/>
            <a:ext cx="1766696" cy="1671984"/>
            <a:chOff x="6423494" y="2996027"/>
            <a:chExt cx="1766696" cy="1671984"/>
          </a:xfrm>
        </p:grpSpPr>
        <p:sp>
          <p:nvSpPr>
            <p:cNvPr id="21" name="任意多边形: 形状 3"/>
            <p:cNvSpPr/>
            <p:nvPr/>
          </p:nvSpPr>
          <p:spPr>
            <a:xfrm rot="2758124">
              <a:off x="6423494" y="2996027"/>
              <a:ext cx="1671984" cy="167198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2" tIns="293662" rIns="293662" bIns="293662"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222500">
                <a:lnSpc>
                  <a:spcPct val="90000"/>
                </a:lnSpc>
                <a:spcBef>
                  <a:spcPct val="0"/>
                </a:spcBef>
                <a:spcAft>
                  <a:spcPct val="35000"/>
                </a:spcAft>
                <a:buNone/>
              </a:pPr>
              <a:endParaRPr lang="zh-CN" altLang="en-US" sz="5000" kern="1200">
                <a:solidFill>
                  <a:schemeClr val="bg1"/>
                </a:solidFill>
                <a:latin typeface=""/>
                <a:ea typeface="思源黑体" panose="020B0500000000000000" pitchFamily="34" charset="-122"/>
                <a:cs typeface="+mn-ea"/>
                <a:sym typeface=""/>
              </a:endParaRPr>
            </a:p>
          </p:txBody>
        </p:sp>
        <p:sp>
          <p:nvSpPr>
            <p:cNvPr id="25" name="文本框 22"/>
            <p:cNvSpPr txBox="1"/>
            <p:nvPr/>
          </p:nvSpPr>
          <p:spPr>
            <a:xfrm>
              <a:off x="6705488" y="3601186"/>
              <a:ext cx="148470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
                  <a:ea typeface="思源黑体" panose="020B0500000000000000" pitchFamily="34" charset="-122"/>
                  <a:cs typeface="+mn-ea"/>
                  <a:sym typeface=""/>
                </a:rPr>
                <a:t>Keyword</a:t>
              </a:r>
              <a:endParaRPr lang="zh-CN" altLang="en-US" sz="2400" b="1" dirty="0">
                <a:solidFill>
                  <a:schemeClr val="bg1"/>
                </a:solidFill>
                <a:latin typeface=""/>
                <a:ea typeface="思源黑体" panose="020B0500000000000000" pitchFamily="34" charset="-122"/>
                <a:cs typeface="+mn-ea"/>
                <a:sym typeface=""/>
              </a:endParaRPr>
            </a:p>
          </p:txBody>
        </p:sp>
      </p:grpSp>
      <p:grpSp>
        <p:nvGrpSpPr>
          <p:cNvPr id="6" name="组合 5"/>
          <p:cNvGrpSpPr/>
          <p:nvPr/>
        </p:nvGrpSpPr>
        <p:grpSpPr>
          <a:xfrm>
            <a:off x="7675002" y="4290586"/>
            <a:ext cx="1766696" cy="1671984"/>
            <a:chOff x="7675002" y="4290586"/>
            <a:chExt cx="1766696" cy="1671984"/>
          </a:xfrm>
        </p:grpSpPr>
        <p:sp>
          <p:nvSpPr>
            <p:cNvPr id="22" name="任意多边形: 形状 4"/>
            <p:cNvSpPr/>
            <p:nvPr/>
          </p:nvSpPr>
          <p:spPr>
            <a:xfrm rot="2758124">
              <a:off x="7675002" y="4290586"/>
              <a:ext cx="1671984" cy="1671983"/>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662" tIns="293662" rIns="293662" bIns="293662"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222500">
                <a:lnSpc>
                  <a:spcPct val="90000"/>
                </a:lnSpc>
                <a:spcBef>
                  <a:spcPct val="0"/>
                </a:spcBef>
                <a:spcAft>
                  <a:spcPct val="35000"/>
                </a:spcAft>
                <a:buNone/>
              </a:pPr>
              <a:endParaRPr lang="zh-CN" altLang="en-US" sz="5000" kern="1200">
                <a:solidFill>
                  <a:schemeClr val="bg1"/>
                </a:solidFill>
                <a:latin typeface=""/>
                <a:ea typeface="思源黑体" panose="020B0500000000000000" pitchFamily="34" charset="-122"/>
                <a:cs typeface="+mn-ea"/>
                <a:sym typeface=""/>
              </a:endParaRPr>
            </a:p>
          </p:txBody>
        </p:sp>
        <p:sp>
          <p:nvSpPr>
            <p:cNvPr id="26" name="文本框 23"/>
            <p:cNvSpPr txBox="1"/>
            <p:nvPr/>
          </p:nvSpPr>
          <p:spPr>
            <a:xfrm>
              <a:off x="7956996" y="4895745"/>
              <a:ext cx="1484702"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
                  <a:ea typeface="思源黑体" panose="020B0500000000000000" pitchFamily="34" charset="-122"/>
                  <a:cs typeface="+mn-ea"/>
                  <a:sym typeface=""/>
                </a:rPr>
                <a:t>Keyword</a:t>
              </a:r>
              <a:endParaRPr lang="zh-CN" altLang="en-US" sz="2400" b="1" dirty="0">
                <a:solidFill>
                  <a:schemeClr val="bg1"/>
                </a:solidFill>
                <a:latin typeface=""/>
                <a:ea typeface="思源黑体" panose="020B0500000000000000" pitchFamily="34" charset="-122"/>
                <a:cs typeface="+mn-ea"/>
                <a:sym typeface=""/>
              </a:endParaRPr>
            </a:p>
          </p:txBody>
        </p:sp>
      </p:grpSp>
    </p:spTree>
    <p:extLst>
      <p:ext uri="{BB962C8B-B14F-4D97-AF65-F5344CB8AC3E}">
        <p14:creationId xmlns:p14="http://schemas.microsoft.com/office/powerpoint/2010/main" val="3302338060"/>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任意多边形 98">
            <a:extLst>
              <a:ext uri="{FF2B5EF4-FFF2-40B4-BE49-F238E27FC236}">
                <a16:creationId xmlns:a16="http://schemas.microsoft.com/office/drawing/2014/main" id="{1AC9D1CC-837D-BF43-AA91-8C95F62124E9}"/>
              </a:ext>
            </a:extLst>
          </p:cNvPr>
          <p:cNvSpPr/>
          <p:nvPr/>
        </p:nvSpPr>
        <p:spPr>
          <a:xfrm flipV="1">
            <a:off x="0" y="1843207"/>
            <a:ext cx="12192000" cy="5537259"/>
          </a:xfrm>
          <a:custGeom>
            <a:avLst/>
            <a:gdLst>
              <a:gd name="connsiteX0" fmla="*/ 4115549 w 12192000"/>
              <a:gd name="connsiteY0" fmla="*/ 5536497 h 5537259"/>
              <a:gd name="connsiteX1" fmla="*/ 12192000 w 12192000"/>
              <a:gd name="connsiteY1" fmla="*/ 3357557 h 5537259"/>
              <a:gd name="connsiteX2" fmla="*/ 12192000 w 12192000"/>
              <a:gd name="connsiteY2" fmla="*/ 0 h 5537259"/>
              <a:gd name="connsiteX3" fmla="*/ 0 w 12192000"/>
              <a:gd name="connsiteY3" fmla="*/ 0 h 5537259"/>
              <a:gd name="connsiteX4" fmla="*/ 0 w 12192000"/>
              <a:gd name="connsiteY4" fmla="*/ 3909978 h 5537259"/>
              <a:gd name="connsiteX5" fmla="*/ 4115549 w 12192000"/>
              <a:gd name="connsiteY5" fmla="*/ 5536497 h 553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537259">
                <a:moveTo>
                  <a:pt x="4115549" y="5536497"/>
                </a:moveTo>
                <a:cubicBezTo>
                  <a:pt x="6493356" y="5490283"/>
                  <a:pt x="8001000" y="3357557"/>
                  <a:pt x="12192000" y="3357557"/>
                </a:cubicBezTo>
                <a:lnTo>
                  <a:pt x="12192000" y="0"/>
                </a:lnTo>
                <a:lnTo>
                  <a:pt x="0" y="0"/>
                </a:lnTo>
                <a:lnTo>
                  <a:pt x="0" y="3909978"/>
                </a:lnTo>
                <a:cubicBezTo>
                  <a:pt x="1774120" y="5147413"/>
                  <a:pt x="3034727" y="5557504"/>
                  <a:pt x="4115549" y="5536497"/>
                </a:cubicBezTo>
                <a:close/>
              </a:path>
            </a:pathLst>
          </a:custGeom>
          <a:solidFill>
            <a:srgbClr val="2F5597"/>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377"/>
            <a:endParaRPr lang="en-US" sz="1400" b="1">
              <a:latin typeface=""/>
              <a:ea typeface="思源黑体" panose="020B0500000000000000" pitchFamily="34" charset="-122"/>
              <a:cs typeface="Open Sans" charset="0"/>
              <a:sym typeface=""/>
            </a:endParaRPr>
          </a:p>
        </p:txBody>
      </p:sp>
      <p:sp>
        <p:nvSpPr>
          <p:cNvPr id="67" name="Rectangle 4"/>
          <p:cNvSpPr txBox="1">
            <a:spLocks noChangeArrowheads="1"/>
          </p:cNvSpPr>
          <p:nvPr/>
        </p:nvSpPr>
        <p:spPr bwMode="auto">
          <a:xfrm>
            <a:off x="2211902" y="3425863"/>
            <a:ext cx="2913197"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5" tIns="45702" rIns="91405"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1219200" fontAlgn="auto">
              <a:spcBef>
                <a:spcPts val="0"/>
              </a:spcBef>
              <a:spcAft>
                <a:spcPts val="0"/>
              </a:spcAft>
              <a:defRPr/>
            </a:pPr>
            <a:r>
              <a:rPr lang="en-US" altLang="zh-CN" sz="4400" kern="0" dirty="0">
                <a:latin typeface=""/>
                <a:ea typeface="思源黑体" panose="020B0500000000000000" pitchFamily="34" charset="-122"/>
                <a:sym typeface=""/>
              </a:rPr>
              <a:t>PART  02</a:t>
            </a:r>
            <a:endParaRPr lang="zh-CN" altLang="en-US" sz="4400" kern="0" dirty="0">
              <a:latin typeface=""/>
              <a:ea typeface="思源黑体" panose="020B0500000000000000" pitchFamily="34" charset="-122"/>
              <a:sym typeface=""/>
            </a:endParaRPr>
          </a:p>
        </p:txBody>
      </p:sp>
      <p:sp>
        <p:nvSpPr>
          <p:cNvPr id="68" name="文本框 9"/>
          <p:cNvSpPr txBox="1"/>
          <p:nvPr/>
        </p:nvSpPr>
        <p:spPr>
          <a:xfrm>
            <a:off x="2211902" y="4131072"/>
            <a:ext cx="6200577" cy="992579"/>
          </a:xfrm>
          <a:prstGeom prst="rect">
            <a:avLst/>
          </a:prstGeom>
          <a:noFill/>
        </p:spPr>
        <p:txBody>
          <a:bodyPr wrap="square" lIns="68580" tIns="34290" rIns="68580" bIns="3429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en-US" altLang="zh-CN" sz="6000" b="1" spc="300" dirty="0">
                <a:solidFill>
                  <a:schemeClr val="bg1"/>
                </a:solidFill>
                <a:latin typeface=""/>
                <a:ea typeface="思源黑体" panose="020B0500000000000000" pitchFamily="34" charset="-122"/>
                <a:sym typeface=""/>
              </a:rPr>
              <a:t>Post cognition</a:t>
            </a:r>
            <a:endParaRPr lang="zh-CN" altLang="en-US" sz="6000" b="1" spc="300" dirty="0">
              <a:solidFill>
                <a:schemeClr val="bg1"/>
              </a:solidFill>
              <a:latin typeface=""/>
              <a:ea typeface="思源黑体" panose="020B0500000000000000" pitchFamily="34" charset="-122"/>
              <a:sym typeface=""/>
            </a:endParaRPr>
          </a:p>
        </p:txBody>
      </p:sp>
      <p:grpSp>
        <p:nvGrpSpPr>
          <p:cNvPr id="69" name="组合 68"/>
          <p:cNvGrpSpPr/>
          <p:nvPr/>
        </p:nvGrpSpPr>
        <p:grpSpPr>
          <a:xfrm>
            <a:off x="2537314" y="5230246"/>
            <a:ext cx="1436675" cy="215444"/>
            <a:chOff x="4369395" y="3284984"/>
            <a:chExt cx="1436675" cy="215444"/>
          </a:xfrm>
        </p:grpSpPr>
        <p:sp>
          <p:nvSpPr>
            <p:cNvPr id="90" name="文本框 9"/>
            <p:cNvSpPr txBox="1"/>
            <p:nvPr/>
          </p:nvSpPr>
          <p:spPr>
            <a:xfrm>
              <a:off x="4581935" y="3284984"/>
              <a:ext cx="1224135" cy="215444"/>
            </a:xfrm>
            <a:prstGeom prst="rect">
              <a:avLst/>
            </a:prstGeom>
            <a:noFill/>
          </p:spPr>
          <p:txBody>
            <a:bodyPr wrap="square" lIns="0" tIns="0" rIns="0" bIns="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en-US" altLang="zh-CN" sz="1400" dirty="0">
                  <a:solidFill>
                    <a:schemeClr val="bg1"/>
                  </a:solidFill>
                  <a:latin typeface=""/>
                  <a:ea typeface="思源黑体" panose="020B0500000000000000" pitchFamily="34" charset="-122"/>
                  <a:sym typeface=""/>
                </a:rPr>
                <a:t>Job nature</a:t>
              </a:r>
              <a:endParaRPr lang="zh-CN" altLang="en-US" sz="1400" dirty="0">
                <a:solidFill>
                  <a:schemeClr val="bg1"/>
                </a:solidFill>
                <a:latin typeface=""/>
                <a:ea typeface="思源黑体" panose="020B0500000000000000" pitchFamily="34" charset="-122"/>
                <a:sym typeface=""/>
              </a:endParaRPr>
            </a:p>
          </p:txBody>
        </p:sp>
        <p:sp>
          <p:nvSpPr>
            <p:cNvPr id="92" name="椭圆 91"/>
            <p:cNvSpPr/>
            <p:nvPr/>
          </p:nvSpPr>
          <p:spPr>
            <a:xfrm>
              <a:off x="4369395" y="3316401"/>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grpSp>
      <p:grpSp>
        <p:nvGrpSpPr>
          <p:cNvPr id="70" name="组合 69"/>
          <p:cNvGrpSpPr/>
          <p:nvPr/>
        </p:nvGrpSpPr>
        <p:grpSpPr>
          <a:xfrm>
            <a:off x="3977474" y="5230246"/>
            <a:ext cx="2056728" cy="215444"/>
            <a:chOff x="4369395" y="3284984"/>
            <a:chExt cx="2056728" cy="215444"/>
          </a:xfrm>
        </p:grpSpPr>
        <p:sp>
          <p:nvSpPr>
            <p:cNvPr id="86" name="文本框 9"/>
            <p:cNvSpPr txBox="1"/>
            <p:nvPr/>
          </p:nvSpPr>
          <p:spPr>
            <a:xfrm>
              <a:off x="4581935" y="3284984"/>
              <a:ext cx="1844188" cy="215444"/>
            </a:xfrm>
            <a:prstGeom prst="rect">
              <a:avLst/>
            </a:prstGeom>
            <a:noFill/>
          </p:spPr>
          <p:txBody>
            <a:bodyPr wrap="square" lIns="0" tIns="0" rIns="0" bIns="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en-US" altLang="zh-CN" sz="1400" dirty="0">
                  <a:solidFill>
                    <a:schemeClr val="bg1"/>
                  </a:solidFill>
                  <a:latin typeface=""/>
                  <a:ea typeface="思源黑体" panose="020B0500000000000000" pitchFamily="34" charset="-122"/>
                  <a:sym typeface=""/>
                </a:rPr>
                <a:t>Knowledge skills</a:t>
              </a:r>
              <a:endParaRPr lang="zh-CN" altLang="en-US" sz="1400" dirty="0">
                <a:solidFill>
                  <a:schemeClr val="bg1"/>
                </a:solidFill>
                <a:latin typeface=""/>
                <a:ea typeface="思源黑体" panose="020B0500000000000000" pitchFamily="34" charset="-122"/>
                <a:sym typeface=""/>
              </a:endParaRPr>
            </a:p>
          </p:txBody>
        </p:sp>
        <p:sp>
          <p:nvSpPr>
            <p:cNvPr id="88" name="椭圆 87"/>
            <p:cNvSpPr/>
            <p:nvPr/>
          </p:nvSpPr>
          <p:spPr>
            <a:xfrm>
              <a:off x="4369395" y="3316401"/>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grpSp>
      <p:grpSp>
        <p:nvGrpSpPr>
          <p:cNvPr id="72" name="组合 71"/>
          <p:cNvGrpSpPr/>
          <p:nvPr/>
        </p:nvGrpSpPr>
        <p:grpSpPr>
          <a:xfrm>
            <a:off x="2533829" y="5627462"/>
            <a:ext cx="1436675" cy="215444"/>
            <a:chOff x="4369395" y="3284984"/>
            <a:chExt cx="1436675" cy="215444"/>
          </a:xfrm>
        </p:grpSpPr>
        <p:sp>
          <p:nvSpPr>
            <p:cNvPr id="78" name="文本框 9"/>
            <p:cNvSpPr txBox="1"/>
            <p:nvPr/>
          </p:nvSpPr>
          <p:spPr>
            <a:xfrm>
              <a:off x="4581935" y="3284984"/>
              <a:ext cx="1224135" cy="215444"/>
            </a:xfrm>
            <a:prstGeom prst="rect">
              <a:avLst/>
            </a:prstGeom>
            <a:noFill/>
          </p:spPr>
          <p:txBody>
            <a:bodyPr wrap="square" lIns="0" tIns="0" rIns="0" bIns="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en-US" altLang="zh-CN" sz="1400" dirty="0">
                  <a:solidFill>
                    <a:schemeClr val="bg1"/>
                  </a:solidFill>
                  <a:latin typeface=""/>
                  <a:ea typeface="思源黑体" panose="020B0500000000000000" pitchFamily="34" charset="-122"/>
                  <a:sym typeface=""/>
                </a:rPr>
                <a:t>Responsibility</a:t>
              </a:r>
              <a:endParaRPr lang="zh-CN" altLang="en-US" sz="1400" dirty="0">
                <a:solidFill>
                  <a:schemeClr val="bg1"/>
                </a:solidFill>
                <a:latin typeface=""/>
                <a:ea typeface="思源黑体" panose="020B0500000000000000" pitchFamily="34" charset="-122"/>
                <a:sym typeface=""/>
              </a:endParaRPr>
            </a:p>
          </p:txBody>
        </p:sp>
        <p:sp>
          <p:nvSpPr>
            <p:cNvPr id="80" name="椭圆 79"/>
            <p:cNvSpPr/>
            <p:nvPr/>
          </p:nvSpPr>
          <p:spPr>
            <a:xfrm>
              <a:off x="4369395" y="3316401"/>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grpSp>
      <p:grpSp>
        <p:nvGrpSpPr>
          <p:cNvPr id="73" name="组合 72"/>
          <p:cNvGrpSpPr/>
          <p:nvPr/>
        </p:nvGrpSpPr>
        <p:grpSpPr>
          <a:xfrm>
            <a:off x="3973989" y="5627462"/>
            <a:ext cx="2016224" cy="430887"/>
            <a:chOff x="4369395" y="3284984"/>
            <a:chExt cx="2016224" cy="430887"/>
          </a:xfrm>
        </p:grpSpPr>
        <p:sp>
          <p:nvSpPr>
            <p:cNvPr id="74" name="文本框 9"/>
            <p:cNvSpPr txBox="1"/>
            <p:nvPr/>
          </p:nvSpPr>
          <p:spPr>
            <a:xfrm>
              <a:off x="4581935" y="3284984"/>
              <a:ext cx="1803684" cy="430887"/>
            </a:xfrm>
            <a:prstGeom prst="rect">
              <a:avLst/>
            </a:prstGeom>
            <a:noFill/>
          </p:spPr>
          <p:txBody>
            <a:bodyPr wrap="square" lIns="0" tIns="0" rIns="0" bIns="0" rtlCol="0">
              <a:spAutoFit/>
            </a:bodyPr>
            <a:lst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a:lstStyle>
            <a:p>
              <a:pPr marL="0" lvl="1"/>
              <a:r>
                <a:rPr lang="en-US" altLang="zh-CN" sz="1400" dirty="0">
                  <a:solidFill>
                    <a:schemeClr val="bg1"/>
                  </a:solidFill>
                  <a:latin typeface=""/>
                  <a:ea typeface="思源黑体" panose="020B0500000000000000" pitchFamily="34" charset="-122"/>
                  <a:sym typeface=""/>
                </a:rPr>
                <a:t>Solved problem</a:t>
              </a:r>
              <a:endParaRPr lang="zh-CN" altLang="en-US" sz="1400" dirty="0">
                <a:solidFill>
                  <a:schemeClr val="bg1"/>
                </a:solidFill>
                <a:latin typeface=""/>
                <a:ea typeface="思源黑体" panose="020B0500000000000000" pitchFamily="34" charset="-122"/>
                <a:sym typeface=""/>
              </a:endParaRPr>
            </a:p>
            <a:p>
              <a:pPr marL="0" lvl="1"/>
              <a:endParaRPr lang="zh-CN" altLang="en-US" sz="1400" dirty="0">
                <a:solidFill>
                  <a:schemeClr val="bg1"/>
                </a:solidFill>
                <a:latin typeface=""/>
                <a:ea typeface="思源黑体" panose="020B0500000000000000" pitchFamily="34" charset="-122"/>
                <a:sym typeface=""/>
              </a:endParaRPr>
            </a:p>
          </p:txBody>
        </p:sp>
        <p:sp>
          <p:nvSpPr>
            <p:cNvPr id="76" name="椭圆 75"/>
            <p:cNvSpPr/>
            <p:nvPr/>
          </p:nvSpPr>
          <p:spPr>
            <a:xfrm>
              <a:off x="4369395" y="3316401"/>
              <a:ext cx="168551" cy="168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7930" rtl="0" eaLnBrk="1" latinLnBrk="0" hangingPunct="1">
                <a:defRPr sz="2400" kern="1200">
                  <a:solidFill>
                    <a:schemeClr val="lt1"/>
                  </a:solidFill>
                  <a:latin typeface="+mn-lt"/>
                  <a:ea typeface="+mn-ea"/>
                  <a:cs typeface="+mn-cs"/>
                </a:defRPr>
              </a:lvl1pPr>
              <a:lvl2pPr marL="608965" algn="l" defTabSz="1217930" rtl="0" eaLnBrk="1" latinLnBrk="0" hangingPunct="1">
                <a:defRPr sz="2400" kern="1200">
                  <a:solidFill>
                    <a:schemeClr val="lt1"/>
                  </a:solidFill>
                  <a:latin typeface="+mn-lt"/>
                  <a:ea typeface="+mn-ea"/>
                  <a:cs typeface="+mn-cs"/>
                </a:defRPr>
              </a:lvl2pPr>
              <a:lvl3pPr marL="1217930" algn="l" defTabSz="1217930" rtl="0" eaLnBrk="1" latinLnBrk="0" hangingPunct="1">
                <a:defRPr sz="2400" kern="1200">
                  <a:solidFill>
                    <a:schemeClr val="lt1"/>
                  </a:solidFill>
                  <a:latin typeface="+mn-lt"/>
                  <a:ea typeface="+mn-ea"/>
                  <a:cs typeface="+mn-cs"/>
                </a:defRPr>
              </a:lvl3pPr>
              <a:lvl4pPr marL="1826895" algn="l" defTabSz="1217930" rtl="0" eaLnBrk="1" latinLnBrk="0" hangingPunct="1">
                <a:defRPr sz="2400" kern="1200">
                  <a:solidFill>
                    <a:schemeClr val="lt1"/>
                  </a:solidFill>
                  <a:latin typeface="+mn-lt"/>
                  <a:ea typeface="+mn-ea"/>
                  <a:cs typeface="+mn-cs"/>
                </a:defRPr>
              </a:lvl4pPr>
              <a:lvl5pPr marL="2435860" algn="l" defTabSz="1217930" rtl="0" eaLnBrk="1" latinLnBrk="0" hangingPunct="1">
                <a:defRPr sz="2400" kern="1200">
                  <a:solidFill>
                    <a:schemeClr val="lt1"/>
                  </a:solidFill>
                  <a:latin typeface="+mn-lt"/>
                  <a:ea typeface="+mn-ea"/>
                  <a:cs typeface="+mn-cs"/>
                </a:defRPr>
              </a:lvl5pPr>
              <a:lvl6pPr marL="3044825" algn="l" defTabSz="1217930" rtl="0" eaLnBrk="1" latinLnBrk="0" hangingPunct="1">
                <a:defRPr sz="2400" kern="1200">
                  <a:solidFill>
                    <a:schemeClr val="lt1"/>
                  </a:solidFill>
                  <a:latin typeface="+mn-lt"/>
                  <a:ea typeface="+mn-ea"/>
                  <a:cs typeface="+mn-cs"/>
                </a:defRPr>
              </a:lvl6pPr>
              <a:lvl7pPr marL="3653790" algn="l" defTabSz="1217930" rtl="0" eaLnBrk="1" latinLnBrk="0" hangingPunct="1">
                <a:defRPr sz="2400" kern="1200">
                  <a:solidFill>
                    <a:schemeClr val="lt1"/>
                  </a:solidFill>
                  <a:latin typeface="+mn-lt"/>
                  <a:ea typeface="+mn-ea"/>
                  <a:cs typeface="+mn-cs"/>
                </a:defRPr>
              </a:lvl7pPr>
              <a:lvl8pPr marL="4262755" algn="l" defTabSz="1217930" rtl="0" eaLnBrk="1" latinLnBrk="0" hangingPunct="1">
                <a:defRPr sz="2400" kern="1200">
                  <a:solidFill>
                    <a:schemeClr val="lt1"/>
                  </a:solidFill>
                  <a:latin typeface="+mn-lt"/>
                  <a:ea typeface="+mn-ea"/>
                  <a:cs typeface="+mn-cs"/>
                </a:defRPr>
              </a:lvl8pPr>
              <a:lvl9pPr marL="4871720" algn="l" defTabSz="1217930" rtl="0" eaLnBrk="1" latinLnBrk="0" hangingPunct="1">
                <a:defRPr sz="2400" kern="1200">
                  <a:solidFill>
                    <a:schemeClr val="lt1"/>
                  </a:solidFill>
                  <a:latin typeface="+mn-lt"/>
                  <a:ea typeface="+mn-ea"/>
                  <a:cs typeface="+mn-cs"/>
                </a:defRPr>
              </a:lvl9pPr>
            </a:lstStyle>
            <a:p>
              <a:pPr algn="ctr"/>
              <a:endParaRPr lang="zh-CN" altLang="en-US">
                <a:solidFill>
                  <a:schemeClr val="bg1"/>
                </a:solidFill>
                <a:latin typeface=""/>
                <a:ea typeface="思源黑体" panose="020B0500000000000000" pitchFamily="34" charset="-122"/>
                <a:sym typeface=""/>
              </a:endParaRPr>
            </a:p>
          </p:txBody>
        </p:sp>
      </p:grpSp>
      <p:grpSp>
        <p:nvGrpSpPr>
          <p:cNvPr id="95" name="组合 94"/>
          <p:cNvGrpSpPr/>
          <p:nvPr/>
        </p:nvGrpSpPr>
        <p:grpSpPr>
          <a:xfrm flipH="1">
            <a:off x="7473780" y="1045029"/>
            <a:ext cx="3520791" cy="5559718"/>
            <a:chOff x="171173" y="428799"/>
            <a:chExt cx="3735238" cy="6280649"/>
          </a:xfrm>
        </p:grpSpPr>
        <p:pic>
          <p:nvPicPr>
            <p:cNvPr id="97" name="图片 96"/>
            <p:cNvPicPr>
              <a:picLocks noChangeAspect="1"/>
            </p:cNvPicPr>
            <p:nvPr/>
          </p:nvPicPr>
          <p:blipFill rotWithShape="1">
            <a:blip r:embed="rId2" cstate="screen">
              <a:lum bright="70000" contrast="-70000"/>
              <a:extLst>
                <a:ext uri="{BEBA8EAE-BF5A-486C-A8C5-ECC9F3942E4B}">
                  <a14:imgProps xmlns:a14="http://schemas.microsoft.com/office/drawing/2010/main">
                    <a14:imgLayer r:embed="rId3">
                      <a14:imgEffect>
                        <a14:artisticPhotocopy/>
                      </a14:imgEffect>
                      <a14:imgEffect>
                        <a14:colorTemperature colorTemp="11200"/>
                      </a14:imgEffect>
                    </a14:imgLayer>
                  </a14:imgProps>
                </a:ext>
                <a:ext uri="{28A0092B-C50C-407E-A947-70E740481C1C}">
                  <a14:useLocalDpi xmlns:a14="http://schemas.microsoft.com/office/drawing/2010/main"/>
                </a:ext>
              </a:extLst>
            </a:blip>
            <a:srcRect/>
            <a:stretch/>
          </p:blipFill>
          <p:spPr>
            <a:xfrm>
              <a:off x="171173" y="2137448"/>
              <a:ext cx="3701908" cy="4572000"/>
            </a:xfrm>
            <a:prstGeom prst="rect">
              <a:avLst/>
            </a:prstGeom>
          </p:spPr>
        </p:pic>
        <p:pic>
          <p:nvPicPr>
            <p:cNvPr id="98" name="图片 97"/>
            <p:cNvPicPr>
              <a:picLocks noChangeAspect="1"/>
            </p:cNvPicPr>
            <p:nvPr/>
          </p:nvPicPr>
          <p:blipFill rotWithShape="1">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flipH="1">
              <a:off x="2062620" y="428799"/>
              <a:ext cx="1843791" cy="2583493"/>
            </a:xfrm>
            <a:prstGeom prst="rect">
              <a:avLst/>
            </a:prstGeom>
          </p:spPr>
        </p:pic>
      </p:grpSp>
    </p:spTree>
    <p:extLst>
      <p:ext uri="{BB962C8B-B14F-4D97-AF65-F5344CB8AC3E}">
        <p14:creationId xmlns:p14="http://schemas.microsoft.com/office/powerpoint/2010/main" val="3727274156"/>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0-#ppt_w/2"/>
                                          </p:val>
                                        </p:tav>
                                        <p:tav tm="100000">
                                          <p:val>
                                            <p:strVal val="#ppt_x"/>
                                          </p:val>
                                        </p:tav>
                                      </p:tavLst>
                                    </p:anim>
                                    <p:anim calcmode="lin" valueType="num">
                                      <p:cBhvr additive="base">
                                        <p:cTn id="25" dur="500" fill="hold"/>
                                        <p:tgtEl>
                                          <p:spTgt spid="68"/>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0-#ppt_w/2"/>
                                          </p:val>
                                        </p:tav>
                                        <p:tav tm="100000">
                                          <p:val>
                                            <p:strVal val="#ppt_x"/>
                                          </p:val>
                                        </p:tav>
                                      </p:tavLst>
                                    </p:anim>
                                    <p:anim calcmode="lin" valueType="num">
                                      <p:cBhvr additive="base">
                                        <p:cTn id="29" dur="5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0-#ppt_w/2"/>
                                          </p:val>
                                        </p:tav>
                                        <p:tav tm="100000">
                                          <p:val>
                                            <p:strVal val="#ppt_x"/>
                                          </p:val>
                                        </p:tav>
                                      </p:tavLst>
                                    </p:anim>
                                    <p:anim calcmode="lin" valueType="num">
                                      <p:cBhvr additive="base">
                                        <p:cTn id="33" dur="500" fill="hold"/>
                                        <p:tgtEl>
                                          <p:spTgt spid="7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0-#ppt_w/2"/>
                                          </p:val>
                                        </p:tav>
                                        <p:tav tm="100000">
                                          <p:val>
                                            <p:strVal val="#ppt_x"/>
                                          </p:val>
                                        </p:tav>
                                      </p:tavLst>
                                    </p:anim>
                                    <p:anim calcmode="lin" valueType="num">
                                      <p:cBhvr additive="base">
                                        <p:cTn id="37" dur="500" fill="hold"/>
                                        <p:tgtEl>
                                          <p:spTgt spid="70"/>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fill="hold"/>
                                        <p:tgtEl>
                                          <p:spTgt spid="73"/>
                                        </p:tgtEl>
                                        <p:attrNameLst>
                                          <p:attrName>ppt_x</p:attrName>
                                        </p:attrNameLst>
                                      </p:cBhvr>
                                      <p:tavLst>
                                        <p:tav tm="0">
                                          <p:val>
                                            <p:strVal val="0-#ppt_w/2"/>
                                          </p:val>
                                        </p:tav>
                                        <p:tav tm="100000">
                                          <p:val>
                                            <p:strVal val="#ppt_x"/>
                                          </p:val>
                                        </p:tav>
                                      </p:tavLst>
                                    </p:anim>
                                    <p:anim calcmode="lin" valueType="num">
                                      <p:cBhvr additive="base">
                                        <p:cTn id="41"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a:blip r:embed="rId2"/>
          <a:stretch>
            <a:fillRect/>
          </a:stretch>
        </p:blipFill>
        <p:spPr>
          <a:xfrm>
            <a:off x="1009650" y="1525923"/>
            <a:ext cx="3322608" cy="2286198"/>
          </a:xfrm>
          <a:prstGeom prst="rect">
            <a:avLst/>
          </a:prstGeom>
        </p:spPr>
      </p:pic>
      <p:pic>
        <p:nvPicPr>
          <p:cNvPr id="55" name="图片 54"/>
          <p:cNvPicPr>
            <a:picLocks noChangeAspect="1"/>
          </p:cNvPicPr>
          <p:nvPr/>
        </p:nvPicPr>
        <p:blipFill>
          <a:blip r:embed="rId3"/>
          <a:stretch>
            <a:fillRect/>
          </a:stretch>
        </p:blipFill>
        <p:spPr>
          <a:xfrm>
            <a:off x="4540338" y="3943485"/>
            <a:ext cx="3322608" cy="2280102"/>
          </a:xfrm>
          <a:prstGeom prst="rect">
            <a:avLst/>
          </a:prstGeom>
        </p:spPr>
      </p:pic>
      <p:pic>
        <p:nvPicPr>
          <p:cNvPr id="67" name="图片 66"/>
          <p:cNvPicPr>
            <a:picLocks noChangeAspect="1"/>
          </p:cNvPicPr>
          <p:nvPr/>
        </p:nvPicPr>
        <p:blipFill>
          <a:blip r:embed="rId4"/>
          <a:stretch>
            <a:fillRect/>
          </a:stretch>
        </p:blipFill>
        <p:spPr>
          <a:xfrm>
            <a:off x="8071026" y="1536971"/>
            <a:ext cx="3322608" cy="2286198"/>
          </a:xfrm>
          <a:prstGeom prst="rect">
            <a:avLst/>
          </a:prstGeom>
        </p:spPr>
      </p:pic>
      <p:sp>
        <p:nvSpPr>
          <p:cNvPr id="45" name="矩形 44"/>
          <p:cNvSpPr/>
          <p:nvPr/>
        </p:nvSpPr>
        <p:spPr>
          <a:xfrm>
            <a:off x="1009650" y="3941155"/>
            <a:ext cx="3324225" cy="2282432"/>
          </a:xfrm>
          <a:prstGeom prst="rect">
            <a:avLst/>
          </a:prstGeom>
          <a:solidFill>
            <a:srgbClr val="FA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48" name="矩形 47"/>
          <p:cNvSpPr/>
          <p:nvPr/>
        </p:nvSpPr>
        <p:spPr>
          <a:xfrm>
            <a:off x="8075062" y="3941155"/>
            <a:ext cx="3324225" cy="2282432"/>
          </a:xfrm>
          <a:prstGeom prst="rect">
            <a:avLst/>
          </a:prstGeom>
          <a:solidFill>
            <a:srgbClr val="FA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50" name="矩形 49"/>
          <p:cNvSpPr/>
          <p:nvPr/>
        </p:nvSpPr>
        <p:spPr>
          <a:xfrm>
            <a:off x="4542356" y="1525923"/>
            <a:ext cx="3324225" cy="2282432"/>
          </a:xfrm>
          <a:prstGeom prst="rect">
            <a:avLst/>
          </a:prstGeom>
          <a:solidFill>
            <a:srgbClr val="FA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96" name="任意多边形 95"/>
          <p:cNvSpPr/>
          <p:nvPr/>
        </p:nvSpPr>
        <p:spPr>
          <a:xfrm>
            <a:off x="9299366" y="0"/>
            <a:ext cx="2892635" cy="2961578"/>
          </a:xfrm>
          <a:custGeom>
            <a:avLst/>
            <a:gdLst>
              <a:gd name="connsiteX0" fmla="*/ 2131 w 2892635"/>
              <a:gd name="connsiteY0" fmla="*/ 0 h 2961578"/>
              <a:gd name="connsiteX1" fmla="*/ 2892635 w 2892635"/>
              <a:gd name="connsiteY1" fmla="*/ 0 h 2961578"/>
              <a:gd name="connsiteX2" fmla="*/ 2892635 w 2892635"/>
              <a:gd name="connsiteY2" fmla="*/ 2961578 h 2961578"/>
              <a:gd name="connsiteX3" fmla="*/ 2769810 w 2892635"/>
              <a:gd name="connsiteY3" fmla="*/ 2958473 h 2961578"/>
              <a:gd name="connsiteX4" fmla="*/ 0 w 2892635"/>
              <a:gd name="connsiteY4" fmla="*/ 42195 h 296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635" h="2961578">
                <a:moveTo>
                  <a:pt x="2131" y="0"/>
                </a:moveTo>
                <a:lnTo>
                  <a:pt x="2892635" y="0"/>
                </a:lnTo>
                <a:lnTo>
                  <a:pt x="2892635" y="2961578"/>
                </a:lnTo>
                <a:lnTo>
                  <a:pt x="2769810" y="2958473"/>
                </a:lnTo>
                <a:cubicBezTo>
                  <a:pt x="1226930" y="2880264"/>
                  <a:pt x="0" y="1604512"/>
                  <a:pt x="0" y="42195"/>
                </a:cubicBezTo>
                <a:close/>
              </a:path>
            </a:pathLst>
          </a:custGeom>
          <a:solidFill>
            <a:srgbClr val="F6F4F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
              <a:ea typeface="思源黑体" panose="020B0500000000000000" pitchFamily="34" charset="-122"/>
              <a:sym typeface=""/>
            </a:endParaRPr>
          </a:p>
        </p:txBody>
      </p:sp>
      <p:sp>
        <p:nvSpPr>
          <p:cNvPr id="86" name="文本框 85">
            <a:extLst>
              <a:ext uri="{FF2B5EF4-FFF2-40B4-BE49-F238E27FC236}">
                <a16:creationId xmlns:a16="http://schemas.microsoft.com/office/drawing/2014/main" id="{6AD22816-5A5D-41B7-A71A-9CE703F0E13B}"/>
              </a:ext>
            </a:extLst>
          </p:cNvPr>
          <p:cNvSpPr txBox="1"/>
          <p:nvPr/>
        </p:nvSpPr>
        <p:spPr>
          <a:xfrm>
            <a:off x="1586447" y="4133512"/>
            <a:ext cx="870751" cy="830997"/>
          </a:xfrm>
          <a:prstGeom prst="rect">
            <a:avLst/>
          </a:prstGeom>
          <a:noFill/>
        </p:spPr>
        <p:txBody>
          <a:bodyPr wrap="none" rtlCol="0" anchor="ctr">
            <a:spAutoFit/>
          </a:bodyPr>
          <a:lstStyle>
            <a:defPPr>
              <a:defRPr lang="zh-CN"/>
            </a:defPPr>
            <a:lvl1pPr>
              <a:defRPr sz="5400">
                <a:solidFill>
                  <a:schemeClr val="accent2">
                    <a:lumMod val="20000"/>
                    <a:lumOff val="80000"/>
                  </a:schemeClr>
                </a:solidFill>
                <a:latin typeface="+mj-ea"/>
              </a:defRPr>
            </a:lvl1pPr>
          </a:lstStyle>
          <a:p>
            <a:pPr algn="ctr"/>
            <a:r>
              <a:rPr lang="en-US" altLang="zh-CN" sz="4800" b="1" dirty="0">
                <a:solidFill>
                  <a:srgbClr val="2F5597"/>
                </a:solidFill>
                <a:latin typeface=""/>
                <a:ea typeface="思源黑体" panose="020B0500000000000000" pitchFamily="34" charset="-122"/>
                <a:sym typeface=""/>
              </a:rPr>
              <a:t>01</a:t>
            </a:r>
            <a:endParaRPr lang="zh-CN" altLang="en-US" sz="4800" b="1" dirty="0">
              <a:solidFill>
                <a:srgbClr val="2F5597"/>
              </a:solidFill>
              <a:latin typeface=""/>
              <a:ea typeface="思源黑体" panose="020B0500000000000000" pitchFamily="34" charset="-122"/>
              <a:sym typeface=""/>
            </a:endParaRPr>
          </a:p>
        </p:txBody>
      </p:sp>
      <p:sp>
        <p:nvSpPr>
          <p:cNvPr id="87" name="文本框 86"/>
          <p:cNvSpPr txBox="1"/>
          <p:nvPr/>
        </p:nvSpPr>
        <p:spPr>
          <a:xfrm>
            <a:off x="2319599" y="4343862"/>
            <a:ext cx="2114681" cy="461665"/>
          </a:xfrm>
          <a:prstGeom prst="rect">
            <a:avLst/>
          </a:prstGeom>
          <a:noFill/>
        </p:spPr>
        <p:txBody>
          <a:bodyPr wrap="none" rtlCol="0">
            <a:spAutoFit/>
          </a:bodyPr>
          <a:lstStyle/>
          <a:p>
            <a:pPr algn="ctr"/>
            <a:r>
              <a:rPr lang="en-US" altLang="zh-CN" sz="2400" b="1" dirty="0">
                <a:solidFill>
                  <a:schemeClr val="tx1">
                    <a:lumMod val="75000"/>
                    <a:lumOff val="25000"/>
                  </a:schemeClr>
                </a:solidFill>
                <a:latin typeface=""/>
                <a:ea typeface="思源黑体" panose="020B0500000000000000" pitchFamily="34" charset="-122"/>
                <a:sym typeface=""/>
              </a:rPr>
              <a:t>More difficult</a:t>
            </a:r>
            <a:endParaRPr lang="zh-CN" altLang="en-US" sz="2400" b="1" dirty="0">
              <a:solidFill>
                <a:schemeClr val="tx1">
                  <a:lumMod val="75000"/>
                  <a:lumOff val="25000"/>
                </a:schemeClr>
              </a:solidFill>
              <a:latin typeface=""/>
              <a:ea typeface="思源黑体" panose="020B0500000000000000" pitchFamily="34" charset="-122"/>
              <a:sym typeface=""/>
            </a:endParaRPr>
          </a:p>
        </p:txBody>
      </p:sp>
      <p:sp>
        <p:nvSpPr>
          <p:cNvPr id="88" name="文本框 87">
            <a:extLst>
              <a:ext uri="{FF2B5EF4-FFF2-40B4-BE49-F238E27FC236}">
                <a16:creationId xmlns:a16="http://schemas.microsoft.com/office/drawing/2014/main" id="{6AD22816-5A5D-41B7-A71A-9CE703F0E13B}"/>
              </a:ext>
            </a:extLst>
          </p:cNvPr>
          <p:cNvSpPr txBox="1"/>
          <p:nvPr/>
        </p:nvSpPr>
        <p:spPr>
          <a:xfrm>
            <a:off x="4935678" y="1825257"/>
            <a:ext cx="870751" cy="830997"/>
          </a:xfrm>
          <a:prstGeom prst="rect">
            <a:avLst/>
          </a:prstGeom>
          <a:noFill/>
        </p:spPr>
        <p:txBody>
          <a:bodyPr wrap="none" rtlCol="0" anchor="ctr">
            <a:spAutoFit/>
          </a:bodyPr>
          <a:lstStyle>
            <a:defPPr>
              <a:defRPr lang="zh-CN"/>
            </a:defPPr>
            <a:lvl1pPr algn="ctr">
              <a:defRPr sz="4800" b="1">
                <a:solidFill>
                  <a:schemeClr val="accent2">
                    <a:lumMod val="20000"/>
                    <a:lumOff val="80000"/>
                  </a:schemeClr>
                </a:solidFill>
                <a:latin typeface="+mj-lt"/>
              </a:defRPr>
            </a:lvl1pPr>
          </a:lstStyle>
          <a:p>
            <a:r>
              <a:rPr lang="en-US" altLang="zh-CN" dirty="0">
                <a:solidFill>
                  <a:srgbClr val="2F5597"/>
                </a:solidFill>
                <a:latin typeface=""/>
                <a:ea typeface="思源黑体" panose="020B0500000000000000" pitchFamily="34" charset="-122"/>
                <a:sym typeface=""/>
              </a:rPr>
              <a:t>02</a:t>
            </a:r>
            <a:endParaRPr lang="zh-CN" altLang="en-US" dirty="0">
              <a:solidFill>
                <a:srgbClr val="2F5597"/>
              </a:solidFill>
              <a:latin typeface=""/>
              <a:ea typeface="思源黑体" panose="020B0500000000000000" pitchFamily="34" charset="-122"/>
              <a:sym typeface=""/>
            </a:endParaRPr>
          </a:p>
        </p:txBody>
      </p:sp>
      <p:sp>
        <p:nvSpPr>
          <p:cNvPr id="89" name="文本框 88"/>
          <p:cNvSpPr txBox="1"/>
          <p:nvPr/>
        </p:nvSpPr>
        <p:spPr>
          <a:xfrm>
            <a:off x="5599093" y="2069809"/>
            <a:ext cx="1684693" cy="461665"/>
          </a:xfrm>
          <a:prstGeom prst="rect">
            <a:avLst/>
          </a:prstGeom>
          <a:noFill/>
        </p:spPr>
        <p:txBody>
          <a:bodyPr wrap="none" rtlCol="0">
            <a:spAutoFit/>
          </a:bodyPr>
          <a:lstStyle/>
          <a:p>
            <a:pPr algn="ctr"/>
            <a:r>
              <a:rPr lang="en-US" altLang="zh-CN" sz="2400" b="1" dirty="0">
                <a:solidFill>
                  <a:schemeClr val="tx1">
                    <a:lumMod val="75000"/>
                    <a:lumOff val="25000"/>
                  </a:schemeClr>
                </a:solidFill>
                <a:latin typeface=""/>
                <a:ea typeface="思源黑体" panose="020B0500000000000000" pitchFamily="34" charset="-122"/>
                <a:sym typeface=""/>
              </a:rPr>
              <a:t>Teamwork</a:t>
            </a:r>
            <a:endParaRPr lang="zh-CN" altLang="en-US" sz="2400" b="1" dirty="0">
              <a:solidFill>
                <a:schemeClr val="tx1">
                  <a:lumMod val="75000"/>
                  <a:lumOff val="25000"/>
                </a:schemeClr>
              </a:solidFill>
              <a:latin typeface=""/>
              <a:ea typeface="思源黑体" panose="020B0500000000000000" pitchFamily="34" charset="-122"/>
              <a:sym typeface=""/>
            </a:endParaRPr>
          </a:p>
        </p:txBody>
      </p:sp>
      <p:sp>
        <p:nvSpPr>
          <p:cNvPr id="90" name="文本框 89">
            <a:extLst>
              <a:ext uri="{FF2B5EF4-FFF2-40B4-BE49-F238E27FC236}">
                <a16:creationId xmlns:a16="http://schemas.microsoft.com/office/drawing/2014/main" id="{6AD22816-5A5D-41B7-A71A-9CE703F0E13B}"/>
              </a:ext>
            </a:extLst>
          </p:cNvPr>
          <p:cNvSpPr txBox="1"/>
          <p:nvPr/>
        </p:nvSpPr>
        <p:spPr>
          <a:xfrm>
            <a:off x="8749563" y="4115720"/>
            <a:ext cx="870751" cy="830997"/>
          </a:xfrm>
          <a:prstGeom prst="rect">
            <a:avLst/>
          </a:prstGeom>
          <a:noFill/>
        </p:spPr>
        <p:txBody>
          <a:bodyPr wrap="none" rtlCol="0" anchor="ctr">
            <a:spAutoFit/>
          </a:bodyPr>
          <a:lstStyle>
            <a:defPPr>
              <a:defRPr lang="zh-CN"/>
            </a:defPPr>
            <a:lvl1pPr>
              <a:defRPr sz="5400">
                <a:solidFill>
                  <a:schemeClr val="accent2">
                    <a:lumMod val="20000"/>
                    <a:lumOff val="80000"/>
                  </a:schemeClr>
                </a:solidFill>
                <a:latin typeface="+mj-ea"/>
              </a:defRPr>
            </a:lvl1pPr>
          </a:lstStyle>
          <a:p>
            <a:pPr algn="ctr"/>
            <a:r>
              <a:rPr lang="en-US" altLang="zh-CN" sz="4800" b="1" dirty="0">
                <a:solidFill>
                  <a:srgbClr val="2F5597"/>
                </a:solidFill>
                <a:latin typeface=""/>
                <a:ea typeface="思源黑体" panose="020B0500000000000000" pitchFamily="34" charset="-122"/>
                <a:sym typeface=""/>
              </a:rPr>
              <a:t>03</a:t>
            </a:r>
            <a:endParaRPr lang="zh-CN" altLang="en-US" sz="4800" b="1" dirty="0">
              <a:solidFill>
                <a:srgbClr val="2F5597"/>
              </a:solidFill>
              <a:latin typeface=""/>
              <a:ea typeface="思源黑体" panose="020B0500000000000000" pitchFamily="34" charset="-122"/>
              <a:sym typeface=""/>
            </a:endParaRPr>
          </a:p>
        </p:txBody>
      </p:sp>
      <p:sp>
        <p:nvSpPr>
          <p:cNvPr id="91" name="文本框 90"/>
          <p:cNvSpPr txBox="1"/>
          <p:nvPr/>
        </p:nvSpPr>
        <p:spPr>
          <a:xfrm>
            <a:off x="9494138" y="4329048"/>
            <a:ext cx="2031325" cy="461665"/>
          </a:xfrm>
          <a:prstGeom prst="rect">
            <a:avLst/>
          </a:prstGeom>
          <a:noFill/>
        </p:spPr>
        <p:txBody>
          <a:bodyPr wrap="none" rtlCol="0">
            <a:spAutoFit/>
          </a:bodyPr>
          <a:lstStyle/>
          <a:p>
            <a:pPr algn="ctr"/>
            <a:r>
              <a:rPr lang="en-US" altLang="zh-CN" sz="2400" b="1" dirty="0">
                <a:solidFill>
                  <a:schemeClr val="tx1">
                    <a:lumMod val="75000"/>
                    <a:lumOff val="25000"/>
                  </a:schemeClr>
                </a:solidFill>
                <a:latin typeface=""/>
                <a:ea typeface="思源黑体" panose="020B0500000000000000" pitchFamily="34" charset="-122"/>
                <a:sym typeface=""/>
              </a:rPr>
              <a:t>Professional</a:t>
            </a:r>
            <a:endParaRPr lang="zh-CN" altLang="en-US" sz="2400" b="1" dirty="0">
              <a:solidFill>
                <a:schemeClr val="tx1">
                  <a:lumMod val="75000"/>
                  <a:lumOff val="25000"/>
                </a:schemeClr>
              </a:solidFill>
              <a:latin typeface=""/>
              <a:ea typeface="思源黑体" panose="020B0500000000000000" pitchFamily="34" charset="-122"/>
              <a:sym typeface=""/>
            </a:endParaRPr>
          </a:p>
        </p:txBody>
      </p:sp>
      <p:sp>
        <p:nvSpPr>
          <p:cNvPr id="92" name="TextBox 3"/>
          <p:cNvSpPr txBox="1">
            <a:spLocks noChangeArrowheads="1"/>
          </p:cNvSpPr>
          <p:nvPr/>
        </p:nvSpPr>
        <p:spPr bwMode="auto">
          <a:xfrm>
            <a:off x="1350899" y="4901706"/>
            <a:ext cx="2641726" cy="1028871"/>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600">
                <a:solidFill>
                  <a:prstClr val="black">
                    <a:lumMod val="75000"/>
                    <a:lumOff val="25000"/>
                  </a:prstClr>
                </a:solidFill>
                <a:latin typeface="微软雅黑"/>
              </a:defRPr>
            </a:lvl1pPr>
          </a:lstStyle>
          <a:p>
            <a:pPr marL="0" lvl="1">
              <a:lnSpc>
                <a:spcPct val="130000"/>
              </a:lnSpc>
            </a:pPr>
            <a:r>
              <a:rPr lang="en-US" altLang="zh-CN" sz="1200"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sz="1200" dirty="0">
              <a:solidFill>
                <a:schemeClr val="tx1">
                  <a:lumMod val="75000"/>
                  <a:lumOff val="25000"/>
                </a:schemeClr>
              </a:solidFill>
              <a:latin typeface=""/>
              <a:ea typeface="思源黑体" panose="020B0500000000000000" pitchFamily="34" charset="-122"/>
              <a:sym typeface=""/>
            </a:endParaRPr>
          </a:p>
        </p:txBody>
      </p:sp>
      <p:sp>
        <p:nvSpPr>
          <p:cNvPr id="93" name="TextBox 3"/>
          <p:cNvSpPr txBox="1">
            <a:spLocks noChangeArrowheads="1"/>
          </p:cNvSpPr>
          <p:nvPr/>
        </p:nvSpPr>
        <p:spPr bwMode="auto">
          <a:xfrm>
            <a:off x="4888088" y="2542359"/>
            <a:ext cx="2632761" cy="1028871"/>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600">
                <a:solidFill>
                  <a:prstClr val="black">
                    <a:lumMod val="75000"/>
                    <a:lumOff val="25000"/>
                  </a:prstClr>
                </a:solidFill>
                <a:latin typeface="微软雅黑"/>
              </a:defRPr>
            </a:lvl1pPr>
          </a:lstStyle>
          <a:p>
            <a:pPr marL="0" lvl="1">
              <a:lnSpc>
                <a:spcPct val="130000"/>
              </a:lnSpc>
            </a:pPr>
            <a:r>
              <a:rPr lang="en-US" altLang="zh-CN" sz="1200"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sz="1200" dirty="0">
              <a:solidFill>
                <a:schemeClr val="tx1">
                  <a:lumMod val="75000"/>
                  <a:lumOff val="25000"/>
                </a:schemeClr>
              </a:solidFill>
              <a:latin typeface=""/>
              <a:ea typeface="思源黑体" panose="020B0500000000000000" pitchFamily="34" charset="-122"/>
              <a:sym typeface=""/>
            </a:endParaRPr>
          </a:p>
        </p:txBody>
      </p:sp>
      <p:sp>
        <p:nvSpPr>
          <p:cNvPr id="94" name="TextBox 3"/>
          <p:cNvSpPr txBox="1">
            <a:spLocks noChangeArrowheads="1"/>
          </p:cNvSpPr>
          <p:nvPr/>
        </p:nvSpPr>
        <p:spPr bwMode="auto">
          <a:xfrm>
            <a:off x="8400109" y="4901706"/>
            <a:ext cx="2674131" cy="1028871"/>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600">
                <a:solidFill>
                  <a:prstClr val="black">
                    <a:lumMod val="75000"/>
                    <a:lumOff val="25000"/>
                  </a:prstClr>
                </a:solidFill>
                <a:latin typeface="微软雅黑"/>
              </a:defRPr>
            </a:lvl1pPr>
          </a:lstStyle>
          <a:p>
            <a:pPr marL="0" lvl="1">
              <a:lnSpc>
                <a:spcPct val="130000"/>
              </a:lnSpc>
            </a:pPr>
            <a:r>
              <a:rPr lang="en-US" altLang="zh-CN" sz="1200" dirty="0">
                <a:solidFill>
                  <a:schemeClr val="tx1">
                    <a:lumMod val="75000"/>
                    <a:lumOff val="25000"/>
                  </a:schemeClr>
                </a:solidFill>
                <a:latin typeface=""/>
                <a:ea typeface="思源黑体" panose="020B0500000000000000" pitchFamily="34" charset="-122"/>
                <a:sym typeface=""/>
              </a:rPr>
              <a:t>The specific things done at this stage are displayed here, and can be abbreviated appropriately according to the content.</a:t>
            </a:r>
            <a:endParaRPr lang="zh-CN" altLang="en-US" sz="1200" dirty="0">
              <a:solidFill>
                <a:schemeClr val="tx1">
                  <a:lumMod val="75000"/>
                  <a:lumOff val="25000"/>
                </a:schemeClr>
              </a:solidFill>
              <a:latin typeface=""/>
              <a:ea typeface="思源黑体" panose="020B0500000000000000" pitchFamily="34" charset="-122"/>
              <a:sym typeface=""/>
            </a:endParaRPr>
          </a:p>
        </p:txBody>
      </p:sp>
      <p:grpSp>
        <p:nvGrpSpPr>
          <p:cNvPr id="20" name="组合 19"/>
          <p:cNvGrpSpPr/>
          <p:nvPr/>
        </p:nvGrpSpPr>
        <p:grpSpPr>
          <a:xfrm>
            <a:off x="877013" y="594518"/>
            <a:ext cx="2312236" cy="523220"/>
            <a:chOff x="877013" y="594518"/>
            <a:chExt cx="2312236" cy="523220"/>
          </a:xfrm>
        </p:grpSpPr>
        <p:cxnSp>
          <p:nvCxnSpPr>
            <p:cNvPr id="21" name="直接连接符 20"/>
            <p:cNvCxnSpPr/>
            <p:nvPr/>
          </p:nvCxnSpPr>
          <p:spPr>
            <a:xfrm>
              <a:off x="877013" y="835025"/>
              <a:ext cx="200025" cy="0"/>
            </a:xfrm>
            <a:prstGeom prst="line">
              <a:avLst/>
            </a:prstGeom>
            <a:ln w="38100">
              <a:solidFill>
                <a:srgbClr val="2F5597"/>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165938" y="594518"/>
              <a:ext cx="2023311" cy="523220"/>
            </a:xfrm>
            <a:prstGeom prst="rect">
              <a:avLst/>
            </a:prstGeom>
            <a:noFill/>
          </p:spPr>
          <p:txBody>
            <a:bodyPr wrap="none" rtlCol="0" anchor="ctr">
              <a:spAutoFit/>
            </a:bodyPr>
            <a:lstStyle/>
            <a:p>
              <a:r>
                <a:rPr lang="en-US" altLang="zh-CN" sz="2800" b="1" dirty="0">
                  <a:solidFill>
                    <a:srgbClr val="2F5597"/>
                  </a:solidFill>
                  <a:latin typeface=""/>
                  <a:ea typeface="思源黑体" panose="020B0500000000000000" pitchFamily="34" charset="-122"/>
                  <a:sym typeface=""/>
                </a:rPr>
                <a:t>Job nature</a:t>
              </a:r>
              <a:endParaRPr lang="zh-CN" altLang="en-US" sz="2800" b="1" dirty="0">
                <a:solidFill>
                  <a:srgbClr val="2F5597"/>
                </a:solidFill>
                <a:latin typeface=""/>
                <a:ea typeface="思源黑体" panose="020B0500000000000000" pitchFamily="34" charset="-122"/>
                <a:sym typeface=""/>
              </a:endParaRPr>
            </a:p>
          </p:txBody>
        </p:sp>
      </p:grpSp>
    </p:spTree>
    <p:extLst>
      <p:ext uri="{BB962C8B-B14F-4D97-AF65-F5344CB8AC3E}">
        <p14:creationId xmlns:p14="http://schemas.microsoft.com/office/powerpoint/2010/main" val="4100633015"/>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ppt_x"/>
                                          </p:val>
                                        </p:tav>
                                        <p:tav tm="100000">
                                          <p:val>
                                            <p:strVal val="#ppt_x"/>
                                          </p:val>
                                        </p:tav>
                                      </p:tavLst>
                                    </p:anim>
                                    <p:anim calcmode="lin" valueType="num">
                                      <p:cBhvr additive="base">
                                        <p:cTn id="17" dur="500" fill="hold"/>
                                        <p:tgtEl>
                                          <p:spTgt spid="5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500" fill="hold"/>
                                        <p:tgtEl>
                                          <p:spTgt spid="67"/>
                                        </p:tgtEl>
                                        <p:attrNameLst>
                                          <p:attrName>ppt_x</p:attrName>
                                        </p:attrNameLst>
                                      </p:cBhvr>
                                      <p:tavLst>
                                        <p:tav tm="0">
                                          <p:val>
                                            <p:strVal val="#ppt_x"/>
                                          </p:val>
                                        </p:tav>
                                        <p:tav tm="100000">
                                          <p:val>
                                            <p:strVal val="#ppt_x"/>
                                          </p:val>
                                        </p:tav>
                                      </p:tavLst>
                                    </p:anim>
                                    <p:anim calcmode="lin" valueType="num">
                                      <p:cBhvr additive="base">
                                        <p:cTn id="21" dur="500" fill="hold"/>
                                        <p:tgtEl>
                                          <p:spTgt spid="6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ppt_x"/>
                                          </p:val>
                                        </p:tav>
                                        <p:tav tm="100000">
                                          <p:val>
                                            <p:strVal val="#ppt_x"/>
                                          </p:val>
                                        </p:tav>
                                      </p:tavLst>
                                    </p:anim>
                                    <p:anim calcmode="lin" valueType="num">
                                      <p:cBhvr additive="base">
                                        <p:cTn id="29" dur="500" fill="hold"/>
                                        <p:tgtEl>
                                          <p:spTgt spid="4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ppt_x"/>
                                          </p:val>
                                        </p:tav>
                                        <p:tav tm="100000">
                                          <p:val>
                                            <p:strVal val="#ppt_x"/>
                                          </p:val>
                                        </p:tav>
                                      </p:tavLst>
                                    </p:anim>
                                    <p:anim calcmode="lin" valueType="num">
                                      <p:cBhvr additive="base">
                                        <p:cTn id="33" dur="500" fill="hold"/>
                                        <p:tgtEl>
                                          <p:spTgt spid="5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500" fill="hold"/>
                                        <p:tgtEl>
                                          <p:spTgt spid="96"/>
                                        </p:tgtEl>
                                        <p:attrNameLst>
                                          <p:attrName>ppt_x</p:attrName>
                                        </p:attrNameLst>
                                      </p:cBhvr>
                                      <p:tavLst>
                                        <p:tav tm="0">
                                          <p:val>
                                            <p:strVal val="#ppt_x"/>
                                          </p:val>
                                        </p:tav>
                                        <p:tav tm="100000">
                                          <p:val>
                                            <p:strVal val="#ppt_x"/>
                                          </p:val>
                                        </p:tav>
                                      </p:tavLst>
                                    </p:anim>
                                    <p:anim calcmode="lin" valueType="num">
                                      <p:cBhvr additive="base">
                                        <p:cTn id="37" dur="500" fill="hold"/>
                                        <p:tgtEl>
                                          <p:spTgt spid="9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 calcmode="lin" valueType="num">
                                      <p:cBhvr additive="base">
                                        <p:cTn id="40" dur="500" fill="hold"/>
                                        <p:tgtEl>
                                          <p:spTgt spid="86"/>
                                        </p:tgtEl>
                                        <p:attrNameLst>
                                          <p:attrName>ppt_x</p:attrName>
                                        </p:attrNameLst>
                                      </p:cBhvr>
                                      <p:tavLst>
                                        <p:tav tm="0">
                                          <p:val>
                                            <p:strVal val="#ppt_x"/>
                                          </p:val>
                                        </p:tav>
                                        <p:tav tm="100000">
                                          <p:val>
                                            <p:strVal val="#ppt_x"/>
                                          </p:val>
                                        </p:tav>
                                      </p:tavLst>
                                    </p:anim>
                                    <p:anim calcmode="lin" valueType="num">
                                      <p:cBhvr additive="base">
                                        <p:cTn id="41" dur="500" fill="hold"/>
                                        <p:tgtEl>
                                          <p:spTgt spid="8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additive="base">
                                        <p:cTn id="44" dur="500" fill="hold"/>
                                        <p:tgtEl>
                                          <p:spTgt spid="87"/>
                                        </p:tgtEl>
                                        <p:attrNameLst>
                                          <p:attrName>ppt_x</p:attrName>
                                        </p:attrNameLst>
                                      </p:cBhvr>
                                      <p:tavLst>
                                        <p:tav tm="0">
                                          <p:val>
                                            <p:strVal val="#ppt_x"/>
                                          </p:val>
                                        </p:tav>
                                        <p:tav tm="100000">
                                          <p:val>
                                            <p:strVal val="#ppt_x"/>
                                          </p:val>
                                        </p:tav>
                                      </p:tavLst>
                                    </p:anim>
                                    <p:anim calcmode="lin" valueType="num">
                                      <p:cBhvr additive="base">
                                        <p:cTn id="45" dur="500" fill="hold"/>
                                        <p:tgtEl>
                                          <p:spTgt spid="8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additive="base">
                                        <p:cTn id="48" dur="500" fill="hold"/>
                                        <p:tgtEl>
                                          <p:spTgt spid="88"/>
                                        </p:tgtEl>
                                        <p:attrNameLst>
                                          <p:attrName>ppt_x</p:attrName>
                                        </p:attrNameLst>
                                      </p:cBhvr>
                                      <p:tavLst>
                                        <p:tav tm="0">
                                          <p:val>
                                            <p:strVal val="#ppt_x"/>
                                          </p:val>
                                        </p:tav>
                                        <p:tav tm="100000">
                                          <p:val>
                                            <p:strVal val="#ppt_x"/>
                                          </p:val>
                                        </p:tav>
                                      </p:tavLst>
                                    </p:anim>
                                    <p:anim calcmode="lin" valueType="num">
                                      <p:cBhvr additive="base">
                                        <p:cTn id="49" dur="500" fill="hold"/>
                                        <p:tgtEl>
                                          <p:spTgt spid="8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 calcmode="lin" valueType="num">
                                      <p:cBhvr additive="base">
                                        <p:cTn id="52" dur="500" fill="hold"/>
                                        <p:tgtEl>
                                          <p:spTgt spid="89"/>
                                        </p:tgtEl>
                                        <p:attrNameLst>
                                          <p:attrName>ppt_x</p:attrName>
                                        </p:attrNameLst>
                                      </p:cBhvr>
                                      <p:tavLst>
                                        <p:tav tm="0">
                                          <p:val>
                                            <p:strVal val="#ppt_x"/>
                                          </p:val>
                                        </p:tav>
                                        <p:tav tm="100000">
                                          <p:val>
                                            <p:strVal val="#ppt_x"/>
                                          </p:val>
                                        </p:tav>
                                      </p:tavLst>
                                    </p:anim>
                                    <p:anim calcmode="lin" valueType="num">
                                      <p:cBhvr additive="base">
                                        <p:cTn id="53" dur="500" fill="hold"/>
                                        <p:tgtEl>
                                          <p:spTgt spid="8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90"/>
                                        </p:tgtEl>
                                        <p:attrNameLst>
                                          <p:attrName>style.visibility</p:attrName>
                                        </p:attrNameLst>
                                      </p:cBhvr>
                                      <p:to>
                                        <p:strVal val="visible"/>
                                      </p:to>
                                    </p:set>
                                    <p:anim calcmode="lin" valueType="num">
                                      <p:cBhvr additive="base">
                                        <p:cTn id="56" dur="500" fill="hold"/>
                                        <p:tgtEl>
                                          <p:spTgt spid="90"/>
                                        </p:tgtEl>
                                        <p:attrNameLst>
                                          <p:attrName>ppt_x</p:attrName>
                                        </p:attrNameLst>
                                      </p:cBhvr>
                                      <p:tavLst>
                                        <p:tav tm="0">
                                          <p:val>
                                            <p:strVal val="#ppt_x"/>
                                          </p:val>
                                        </p:tav>
                                        <p:tav tm="100000">
                                          <p:val>
                                            <p:strVal val="#ppt_x"/>
                                          </p:val>
                                        </p:tav>
                                      </p:tavLst>
                                    </p:anim>
                                    <p:anim calcmode="lin" valueType="num">
                                      <p:cBhvr additive="base">
                                        <p:cTn id="57" dur="500" fill="hold"/>
                                        <p:tgtEl>
                                          <p:spTgt spid="9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 calcmode="lin" valueType="num">
                                      <p:cBhvr additive="base">
                                        <p:cTn id="60" dur="500" fill="hold"/>
                                        <p:tgtEl>
                                          <p:spTgt spid="91"/>
                                        </p:tgtEl>
                                        <p:attrNameLst>
                                          <p:attrName>ppt_x</p:attrName>
                                        </p:attrNameLst>
                                      </p:cBhvr>
                                      <p:tavLst>
                                        <p:tav tm="0">
                                          <p:val>
                                            <p:strVal val="#ppt_x"/>
                                          </p:val>
                                        </p:tav>
                                        <p:tav tm="100000">
                                          <p:val>
                                            <p:strVal val="#ppt_x"/>
                                          </p:val>
                                        </p:tav>
                                      </p:tavLst>
                                    </p:anim>
                                    <p:anim calcmode="lin" valueType="num">
                                      <p:cBhvr additive="base">
                                        <p:cTn id="61" dur="500" fill="hold"/>
                                        <p:tgtEl>
                                          <p:spTgt spid="9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92"/>
                                        </p:tgtEl>
                                        <p:attrNameLst>
                                          <p:attrName>style.visibility</p:attrName>
                                        </p:attrNameLst>
                                      </p:cBhvr>
                                      <p:to>
                                        <p:strVal val="visible"/>
                                      </p:to>
                                    </p:set>
                                    <p:anim calcmode="lin" valueType="num">
                                      <p:cBhvr additive="base">
                                        <p:cTn id="64" dur="500" fill="hold"/>
                                        <p:tgtEl>
                                          <p:spTgt spid="92"/>
                                        </p:tgtEl>
                                        <p:attrNameLst>
                                          <p:attrName>ppt_x</p:attrName>
                                        </p:attrNameLst>
                                      </p:cBhvr>
                                      <p:tavLst>
                                        <p:tav tm="0">
                                          <p:val>
                                            <p:strVal val="#ppt_x"/>
                                          </p:val>
                                        </p:tav>
                                        <p:tav tm="100000">
                                          <p:val>
                                            <p:strVal val="#ppt_x"/>
                                          </p:val>
                                        </p:tav>
                                      </p:tavLst>
                                    </p:anim>
                                    <p:anim calcmode="lin" valueType="num">
                                      <p:cBhvr additive="base">
                                        <p:cTn id="65" dur="500" fill="hold"/>
                                        <p:tgtEl>
                                          <p:spTgt spid="9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3"/>
                                        </p:tgtEl>
                                        <p:attrNameLst>
                                          <p:attrName>style.visibility</p:attrName>
                                        </p:attrNameLst>
                                      </p:cBhvr>
                                      <p:to>
                                        <p:strVal val="visible"/>
                                      </p:to>
                                    </p:set>
                                    <p:anim calcmode="lin" valueType="num">
                                      <p:cBhvr additive="base">
                                        <p:cTn id="68" dur="500" fill="hold"/>
                                        <p:tgtEl>
                                          <p:spTgt spid="93"/>
                                        </p:tgtEl>
                                        <p:attrNameLst>
                                          <p:attrName>ppt_x</p:attrName>
                                        </p:attrNameLst>
                                      </p:cBhvr>
                                      <p:tavLst>
                                        <p:tav tm="0">
                                          <p:val>
                                            <p:strVal val="#ppt_x"/>
                                          </p:val>
                                        </p:tav>
                                        <p:tav tm="100000">
                                          <p:val>
                                            <p:strVal val="#ppt_x"/>
                                          </p:val>
                                        </p:tav>
                                      </p:tavLst>
                                    </p:anim>
                                    <p:anim calcmode="lin" valueType="num">
                                      <p:cBhvr additive="base">
                                        <p:cTn id="69" dur="500" fill="hold"/>
                                        <p:tgtEl>
                                          <p:spTgt spid="93"/>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94"/>
                                        </p:tgtEl>
                                        <p:attrNameLst>
                                          <p:attrName>style.visibility</p:attrName>
                                        </p:attrNameLst>
                                      </p:cBhvr>
                                      <p:to>
                                        <p:strVal val="visible"/>
                                      </p:to>
                                    </p:set>
                                    <p:anim calcmode="lin" valueType="num">
                                      <p:cBhvr additive="base">
                                        <p:cTn id="72" dur="500" fill="hold"/>
                                        <p:tgtEl>
                                          <p:spTgt spid="94"/>
                                        </p:tgtEl>
                                        <p:attrNameLst>
                                          <p:attrName>ppt_x</p:attrName>
                                        </p:attrNameLst>
                                      </p:cBhvr>
                                      <p:tavLst>
                                        <p:tav tm="0">
                                          <p:val>
                                            <p:strVal val="#ppt_x"/>
                                          </p:val>
                                        </p:tav>
                                        <p:tav tm="100000">
                                          <p:val>
                                            <p:strVal val="#ppt_x"/>
                                          </p:val>
                                        </p:tav>
                                      </p:tavLst>
                                    </p:anim>
                                    <p:anim calcmode="lin" valueType="num">
                                      <p:cBhvr additive="base">
                                        <p:cTn id="73"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0" grpId="0" animBg="1"/>
      <p:bldP spid="96" grpId="0" animBg="1"/>
      <p:bldP spid="86" grpId="0"/>
      <p:bldP spid="87" grpId="0"/>
      <p:bldP spid="88" grpId="0"/>
      <p:bldP spid="89" grpId="0"/>
      <p:bldP spid="90" grpId="0"/>
      <p:bldP spid="91" grpId="0"/>
      <p:bldP spid="92" grpId="0"/>
      <p:bldP spid="93" grpId="0"/>
      <p:bldP spid="9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3"/>
</p:tagLst>
</file>

<file path=ppt/theme/theme1.xml><?xml version="1.0" encoding="utf-8"?>
<a:theme xmlns:a="http://schemas.openxmlformats.org/drawingml/2006/main" name="www.freeppt7.com">
  <a:themeElements>
    <a:clrScheme name="自定义 2129">
      <a:dk1>
        <a:sysClr val="windowText" lastClr="000000"/>
      </a:dk1>
      <a:lt1>
        <a:sysClr val="window" lastClr="FFFFFF"/>
      </a:lt1>
      <a:dk2>
        <a:srgbClr val="3F3F3F"/>
      </a:dk2>
      <a:lt2>
        <a:srgbClr val="E7E6E6"/>
      </a:lt2>
      <a:accent1>
        <a:srgbClr val="F15F74"/>
      </a:accent1>
      <a:accent2>
        <a:srgbClr val="514A73"/>
      </a:accent2>
      <a:accent3>
        <a:srgbClr val="E60012"/>
      </a:accent3>
      <a:accent4>
        <a:srgbClr val="FFC000"/>
      </a:accent4>
      <a:accent5>
        <a:srgbClr val="4472C4"/>
      </a:accent5>
      <a:accent6>
        <a:srgbClr val="70AD47"/>
      </a:accent6>
      <a:hlink>
        <a:srgbClr val="0563C1"/>
      </a:hlink>
      <a:folHlink>
        <a:srgbClr val="954F72"/>
      </a:folHlink>
    </a:clrScheme>
    <a:fontScheme name="自定义 50">
      <a:majorFont>
        <a:latin typeface="Century Gothic"/>
        <a:ea typeface="思源黑体 CN Bold"/>
        <a:cs typeface=""/>
      </a:majorFont>
      <a:minorFont>
        <a:latin typeface="Century Gothic"/>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4355</TotalTime>
  <Words>1287</Words>
  <Application>Microsoft Office PowerPoint</Application>
  <PresentationFormat>宽屏</PresentationFormat>
  <Paragraphs>187</Paragraphs>
  <Slides>24</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24</vt:i4>
      </vt:variant>
    </vt:vector>
  </HeadingPairs>
  <TitlesOfParts>
    <vt:vector size="30" baseType="lpstr">
      <vt:lpstr>微软雅黑</vt:lpstr>
      <vt:lpstr>Arial</vt:lpstr>
      <vt:lpstr>Calibri</vt:lpstr>
      <vt:lpstr>Century Gothic</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岗位竞聘</dc:title>
  <dc:creator>第一PPT</dc:creator>
  <cp:keywords>www.1ppt.com</cp:keywords>
  <dc:description>www.1ppt.com</dc:description>
  <cp:lastModifiedBy>之灵</cp:lastModifiedBy>
  <cp:revision>272</cp:revision>
  <dcterms:created xsi:type="dcterms:W3CDTF">2020-02-23T09:42:06Z</dcterms:created>
  <dcterms:modified xsi:type="dcterms:W3CDTF">2023-01-23T06:59:39Z</dcterms:modified>
</cp:coreProperties>
</file>