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7"/>
  </p:notesMasterIdLst>
  <p:sldIdLst>
    <p:sldId id="256" r:id="rId3"/>
    <p:sldId id="459" r:id="rId4"/>
    <p:sldId id="12621" r:id="rId5"/>
    <p:sldId id="477" r:id="rId6"/>
    <p:sldId id="541" r:id="rId7"/>
    <p:sldId id="12618" r:id="rId8"/>
    <p:sldId id="291" r:id="rId9"/>
    <p:sldId id="491" r:id="rId10"/>
    <p:sldId id="12622" r:id="rId11"/>
    <p:sldId id="540" r:id="rId12"/>
    <p:sldId id="487" r:id="rId13"/>
    <p:sldId id="273" r:id="rId14"/>
    <p:sldId id="514" r:id="rId15"/>
    <p:sldId id="12623" r:id="rId16"/>
    <p:sldId id="283" r:id="rId17"/>
    <p:sldId id="483" r:id="rId18"/>
    <p:sldId id="423" r:id="rId19"/>
    <p:sldId id="12620" r:id="rId20"/>
    <p:sldId id="12624" r:id="rId21"/>
    <p:sldId id="494" r:id="rId22"/>
    <p:sldId id="445" r:id="rId23"/>
    <p:sldId id="466" r:id="rId24"/>
    <p:sldId id="452" r:id="rId25"/>
    <p:sldId id="1261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7"/>
    <p:restoredTop sz="94666"/>
  </p:normalViewPr>
  <p:slideViewPr>
    <p:cSldViewPr snapToGrid="0" snapToObjects="1">
      <p:cViewPr varScale="1">
        <p:scale>
          <a:sx n="69" d="100"/>
          <a:sy n="69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FE65-5E73-0045-A27F-790AEF1DF083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C6F83-540D-334B-BB7A-347CE67234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0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911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519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5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359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16D0-91CA-424D-9723-5A3B8DE0736B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13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2013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07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440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B2AA-350E-A245-82DF-DE142C2E53C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634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3421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13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3422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9520-DC09-1048-97DF-FF13EFFBB9FF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562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328417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224F-68DF-3A47-9537-3BBBB5490CD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3186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1554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730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53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9520-DC09-1048-97DF-FF13EFFBB9F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665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20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226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26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514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310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FF9325-CF1A-7B4C-85D3-EF5FB4C0A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9B9634-90EC-4349-B885-E497CA24F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BEB224-2B26-C945-A39B-8BA1DF55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167713-317D-464E-B8FE-E8ACD864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A330-8F2B-0A4F-AAA9-07B09924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06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211C5-88B1-DD40-BEBE-A3E8926B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44087-386B-144E-94C4-C9C51729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05B940-B9AD-9048-A716-29AFE0FB5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F046DD-C959-A549-8515-6700367C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873A72-C117-FF46-95F8-C22EFAFC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D9CDD1-68D1-1F46-AF77-672DB830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70182-633A-C34D-9E67-85DA5794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FBA115-B0FC-FA4F-9F14-D2D903924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B44F62-EE8A-664B-9820-A4CFFACC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61A109-68FA-5C46-9F60-D6B7B7F3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21AAA0-1DB5-4C4B-8D87-5DE0D678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84C0E4-4A9C-E144-9DEF-E32CC475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58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A0455-2403-2E4B-927B-342B166C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6D1F14-DE79-D14A-AA48-71A673F92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6A967-A52B-B642-891F-AEF183D7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74EFA8-2753-D440-AA94-5801019B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F29A59-9029-ED42-B7B8-290BAFF5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03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98A37D-00D0-F54C-8FA4-88E3ADD76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97DB8B-5C79-DA49-919F-2318B2DA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4C916A-55AD-B246-911E-3406A763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122273-CBCB-DD45-9604-7D627AD3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FC97E4-CC56-F142-9AC8-6599A09A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59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2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69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2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5FEAC-EBAB-1C42-9539-9D2FB2C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D483B-51AF-2247-9750-8FCA5994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3390BC-756C-3645-89D5-C4F06FC3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5E5766-CE4B-FD43-B583-0BFD28EF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E2B502-A6CE-BC44-8580-5730FD3C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50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A45A3-B3C4-7B42-A722-80008B3C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CD8B44-0E03-3A4E-BAB0-9924D3AB1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C798F-7736-5741-85BD-6EE5A3CE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F2FEB-A3E8-4341-B252-C9F4291F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D39524-EC5D-4A49-9986-075E9C9A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84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D4E57-45CF-8347-B457-5B632E9C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1E599C-03C8-FA4D-B951-1DFA68C9E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3385B-EA07-A444-9338-E787BB422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EEFBE4-788B-154F-A9EE-F127C4B5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7E9C3A-18EC-9040-B976-18B5096E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FEBFBD-B6E5-8C4F-AA21-4D82BE1C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6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A1B2E-14C6-2841-8795-FD7972C3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04163A-3369-0641-B0D3-6ED9F8BFD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E7FBA6-FF8B-2044-8AB1-D3769E63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F626E6-DF4A-2F44-91FF-F5E79DE4D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E96ADC-7F0C-4546-9697-4F857E852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679827-B901-224B-A3DC-481650CB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38B239-3C3A-D641-8280-4CEAF14D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7025293-DB8C-9F4D-BDC2-C9E95337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63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A1B2E-14C6-2841-8795-FD7972C3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04163A-3369-0641-B0D3-6ED9F8BFD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E7FBA6-FF8B-2044-8AB1-D3769E63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F626E6-DF4A-2F44-91FF-F5E79DE4D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E96ADC-7F0C-4546-9697-4F857E852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679827-B901-224B-A3DC-481650CB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38B239-3C3A-D641-8280-4CEAF14D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7025293-DB8C-9F4D-BDC2-C9E95337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3280A04-1D8D-B92E-B0DE-3C315B06E5AD}"/>
              </a:ext>
            </a:extLst>
          </p:cNvPr>
          <p:cNvSpPr txBox="1"/>
          <p:nvPr userDrawn="1"/>
        </p:nvSpPr>
        <p:spPr>
          <a:xfrm>
            <a:off x="1781200" y="66030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50C43B-B2AA-8644-A3AD-36CBA536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35B741-9F16-2243-90C1-C799C2E9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A465EF-79BF-9B41-80E7-C5343F9C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130BBA-783C-2B4F-885F-92977496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63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4F728F-280B-AE4C-8BF0-F1301EF6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AA46AC-0483-4741-8FF1-7B5E2F86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92A7D3-55F8-AC48-B09C-F25AA166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A857C8-41D6-944E-8CF1-9669FCD8C176}"/>
              </a:ext>
            </a:extLst>
          </p:cNvPr>
          <p:cNvSpPr/>
          <p:nvPr userDrawn="1"/>
        </p:nvSpPr>
        <p:spPr>
          <a:xfrm>
            <a:off x="5428059" y="0"/>
            <a:ext cx="1335882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9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4F728F-280B-AE4C-8BF0-F1301EF6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AA46AC-0483-4741-8FF1-7B5E2F86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92A7D3-55F8-AC48-B09C-F25AA166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78DB21-7ACF-6742-A84E-9B47B26EA1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9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3328A7-CC21-B349-9F01-56890ED6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F3680F-C92A-E34C-9494-119D90D64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19ADA-6B18-A041-B8D5-35C1DFD0F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7F02-9673-4B45-90AC-0B7D8224E4A7}" type="datetimeFigureOut">
              <a:rPr kumimoji="1" lang="zh-CN" altLang="en-US" smtClean="0"/>
              <a:t>2023/1/25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D2D7E9-8AF5-FE41-A074-6E93F2933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10ED-73D1-F644-9D17-1067948B0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23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7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A86E75-1F7E-A241-A769-CB67AD06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58F57FA-7A33-6144-97F0-22A67E6D1EDB}"/>
              </a:ext>
            </a:extLst>
          </p:cNvPr>
          <p:cNvSpPr/>
          <p:nvPr/>
        </p:nvSpPr>
        <p:spPr>
          <a:xfrm>
            <a:off x="1320800" y="1209040"/>
            <a:ext cx="10129520" cy="441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68300" dist="38100" dir="5400000" algn="t" rotWithShape="0">
              <a:schemeClr val="accent3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CD855-3320-3040-9C45-394A7D0E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0AD439-9997-2E41-8D00-D7DE9E3F8F37}"/>
              </a:ext>
            </a:extLst>
          </p:cNvPr>
          <p:cNvSpPr txBox="1"/>
          <p:nvPr/>
        </p:nvSpPr>
        <p:spPr>
          <a:xfrm>
            <a:off x="1930400" y="2125427"/>
            <a:ext cx="871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2"/>
                </a:solidFill>
                <a:cs typeface="+mn-ea"/>
                <a:sym typeface="+mn-lt"/>
              </a:rPr>
              <a:t>TEAM BUILDING PLANNING</a:t>
            </a:r>
            <a:endParaRPr lang="zh-CN" altLang="en-US" sz="5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8D29C4-01B0-9E4F-9B2A-B416A35F47B3}"/>
              </a:ext>
            </a:extLst>
          </p:cNvPr>
          <p:cNvSpPr txBox="1"/>
          <p:nvPr/>
        </p:nvSpPr>
        <p:spPr>
          <a:xfrm>
            <a:off x="6912892" y="3746747"/>
            <a:ext cx="273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TEAM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BUILDING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A87ED-60F9-924F-8A24-3C6570B21CDF}"/>
              </a:ext>
            </a:extLst>
          </p:cNvPr>
          <p:cNvSpPr txBox="1"/>
          <p:nvPr/>
        </p:nvSpPr>
        <p:spPr>
          <a:xfrm>
            <a:off x="6932931" y="4148210"/>
            <a:ext cx="3360996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Organizational Flexibility and Product are replaced by Team building and Enterprise Collaboration.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D396A7-DCF9-BA45-BF1A-5C5E533B55E1}"/>
              </a:ext>
            </a:extLst>
          </p:cNvPr>
          <p:cNvSpPr/>
          <p:nvPr/>
        </p:nvSpPr>
        <p:spPr>
          <a:xfrm>
            <a:off x="6787111" y="3776720"/>
            <a:ext cx="89233" cy="1081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952E36-35CF-B040-A1C1-2803759455EE}"/>
              </a:ext>
            </a:extLst>
          </p:cNvPr>
          <p:cNvSpPr txBox="1"/>
          <p:nvPr/>
        </p:nvSpPr>
        <p:spPr>
          <a:xfrm>
            <a:off x="4045527" y="3948245"/>
            <a:ext cx="249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Report 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>
                <a:cs typeface="+mn-ea"/>
                <a:sym typeface="+mn-lt"/>
              </a:rPr>
              <a:t>freeppt7.com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5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8F79EB-F6D1-7B43-92AC-F32FA53087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" y="1128879"/>
            <a:ext cx="6063653" cy="438147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9AF2916-9424-EB4E-8160-042A3F1195DB}"/>
              </a:ext>
            </a:extLst>
          </p:cNvPr>
          <p:cNvSpPr txBox="1"/>
          <p:nvPr/>
        </p:nvSpPr>
        <p:spPr>
          <a:xfrm>
            <a:off x="8687504" y="1713418"/>
            <a:ext cx="215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D83598-61B1-8148-B2C6-849D59344E19}"/>
              </a:ext>
            </a:extLst>
          </p:cNvPr>
          <p:cNvSpPr txBox="1"/>
          <p:nvPr/>
        </p:nvSpPr>
        <p:spPr>
          <a:xfrm>
            <a:off x="7784679" y="2386295"/>
            <a:ext cx="2636781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594E27-349B-7F4F-8B42-791116F8A300}"/>
              </a:ext>
            </a:extLst>
          </p:cNvPr>
          <p:cNvSpPr txBox="1"/>
          <p:nvPr/>
        </p:nvSpPr>
        <p:spPr>
          <a:xfrm>
            <a:off x="8687503" y="4209051"/>
            <a:ext cx="200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8115E2-404D-8A4A-BEC4-101D09776153}"/>
              </a:ext>
            </a:extLst>
          </p:cNvPr>
          <p:cNvSpPr txBox="1"/>
          <p:nvPr/>
        </p:nvSpPr>
        <p:spPr>
          <a:xfrm>
            <a:off x="7785678" y="4806957"/>
            <a:ext cx="263578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7568DC-2A18-4B42-8C21-B1B1776502D8}"/>
              </a:ext>
            </a:extLst>
          </p:cNvPr>
          <p:cNvSpPr/>
          <p:nvPr/>
        </p:nvSpPr>
        <p:spPr>
          <a:xfrm>
            <a:off x="7877276" y="1613796"/>
            <a:ext cx="621983" cy="621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54739B2-D5E5-E048-BC67-A88601A05294}"/>
              </a:ext>
            </a:extLst>
          </p:cNvPr>
          <p:cNvSpPr/>
          <p:nvPr/>
        </p:nvSpPr>
        <p:spPr>
          <a:xfrm>
            <a:off x="7877276" y="4070687"/>
            <a:ext cx="621983" cy="621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4" name="图形 3" descr="市场营销">
            <a:extLst>
              <a:ext uri="{FF2B5EF4-FFF2-40B4-BE49-F238E27FC236}">
                <a16:creationId xmlns:a16="http://schemas.microsoft.com/office/drawing/2014/main" id="{C39F0998-520F-F344-AB3F-C34158FB8D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6002" y="4131452"/>
            <a:ext cx="524529" cy="524529"/>
          </a:xfrm>
          <a:prstGeom prst="rect">
            <a:avLst/>
          </a:prstGeom>
        </p:spPr>
      </p:pic>
      <p:pic>
        <p:nvPicPr>
          <p:cNvPr id="13" name="图形 12" descr="思想气泡">
            <a:extLst>
              <a:ext uri="{FF2B5EF4-FFF2-40B4-BE49-F238E27FC236}">
                <a16:creationId xmlns:a16="http://schemas.microsoft.com/office/drawing/2014/main" id="{67D00D0B-7291-4A4D-B160-517A8A9A8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9748" y="1672728"/>
            <a:ext cx="524529" cy="5245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DE08691-0DD5-F642-925C-BAF2F2A2C1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817" y="4393716"/>
            <a:ext cx="3775293" cy="30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íṩ1iḍe">
            <a:extLst>
              <a:ext uri="{FF2B5EF4-FFF2-40B4-BE49-F238E27FC236}">
                <a16:creationId xmlns:a16="http://schemas.microsoft.com/office/drawing/2014/main" id="{F7E31ADC-F940-407D-8327-5AD4316D288F}"/>
              </a:ext>
            </a:extLst>
          </p:cNvPr>
          <p:cNvSpPr/>
          <p:nvPr/>
        </p:nvSpPr>
        <p:spPr>
          <a:xfrm>
            <a:off x="888481" y="1320800"/>
            <a:ext cx="2412000" cy="3974214"/>
          </a:xfrm>
          <a:prstGeom prst="roundRect">
            <a:avLst>
              <a:gd name="adj" fmla="val 4372"/>
            </a:avLst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22" name="îśliḋe">
            <a:extLst>
              <a:ext uri="{FF2B5EF4-FFF2-40B4-BE49-F238E27FC236}">
                <a16:creationId xmlns:a16="http://schemas.microsoft.com/office/drawing/2014/main" id="{0B644911-414E-4663-86AD-2482890CAC9C}"/>
              </a:ext>
            </a:extLst>
          </p:cNvPr>
          <p:cNvSpPr txBox="1"/>
          <p:nvPr/>
        </p:nvSpPr>
        <p:spPr bwMode="auto">
          <a:xfrm>
            <a:off x="1262201" y="2814214"/>
            <a:ext cx="1664560" cy="4529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3" name="íṣlîďé">
            <a:extLst>
              <a:ext uri="{FF2B5EF4-FFF2-40B4-BE49-F238E27FC236}">
                <a16:creationId xmlns:a16="http://schemas.microsoft.com/office/drawing/2014/main" id="{70253A1B-92D1-4686-A481-D7BED36E6E69}"/>
              </a:ext>
            </a:extLst>
          </p:cNvPr>
          <p:cNvSpPr/>
          <p:nvPr/>
        </p:nvSpPr>
        <p:spPr>
          <a:xfrm>
            <a:off x="6389197" y="1320800"/>
            <a:ext cx="2412000" cy="3974214"/>
          </a:xfrm>
          <a:prstGeom prst="roundRect">
            <a:avLst>
              <a:gd name="adj" fmla="val 4372"/>
            </a:avLst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7" name="îšḷîḋe">
            <a:extLst>
              <a:ext uri="{FF2B5EF4-FFF2-40B4-BE49-F238E27FC236}">
                <a16:creationId xmlns:a16="http://schemas.microsoft.com/office/drawing/2014/main" id="{0B644911-414E-4663-86AD-2482890CAC9C}"/>
              </a:ext>
            </a:extLst>
          </p:cNvPr>
          <p:cNvSpPr txBox="1"/>
          <p:nvPr/>
        </p:nvSpPr>
        <p:spPr bwMode="auto">
          <a:xfrm>
            <a:off x="6762918" y="2814214"/>
            <a:ext cx="1664559" cy="4529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three</a:t>
            </a:r>
          </a:p>
        </p:txBody>
      </p:sp>
      <p:sp>
        <p:nvSpPr>
          <p:cNvPr id="7" name="íṣḻïḋè">
            <a:extLst>
              <a:ext uri="{FF2B5EF4-FFF2-40B4-BE49-F238E27FC236}">
                <a16:creationId xmlns:a16="http://schemas.microsoft.com/office/drawing/2014/main" id="{4397BC3B-C34C-4E1F-8CE8-ECAE8C123C4B}"/>
              </a:ext>
            </a:extLst>
          </p:cNvPr>
          <p:cNvSpPr/>
          <p:nvPr/>
        </p:nvSpPr>
        <p:spPr>
          <a:xfrm>
            <a:off x="3638839" y="1320800"/>
            <a:ext cx="2412000" cy="3974214"/>
          </a:xfrm>
          <a:prstGeom prst="roundRect">
            <a:avLst>
              <a:gd name="adj" fmla="val 437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2" name="îṥľîḑè">
            <a:extLst>
              <a:ext uri="{FF2B5EF4-FFF2-40B4-BE49-F238E27FC236}">
                <a16:creationId xmlns:a16="http://schemas.microsoft.com/office/drawing/2014/main" id="{0B644911-414E-4663-86AD-2482890CAC9C}"/>
              </a:ext>
            </a:extLst>
          </p:cNvPr>
          <p:cNvSpPr txBox="1"/>
          <p:nvPr/>
        </p:nvSpPr>
        <p:spPr bwMode="auto">
          <a:xfrm>
            <a:off x="4012560" y="2814214"/>
            <a:ext cx="1664559" cy="4529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two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34FDAC7-0732-C54D-8F13-86417D3F4795}"/>
              </a:ext>
            </a:extLst>
          </p:cNvPr>
          <p:cNvSpPr/>
          <p:nvPr/>
        </p:nvSpPr>
        <p:spPr>
          <a:xfrm>
            <a:off x="1283377" y="3463457"/>
            <a:ext cx="1622208" cy="10284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9CB1459-BAF5-D14D-B24D-019B2F2FB0E2}"/>
              </a:ext>
            </a:extLst>
          </p:cNvPr>
          <p:cNvSpPr/>
          <p:nvPr/>
        </p:nvSpPr>
        <p:spPr>
          <a:xfrm>
            <a:off x="4033735" y="3463457"/>
            <a:ext cx="1824140" cy="1162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2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A6225D8-A18A-0042-93F4-4C7BF04F1D99}"/>
              </a:ext>
            </a:extLst>
          </p:cNvPr>
          <p:cNvSpPr/>
          <p:nvPr/>
        </p:nvSpPr>
        <p:spPr>
          <a:xfrm>
            <a:off x="6784093" y="3463457"/>
            <a:ext cx="1622208" cy="10284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íṣḻïḋè">
            <a:extLst>
              <a:ext uri="{FF2B5EF4-FFF2-40B4-BE49-F238E27FC236}">
                <a16:creationId xmlns:a16="http://schemas.microsoft.com/office/drawing/2014/main" id="{14C22195-2429-334C-867F-0872BA588174}"/>
              </a:ext>
            </a:extLst>
          </p:cNvPr>
          <p:cNvSpPr/>
          <p:nvPr/>
        </p:nvSpPr>
        <p:spPr>
          <a:xfrm>
            <a:off x="9139556" y="1313078"/>
            <a:ext cx="2412000" cy="3974214"/>
          </a:xfrm>
          <a:prstGeom prst="roundRect">
            <a:avLst>
              <a:gd name="adj" fmla="val 437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25" name="îṥľîḑè">
            <a:extLst>
              <a:ext uri="{FF2B5EF4-FFF2-40B4-BE49-F238E27FC236}">
                <a16:creationId xmlns:a16="http://schemas.microsoft.com/office/drawing/2014/main" id="{3C50C39D-4AE8-5546-9241-21431203CFC1}"/>
              </a:ext>
            </a:extLst>
          </p:cNvPr>
          <p:cNvSpPr txBox="1"/>
          <p:nvPr/>
        </p:nvSpPr>
        <p:spPr bwMode="auto">
          <a:xfrm>
            <a:off x="9513277" y="2814214"/>
            <a:ext cx="1664559" cy="4529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Four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F74EBB7-4122-534F-8BE0-256A21256390}"/>
              </a:ext>
            </a:extLst>
          </p:cNvPr>
          <p:cNvSpPr/>
          <p:nvPr/>
        </p:nvSpPr>
        <p:spPr>
          <a:xfrm>
            <a:off x="9534451" y="3463457"/>
            <a:ext cx="1769067" cy="1162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3" name="图形 2" descr="远足">
            <a:extLst>
              <a:ext uri="{FF2B5EF4-FFF2-40B4-BE49-F238E27FC236}">
                <a16:creationId xmlns:a16="http://schemas.microsoft.com/office/drawing/2014/main" id="{AF4EE425-5B51-C54F-843C-62C1DFB5D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1164" y="1703523"/>
            <a:ext cx="914400" cy="914400"/>
          </a:xfrm>
          <a:prstGeom prst="rect">
            <a:avLst/>
          </a:prstGeom>
        </p:spPr>
      </p:pic>
      <p:pic>
        <p:nvPicPr>
          <p:cNvPr id="6" name="图形 5" descr="山">
            <a:extLst>
              <a:ext uri="{FF2B5EF4-FFF2-40B4-BE49-F238E27FC236}">
                <a16:creationId xmlns:a16="http://schemas.microsoft.com/office/drawing/2014/main" id="{C9842B06-9C2C-594A-A3C0-9CF2AF23B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8320" y="1737980"/>
            <a:ext cx="914400" cy="914400"/>
          </a:xfrm>
          <a:prstGeom prst="rect">
            <a:avLst/>
          </a:prstGeom>
        </p:spPr>
      </p:pic>
      <p:pic>
        <p:nvPicPr>
          <p:cNvPr id="9" name="图形 8" descr="帐篷">
            <a:extLst>
              <a:ext uri="{FF2B5EF4-FFF2-40B4-BE49-F238E27FC236}">
                <a16:creationId xmlns:a16="http://schemas.microsoft.com/office/drawing/2014/main" id="{2B402DF6-4350-4744-84E5-5E6474074E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8356" y="1616606"/>
            <a:ext cx="914400" cy="914400"/>
          </a:xfrm>
          <a:prstGeom prst="rect">
            <a:avLst/>
          </a:prstGeom>
        </p:spPr>
      </p:pic>
      <p:pic>
        <p:nvPicPr>
          <p:cNvPr id="11" name="图形 10" descr="垂钓">
            <a:extLst>
              <a:ext uri="{FF2B5EF4-FFF2-40B4-BE49-F238E27FC236}">
                <a16:creationId xmlns:a16="http://schemas.microsoft.com/office/drawing/2014/main" id="{8CF91E3D-CE8F-5A4C-8F61-00F6639FBC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7998" y="1703523"/>
            <a:ext cx="914400" cy="9144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3A4F252-AE8D-2D8C-14F8-C96C34017707}"/>
              </a:ext>
            </a:extLst>
          </p:cNvPr>
          <p:cNvSpPr txBox="1"/>
          <p:nvPr/>
        </p:nvSpPr>
        <p:spPr>
          <a:xfrm>
            <a:off x="107505" y="666999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3" grpId="0" animBg="1"/>
      <p:bldP spid="17" grpId="0"/>
      <p:bldP spid="7" grpId="0" animBg="1"/>
      <p:bldP spid="12" grpId="0"/>
      <p:bldP spid="37" grpId="0"/>
      <p:bldP spid="38" grpId="0"/>
      <p:bldP spid="39" grpId="0"/>
      <p:bldP spid="20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ïślíḍé">
            <a:extLst>
              <a:ext uri="{FF2B5EF4-FFF2-40B4-BE49-F238E27FC236}">
                <a16:creationId xmlns:a16="http://schemas.microsoft.com/office/drawing/2014/main" id="{3B1DDEB0-6EBB-4785-8EC5-24673010662E}"/>
              </a:ext>
            </a:extLst>
          </p:cNvPr>
          <p:cNvSpPr/>
          <p:nvPr/>
        </p:nvSpPr>
        <p:spPr>
          <a:xfrm>
            <a:off x="5657276" y="3024267"/>
            <a:ext cx="736602" cy="7366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iślîḋê">
            <a:extLst>
              <a:ext uri="{FF2B5EF4-FFF2-40B4-BE49-F238E27FC236}">
                <a16:creationId xmlns:a16="http://schemas.microsoft.com/office/drawing/2014/main" id="{273CA803-619E-45D4-84E4-3BD2B6FB2050}"/>
              </a:ext>
            </a:extLst>
          </p:cNvPr>
          <p:cNvSpPr/>
          <p:nvPr/>
        </p:nvSpPr>
        <p:spPr>
          <a:xfrm>
            <a:off x="5657276" y="4643767"/>
            <a:ext cx="736602" cy="7366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íṩľîdé">
            <a:extLst>
              <a:ext uri="{FF2B5EF4-FFF2-40B4-BE49-F238E27FC236}">
                <a16:creationId xmlns:a16="http://schemas.microsoft.com/office/drawing/2014/main" id="{D55C4A7E-5D5A-4A26-96D3-2233922A79A0}"/>
              </a:ext>
            </a:extLst>
          </p:cNvPr>
          <p:cNvSpPr/>
          <p:nvPr/>
        </p:nvSpPr>
        <p:spPr>
          <a:xfrm>
            <a:off x="5657276" y="1453417"/>
            <a:ext cx="736602" cy="7366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405A4B5-5856-41E4-A4F1-2C10951630F2}"/>
              </a:ext>
            </a:extLst>
          </p:cNvPr>
          <p:cNvCxnSpPr/>
          <p:nvPr/>
        </p:nvCxnSpPr>
        <p:spPr>
          <a:xfrm>
            <a:off x="6979593" y="2734612"/>
            <a:ext cx="4220361" cy="0"/>
          </a:xfrm>
          <a:prstGeom prst="line">
            <a:avLst/>
          </a:prstGeom>
          <a:ln w="317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6F3E35F-03B7-45F8-B82F-E7B35A456C9C}"/>
              </a:ext>
            </a:extLst>
          </p:cNvPr>
          <p:cNvCxnSpPr/>
          <p:nvPr/>
        </p:nvCxnSpPr>
        <p:spPr>
          <a:xfrm>
            <a:off x="6980754" y="4351180"/>
            <a:ext cx="4219200" cy="0"/>
          </a:xfrm>
          <a:prstGeom prst="line">
            <a:avLst/>
          </a:prstGeom>
          <a:ln w="317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ṥlíḋé">
            <a:extLst>
              <a:ext uri="{FF2B5EF4-FFF2-40B4-BE49-F238E27FC236}">
                <a16:creationId xmlns:a16="http://schemas.microsoft.com/office/drawing/2014/main" id="{43FD4F0A-7B3A-F945-8EB2-93E1D1E66238}"/>
              </a:ext>
            </a:extLst>
          </p:cNvPr>
          <p:cNvSpPr txBox="1"/>
          <p:nvPr/>
        </p:nvSpPr>
        <p:spPr bwMode="auto">
          <a:xfrm>
            <a:off x="7002791" y="1453417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îş1íḑé">
            <a:extLst>
              <a:ext uri="{FF2B5EF4-FFF2-40B4-BE49-F238E27FC236}">
                <a16:creationId xmlns:a16="http://schemas.microsoft.com/office/drawing/2014/main" id="{000F3033-50E2-ED49-8038-1DF9B4E49165}"/>
              </a:ext>
            </a:extLst>
          </p:cNvPr>
          <p:cNvSpPr/>
          <p:nvPr/>
        </p:nvSpPr>
        <p:spPr bwMode="auto">
          <a:xfrm>
            <a:off x="7002791" y="1843965"/>
            <a:ext cx="2879682" cy="705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55" name="iṥlíḋé">
            <a:extLst>
              <a:ext uri="{FF2B5EF4-FFF2-40B4-BE49-F238E27FC236}">
                <a16:creationId xmlns:a16="http://schemas.microsoft.com/office/drawing/2014/main" id="{76B4C101-0A32-4840-9DD0-3F6D74EEFCC4}"/>
              </a:ext>
            </a:extLst>
          </p:cNvPr>
          <p:cNvSpPr txBox="1"/>
          <p:nvPr/>
        </p:nvSpPr>
        <p:spPr bwMode="auto">
          <a:xfrm>
            <a:off x="7002791" y="3046479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6" name="îş1íḑé">
            <a:extLst>
              <a:ext uri="{FF2B5EF4-FFF2-40B4-BE49-F238E27FC236}">
                <a16:creationId xmlns:a16="http://schemas.microsoft.com/office/drawing/2014/main" id="{7A87FBCE-D283-6449-9909-0ED889C692E8}"/>
              </a:ext>
            </a:extLst>
          </p:cNvPr>
          <p:cNvSpPr/>
          <p:nvPr/>
        </p:nvSpPr>
        <p:spPr bwMode="auto">
          <a:xfrm>
            <a:off x="7002791" y="3437027"/>
            <a:ext cx="2879682" cy="705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57" name="iṥlíḋé">
            <a:extLst>
              <a:ext uri="{FF2B5EF4-FFF2-40B4-BE49-F238E27FC236}">
                <a16:creationId xmlns:a16="http://schemas.microsoft.com/office/drawing/2014/main" id="{92E1E506-01B2-E947-A23D-DA4BA859BDA1}"/>
              </a:ext>
            </a:extLst>
          </p:cNvPr>
          <p:cNvSpPr txBox="1"/>
          <p:nvPr/>
        </p:nvSpPr>
        <p:spPr bwMode="auto">
          <a:xfrm>
            <a:off x="7002791" y="4639541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8" name="îş1íḑé">
            <a:extLst>
              <a:ext uri="{FF2B5EF4-FFF2-40B4-BE49-F238E27FC236}">
                <a16:creationId xmlns:a16="http://schemas.microsoft.com/office/drawing/2014/main" id="{777BCEA8-A58E-CD40-8E10-3C084E8376ED}"/>
              </a:ext>
            </a:extLst>
          </p:cNvPr>
          <p:cNvSpPr/>
          <p:nvPr/>
        </p:nvSpPr>
        <p:spPr bwMode="auto">
          <a:xfrm>
            <a:off x="7002791" y="5030089"/>
            <a:ext cx="2879682" cy="705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0E2EB82-0BB2-D748-9C6E-B7D246C74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23" y="1039939"/>
            <a:ext cx="3721100" cy="4813300"/>
          </a:xfrm>
          <a:prstGeom prst="rect">
            <a:avLst/>
          </a:prstGeom>
        </p:spPr>
      </p:pic>
      <p:pic>
        <p:nvPicPr>
          <p:cNvPr id="5" name="图形 4" descr="枞树">
            <a:extLst>
              <a:ext uri="{FF2B5EF4-FFF2-40B4-BE49-F238E27FC236}">
                <a16:creationId xmlns:a16="http://schemas.microsoft.com/office/drawing/2014/main" id="{70B2CBF3-534B-834D-8BE5-436A19CC8F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9385" y="3131296"/>
            <a:ext cx="522543" cy="522543"/>
          </a:xfrm>
          <a:prstGeom prst="rect">
            <a:avLst/>
          </a:prstGeom>
        </p:spPr>
      </p:pic>
      <p:pic>
        <p:nvPicPr>
          <p:cNvPr id="7" name="图形 6" descr="山">
            <a:extLst>
              <a:ext uri="{FF2B5EF4-FFF2-40B4-BE49-F238E27FC236}">
                <a16:creationId xmlns:a16="http://schemas.microsoft.com/office/drawing/2014/main" id="{D4CCBC0C-3163-D942-AB3C-A8BBD72565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1415" y="1538138"/>
            <a:ext cx="522543" cy="522543"/>
          </a:xfrm>
          <a:prstGeom prst="rect">
            <a:avLst/>
          </a:prstGeom>
        </p:spPr>
      </p:pic>
      <p:pic>
        <p:nvPicPr>
          <p:cNvPr id="9" name="图形 8" descr="足迹">
            <a:extLst>
              <a:ext uri="{FF2B5EF4-FFF2-40B4-BE49-F238E27FC236}">
                <a16:creationId xmlns:a16="http://schemas.microsoft.com/office/drawing/2014/main" id="{216C8719-5FEB-EC49-8EE4-76856A1447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7786" y="4764924"/>
            <a:ext cx="522543" cy="5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050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4" grpId="0" animBg="1"/>
      <p:bldP spid="34" grpId="0"/>
      <p:bldP spid="41" grpId="0"/>
      <p:bldP spid="55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8">
            <a:extLst>
              <a:ext uri="{FF2B5EF4-FFF2-40B4-BE49-F238E27FC236}">
                <a16:creationId xmlns:a16="http://schemas.microsoft.com/office/drawing/2014/main" id="{47F63F3D-FE03-1342-A3CA-B55AD15EB940}"/>
              </a:ext>
            </a:extLst>
          </p:cNvPr>
          <p:cNvSpPr txBox="1"/>
          <p:nvPr/>
        </p:nvSpPr>
        <p:spPr>
          <a:xfrm>
            <a:off x="1255745" y="3933836"/>
            <a:ext cx="25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654F83-F4DC-3D44-B7B3-7AE335ADFC0B}"/>
              </a:ext>
            </a:extLst>
          </p:cNvPr>
          <p:cNvSpPr txBox="1"/>
          <p:nvPr/>
        </p:nvSpPr>
        <p:spPr>
          <a:xfrm>
            <a:off x="1255746" y="4564410"/>
            <a:ext cx="4296426" cy="894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1200" dirty="0"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ea typeface="+mn-ea"/>
                <a:cs typeface="+mn-ea"/>
                <a:sym typeface="+mn-lt"/>
              </a:rPr>
              <a:t>。</a:t>
            </a:r>
            <a:r>
              <a:rPr lang="en-US" altLang="zh-CN" sz="12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l"/>
            <a:r>
              <a:rPr lang="en-US" altLang="zh-CN" sz="1200" dirty="0"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4" name="Rounded Rectangle 122">
            <a:extLst>
              <a:ext uri="{FF2B5EF4-FFF2-40B4-BE49-F238E27FC236}">
                <a16:creationId xmlns:a16="http://schemas.microsoft.com/office/drawing/2014/main" id="{CD03E962-BA8A-A04E-B858-AF4A0C70DD0D}"/>
              </a:ext>
            </a:extLst>
          </p:cNvPr>
          <p:cNvSpPr/>
          <p:nvPr/>
        </p:nvSpPr>
        <p:spPr>
          <a:xfrm>
            <a:off x="1064432" y="1140326"/>
            <a:ext cx="10063135" cy="2056263"/>
          </a:xfrm>
          <a:prstGeom prst="roundRect">
            <a:avLst>
              <a:gd name="adj" fmla="val 57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>
              <a:cs typeface="+mn-ea"/>
              <a:sym typeface="+mn-lt"/>
            </a:endParaRPr>
          </a:p>
        </p:txBody>
      </p:sp>
      <p:sp>
        <p:nvSpPr>
          <p:cNvPr id="32" name="TextBox 128">
            <a:extLst>
              <a:ext uri="{FF2B5EF4-FFF2-40B4-BE49-F238E27FC236}">
                <a16:creationId xmlns:a16="http://schemas.microsoft.com/office/drawing/2014/main" id="{7D8FA79B-9BED-E443-AADC-68D24C71C263}"/>
              </a:ext>
            </a:extLst>
          </p:cNvPr>
          <p:cNvSpPr txBox="1"/>
          <p:nvPr/>
        </p:nvSpPr>
        <p:spPr>
          <a:xfrm>
            <a:off x="6991660" y="3933836"/>
            <a:ext cx="25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109B082-3BBB-AF4A-B45F-80718B6ABBDD}"/>
              </a:ext>
            </a:extLst>
          </p:cNvPr>
          <p:cNvSpPr txBox="1"/>
          <p:nvPr/>
        </p:nvSpPr>
        <p:spPr>
          <a:xfrm>
            <a:off x="6991661" y="4564410"/>
            <a:ext cx="4296426" cy="894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1200" dirty="0"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ea typeface="+mn-ea"/>
                <a:cs typeface="+mn-ea"/>
                <a:sym typeface="+mn-lt"/>
              </a:rPr>
              <a:t>。</a:t>
            </a:r>
            <a:r>
              <a:rPr lang="en-US" altLang="zh-CN" sz="12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l"/>
            <a:r>
              <a:rPr lang="en-US" altLang="zh-CN" sz="1200" dirty="0">
                <a:ea typeface="+mn-ea"/>
                <a:cs typeface="+mn-ea"/>
                <a:sym typeface="+mn-lt"/>
              </a:rPr>
              <a:t>……</a:t>
            </a:r>
          </a:p>
        </p:txBody>
      </p:sp>
      <p:pic>
        <p:nvPicPr>
          <p:cNvPr id="7" name="图形 6" descr="小组成功">
            <a:extLst>
              <a:ext uri="{FF2B5EF4-FFF2-40B4-BE49-F238E27FC236}">
                <a16:creationId xmlns:a16="http://schemas.microsoft.com/office/drawing/2014/main" id="{1164A0C1-7DEB-DE4C-BCB8-0098D748E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2315" y="1215091"/>
            <a:ext cx="1906729" cy="1906729"/>
          </a:xfrm>
          <a:prstGeom prst="rect">
            <a:avLst/>
          </a:prstGeom>
        </p:spPr>
      </p:pic>
      <p:pic>
        <p:nvPicPr>
          <p:cNvPr id="11" name="图形 10" descr="跑步">
            <a:extLst>
              <a:ext uri="{FF2B5EF4-FFF2-40B4-BE49-F238E27FC236}">
                <a16:creationId xmlns:a16="http://schemas.microsoft.com/office/drawing/2014/main" id="{897836B9-6FCD-9A41-AFAE-837221325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5673" y="1870252"/>
            <a:ext cx="630752" cy="630752"/>
          </a:xfrm>
          <a:prstGeom prst="rect">
            <a:avLst/>
          </a:prstGeom>
        </p:spPr>
      </p:pic>
      <p:pic>
        <p:nvPicPr>
          <p:cNvPr id="13" name="图形 12" descr="游泳">
            <a:extLst>
              <a:ext uri="{FF2B5EF4-FFF2-40B4-BE49-F238E27FC236}">
                <a16:creationId xmlns:a16="http://schemas.microsoft.com/office/drawing/2014/main" id="{6D2F1DA4-02B1-5046-AA38-6E9C86B626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8880" y="1857874"/>
            <a:ext cx="639664" cy="639664"/>
          </a:xfrm>
          <a:prstGeom prst="rect">
            <a:avLst/>
          </a:prstGeom>
        </p:spPr>
      </p:pic>
      <p:pic>
        <p:nvPicPr>
          <p:cNvPr id="15" name="图形 14" descr="舞蹈">
            <a:extLst>
              <a:ext uri="{FF2B5EF4-FFF2-40B4-BE49-F238E27FC236}">
                <a16:creationId xmlns:a16="http://schemas.microsoft.com/office/drawing/2014/main" id="{145387EB-E404-F546-8CF5-5FBC7CFAF4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23950" y="1936834"/>
            <a:ext cx="542377" cy="542377"/>
          </a:xfrm>
          <a:prstGeom prst="rect">
            <a:avLst/>
          </a:prstGeom>
        </p:spPr>
      </p:pic>
      <p:pic>
        <p:nvPicPr>
          <p:cNvPr id="17" name="图形 16" descr="攀登">
            <a:extLst>
              <a:ext uri="{FF2B5EF4-FFF2-40B4-BE49-F238E27FC236}">
                <a16:creationId xmlns:a16="http://schemas.microsoft.com/office/drawing/2014/main" id="{E6412469-D104-F042-8EAC-FD93E08120E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86706" y="1955161"/>
            <a:ext cx="542377" cy="5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A86E75-1F7E-A241-A769-CB67AD06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58F57FA-7A33-6144-97F0-22A67E6D1EDB}"/>
              </a:ext>
            </a:extLst>
          </p:cNvPr>
          <p:cNvSpPr/>
          <p:nvPr/>
        </p:nvSpPr>
        <p:spPr>
          <a:xfrm>
            <a:off x="1320800" y="1209040"/>
            <a:ext cx="10129520" cy="441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68300" dist="38100" dir="5400000" algn="t" rotWithShape="0">
              <a:schemeClr val="accent3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CD855-3320-3040-9C45-394A7D0E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8D29C4-01B0-9E4F-9B2A-B416A35F47B3}"/>
              </a:ext>
            </a:extLst>
          </p:cNvPr>
          <p:cNvSpPr txBox="1"/>
          <p:nvPr/>
        </p:nvSpPr>
        <p:spPr>
          <a:xfrm>
            <a:off x="8132507" y="4339413"/>
            <a:ext cx="273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TEAM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BUILDING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A87ED-60F9-924F-8A24-3C6570B21CDF}"/>
              </a:ext>
            </a:extLst>
          </p:cNvPr>
          <p:cNvSpPr txBox="1"/>
          <p:nvPr/>
        </p:nvSpPr>
        <p:spPr>
          <a:xfrm>
            <a:off x="8152546" y="4740876"/>
            <a:ext cx="2287270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Organizational Flexibility and Product are replaced by Team building and Enterprise Collaboration. </a:t>
            </a:r>
            <a:endParaRPr lang="zh-CN" altLang="en-US" sz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D396A7-DCF9-BA45-BF1A-5C5E533B55E1}"/>
              </a:ext>
            </a:extLst>
          </p:cNvPr>
          <p:cNvSpPr/>
          <p:nvPr/>
        </p:nvSpPr>
        <p:spPr>
          <a:xfrm>
            <a:off x="8086163" y="4339413"/>
            <a:ext cx="66383" cy="804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F1E4E7-D21D-C94D-A205-46BE11F69261}"/>
              </a:ext>
            </a:extLst>
          </p:cNvPr>
          <p:cNvSpPr txBox="1"/>
          <p:nvPr/>
        </p:nvSpPr>
        <p:spPr>
          <a:xfrm>
            <a:off x="5197130" y="2737416"/>
            <a:ext cx="5674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cs typeface="+mn-ea"/>
                <a:sym typeface="+mn-lt"/>
              </a:rPr>
              <a:t>Process Arrangement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9AB6AB-E59E-524D-BCB5-6BC32CDF058E}"/>
              </a:ext>
            </a:extLst>
          </p:cNvPr>
          <p:cNvSpPr txBox="1"/>
          <p:nvPr/>
        </p:nvSpPr>
        <p:spPr>
          <a:xfrm>
            <a:off x="4208875" y="2786627"/>
            <a:ext cx="932385" cy="70788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/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bg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5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9" grpId="0" animBg="1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ṧļidê">
            <a:extLst>
              <a:ext uri="{FF2B5EF4-FFF2-40B4-BE49-F238E27FC236}">
                <a16:creationId xmlns:a16="http://schemas.microsoft.com/office/drawing/2014/main" id="{ABF48FB5-690C-41D0-A647-2BCE70888733}"/>
              </a:ext>
            </a:extLst>
          </p:cNvPr>
          <p:cNvSpPr/>
          <p:nvPr/>
        </p:nvSpPr>
        <p:spPr>
          <a:xfrm>
            <a:off x="1140224" y="1391794"/>
            <a:ext cx="682538" cy="682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iṥlíḋé">
            <a:extLst>
              <a:ext uri="{FF2B5EF4-FFF2-40B4-BE49-F238E27FC236}">
                <a16:creationId xmlns:a16="http://schemas.microsoft.com/office/drawing/2014/main" id="{D59F3E1F-EA6C-4A95-A791-5E48A0D64330}"/>
              </a:ext>
            </a:extLst>
          </p:cNvPr>
          <p:cNvSpPr txBox="1"/>
          <p:nvPr/>
        </p:nvSpPr>
        <p:spPr bwMode="auto">
          <a:xfrm>
            <a:off x="2070664" y="1242074"/>
            <a:ext cx="302585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8" name="iṡľídè">
            <a:extLst>
              <a:ext uri="{FF2B5EF4-FFF2-40B4-BE49-F238E27FC236}">
                <a16:creationId xmlns:a16="http://schemas.microsoft.com/office/drawing/2014/main" id="{AB70BFDC-B7A2-4D13-9687-72069A144EE8}"/>
              </a:ext>
            </a:extLst>
          </p:cNvPr>
          <p:cNvSpPr/>
          <p:nvPr/>
        </p:nvSpPr>
        <p:spPr>
          <a:xfrm>
            <a:off x="1140224" y="2846706"/>
            <a:ext cx="682538" cy="682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îṩ1íḋe">
            <a:extLst>
              <a:ext uri="{FF2B5EF4-FFF2-40B4-BE49-F238E27FC236}">
                <a16:creationId xmlns:a16="http://schemas.microsoft.com/office/drawing/2014/main" id="{E143785F-66F0-4203-B147-918CBA9A88C2}"/>
              </a:ext>
            </a:extLst>
          </p:cNvPr>
          <p:cNvSpPr/>
          <p:nvPr/>
        </p:nvSpPr>
        <p:spPr>
          <a:xfrm>
            <a:off x="1140224" y="4354782"/>
            <a:ext cx="682538" cy="682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îş1íḑé">
            <a:extLst>
              <a:ext uri="{FF2B5EF4-FFF2-40B4-BE49-F238E27FC236}">
                <a16:creationId xmlns:a16="http://schemas.microsoft.com/office/drawing/2014/main" id="{77EE1AEC-DAB8-DC48-BF36-041759737312}"/>
              </a:ext>
            </a:extLst>
          </p:cNvPr>
          <p:cNvSpPr/>
          <p:nvPr/>
        </p:nvSpPr>
        <p:spPr bwMode="auto">
          <a:xfrm>
            <a:off x="2071538" y="1632622"/>
            <a:ext cx="2879682" cy="6177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28" name="iṥlíḋé">
            <a:extLst>
              <a:ext uri="{FF2B5EF4-FFF2-40B4-BE49-F238E27FC236}">
                <a16:creationId xmlns:a16="http://schemas.microsoft.com/office/drawing/2014/main" id="{E709EF86-F768-C944-BE3A-1118A9129C93}"/>
              </a:ext>
            </a:extLst>
          </p:cNvPr>
          <p:cNvSpPr txBox="1"/>
          <p:nvPr/>
        </p:nvSpPr>
        <p:spPr bwMode="auto">
          <a:xfrm>
            <a:off x="2070664" y="2845635"/>
            <a:ext cx="302585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îş1íḑé">
            <a:extLst>
              <a:ext uri="{FF2B5EF4-FFF2-40B4-BE49-F238E27FC236}">
                <a16:creationId xmlns:a16="http://schemas.microsoft.com/office/drawing/2014/main" id="{BDD4566E-FF13-904C-AA74-872254DCD130}"/>
              </a:ext>
            </a:extLst>
          </p:cNvPr>
          <p:cNvSpPr/>
          <p:nvPr/>
        </p:nvSpPr>
        <p:spPr bwMode="auto">
          <a:xfrm>
            <a:off x="2071538" y="3236183"/>
            <a:ext cx="2879682" cy="6177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30" name="iṥlíḋé">
            <a:extLst>
              <a:ext uri="{FF2B5EF4-FFF2-40B4-BE49-F238E27FC236}">
                <a16:creationId xmlns:a16="http://schemas.microsoft.com/office/drawing/2014/main" id="{A3F3D1FB-ED66-2146-B238-C23CC3D9B0B3}"/>
              </a:ext>
            </a:extLst>
          </p:cNvPr>
          <p:cNvSpPr txBox="1"/>
          <p:nvPr/>
        </p:nvSpPr>
        <p:spPr bwMode="auto">
          <a:xfrm>
            <a:off x="2070664" y="4343192"/>
            <a:ext cx="302585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1" name="îş1íḑé">
            <a:extLst>
              <a:ext uri="{FF2B5EF4-FFF2-40B4-BE49-F238E27FC236}">
                <a16:creationId xmlns:a16="http://schemas.microsoft.com/office/drawing/2014/main" id="{A297C5AF-B088-E646-8AFD-981E8968F848}"/>
              </a:ext>
            </a:extLst>
          </p:cNvPr>
          <p:cNvSpPr/>
          <p:nvPr/>
        </p:nvSpPr>
        <p:spPr bwMode="auto">
          <a:xfrm>
            <a:off x="2071538" y="4733740"/>
            <a:ext cx="2879682" cy="6177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510A998-A0A6-DB4E-BEE7-2DA0286A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220" y="698500"/>
            <a:ext cx="7226300" cy="5461000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4463382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38" grpId="0" animBg="1"/>
      <p:bldP spid="42" grpId="0" animBg="1"/>
      <p:bldP spid="22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>
            <a:extLst>
              <a:ext uri="{FF2B5EF4-FFF2-40B4-BE49-F238E27FC236}">
                <a16:creationId xmlns:a16="http://schemas.microsoft.com/office/drawing/2014/main" id="{6CD2E7D4-F976-AB48-BED0-456309B76C82}"/>
              </a:ext>
            </a:extLst>
          </p:cNvPr>
          <p:cNvSpPr/>
          <p:nvPr/>
        </p:nvSpPr>
        <p:spPr>
          <a:xfrm>
            <a:off x="346734" y="2457962"/>
            <a:ext cx="3976576" cy="2885052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239FFCF-FB41-464A-A94F-8B9273DECA48}"/>
              </a:ext>
            </a:extLst>
          </p:cNvPr>
          <p:cNvSpPr/>
          <p:nvPr/>
        </p:nvSpPr>
        <p:spPr>
          <a:xfrm>
            <a:off x="2147179" y="1690882"/>
            <a:ext cx="917649" cy="9176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FE820B0-FA38-4044-95DF-57F013FEB525}"/>
              </a:ext>
            </a:extLst>
          </p:cNvPr>
          <p:cNvSpPr/>
          <p:nvPr/>
        </p:nvSpPr>
        <p:spPr>
          <a:xfrm>
            <a:off x="2396584" y="1945824"/>
            <a:ext cx="418837" cy="407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869"/>
                </a:moveTo>
                <a:cubicBezTo>
                  <a:pt x="21600" y="2531"/>
                  <a:pt x="21431" y="2362"/>
                  <a:pt x="21263" y="2362"/>
                </a:cubicBezTo>
                <a:cubicBezTo>
                  <a:pt x="18056" y="2362"/>
                  <a:pt x="18056" y="2362"/>
                  <a:pt x="18056" y="2362"/>
                </a:cubicBezTo>
                <a:cubicBezTo>
                  <a:pt x="18056" y="337"/>
                  <a:pt x="18056" y="337"/>
                  <a:pt x="18056" y="337"/>
                </a:cubicBezTo>
                <a:cubicBezTo>
                  <a:pt x="18056" y="169"/>
                  <a:pt x="17888" y="0"/>
                  <a:pt x="17719" y="0"/>
                </a:cubicBezTo>
                <a:cubicBezTo>
                  <a:pt x="3881" y="0"/>
                  <a:pt x="3881" y="0"/>
                  <a:pt x="3881" y="0"/>
                </a:cubicBezTo>
                <a:cubicBezTo>
                  <a:pt x="3712" y="0"/>
                  <a:pt x="3544" y="169"/>
                  <a:pt x="3544" y="337"/>
                </a:cubicBezTo>
                <a:cubicBezTo>
                  <a:pt x="3544" y="2362"/>
                  <a:pt x="3544" y="2362"/>
                  <a:pt x="3544" y="2362"/>
                </a:cubicBezTo>
                <a:cubicBezTo>
                  <a:pt x="337" y="2362"/>
                  <a:pt x="337" y="2362"/>
                  <a:pt x="337" y="2362"/>
                </a:cubicBezTo>
                <a:cubicBezTo>
                  <a:pt x="169" y="2362"/>
                  <a:pt x="0" y="2531"/>
                  <a:pt x="0" y="2869"/>
                </a:cubicBezTo>
                <a:cubicBezTo>
                  <a:pt x="169" y="6075"/>
                  <a:pt x="1856" y="9112"/>
                  <a:pt x="4556" y="10969"/>
                </a:cubicBezTo>
                <a:cubicBezTo>
                  <a:pt x="4556" y="10969"/>
                  <a:pt x="4556" y="10969"/>
                  <a:pt x="4556" y="10969"/>
                </a:cubicBezTo>
                <a:cubicBezTo>
                  <a:pt x="5569" y="12656"/>
                  <a:pt x="7087" y="13838"/>
                  <a:pt x="8944" y="14175"/>
                </a:cubicBezTo>
                <a:cubicBezTo>
                  <a:pt x="9112" y="14344"/>
                  <a:pt x="9112" y="14344"/>
                  <a:pt x="9112" y="14344"/>
                </a:cubicBezTo>
                <a:cubicBezTo>
                  <a:pt x="9112" y="18225"/>
                  <a:pt x="9112" y="18225"/>
                  <a:pt x="9112" y="18225"/>
                </a:cubicBezTo>
                <a:cubicBezTo>
                  <a:pt x="6412" y="18225"/>
                  <a:pt x="6412" y="18225"/>
                  <a:pt x="6412" y="18225"/>
                </a:cubicBezTo>
                <a:cubicBezTo>
                  <a:pt x="5906" y="18225"/>
                  <a:pt x="5400" y="18731"/>
                  <a:pt x="5400" y="19238"/>
                </a:cubicBezTo>
                <a:cubicBezTo>
                  <a:pt x="5400" y="20756"/>
                  <a:pt x="5400" y="20756"/>
                  <a:pt x="5400" y="20756"/>
                </a:cubicBezTo>
                <a:cubicBezTo>
                  <a:pt x="4556" y="20756"/>
                  <a:pt x="4556" y="20756"/>
                  <a:pt x="4556" y="20756"/>
                </a:cubicBezTo>
                <a:cubicBezTo>
                  <a:pt x="4387" y="20756"/>
                  <a:pt x="4219" y="20925"/>
                  <a:pt x="4219" y="21094"/>
                </a:cubicBezTo>
                <a:cubicBezTo>
                  <a:pt x="4219" y="21431"/>
                  <a:pt x="4387" y="21600"/>
                  <a:pt x="4556" y="21600"/>
                </a:cubicBezTo>
                <a:cubicBezTo>
                  <a:pt x="17044" y="21600"/>
                  <a:pt x="17044" y="21600"/>
                  <a:pt x="17044" y="21600"/>
                </a:cubicBezTo>
                <a:cubicBezTo>
                  <a:pt x="17213" y="21600"/>
                  <a:pt x="17381" y="21431"/>
                  <a:pt x="17381" y="21094"/>
                </a:cubicBezTo>
                <a:cubicBezTo>
                  <a:pt x="17381" y="20925"/>
                  <a:pt x="17213" y="20756"/>
                  <a:pt x="17044" y="20756"/>
                </a:cubicBezTo>
                <a:cubicBezTo>
                  <a:pt x="16200" y="20756"/>
                  <a:pt x="16200" y="20756"/>
                  <a:pt x="16200" y="20756"/>
                </a:cubicBezTo>
                <a:cubicBezTo>
                  <a:pt x="16200" y="19238"/>
                  <a:pt x="16200" y="19238"/>
                  <a:pt x="16200" y="19238"/>
                </a:cubicBezTo>
                <a:cubicBezTo>
                  <a:pt x="16200" y="18731"/>
                  <a:pt x="15694" y="18225"/>
                  <a:pt x="15188" y="18225"/>
                </a:cubicBezTo>
                <a:cubicBezTo>
                  <a:pt x="12488" y="18225"/>
                  <a:pt x="12488" y="18225"/>
                  <a:pt x="12488" y="18225"/>
                </a:cubicBezTo>
                <a:cubicBezTo>
                  <a:pt x="12488" y="14344"/>
                  <a:pt x="12488" y="14344"/>
                  <a:pt x="12488" y="14344"/>
                </a:cubicBezTo>
                <a:cubicBezTo>
                  <a:pt x="12656" y="14175"/>
                  <a:pt x="12656" y="14175"/>
                  <a:pt x="12656" y="14175"/>
                </a:cubicBezTo>
                <a:cubicBezTo>
                  <a:pt x="14513" y="13838"/>
                  <a:pt x="16031" y="12656"/>
                  <a:pt x="17044" y="10969"/>
                </a:cubicBezTo>
                <a:cubicBezTo>
                  <a:pt x="17044" y="10969"/>
                  <a:pt x="17044" y="10969"/>
                  <a:pt x="17044" y="10969"/>
                </a:cubicBezTo>
                <a:cubicBezTo>
                  <a:pt x="19744" y="9112"/>
                  <a:pt x="21431" y="6075"/>
                  <a:pt x="21600" y="2869"/>
                </a:cubicBezTo>
                <a:close/>
                <a:moveTo>
                  <a:pt x="3206" y="8775"/>
                </a:moveTo>
                <a:cubicBezTo>
                  <a:pt x="2531" y="7931"/>
                  <a:pt x="2025" y="7087"/>
                  <a:pt x="1519" y="6075"/>
                </a:cubicBezTo>
                <a:cubicBezTo>
                  <a:pt x="1181" y="5231"/>
                  <a:pt x="1012" y="4387"/>
                  <a:pt x="844" y="3544"/>
                </a:cubicBezTo>
                <a:cubicBezTo>
                  <a:pt x="844" y="3206"/>
                  <a:pt x="844" y="3206"/>
                  <a:pt x="844" y="3206"/>
                </a:cubicBezTo>
                <a:cubicBezTo>
                  <a:pt x="3544" y="3206"/>
                  <a:pt x="3544" y="3206"/>
                  <a:pt x="3544" y="3206"/>
                </a:cubicBezTo>
                <a:cubicBezTo>
                  <a:pt x="3544" y="7256"/>
                  <a:pt x="3544" y="7256"/>
                  <a:pt x="3544" y="7256"/>
                </a:cubicBezTo>
                <a:cubicBezTo>
                  <a:pt x="3544" y="7594"/>
                  <a:pt x="3544" y="8100"/>
                  <a:pt x="3712" y="8606"/>
                </a:cubicBezTo>
                <a:cubicBezTo>
                  <a:pt x="3881" y="9450"/>
                  <a:pt x="3881" y="9450"/>
                  <a:pt x="3881" y="9450"/>
                </a:cubicBezTo>
                <a:lnTo>
                  <a:pt x="3206" y="8775"/>
                </a:lnTo>
                <a:close/>
                <a:moveTo>
                  <a:pt x="15356" y="19069"/>
                </a:moveTo>
                <a:cubicBezTo>
                  <a:pt x="15356" y="20756"/>
                  <a:pt x="15356" y="20756"/>
                  <a:pt x="15356" y="20756"/>
                </a:cubicBezTo>
                <a:cubicBezTo>
                  <a:pt x="6244" y="20756"/>
                  <a:pt x="6244" y="20756"/>
                  <a:pt x="6244" y="20756"/>
                </a:cubicBezTo>
                <a:cubicBezTo>
                  <a:pt x="6244" y="19069"/>
                  <a:pt x="6244" y="19069"/>
                  <a:pt x="6244" y="19069"/>
                </a:cubicBezTo>
                <a:lnTo>
                  <a:pt x="15356" y="19069"/>
                </a:lnTo>
                <a:close/>
                <a:moveTo>
                  <a:pt x="9956" y="18225"/>
                </a:moveTo>
                <a:cubicBezTo>
                  <a:pt x="9956" y="14344"/>
                  <a:pt x="9956" y="14344"/>
                  <a:pt x="9956" y="14344"/>
                </a:cubicBezTo>
                <a:cubicBezTo>
                  <a:pt x="10125" y="14513"/>
                  <a:pt x="10125" y="14513"/>
                  <a:pt x="10125" y="14513"/>
                </a:cubicBezTo>
                <a:cubicBezTo>
                  <a:pt x="10631" y="14513"/>
                  <a:pt x="10969" y="14513"/>
                  <a:pt x="11475" y="14513"/>
                </a:cubicBezTo>
                <a:cubicBezTo>
                  <a:pt x="11644" y="14344"/>
                  <a:pt x="11644" y="14344"/>
                  <a:pt x="11644" y="14344"/>
                </a:cubicBezTo>
                <a:cubicBezTo>
                  <a:pt x="11644" y="18225"/>
                  <a:pt x="11644" y="18225"/>
                  <a:pt x="11644" y="18225"/>
                </a:cubicBezTo>
                <a:lnTo>
                  <a:pt x="9956" y="18225"/>
                </a:lnTo>
                <a:close/>
                <a:moveTo>
                  <a:pt x="17381" y="7256"/>
                </a:moveTo>
                <a:cubicBezTo>
                  <a:pt x="17381" y="8100"/>
                  <a:pt x="17213" y="8944"/>
                  <a:pt x="16875" y="9787"/>
                </a:cubicBezTo>
                <a:cubicBezTo>
                  <a:pt x="16538" y="10462"/>
                  <a:pt x="16031" y="11138"/>
                  <a:pt x="15356" y="11813"/>
                </a:cubicBezTo>
                <a:cubicBezTo>
                  <a:pt x="14850" y="12319"/>
                  <a:pt x="14175" y="12825"/>
                  <a:pt x="13331" y="13163"/>
                </a:cubicBezTo>
                <a:cubicBezTo>
                  <a:pt x="12488" y="13500"/>
                  <a:pt x="11644" y="13669"/>
                  <a:pt x="10800" y="13669"/>
                </a:cubicBezTo>
                <a:cubicBezTo>
                  <a:pt x="9956" y="13669"/>
                  <a:pt x="9112" y="13500"/>
                  <a:pt x="8269" y="13163"/>
                </a:cubicBezTo>
                <a:cubicBezTo>
                  <a:pt x="7425" y="12825"/>
                  <a:pt x="6750" y="12319"/>
                  <a:pt x="6244" y="11813"/>
                </a:cubicBezTo>
                <a:cubicBezTo>
                  <a:pt x="5569" y="11138"/>
                  <a:pt x="5062" y="10462"/>
                  <a:pt x="4725" y="9787"/>
                </a:cubicBezTo>
                <a:cubicBezTo>
                  <a:pt x="4387" y="8944"/>
                  <a:pt x="4219" y="8100"/>
                  <a:pt x="4219" y="7256"/>
                </a:cubicBezTo>
                <a:cubicBezTo>
                  <a:pt x="4219" y="675"/>
                  <a:pt x="4219" y="675"/>
                  <a:pt x="4219" y="675"/>
                </a:cubicBezTo>
                <a:cubicBezTo>
                  <a:pt x="17381" y="675"/>
                  <a:pt x="17381" y="675"/>
                  <a:pt x="17381" y="675"/>
                </a:cubicBezTo>
                <a:lnTo>
                  <a:pt x="17381" y="7256"/>
                </a:lnTo>
                <a:close/>
                <a:moveTo>
                  <a:pt x="17719" y="9450"/>
                </a:moveTo>
                <a:cubicBezTo>
                  <a:pt x="17888" y="8606"/>
                  <a:pt x="17888" y="8606"/>
                  <a:pt x="17888" y="8606"/>
                </a:cubicBezTo>
                <a:cubicBezTo>
                  <a:pt x="18056" y="8100"/>
                  <a:pt x="18056" y="7594"/>
                  <a:pt x="18056" y="7256"/>
                </a:cubicBezTo>
                <a:cubicBezTo>
                  <a:pt x="18056" y="3206"/>
                  <a:pt x="18056" y="3206"/>
                  <a:pt x="18056" y="3206"/>
                </a:cubicBezTo>
                <a:cubicBezTo>
                  <a:pt x="20756" y="3206"/>
                  <a:pt x="20756" y="3206"/>
                  <a:pt x="20756" y="3206"/>
                </a:cubicBezTo>
                <a:cubicBezTo>
                  <a:pt x="20756" y="3544"/>
                  <a:pt x="20756" y="3544"/>
                  <a:pt x="20756" y="3544"/>
                </a:cubicBezTo>
                <a:cubicBezTo>
                  <a:pt x="20588" y="4387"/>
                  <a:pt x="20419" y="5231"/>
                  <a:pt x="20081" y="6075"/>
                </a:cubicBezTo>
                <a:cubicBezTo>
                  <a:pt x="19575" y="7087"/>
                  <a:pt x="19069" y="7931"/>
                  <a:pt x="18394" y="8775"/>
                </a:cubicBezTo>
                <a:lnTo>
                  <a:pt x="17719" y="945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5AADE7-CB9E-E34A-AF60-18F6DAEEFE98}"/>
              </a:ext>
            </a:extLst>
          </p:cNvPr>
          <p:cNvSpPr txBox="1"/>
          <p:nvPr/>
        </p:nvSpPr>
        <p:spPr>
          <a:xfrm>
            <a:off x="990088" y="3276150"/>
            <a:ext cx="2727758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CF6F9558-3DDF-8A4F-BD66-B9FF77F66F5D}"/>
              </a:ext>
            </a:extLst>
          </p:cNvPr>
          <p:cNvSpPr/>
          <p:nvPr/>
        </p:nvSpPr>
        <p:spPr>
          <a:xfrm>
            <a:off x="4096941" y="2457962"/>
            <a:ext cx="3976576" cy="2885052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ED3C34C-6268-3B4B-87FA-FF10A614A1EB}"/>
              </a:ext>
            </a:extLst>
          </p:cNvPr>
          <p:cNvSpPr txBox="1"/>
          <p:nvPr/>
        </p:nvSpPr>
        <p:spPr>
          <a:xfrm>
            <a:off x="4874704" y="3286812"/>
            <a:ext cx="259334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A0F31C16-A2C4-8441-9E0C-5BF8E18F6323}"/>
              </a:ext>
            </a:extLst>
          </p:cNvPr>
          <p:cNvSpPr/>
          <p:nvPr/>
        </p:nvSpPr>
        <p:spPr>
          <a:xfrm>
            <a:off x="7847148" y="2457962"/>
            <a:ext cx="3976576" cy="2885052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1442FD4-E06B-EA48-BF7B-F1D8C0A32175}"/>
              </a:ext>
            </a:extLst>
          </p:cNvPr>
          <p:cNvSpPr txBox="1"/>
          <p:nvPr/>
        </p:nvSpPr>
        <p:spPr>
          <a:xfrm>
            <a:off x="8674714" y="3286812"/>
            <a:ext cx="259334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8CA6DF9-5C37-634E-BEDE-0D69CBFC237F}"/>
              </a:ext>
            </a:extLst>
          </p:cNvPr>
          <p:cNvSpPr/>
          <p:nvPr/>
        </p:nvSpPr>
        <p:spPr>
          <a:xfrm>
            <a:off x="5796820" y="1720176"/>
            <a:ext cx="917649" cy="9176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F26758E-BA76-E64B-A598-18A00A612154}"/>
              </a:ext>
            </a:extLst>
          </p:cNvPr>
          <p:cNvSpPr/>
          <p:nvPr/>
        </p:nvSpPr>
        <p:spPr>
          <a:xfrm>
            <a:off x="9702072" y="1789058"/>
            <a:ext cx="917649" cy="9176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1" name="Freeform 114">
            <a:extLst>
              <a:ext uri="{FF2B5EF4-FFF2-40B4-BE49-F238E27FC236}">
                <a16:creationId xmlns:a16="http://schemas.microsoft.com/office/drawing/2014/main" id="{97DF4419-4E2A-9B44-A53F-6C5224B58E9D}"/>
              </a:ext>
            </a:extLst>
          </p:cNvPr>
          <p:cNvSpPr/>
          <p:nvPr/>
        </p:nvSpPr>
        <p:spPr>
          <a:xfrm>
            <a:off x="9971389" y="2058193"/>
            <a:ext cx="358271" cy="358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58" extrusionOk="0">
                <a:moveTo>
                  <a:pt x="21389" y="169"/>
                </a:moveTo>
                <a:cubicBezTo>
                  <a:pt x="21389" y="0"/>
                  <a:pt x="21220" y="0"/>
                  <a:pt x="21052" y="0"/>
                </a:cubicBezTo>
                <a:cubicBezTo>
                  <a:pt x="18352" y="506"/>
                  <a:pt x="18352" y="506"/>
                  <a:pt x="18352" y="506"/>
                </a:cubicBezTo>
                <a:cubicBezTo>
                  <a:pt x="18183" y="506"/>
                  <a:pt x="18183" y="675"/>
                  <a:pt x="18183" y="675"/>
                </a:cubicBezTo>
                <a:cubicBezTo>
                  <a:pt x="13795" y="4894"/>
                  <a:pt x="13795" y="4894"/>
                  <a:pt x="13795" y="4894"/>
                </a:cubicBezTo>
                <a:cubicBezTo>
                  <a:pt x="1814" y="1350"/>
                  <a:pt x="1814" y="1350"/>
                  <a:pt x="1814" y="1350"/>
                </a:cubicBezTo>
                <a:cubicBezTo>
                  <a:pt x="1814" y="1350"/>
                  <a:pt x="1646" y="1350"/>
                  <a:pt x="1477" y="1519"/>
                </a:cubicBezTo>
                <a:cubicBezTo>
                  <a:pt x="127" y="2869"/>
                  <a:pt x="127" y="2869"/>
                  <a:pt x="127" y="2869"/>
                </a:cubicBezTo>
                <a:cubicBezTo>
                  <a:pt x="-42" y="3038"/>
                  <a:pt x="-42" y="3206"/>
                  <a:pt x="127" y="3375"/>
                </a:cubicBezTo>
                <a:cubicBezTo>
                  <a:pt x="127" y="3544"/>
                  <a:pt x="127" y="3544"/>
                  <a:pt x="127" y="3544"/>
                </a:cubicBezTo>
                <a:cubicBezTo>
                  <a:pt x="9071" y="9788"/>
                  <a:pt x="9071" y="9788"/>
                  <a:pt x="9071" y="9788"/>
                </a:cubicBezTo>
                <a:cubicBezTo>
                  <a:pt x="5189" y="13669"/>
                  <a:pt x="5189" y="13669"/>
                  <a:pt x="5189" y="13669"/>
                </a:cubicBezTo>
                <a:cubicBezTo>
                  <a:pt x="1814" y="12825"/>
                  <a:pt x="1814" y="12825"/>
                  <a:pt x="1814" y="12825"/>
                </a:cubicBezTo>
                <a:cubicBezTo>
                  <a:pt x="1646" y="12656"/>
                  <a:pt x="1477" y="12825"/>
                  <a:pt x="1477" y="12825"/>
                </a:cubicBezTo>
                <a:cubicBezTo>
                  <a:pt x="1308" y="12825"/>
                  <a:pt x="127" y="14175"/>
                  <a:pt x="127" y="14175"/>
                </a:cubicBezTo>
                <a:cubicBezTo>
                  <a:pt x="-42" y="14344"/>
                  <a:pt x="-42" y="14512"/>
                  <a:pt x="127" y="14681"/>
                </a:cubicBezTo>
                <a:cubicBezTo>
                  <a:pt x="127" y="14681"/>
                  <a:pt x="127" y="14681"/>
                  <a:pt x="127" y="14850"/>
                </a:cubicBezTo>
                <a:cubicBezTo>
                  <a:pt x="296" y="14850"/>
                  <a:pt x="296" y="14850"/>
                  <a:pt x="296" y="14850"/>
                </a:cubicBezTo>
                <a:cubicBezTo>
                  <a:pt x="4177" y="17550"/>
                  <a:pt x="4177" y="17550"/>
                  <a:pt x="4177" y="17550"/>
                </a:cubicBezTo>
                <a:cubicBezTo>
                  <a:pt x="6708" y="21262"/>
                  <a:pt x="6708" y="21262"/>
                  <a:pt x="6708" y="21262"/>
                </a:cubicBezTo>
                <a:cubicBezTo>
                  <a:pt x="6708" y="21262"/>
                  <a:pt x="6708" y="21262"/>
                  <a:pt x="6708" y="21262"/>
                </a:cubicBezTo>
                <a:cubicBezTo>
                  <a:pt x="6708" y="21431"/>
                  <a:pt x="6708" y="21431"/>
                  <a:pt x="6708" y="21431"/>
                </a:cubicBezTo>
                <a:cubicBezTo>
                  <a:pt x="6877" y="21431"/>
                  <a:pt x="6877" y="21431"/>
                  <a:pt x="6877" y="21431"/>
                </a:cubicBezTo>
                <a:cubicBezTo>
                  <a:pt x="7046" y="21600"/>
                  <a:pt x="7214" y="21600"/>
                  <a:pt x="7383" y="21431"/>
                </a:cubicBezTo>
                <a:cubicBezTo>
                  <a:pt x="8733" y="20081"/>
                  <a:pt x="8733" y="20081"/>
                  <a:pt x="8733" y="20081"/>
                </a:cubicBezTo>
                <a:cubicBezTo>
                  <a:pt x="8733" y="20081"/>
                  <a:pt x="8902" y="19912"/>
                  <a:pt x="8733" y="19744"/>
                </a:cubicBezTo>
                <a:cubicBezTo>
                  <a:pt x="7889" y="16369"/>
                  <a:pt x="7889" y="16369"/>
                  <a:pt x="7889" y="16369"/>
                </a:cubicBezTo>
                <a:cubicBezTo>
                  <a:pt x="11770" y="12487"/>
                  <a:pt x="11770" y="12487"/>
                  <a:pt x="11770" y="12487"/>
                </a:cubicBezTo>
                <a:cubicBezTo>
                  <a:pt x="18014" y="21431"/>
                  <a:pt x="18014" y="21431"/>
                  <a:pt x="18014" y="21431"/>
                </a:cubicBezTo>
                <a:cubicBezTo>
                  <a:pt x="18014" y="21431"/>
                  <a:pt x="18183" y="21431"/>
                  <a:pt x="18183" y="21431"/>
                </a:cubicBezTo>
                <a:cubicBezTo>
                  <a:pt x="18352" y="21600"/>
                  <a:pt x="18520" y="21600"/>
                  <a:pt x="18689" y="21431"/>
                </a:cubicBezTo>
                <a:cubicBezTo>
                  <a:pt x="19533" y="20587"/>
                  <a:pt x="19870" y="20250"/>
                  <a:pt x="20039" y="20081"/>
                </a:cubicBezTo>
                <a:cubicBezTo>
                  <a:pt x="20039" y="20081"/>
                  <a:pt x="20039" y="20081"/>
                  <a:pt x="20039" y="20081"/>
                </a:cubicBezTo>
                <a:cubicBezTo>
                  <a:pt x="20208" y="19912"/>
                  <a:pt x="20208" y="19744"/>
                  <a:pt x="20208" y="19744"/>
                </a:cubicBezTo>
                <a:cubicBezTo>
                  <a:pt x="16664" y="7763"/>
                  <a:pt x="16664" y="7763"/>
                  <a:pt x="16664" y="7763"/>
                </a:cubicBezTo>
                <a:cubicBezTo>
                  <a:pt x="20883" y="3375"/>
                  <a:pt x="20883" y="3375"/>
                  <a:pt x="20883" y="3375"/>
                </a:cubicBezTo>
                <a:cubicBezTo>
                  <a:pt x="20883" y="3375"/>
                  <a:pt x="21052" y="3375"/>
                  <a:pt x="21052" y="3206"/>
                </a:cubicBezTo>
                <a:cubicBezTo>
                  <a:pt x="21558" y="506"/>
                  <a:pt x="21558" y="506"/>
                  <a:pt x="21558" y="506"/>
                </a:cubicBezTo>
                <a:cubicBezTo>
                  <a:pt x="21558" y="338"/>
                  <a:pt x="21558" y="169"/>
                  <a:pt x="21389" y="169"/>
                </a:cubicBezTo>
                <a:close/>
                <a:moveTo>
                  <a:pt x="19364" y="19744"/>
                </a:moveTo>
                <a:cubicBezTo>
                  <a:pt x="18520" y="20587"/>
                  <a:pt x="18520" y="20587"/>
                  <a:pt x="18520" y="20587"/>
                </a:cubicBezTo>
                <a:cubicBezTo>
                  <a:pt x="12445" y="11981"/>
                  <a:pt x="12445" y="11981"/>
                  <a:pt x="12445" y="11981"/>
                </a:cubicBezTo>
                <a:cubicBezTo>
                  <a:pt x="15989" y="8438"/>
                  <a:pt x="15989" y="8438"/>
                  <a:pt x="15989" y="8438"/>
                </a:cubicBezTo>
                <a:lnTo>
                  <a:pt x="19364" y="19744"/>
                </a:lnTo>
                <a:close/>
                <a:moveTo>
                  <a:pt x="20208" y="3038"/>
                </a:moveTo>
                <a:cubicBezTo>
                  <a:pt x="20208" y="3038"/>
                  <a:pt x="20208" y="3038"/>
                  <a:pt x="20208" y="3038"/>
                </a:cubicBezTo>
                <a:cubicBezTo>
                  <a:pt x="7046" y="16200"/>
                  <a:pt x="7046" y="16200"/>
                  <a:pt x="7046" y="16200"/>
                </a:cubicBezTo>
                <a:cubicBezTo>
                  <a:pt x="8058" y="19744"/>
                  <a:pt x="8058" y="19744"/>
                  <a:pt x="8058" y="19744"/>
                </a:cubicBezTo>
                <a:cubicBezTo>
                  <a:pt x="7214" y="20587"/>
                  <a:pt x="7214" y="20587"/>
                  <a:pt x="7214" y="20587"/>
                </a:cubicBezTo>
                <a:cubicBezTo>
                  <a:pt x="4683" y="16875"/>
                  <a:pt x="4683" y="16875"/>
                  <a:pt x="4683" y="16875"/>
                </a:cubicBezTo>
                <a:cubicBezTo>
                  <a:pt x="971" y="14344"/>
                  <a:pt x="971" y="14344"/>
                  <a:pt x="971" y="14344"/>
                </a:cubicBezTo>
                <a:cubicBezTo>
                  <a:pt x="1814" y="13500"/>
                  <a:pt x="1814" y="13500"/>
                  <a:pt x="1814" y="13500"/>
                </a:cubicBezTo>
                <a:cubicBezTo>
                  <a:pt x="5358" y="14512"/>
                  <a:pt x="5358" y="14512"/>
                  <a:pt x="5358" y="14512"/>
                </a:cubicBezTo>
                <a:cubicBezTo>
                  <a:pt x="10252" y="9619"/>
                  <a:pt x="10252" y="9619"/>
                  <a:pt x="10252" y="9619"/>
                </a:cubicBezTo>
                <a:cubicBezTo>
                  <a:pt x="971" y="3038"/>
                  <a:pt x="971" y="3038"/>
                  <a:pt x="971" y="3038"/>
                </a:cubicBezTo>
                <a:cubicBezTo>
                  <a:pt x="1814" y="2194"/>
                  <a:pt x="1814" y="2194"/>
                  <a:pt x="1814" y="2194"/>
                </a:cubicBezTo>
                <a:cubicBezTo>
                  <a:pt x="13964" y="5906"/>
                  <a:pt x="13964" y="5906"/>
                  <a:pt x="13964" y="5906"/>
                </a:cubicBezTo>
                <a:cubicBezTo>
                  <a:pt x="18520" y="1350"/>
                  <a:pt x="18520" y="1350"/>
                  <a:pt x="18520" y="1350"/>
                </a:cubicBezTo>
                <a:cubicBezTo>
                  <a:pt x="20714" y="844"/>
                  <a:pt x="20714" y="844"/>
                  <a:pt x="20714" y="844"/>
                </a:cubicBezTo>
                <a:lnTo>
                  <a:pt x="20208" y="3038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tIns="91439" bIns="91439"/>
          <a:lstStyle/>
          <a:p>
            <a:endParaRPr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00AFECB-E271-A741-8490-8C7093786642}"/>
              </a:ext>
            </a:extLst>
          </p:cNvPr>
          <p:cNvGrpSpPr/>
          <p:nvPr/>
        </p:nvGrpSpPr>
        <p:grpSpPr>
          <a:xfrm>
            <a:off x="6002220" y="1897524"/>
            <a:ext cx="506847" cy="471889"/>
            <a:chOff x="13220087" y="3276282"/>
            <a:chExt cx="551824" cy="513765"/>
          </a:xfrm>
          <a:solidFill>
            <a:schemeClr val="bg2"/>
          </a:solidFill>
        </p:grpSpPr>
        <p:sp>
          <p:nvSpPr>
            <p:cNvPr id="35" name="Freeform 225">
              <a:extLst>
                <a:ext uri="{FF2B5EF4-FFF2-40B4-BE49-F238E27FC236}">
                  <a16:creationId xmlns:a16="http://schemas.microsoft.com/office/drawing/2014/main" id="{35B66458-A980-3644-8D60-28083F209F00}"/>
                </a:ext>
              </a:extLst>
            </p:cNvPr>
            <p:cNvSpPr/>
            <p:nvPr/>
          </p:nvSpPr>
          <p:spPr>
            <a:xfrm>
              <a:off x="13292139" y="3366953"/>
              <a:ext cx="405892" cy="42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extrusionOk="0">
                  <a:moveTo>
                    <a:pt x="11260" y="165"/>
                  </a:moveTo>
                  <a:cubicBezTo>
                    <a:pt x="11030" y="-55"/>
                    <a:pt x="10570" y="-55"/>
                    <a:pt x="10340" y="165"/>
                  </a:cubicBezTo>
                  <a:cubicBezTo>
                    <a:pt x="230" y="9863"/>
                    <a:pt x="230" y="9863"/>
                    <a:pt x="230" y="9863"/>
                  </a:cubicBezTo>
                  <a:cubicBezTo>
                    <a:pt x="230" y="10084"/>
                    <a:pt x="230" y="10084"/>
                    <a:pt x="230" y="10084"/>
                  </a:cubicBezTo>
                  <a:cubicBezTo>
                    <a:pt x="0" y="10084"/>
                    <a:pt x="0" y="10304"/>
                    <a:pt x="0" y="10304"/>
                  </a:cubicBezTo>
                  <a:cubicBezTo>
                    <a:pt x="0" y="20223"/>
                    <a:pt x="0" y="20223"/>
                    <a:pt x="0" y="20223"/>
                  </a:cubicBezTo>
                  <a:cubicBezTo>
                    <a:pt x="0" y="21104"/>
                    <a:pt x="689" y="21545"/>
                    <a:pt x="1379" y="21545"/>
                  </a:cubicBezTo>
                  <a:cubicBezTo>
                    <a:pt x="20221" y="21545"/>
                    <a:pt x="20221" y="21545"/>
                    <a:pt x="20221" y="21545"/>
                  </a:cubicBezTo>
                  <a:cubicBezTo>
                    <a:pt x="20911" y="21545"/>
                    <a:pt x="21600" y="21104"/>
                    <a:pt x="21600" y="20223"/>
                  </a:cubicBezTo>
                  <a:cubicBezTo>
                    <a:pt x="21600" y="10304"/>
                    <a:pt x="21600" y="10304"/>
                    <a:pt x="21600" y="10304"/>
                  </a:cubicBezTo>
                  <a:cubicBezTo>
                    <a:pt x="21600" y="10084"/>
                    <a:pt x="21600" y="10084"/>
                    <a:pt x="21370" y="9863"/>
                  </a:cubicBezTo>
                  <a:lnTo>
                    <a:pt x="11260" y="165"/>
                  </a:lnTo>
                  <a:close/>
                  <a:moveTo>
                    <a:pt x="20451" y="20663"/>
                  </a:moveTo>
                  <a:cubicBezTo>
                    <a:pt x="1149" y="20663"/>
                    <a:pt x="1149" y="20663"/>
                    <a:pt x="1149" y="20663"/>
                  </a:cubicBezTo>
                  <a:cubicBezTo>
                    <a:pt x="1149" y="10525"/>
                    <a:pt x="1149" y="10525"/>
                    <a:pt x="1149" y="10525"/>
                  </a:cubicBezTo>
                  <a:cubicBezTo>
                    <a:pt x="10800" y="1267"/>
                    <a:pt x="10800" y="1267"/>
                    <a:pt x="10800" y="1267"/>
                  </a:cubicBezTo>
                  <a:cubicBezTo>
                    <a:pt x="20451" y="10525"/>
                    <a:pt x="20451" y="10525"/>
                    <a:pt x="20451" y="10525"/>
                  </a:cubicBezTo>
                  <a:lnTo>
                    <a:pt x="20451" y="20663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 226">
              <a:extLst>
                <a:ext uri="{FF2B5EF4-FFF2-40B4-BE49-F238E27FC236}">
                  <a16:creationId xmlns:a16="http://schemas.microsoft.com/office/drawing/2014/main" id="{2767979B-FC5A-3548-AEEA-6697EB4FAA0D}"/>
                </a:ext>
              </a:extLst>
            </p:cNvPr>
            <p:cNvSpPr/>
            <p:nvPr/>
          </p:nvSpPr>
          <p:spPr>
            <a:xfrm>
              <a:off x="13220087" y="3276282"/>
              <a:ext cx="551824" cy="2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19" extrusionOk="0">
                  <a:moveTo>
                    <a:pt x="21389" y="20310"/>
                  </a:moveTo>
                  <a:cubicBezTo>
                    <a:pt x="11095" y="322"/>
                    <a:pt x="11095" y="322"/>
                    <a:pt x="11095" y="322"/>
                  </a:cubicBezTo>
                  <a:cubicBezTo>
                    <a:pt x="10927" y="322"/>
                    <a:pt x="10927" y="0"/>
                    <a:pt x="10758" y="0"/>
                  </a:cubicBezTo>
                  <a:cubicBezTo>
                    <a:pt x="10589" y="0"/>
                    <a:pt x="10589" y="322"/>
                    <a:pt x="10420" y="322"/>
                  </a:cubicBezTo>
                  <a:cubicBezTo>
                    <a:pt x="10420" y="322"/>
                    <a:pt x="127" y="20310"/>
                    <a:pt x="127" y="20310"/>
                  </a:cubicBezTo>
                  <a:cubicBezTo>
                    <a:pt x="-42" y="20633"/>
                    <a:pt x="-42" y="20955"/>
                    <a:pt x="127" y="21278"/>
                  </a:cubicBezTo>
                  <a:cubicBezTo>
                    <a:pt x="296" y="21600"/>
                    <a:pt x="464" y="21600"/>
                    <a:pt x="633" y="21278"/>
                  </a:cubicBezTo>
                  <a:cubicBezTo>
                    <a:pt x="10758" y="1934"/>
                    <a:pt x="10758" y="1934"/>
                    <a:pt x="10758" y="1934"/>
                  </a:cubicBezTo>
                  <a:cubicBezTo>
                    <a:pt x="20883" y="21278"/>
                    <a:pt x="20883" y="21278"/>
                    <a:pt x="20883" y="21278"/>
                  </a:cubicBezTo>
                  <a:cubicBezTo>
                    <a:pt x="21052" y="21600"/>
                    <a:pt x="21220" y="21600"/>
                    <a:pt x="21389" y="21278"/>
                  </a:cubicBezTo>
                  <a:cubicBezTo>
                    <a:pt x="21558" y="20955"/>
                    <a:pt x="21558" y="20633"/>
                    <a:pt x="21389" y="2031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2" name="燕尾形 1">
            <a:extLst>
              <a:ext uri="{FF2B5EF4-FFF2-40B4-BE49-F238E27FC236}">
                <a16:creationId xmlns:a16="http://schemas.microsoft.com/office/drawing/2014/main" id="{F555A1A0-F533-9142-9471-8A65BB4B26B5}"/>
              </a:ext>
            </a:extLst>
          </p:cNvPr>
          <p:cNvSpPr/>
          <p:nvPr/>
        </p:nvSpPr>
        <p:spPr>
          <a:xfrm>
            <a:off x="4046881" y="3592672"/>
            <a:ext cx="418227" cy="4064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燕尾形 36">
            <a:extLst>
              <a:ext uri="{FF2B5EF4-FFF2-40B4-BE49-F238E27FC236}">
                <a16:creationId xmlns:a16="http://schemas.microsoft.com/office/drawing/2014/main" id="{4C887DE5-F307-0F41-B8E6-930F324F0CEC}"/>
              </a:ext>
            </a:extLst>
          </p:cNvPr>
          <p:cNvSpPr/>
          <p:nvPr/>
        </p:nvSpPr>
        <p:spPr>
          <a:xfrm>
            <a:off x="7810333" y="3561160"/>
            <a:ext cx="418227" cy="4064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DBD7C7-CDFF-9044-A9C7-F01148567B47}"/>
              </a:ext>
            </a:extLst>
          </p:cNvPr>
          <p:cNvSpPr txBox="1"/>
          <p:nvPr/>
        </p:nvSpPr>
        <p:spPr>
          <a:xfrm>
            <a:off x="4667568" y="585628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AD4B342-C219-5B41-AE82-C026607C2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037">
            <a:off x="9793065" y="-307095"/>
            <a:ext cx="3230999" cy="17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  <p:bldP spid="15" grpId="0" animBg="1"/>
      <p:bldP spid="17" grpId="0"/>
      <p:bldP spid="20" grpId="0" animBg="1"/>
      <p:bldP spid="22" grpId="0"/>
      <p:bldP spid="25" grpId="0" animBg="1"/>
      <p:bldP spid="30" grpId="0" animBg="1"/>
      <p:bldP spid="31" grpId="0" animBg="1"/>
      <p:bldP spid="2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D4834B04-E778-F24A-9096-7B2E03D0009C}"/>
              </a:ext>
            </a:extLst>
          </p:cNvPr>
          <p:cNvSpPr/>
          <p:nvPr/>
        </p:nvSpPr>
        <p:spPr>
          <a:xfrm>
            <a:off x="1848573" y="4661523"/>
            <a:ext cx="3790227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361950" indent="-3619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u"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61950" indent="-3619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EA0FF55-C01D-0A4E-B8CC-555BBCA150E2}"/>
              </a:ext>
            </a:extLst>
          </p:cNvPr>
          <p:cNvSpPr/>
          <p:nvPr/>
        </p:nvSpPr>
        <p:spPr>
          <a:xfrm>
            <a:off x="6687916" y="4679926"/>
            <a:ext cx="3790227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361950" indent="-3619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u"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61950" indent="-3619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4555A9-E8DA-5341-BD25-B21B981011ED}"/>
              </a:ext>
            </a:extLst>
          </p:cNvPr>
          <p:cNvSpPr txBox="1"/>
          <p:nvPr/>
        </p:nvSpPr>
        <p:spPr>
          <a:xfrm>
            <a:off x="2652820" y="3802739"/>
            <a:ext cx="220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C817E98-C58F-EF4A-B7D9-63EAB5551AEA}"/>
              </a:ext>
            </a:extLst>
          </p:cNvPr>
          <p:cNvSpPr txBox="1"/>
          <p:nvPr/>
        </p:nvSpPr>
        <p:spPr>
          <a:xfrm>
            <a:off x="7896017" y="3802739"/>
            <a:ext cx="220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BA650B-E8C2-FE46-820A-B5CBA7F34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573" y="966264"/>
            <a:ext cx="3594100" cy="2241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4EBB8A-AAFD-7D42-BA5A-DA4CD356F4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916" y="966264"/>
            <a:ext cx="3594100" cy="227543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2344FBE-6E17-4687-9828-957078BD0EBC}"/>
              </a:ext>
            </a:extLst>
          </p:cNvPr>
          <p:cNvGrpSpPr/>
          <p:nvPr/>
        </p:nvGrpSpPr>
        <p:grpSpPr>
          <a:xfrm>
            <a:off x="3287420" y="2902448"/>
            <a:ext cx="657200" cy="632988"/>
            <a:chOff x="2730530" y="0"/>
            <a:chExt cx="1184267" cy="114063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802C26-37DD-2E4F-906D-3C3CDCE1AEDB}"/>
                </a:ext>
              </a:extLst>
            </p:cNvPr>
            <p:cNvSpPr/>
            <p:nvPr/>
          </p:nvSpPr>
          <p:spPr>
            <a:xfrm>
              <a:off x="2730530" y="0"/>
              <a:ext cx="1184267" cy="11406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11" name="图形 10" descr="发送">
              <a:extLst>
                <a:ext uri="{FF2B5EF4-FFF2-40B4-BE49-F238E27FC236}">
                  <a16:creationId xmlns:a16="http://schemas.microsoft.com/office/drawing/2014/main" id="{9316BC31-05F6-EA4D-A593-897DECB2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44939" y="240710"/>
              <a:ext cx="631160" cy="631160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D89C9C7-47B6-49FA-9A90-B1A8D97E3F84}"/>
              </a:ext>
            </a:extLst>
          </p:cNvPr>
          <p:cNvGrpSpPr/>
          <p:nvPr/>
        </p:nvGrpSpPr>
        <p:grpSpPr>
          <a:xfrm>
            <a:off x="8328094" y="2919077"/>
            <a:ext cx="671765" cy="647017"/>
            <a:chOff x="8931350" y="0"/>
            <a:chExt cx="1184267" cy="114063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30D5D5-E35C-3443-9ED1-591CD2EA15A2}"/>
                </a:ext>
              </a:extLst>
            </p:cNvPr>
            <p:cNvSpPr/>
            <p:nvPr/>
          </p:nvSpPr>
          <p:spPr>
            <a:xfrm>
              <a:off x="8931350" y="0"/>
              <a:ext cx="1184267" cy="11406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13" name="图形 12" descr="带标记的地图">
              <a:extLst>
                <a:ext uri="{FF2B5EF4-FFF2-40B4-BE49-F238E27FC236}">
                  <a16:creationId xmlns:a16="http://schemas.microsoft.com/office/drawing/2014/main" id="{C1B53E5D-F083-164C-B53A-CF9C51B9B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07903" y="254739"/>
              <a:ext cx="631160" cy="631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1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95653438-7048-C649-80D7-57B449B6EC5B}"/>
              </a:ext>
            </a:extLst>
          </p:cNvPr>
          <p:cNvGrpSpPr/>
          <p:nvPr/>
        </p:nvGrpSpPr>
        <p:grpSpPr>
          <a:xfrm>
            <a:off x="5008837" y="1121350"/>
            <a:ext cx="2395429" cy="4277560"/>
            <a:chOff x="5080756" y="1419300"/>
            <a:chExt cx="2395429" cy="4277560"/>
          </a:xfrm>
        </p:grpSpPr>
        <p:sp>
          <p:nvSpPr>
            <p:cNvPr id="27" name="任意多边形 19">
              <a:extLst>
                <a:ext uri="{FF2B5EF4-FFF2-40B4-BE49-F238E27FC236}">
                  <a16:creationId xmlns:a16="http://schemas.microsoft.com/office/drawing/2014/main" id="{8C9D155D-EAD2-D146-8558-4836CA6C46A3}"/>
                </a:ext>
              </a:extLst>
            </p:cNvPr>
            <p:cNvSpPr/>
            <p:nvPr/>
          </p:nvSpPr>
          <p:spPr>
            <a:xfrm rot="16200000">
              <a:off x="5066243" y="1433814"/>
              <a:ext cx="1301107" cy="127207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20">
              <a:extLst>
                <a:ext uri="{FF2B5EF4-FFF2-40B4-BE49-F238E27FC236}">
                  <a16:creationId xmlns:a16="http://schemas.microsoft.com/office/drawing/2014/main" id="{8DA88CD4-E062-9348-B785-BBFE0858350C}"/>
                </a:ext>
              </a:extLst>
            </p:cNvPr>
            <p:cNvSpPr/>
            <p:nvPr/>
          </p:nvSpPr>
          <p:spPr>
            <a:xfrm rot="5400000" flipH="1">
              <a:off x="6189592" y="2429586"/>
              <a:ext cx="1301109" cy="1272077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21">
              <a:extLst>
                <a:ext uri="{FF2B5EF4-FFF2-40B4-BE49-F238E27FC236}">
                  <a16:creationId xmlns:a16="http://schemas.microsoft.com/office/drawing/2014/main" id="{58CE5323-E0CE-EC44-8D9E-9DAAF6B067DB}"/>
                </a:ext>
              </a:extLst>
            </p:cNvPr>
            <p:cNvSpPr/>
            <p:nvPr/>
          </p:nvSpPr>
          <p:spPr>
            <a:xfrm rot="16200000">
              <a:off x="5066241" y="3416935"/>
              <a:ext cx="1301109" cy="127207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22">
              <a:extLst>
                <a:ext uri="{FF2B5EF4-FFF2-40B4-BE49-F238E27FC236}">
                  <a16:creationId xmlns:a16="http://schemas.microsoft.com/office/drawing/2014/main" id="{3963B3D5-4DF8-724D-B812-BBABF78DC24B}"/>
                </a:ext>
              </a:extLst>
            </p:cNvPr>
            <p:cNvSpPr/>
            <p:nvPr/>
          </p:nvSpPr>
          <p:spPr>
            <a:xfrm rot="5400000" flipH="1">
              <a:off x="6189591" y="4410267"/>
              <a:ext cx="1301109" cy="1272077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D8A2836-4683-4E4C-8563-AC226FE3ED1A}"/>
                </a:ext>
              </a:extLst>
            </p:cNvPr>
            <p:cNvSpPr txBox="1"/>
            <p:nvPr/>
          </p:nvSpPr>
          <p:spPr>
            <a:xfrm>
              <a:off x="5410119" y="1746687"/>
              <a:ext cx="776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cs typeface="+mn-ea"/>
                  <a:sym typeface="+mn-lt"/>
                </a:rPr>
                <a:t>01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37673BD-1868-8C4E-AFB2-E259AF5E2497}"/>
                </a:ext>
              </a:extLst>
            </p:cNvPr>
            <p:cNvSpPr txBox="1"/>
            <p:nvPr/>
          </p:nvSpPr>
          <p:spPr>
            <a:xfrm>
              <a:off x="6507741" y="2735437"/>
              <a:ext cx="776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cs typeface="+mn-ea"/>
                  <a:sym typeface="+mn-lt"/>
                </a:rPr>
                <a:t>02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66BB87A-2F34-D841-9200-C5D9D538AD3B}"/>
                </a:ext>
              </a:extLst>
            </p:cNvPr>
            <p:cNvSpPr txBox="1"/>
            <p:nvPr/>
          </p:nvSpPr>
          <p:spPr>
            <a:xfrm>
              <a:off x="5342868" y="3716179"/>
              <a:ext cx="776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cs typeface="+mn-ea"/>
                  <a:sym typeface="+mn-lt"/>
                </a:rPr>
                <a:t>03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C3AA472-417A-4447-A268-5DFFED435E5D}"/>
                </a:ext>
              </a:extLst>
            </p:cNvPr>
            <p:cNvSpPr txBox="1"/>
            <p:nvPr/>
          </p:nvSpPr>
          <p:spPr>
            <a:xfrm>
              <a:off x="6529180" y="4731152"/>
              <a:ext cx="776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cs typeface="+mn-ea"/>
                  <a:sym typeface="+mn-lt"/>
                </a:rPr>
                <a:t>04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35" name="TextBox 128">
            <a:extLst>
              <a:ext uri="{FF2B5EF4-FFF2-40B4-BE49-F238E27FC236}">
                <a16:creationId xmlns:a16="http://schemas.microsoft.com/office/drawing/2014/main" id="{E72CDD11-03E4-6E43-BCB6-6BD45318F09C}"/>
              </a:ext>
            </a:extLst>
          </p:cNvPr>
          <p:cNvSpPr txBox="1"/>
          <p:nvPr/>
        </p:nvSpPr>
        <p:spPr>
          <a:xfrm>
            <a:off x="7839998" y="2117120"/>
            <a:ext cx="255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6" name="TextBox 128">
            <a:extLst>
              <a:ext uri="{FF2B5EF4-FFF2-40B4-BE49-F238E27FC236}">
                <a16:creationId xmlns:a16="http://schemas.microsoft.com/office/drawing/2014/main" id="{86F659DF-801B-084A-B612-D56C3E37DF24}"/>
              </a:ext>
            </a:extLst>
          </p:cNvPr>
          <p:cNvSpPr txBox="1"/>
          <p:nvPr/>
        </p:nvSpPr>
        <p:spPr>
          <a:xfrm>
            <a:off x="7839998" y="4265416"/>
            <a:ext cx="225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7" name="TextBox 128">
            <a:extLst>
              <a:ext uri="{FF2B5EF4-FFF2-40B4-BE49-F238E27FC236}">
                <a16:creationId xmlns:a16="http://schemas.microsoft.com/office/drawing/2014/main" id="{5AC42A85-36D0-7949-B058-E56AD13ABB1D}"/>
              </a:ext>
            </a:extLst>
          </p:cNvPr>
          <p:cNvSpPr txBox="1"/>
          <p:nvPr/>
        </p:nvSpPr>
        <p:spPr>
          <a:xfrm>
            <a:off x="2479203" y="1370140"/>
            <a:ext cx="20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8" name="TextBox 128">
            <a:extLst>
              <a:ext uri="{FF2B5EF4-FFF2-40B4-BE49-F238E27FC236}">
                <a16:creationId xmlns:a16="http://schemas.microsoft.com/office/drawing/2014/main" id="{CF016243-1097-084E-821A-4735201B948C}"/>
              </a:ext>
            </a:extLst>
          </p:cNvPr>
          <p:cNvSpPr txBox="1"/>
          <p:nvPr/>
        </p:nvSpPr>
        <p:spPr>
          <a:xfrm>
            <a:off x="2479203" y="3286052"/>
            <a:ext cx="20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B1BFEF6-D481-5340-A591-CAA154F8B78D}"/>
              </a:ext>
            </a:extLst>
          </p:cNvPr>
          <p:cNvSpPr txBox="1"/>
          <p:nvPr/>
        </p:nvSpPr>
        <p:spPr>
          <a:xfrm>
            <a:off x="1705515" y="1916574"/>
            <a:ext cx="2822089" cy="135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EA30FFC-4D77-6E4A-92A4-2E69C115D8A1}"/>
              </a:ext>
            </a:extLst>
          </p:cNvPr>
          <p:cNvSpPr txBox="1"/>
          <p:nvPr/>
        </p:nvSpPr>
        <p:spPr>
          <a:xfrm>
            <a:off x="7885501" y="2616258"/>
            <a:ext cx="2822089" cy="135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l"/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pPr algn="l"/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74099B8-18F3-F648-BAFE-B1DCB6BF14C7}"/>
              </a:ext>
            </a:extLst>
          </p:cNvPr>
          <p:cNvSpPr txBox="1"/>
          <p:nvPr/>
        </p:nvSpPr>
        <p:spPr>
          <a:xfrm>
            <a:off x="1705515" y="3721693"/>
            <a:ext cx="2822089" cy="135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09A1130-6B14-F04D-BFB3-350A872D0EC0}"/>
              </a:ext>
            </a:extLst>
          </p:cNvPr>
          <p:cNvSpPr txBox="1"/>
          <p:nvPr/>
        </p:nvSpPr>
        <p:spPr>
          <a:xfrm>
            <a:off x="7839998" y="4698114"/>
            <a:ext cx="2822089" cy="135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l"/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pPr algn="l"/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BB84772-DDED-D245-A75E-4468C45FB6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506" y="4470435"/>
            <a:ext cx="3775293" cy="30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A86E75-1F7E-A241-A769-CB67AD06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58F57FA-7A33-6144-97F0-22A67E6D1EDB}"/>
              </a:ext>
            </a:extLst>
          </p:cNvPr>
          <p:cNvSpPr/>
          <p:nvPr/>
        </p:nvSpPr>
        <p:spPr>
          <a:xfrm>
            <a:off x="1320800" y="1209040"/>
            <a:ext cx="10129520" cy="441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68300" dist="38100" dir="5400000" algn="t" rotWithShape="0">
              <a:schemeClr val="accent3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CD855-3320-3040-9C45-394A7D0E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8D29C4-01B0-9E4F-9B2A-B416A35F47B3}"/>
              </a:ext>
            </a:extLst>
          </p:cNvPr>
          <p:cNvSpPr txBox="1"/>
          <p:nvPr/>
        </p:nvSpPr>
        <p:spPr>
          <a:xfrm>
            <a:off x="8132507" y="4339413"/>
            <a:ext cx="273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TEAM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BUILDING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A87ED-60F9-924F-8A24-3C6570B21CDF}"/>
              </a:ext>
            </a:extLst>
          </p:cNvPr>
          <p:cNvSpPr txBox="1"/>
          <p:nvPr/>
        </p:nvSpPr>
        <p:spPr>
          <a:xfrm>
            <a:off x="8152546" y="4740876"/>
            <a:ext cx="2287270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Organizational Flexibility and Product are replaced by Team building and Enterprise Collaboration. </a:t>
            </a:r>
            <a:endParaRPr lang="zh-CN" altLang="en-US" sz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D396A7-DCF9-BA45-BF1A-5C5E533B55E1}"/>
              </a:ext>
            </a:extLst>
          </p:cNvPr>
          <p:cNvSpPr/>
          <p:nvPr/>
        </p:nvSpPr>
        <p:spPr>
          <a:xfrm>
            <a:off x="8086163" y="4339413"/>
            <a:ext cx="66383" cy="804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F1E4E7-D21D-C94D-A205-46BE11F69261}"/>
              </a:ext>
            </a:extLst>
          </p:cNvPr>
          <p:cNvSpPr txBox="1"/>
          <p:nvPr/>
        </p:nvSpPr>
        <p:spPr>
          <a:xfrm>
            <a:off x="5617385" y="2663517"/>
            <a:ext cx="451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cs typeface="+mn-ea"/>
                <a:sym typeface="+mn-lt"/>
              </a:rPr>
              <a:t>Activity Budget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9AB6AB-E59E-524D-BCB5-6BC32CDF058E}"/>
              </a:ext>
            </a:extLst>
          </p:cNvPr>
          <p:cNvSpPr txBox="1"/>
          <p:nvPr/>
        </p:nvSpPr>
        <p:spPr>
          <a:xfrm>
            <a:off x="4208875" y="2786627"/>
            <a:ext cx="932385" cy="70788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/>
                </a:solidFill>
                <a:cs typeface="+mn-ea"/>
                <a:sym typeface="+mn-lt"/>
              </a:rPr>
              <a:t>4</a:t>
            </a:r>
            <a:endParaRPr lang="zh-CN" altLang="en-US" sz="3200" dirty="0">
              <a:solidFill>
                <a:schemeClr val="bg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03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9" grpId="0" animBg="1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CB705-0584-6C47-A368-9A4C06E56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296"/>
            <a:ext cx="12192000" cy="68151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8D29C4-01B0-9E4F-9B2A-B416A35F47B3}"/>
              </a:ext>
            </a:extLst>
          </p:cNvPr>
          <p:cNvSpPr txBox="1"/>
          <p:nvPr/>
        </p:nvSpPr>
        <p:spPr>
          <a:xfrm>
            <a:off x="1422736" y="4318699"/>
            <a:ext cx="273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TEAM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BUILDING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A87ED-60F9-924F-8A24-3C6570B21CDF}"/>
              </a:ext>
            </a:extLst>
          </p:cNvPr>
          <p:cNvSpPr txBox="1"/>
          <p:nvPr/>
        </p:nvSpPr>
        <p:spPr>
          <a:xfrm>
            <a:off x="1442775" y="4720162"/>
            <a:ext cx="228727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Organizational Flexibility and Product are replaced by Team building and Enterprise Collaboration. 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D396A7-DCF9-BA45-BF1A-5C5E533B55E1}"/>
              </a:ext>
            </a:extLst>
          </p:cNvPr>
          <p:cNvSpPr/>
          <p:nvPr/>
        </p:nvSpPr>
        <p:spPr>
          <a:xfrm>
            <a:off x="1333503" y="4333039"/>
            <a:ext cx="89233" cy="775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5BA878-6383-8B4E-83A8-6500764CF12C}"/>
              </a:ext>
            </a:extLst>
          </p:cNvPr>
          <p:cNvSpPr txBox="1"/>
          <p:nvPr/>
        </p:nvSpPr>
        <p:spPr>
          <a:xfrm>
            <a:off x="1562916" y="2002909"/>
            <a:ext cx="3269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C00000"/>
                </a:solidFill>
                <a:cs typeface="+mn-ea"/>
                <a:sym typeface="+mn-lt"/>
              </a:rPr>
              <a:t>CONTENT</a:t>
            </a:r>
            <a:endParaRPr lang="zh-CN" altLang="en-US" sz="60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49FF28-A3D2-CB40-84EB-7499F1157047}"/>
              </a:ext>
            </a:extLst>
          </p:cNvPr>
          <p:cNvSpPr txBox="1"/>
          <p:nvPr/>
        </p:nvSpPr>
        <p:spPr>
          <a:xfrm>
            <a:off x="7286727" y="1240427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Activity Theme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8C6267-7749-7549-AAD6-857F9C20C898}"/>
              </a:ext>
            </a:extLst>
          </p:cNvPr>
          <p:cNvSpPr txBox="1"/>
          <p:nvPr/>
        </p:nvSpPr>
        <p:spPr>
          <a:xfrm>
            <a:off x="6050937" y="1311186"/>
            <a:ext cx="93238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2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8C6C06-EB93-914A-B761-DC1710AC4735}"/>
              </a:ext>
            </a:extLst>
          </p:cNvPr>
          <p:cNvSpPr txBox="1"/>
          <p:nvPr/>
        </p:nvSpPr>
        <p:spPr>
          <a:xfrm>
            <a:off x="7286727" y="2424593"/>
            <a:ext cx="275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Activity Form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E768B3-5208-FD47-9797-B7051C2BE780}"/>
              </a:ext>
            </a:extLst>
          </p:cNvPr>
          <p:cNvSpPr txBox="1"/>
          <p:nvPr/>
        </p:nvSpPr>
        <p:spPr>
          <a:xfrm>
            <a:off x="6050937" y="2495352"/>
            <a:ext cx="93238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2"/>
                </a:solidFill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5E8D4B-6D85-C741-92C1-D72F1EC74A4B}"/>
              </a:ext>
            </a:extLst>
          </p:cNvPr>
          <p:cNvSpPr txBox="1"/>
          <p:nvPr/>
        </p:nvSpPr>
        <p:spPr>
          <a:xfrm>
            <a:off x="7271919" y="3650873"/>
            <a:ext cx="437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Process Arrangement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EDCA66-FBEC-F04A-A014-96D807ABA92C}"/>
              </a:ext>
            </a:extLst>
          </p:cNvPr>
          <p:cNvSpPr txBox="1"/>
          <p:nvPr/>
        </p:nvSpPr>
        <p:spPr>
          <a:xfrm>
            <a:off x="6036129" y="3721632"/>
            <a:ext cx="93238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2"/>
                </a:solidFill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FC1E986-BC38-4A42-9BB3-D4A11D23305B}"/>
              </a:ext>
            </a:extLst>
          </p:cNvPr>
          <p:cNvSpPr txBox="1"/>
          <p:nvPr/>
        </p:nvSpPr>
        <p:spPr>
          <a:xfrm>
            <a:off x="7271919" y="4844242"/>
            <a:ext cx="347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Activity Budget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550E135-F06B-B84C-B847-41521ACA9A51}"/>
              </a:ext>
            </a:extLst>
          </p:cNvPr>
          <p:cNvSpPr txBox="1"/>
          <p:nvPr/>
        </p:nvSpPr>
        <p:spPr>
          <a:xfrm>
            <a:off x="6036129" y="4905798"/>
            <a:ext cx="93238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2"/>
                </a:solidFill>
                <a:cs typeface="+mn-ea"/>
                <a:sym typeface="+mn-lt"/>
              </a:rPr>
              <a:t>4</a:t>
            </a:r>
            <a:endParaRPr lang="zh-CN" altLang="en-US" sz="28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98B1AB-7837-8745-B963-575A5954D3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7650" y="4328374"/>
            <a:ext cx="3775293" cy="30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4F125631-09A7-3C4F-8F93-27E4824E7A90}"/>
              </a:ext>
            </a:extLst>
          </p:cNvPr>
          <p:cNvSpPr txBox="1"/>
          <p:nvPr/>
        </p:nvSpPr>
        <p:spPr>
          <a:xfrm>
            <a:off x="1379124" y="1930812"/>
            <a:ext cx="231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5C1F7A-EA17-514D-AF07-600553AEC974}"/>
              </a:ext>
            </a:extLst>
          </p:cNvPr>
          <p:cNvSpPr txBox="1"/>
          <p:nvPr/>
        </p:nvSpPr>
        <p:spPr>
          <a:xfrm>
            <a:off x="1014622" y="2440812"/>
            <a:ext cx="3048447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B2899E-462D-E147-AFE0-BFBAF962A7D0}"/>
              </a:ext>
            </a:extLst>
          </p:cNvPr>
          <p:cNvSpPr txBox="1"/>
          <p:nvPr/>
        </p:nvSpPr>
        <p:spPr>
          <a:xfrm>
            <a:off x="7882177" y="2440811"/>
            <a:ext cx="3048447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605" y="-741454"/>
            <a:ext cx="2260716" cy="124466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F125631-09A7-3C4F-8F93-27E4824E7A90}"/>
              </a:ext>
            </a:extLst>
          </p:cNvPr>
          <p:cNvSpPr txBox="1"/>
          <p:nvPr/>
        </p:nvSpPr>
        <p:spPr>
          <a:xfrm>
            <a:off x="8177537" y="1930812"/>
            <a:ext cx="231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15C4A9-075B-3344-ADF9-5D3A6DD8DE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121" y="1274068"/>
            <a:ext cx="2955004" cy="2835964"/>
          </a:xfrm>
          <a:prstGeom prst="round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302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823591-689A-A546-8EE3-99E28229B5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16382">
            <a:off x="3638602" y="4412621"/>
            <a:ext cx="4849558" cy="26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73">
            <a:extLst>
              <a:ext uri="{FF2B5EF4-FFF2-40B4-BE49-F238E27FC236}">
                <a16:creationId xmlns:a16="http://schemas.microsoft.com/office/drawing/2014/main" id="{5516FC44-BC2C-7042-96E2-616BF026662E}"/>
              </a:ext>
            </a:extLst>
          </p:cNvPr>
          <p:cNvSpPr>
            <a:spLocks/>
          </p:cNvSpPr>
          <p:nvPr/>
        </p:nvSpPr>
        <p:spPr bwMode="auto">
          <a:xfrm>
            <a:off x="6810693" y="2288700"/>
            <a:ext cx="787400" cy="588963"/>
          </a:xfrm>
          <a:custGeom>
            <a:avLst/>
            <a:gdLst/>
            <a:ahLst/>
            <a:cxnLst>
              <a:cxn ang="0">
                <a:pos x="203" y="38"/>
              </a:cxn>
              <a:cxn ang="0">
                <a:pos x="207" y="36"/>
              </a:cxn>
              <a:cxn ang="0">
                <a:pos x="210" y="34"/>
              </a:cxn>
              <a:cxn ang="0">
                <a:pos x="207" y="32"/>
              </a:cxn>
              <a:cxn ang="0">
                <a:pos x="203" y="30"/>
              </a:cxn>
              <a:cxn ang="0">
                <a:pos x="179" y="16"/>
              </a:cxn>
              <a:cxn ang="0">
                <a:pos x="155" y="2"/>
              </a:cxn>
              <a:cxn ang="0">
                <a:pos x="149" y="3"/>
              </a:cxn>
              <a:cxn ang="0">
                <a:pos x="150" y="9"/>
              </a:cxn>
              <a:cxn ang="0">
                <a:pos x="175" y="23"/>
              </a:cxn>
              <a:cxn ang="0">
                <a:pos x="184" y="29"/>
              </a:cxn>
              <a:cxn ang="0">
                <a:pos x="4" y="29"/>
              </a:cxn>
              <a:cxn ang="0">
                <a:pos x="2" y="29"/>
              </a:cxn>
              <a:cxn ang="0">
                <a:pos x="0" y="29"/>
              </a:cxn>
              <a:cxn ang="0">
                <a:pos x="0" y="31"/>
              </a:cxn>
              <a:cxn ang="0">
                <a:pos x="0" y="33"/>
              </a:cxn>
              <a:cxn ang="0">
                <a:pos x="0" y="154"/>
              </a:cxn>
              <a:cxn ang="0">
                <a:pos x="0" y="157"/>
              </a:cxn>
              <a:cxn ang="0">
                <a:pos x="2" y="157"/>
              </a:cxn>
              <a:cxn ang="0">
                <a:pos x="6" y="157"/>
              </a:cxn>
              <a:cxn ang="0">
                <a:pos x="9" y="157"/>
              </a:cxn>
              <a:cxn ang="0">
                <a:pos x="9" y="154"/>
              </a:cxn>
              <a:cxn ang="0">
                <a:pos x="9" y="38"/>
              </a:cxn>
              <a:cxn ang="0">
                <a:pos x="185" y="38"/>
              </a:cxn>
              <a:cxn ang="0">
                <a:pos x="175" y="44"/>
              </a:cxn>
              <a:cxn ang="0">
                <a:pos x="150" y="58"/>
              </a:cxn>
              <a:cxn ang="0">
                <a:pos x="149" y="64"/>
              </a:cxn>
              <a:cxn ang="0">
                <a:pos x="151" y="66"/>
              </a:cxn>
              <a:cxn ang="0">
                <a:pos x="155" y="66"/>
              </a:cxn>
              <a:cxn ang="0">
                <a:pos x="179" y="52"/>
              </a:cxn>
              <a:cxn ang="0">
                <a:pos x="203" y="38"/>
              </a:cxn>
            </a:cxnLst>
            <a:rect l="0" t="0" r="r" b="b"/>
            <a:pathLst>
              <a:path w="210" h="157">
                <a:moveTo>
                  <a:pt x="203" y="38"/>
                </a:moveTo>
                <a:cubicBezTo>
                  <a:pt x="207" y="36"/>
                  <a:pt x="207" y="36"/>
                  <a:pt x="207" y="36"/>
                </a:cubicBezTo>
                <a:cubicBezTo>
                  <a:pt x="210" y="34"/>
                  <a:pt x="210" y="34"/>
                  <a:pt x="210" y="34"/>
                </a:cubicBezTo>
                <a:cubicBezTo>
                  <a:pt x="207" y="32"/>
                  <a:pt x="207" y="32"/>
                  <a:pt x="207" y="32"/>
                </a:cubicBezTo>
                <a:cubicBezTo>
                  <a:pt x="203" y="30"/>
                  <a:pt x="203" y="30"/>
                  <a:pt x="203" y="30"/>
                </a:cubicBezTo>
                <a:cubicBezTo>
                  <a:pt x="179" y="16"/>
                  <a:pt x="179" y="16"/>
                  <a:pt x="179" y="16"/>
                </a:cubicBezTo>
                <a:cubicBezTo>
                  <a:pt x="155" y="2"/>
                  <a:pt x="155" y="2"/>
                  <a:pt x="155" y="2"/>
                </a:cubicBezTo>
                <a:cubicBezTo>
                  <a:pt x="153" y="0"/>
                  <a:pt x="150" y="1"/>
                  <a:pt x="149" y="3"/>
                </a:cubicBezTo>
                <a:cubicBezTo>
                  <a:pt x="147" y="5"/>
                  <a:pt x="148" y="8"/>
                  <a:pt x="150" y="9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84" y="29"/>
                  <a:pt x="184" y="29"/>
                  <a:pt x="18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6" y="157"/>
                  <a:pt x="6" y="157"/>
                  <a:pt x="6" y="157"/>
                </a:cubicBezTo>
                <a:cubicBezTo>
                  <a:pt x="9" y="157"/>
                  <a:pt x="9" y="157"/>
                  <a:pt x="9" y="157"/>
                </a:cubicBezTo>
                <a:cubicBezTo>
                  <a:pt x="9" y="154"/>
                  <a:pt x="9" y="154"/>
                  <a:pt x="9" y="154"/>
                </a:cubicBezTo>
                <a:cubicBezTo>
                  <a:pt x="9" y="38"/>
                  <a:pt x="9" y="38"/>
                  <a:pt x="9" y="38"/>
                </a:cubicBezTo>
                <a:cubicBezTo>
                  <a:pt x="185" y="38"/>
                  <a:pt x="185" y="38"/>
                  <a:pt x="185" y="38"/>
                </a:cubicBezTo>
                <a:cubicBezTo>
                  <a:pt x="175" y="44"/>
                  <a:pt x="175" y="44"/>
                  <a:pt x="175" y="44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48" y="59"/>
                  <a:pt x="147" y="62"/>
                  <a:pt x="149" y="64"/>
                </a:cubicBezTo>
                <a:cubicBezTo>
                  <a:pt x="149" y="65"/>
                  <a:pt x="150" y="66"/>
                  <a:pt x="151" y="66"/>
                </a:cubicBezTo>
                <a:cubicBezTo>
                  <a:pt x="152" y="66"/>
                  <a:pt x="154" y="66"/>
                  <a:pt x="155" y="66"/>
                </a:cubicBezTo>
                <a:cubicBezTo>
                  <a:pt x="179" y="52"/>
                  <a:pt x="179" y="52"/>
                  <a:pt x="179" y="52"/>
                </a:cubicBezTo>
                <a:lnTo>
                  <a:pt x="203" y="38"/>
                </a:lnTo>
                <a:close/>
              </a:path>
            </a:pathLst>
          </a:custGeom>
          <a:solidFill>
            <a:srgbClr val="2B404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274">
            <a:extLst>
              <a:ext uri="{FF2B5EF4-FFF2-40B4-BE49-F238E27FC236}">
                <a16:creationId xmlns:a16="http://schemas.microsoft.com/office/drawing/2014/main" id="{FA8B31DE-28FF-4D43-BC4D-7765FCE18D60}"/>
              </a:ext>
            </a:extLst>
          </p:cNvPr>
          <p:cNvSpPr>
            <a:spLocks/>
          </p:cNvSpPr>
          <p:nvPr/>
        </p:nvSpPr>
        <p:spPr bwMode="auto">
          <a:xfrm>
            <a:off x="7238841" y="4093860"/>
            <a:ext cx="569913" cy="803275"/>
          </a:xfrm>
          <a:custGeom>
            <a:avLst/>
            <a:gdLst/>
            <a:ahLst/>
            <a:cxnLst>
              <a:cxn ang="0">
                <a:pos x="149" y="153"/>
              </a:cxn>
              <a:cxn ang="0">
                <a:pos x="143" y="155"/>
              </a:cxn>
              <a:cxn ang="0">
                <a:pos x="128" y="179"/>
              </a:cxn>
              <a:cxn ang="0">
                <a:pos x="122" y="187"/>
              </a:cxn>
              <a:cxn ang="0">
                <a:pos x="128" y="8"/>
              </a:cxn>
              <a:cxn ang="0">
                <a:pos x="128" y="6"/>
              </a:cxn>
              <a:cxn ang="0">
                <a:pos x="128" y="4"/>
              </a:cxn>
              <a:cxn ang="0">
                <a:pos x="126" y="4"/>
              </a:cxn>
              <a:cxn ang="0">
                <a:pos x="123" y="3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6"/>
              </a:cxn>
              <a:cxn ang="0">
                <a:pos x="0" y="9"/>
              </a:cxn>
              <a:cxn ang="0">
                <a:pos x="2" y="9"/>
              </a:cxn>
              <a:cxn ang="0">
                <a:pos x="119" y="12"/>
              </a:cxn>
              <a:cxn ang="0">
                <a:pos x="113" y="189"/>
              </a:cxn>
              <a:cxn ang="0">
                <a:pos x="107" y="178"/>
              </a:cxn>
              <a:cxn ang="0">
                <a:pos x="94" y="153"/>
              </a:cxn>
              <a:cxn ang="0">
                <a:pos x="88" y="151"/>
              </a:cxn>
              <a:cxn ang="0">
                <a:pos x="86" y="154"/>
              </a:cxn>
              <a:cxn ang="0">
                <a:pos x="86" y="157"/>
              </a:cxn>
              <a:cxn ang="0">
                <a:pos x="99" y="182"/>
              </a:cxn>
              <a:cxn ang="0">
                <a:pos x="113" y="207"/>
              </a:cxn>
              <a:cxn ang="0">
                <a:pos x="115" y="210"/>
              </a:cxn>
              <a:cxn ang="0">
                <a:pos x="117" y="214"/>
              </a:cxn>
              <a:cxn ang="0">
                <a:pos x="119" y="211"/>
              </a:cxn>
              <a:cxn ang="0">
                <a:pos x="121" y="207"/>
              </a:cxn>
              <a:cxn ang="0">
                <a:pos x="135" y="183"/>
              </a:cxn>
              <a:cxn ang="0">
                <a:pos x="150" y="159"/>
              </a:cxn>
              <a:cxn ang="0">
                <a:pos x="149" y="153"/>
              </a:cxn>
            </a:cxnLst>
            <a:rect l="0" t="0" r="r" b="b"/>
            <a:pathLst>
              <a:path w="152" h="214">
                <a:moveTo>
                  <a:pt x="149" y="153"/>
                </a:moveTo>
                <a:cubicBezTo>
                  <a:pt x="147" y="152"/>
                  <a:pt x="144" y="153"/>
                  <a:pt x="143" y="155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22" y="187"/>
                  <a:pt x="122" y="187"/>
                  <a:pt x="122" y="187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4"/>
                  <a:pt x="128" y="4"/>
                  <a:pt x="128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3" y="3"/>
                  <a:pt x="123" y="3"/>
                  <a:pt x="123" y="3"/>
                </a:cubicBezTo>
                <a:cubicBezTo>
                  <a:pt x="123" y="3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6"/>
                  <a:pt x="0" y="6"/>
                  <a:pt x="0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07" y="178"/>
                  <a:pt x="107" y="178"/>
                  <a:pt x="107" y="178"/>
                </a:cubicBezTo>
                <a:cubicBezTo>
                  <a:pt x="94" y="153"/>
                  <a:pt x="94" y="153"/>
                  <a:pt x="94" y="153"/>
                </a:cubicBezTo>
                <a:cubicBezTo>
                  <a:pt x="93" y="151"/>
                  <a:pt x="90" y="150"/>
                  <a:pt x="88" y="151"/>
                </a:cubicBezTo>
                <a:cubicBezTo>
                  <a:pt x="87" y="152"/>
                  <a:pt x="86" y="153"/>
                  <a:pt x="86" y="154"/>
                </a:cubicBezTo>
                <a:cubicBezTo>
                  <a:pt x="85" y="155"/>
                  <a:pt x="86" y="156"/>
                  <a:pt x="86" y="157"/>
                </a:cubicBezTo>
                <a:cubicBezTo>
                  <a:pt x="99" y="182"/>
                  <a:pt x="99" y="182"/>
                  <a:pt x="99" y="182"/>
                </a:cubicBezTo>
                <a:cubicBezTo>
                  <a:pt x="113" y="207"/>
                  <a:pt x="113" y="207"/>
                  <a:pt x="113" y="207"/>
                </a:cubicBezTo>
                <a:cubicBezTo>
                  <a:pt x="115" y="210"/>
                  <a:pt x="115" y="210"/>
                  <a:pt x="115" y="210"/>
                </a:cubicBezTo>
                <a:cubicBezTo>
                  <a:pt x="117" y="214"/>
                  <a:pt x="117" y="214"/>
                  <a:pt x="117" y="214"/>
                </a:cubicBezTo>
                <a:cubicBezTo>
                  <a:pt x="119" y="211"/>
                  <a:pt x="119" y="211"/>
                  <a:pt x="119" y="21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35" y="183"/>
                  <a:pt x="135" y="183"/>
                  <a:pt x="135" y="183"/>
                </a:cubicBezTo>
                <a:cubicBezTo>
                  <a:pt x="150" y="159"/>
                  <a:pt x="150" y="159"/>
                  <a:pt x="150" y="159"/>
                </a:cubicBezTo>
                <a:cubicBezTo>
                  <a:pt x="152" y="157"/>
                  <a:pt x="151" y="155"/>
                  <a:pt x="149" y="153"/>
                </a:cubicBezTo>
                <a:close/>
              </a:path>
            </a:pathLst>
          </a:custGeom>
          <a:solidFill>
            <a:srgbClr val="2B404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275">
            <a:extLst>
              <a:ext uri="{FF2B5EF4-FFF2-40B4-BE49-F238E27FC236}">
                <a16:creationId xmlns:a16="http://schemas.microsoft.com/office/drawing/2014/main" id="{66309A2C-0111-DC43-AA66-E91C3AD3C93A}"/>
              </a:ext>
            </a:extLst>
          </p:cNvPr>
          <p:cNvSpPr>
            <a:spLocks/>
          </p:cNvSpPr>
          <p:nvPr/>
        </p:nvSpPr>
        <p:spPr bwMode="auto">
          <a:xfrm>
            <a:off x="4132262" y="3969052"/>
            <a:ext cx="569913" cy="735611"/>
          </a:xfrm>
          <a:custGeom>
            <a:avLst/>
            <a:gdLst/>
            <a:ahLst/>
            <a:cxnLst>
              <a:cxn ang="0">
                <a:pos x="33" y="202"/>
              </a:cxn>
              <a:cxn ang="0">
                <a:pos x="37" y="25"/>
              </a:cxn>
              <a:cxn ang="0">
                <a:pos x="43" y="36"/>
              </a:cxn>
              <a:cxn ang="0">
                <a:pos x="57" y="61"/>
              </a:cxn>
              <a:cxn ang="0">
                <a:pos x="63" y="62"/>
              </a:cxn>
              <a:cxn ang="0">
                <a:pos x="64" y="56"/>
              </a:cxn>
              <a:cxn ang="0">
                <a:pos x="51" y="32"/>
              </a:cxn>
              <a:cxn ang="0">
                <a:pos x="37" y="7"/>
              </a:cxn>
              <a:cxn ang="0">
                <a:pos x="35" y="4"/>
              </a:cxn>
              <a:cxn ang="0">
                <a:pos x="34" y="0"/>
              </a:cxn>
              <a:cxn ang="0">
                <a:pos x="32" y="4"/>
              </a:cxn>
              <a:cxn ang="0">
                <a:pos x="30" y="7"/>
              </a:cxn>
              <a:cxn ang="0">
                <a:pos x="15" y="31"/>
              </a:cxn>
              <a:cxn ang="0">
                <a:pos x="0" y="55"/>
              </a:cxn>
              <a:cxn ang="0">
                <a:pos x="0" y="58"/>
              </a:cxn>
              <a:cxn ang="0">
                <a:pos x="2" y="61"/>
              </a:cxn>
              <a:cxn ang="0">
                <a:pos x="8" y="60"/>
              </a:cxn>
              <a:cxn ang="0">
                <a:pos x="23" y="36"/>
              </a:cxn>
              <a:cxn ang="0">
                <a:pos x="28" y="27"/>
              </a:cxn>
              <a:cxn ang="0">
                <a:pos x="24" y="206"/>
              </a:cxn>
              <a:cxn ang="0">
                <a:pos x="24" y="208"/>
              </a:cxn>
              <a:cxn ang="0">
                <a:pos x="24" y="211"/>
              </a:cxn>
              <a:cxn ang="0">
                <a:pos x="26" y="211"/>
              </a:cxn>
              <a:cxn ang="0">
                <a:pos x="29" y="211"/>
              </a:cxn>
              <a:cxn ang="0">
                <a:pos x="150" y="213"/>
              </a:cxn>
              <a:cxn ang="0">
                <a:pos x="152" y="213"/>
              </a:cxn>
              <a:cxn ang="0">
                <a:pos x="152" y="211"/>
              </a:cxn>
              <a:cxn ang="0">
                <a:pos x="152" y="206"/>
              </a:cxn>
              <a:cxn ang="0">
                <a:pos x="152" y="204"/>
              </a:cxn>
              <a:cxn ang="0">
                <a:pos x="150" y="204"/>
              </a:cxn>
              <a:cxn ang="0">
                <a:pos x="33" y="202"/>
              </a:cxn>
            </a:cxnLst>
            <a:rect l="0" t="0" r="r" b="b"/>
            <a:pathLst>
              <a:path w="152" h="213">
                <a:moveTo>
                  <a:pt x="33" y="202"/>
                </a:moveTo>
                <a:cubicBezTo>
                  <a:pt x="37" y="25"/>
                  <a:pt x="37" y="25"/>
                  <a:pt x="37" y="25"/>
                </a:cubicBezTo>
                <a:cubicBezTo>
                  <a:pt x="43" y="36"/>
                  <a:pt x="43" y="36"/>
                  <a:pt x="43" y="36"/>
                </a:cubicBezTo>
                <a:cubicBezTo>
                  <a:pt x="57" y="61"/>
                  <a:pt x="57" y="61"/>
                  <a:pt x="57" y="61"/>
                </a:cubicBezTo>
                <a:cubicBezTo>
                  <a:pt x="58" y="63"/>
                  <a:pt x="61" y="64"/>
                  <a:pt x="63" y="62"/>
                </a:cubicBezTo>
                <a:cubicBezTo>
                  <a:pt x="65" y="61"/>
                  <a:pt x="66" y="59"/>
                  <a:pt x="64" y="56"/>
                </a:cubicBezTo>
                <a:cubicBezTo>
                  <a:pt x="51" y="32"/>
                  <a:pt x="51" y="32"/>
                  <a:pt x="51" y="32"/>
                </a:cubicBezTo>
                <a:cubicBezTo>
                  <a:pt x="37" y="7"/>
                  <a:pt x="37" y="7"/>
                  <a:pt x="37" y="7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4"/>
                  <a:pt x="32" y="4"/>
                  <a:pt x="32" y="4"/>
                </a:cubicBezTo>
                <a:cubicBezTo>
                  <a:pt x="30" y="7"/>
                  <a:pt x="30" y="7"/>
                  <a:pt x="30" y="7"/>
                </a:cubicBezTo>
                <a:cubicBezTo>
                  <a:pt x="15" y="31"/>
                  <a:pt x="15" y="31"/>
                  <a:pt x="15" y="31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0" y="57"/>
                  <a:pt x="0" y="58"/>
                </a:cubicBezTo>
                <a:cubicBezTo>
                  <a:pt x="0" y="60"/>
                  <a:pt x="1" y="61"/>
                  <a:pt x="2" y="61"/>
                </a:cubicBezTo>
                <a:cubicBezTo>
                  <a:pt x="4" y="62"/>
                  <a:pt x="7" y="62"/>
                  <a:pt x="8" y="60"/>
                </a:cubicBezTo>
                <a:cubicBezTo>
                  <a:pt x="23" y="36"/>
                  <a:pt x="23" y="36"/>
                  <a:pt x="23" y="36"/>
                </a:cubicBezTo>
                <a:cubicBezTo>
                  <a:pt x="28" y="27"/>
                  <a:pt x="28" y="27"/>
                  <a:pt x="28" y="27"/>
                </a:cubicBezTo>
                <a:cubicBezTo>
                  <a:pt x="24" y="206"/>
                  <a:pt x="24" y="206"/>
                  <a:pt x="24" y="206"/>
                </a:cubicBezTo>
                <a:cubicBezTo>
                  <a:pt x="24" y="208"/>
                  <a:pt x="24" y="208"/>
                  <a:pt x="24" y="208"/>
                </a:cubicBezTo>
                <a:cubicBezTo>
                  <a:pt x="24" y="211"/>
                  <a:pt x="24" y="211"/>
                  <a:pt x="24" y="211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50" y="213"/>
                  <a:pt x="150" y="213"/>
                  <a:pt x="150" y="213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2" y="211"/>
                  <a:pt x="152" y="211"/>
                  <a:pt x="152" y="211"/>
                </a:cubicBezTo>
                <a:cubicBezTo>
                  <a:pt x="152" y="206"/>
                  <a:pt x="152" y="206"/>
                  <a:pt x="152" y="206"/>
                </a:cubicBezTo>
                <a:cubicBezTo>
                  <a:pt x="152" y="204"/>
                  <a:pt x="152" y="204"/>
                  <a:pt x="152" y="204"/>
                </a:cubicBezTo>
                <a:cubicBezTo>
                  <a:pt x="150" y="204"/>
                  <a:pt x="150" y="204"/>
                  <a:pt x="150" y="204"/>
                </a:cubicBezTo>
                <a:lnTo>
                  <a:pt x="33" y="202"/>
                </a:lnTo>
                <a:close/>
              </a:path>
            </a:pathLst>
          </a:custGeom>
          <a:solidFill>
            <a:srgbClr val="2B404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276">
            <a:extLst>
              <a:ext uri="{FF2B5EF4-FFF2-40B4-BE49-F238E27FC236}">
                <a16:creationId xmlns:a16="http://schemas.microsoft.com/office/drawing/2014/main" id="{20F701B6-9253-CD43-BE1E-3A6F53517AD3}"/>
              </a:ext>
            </a:extLst>
          </p:cNvPr>
          <p:cNvSpPr>
            <a:spLocks/>
          </p:cNvSpPr>
          <p:nvPr/>
        </p:nvSpPr>
        <p:spPr bwMode="auto">
          <a:xfrm>
            <a:off x="4327843" y="2331439"/>
            <a:ext cx="835025" cy="247650"/>
          </a:xfrm>
          <a:custGeom>
            <a:avLst/>
            <a:gdLst/>
            <a:ahLst/>
            <a:cxnLst>
              <a:cxn ang="0">
                <a:pos x="218" y="31"/>
              </a:cxn>
              <a:cxn ang="0">
                <a:pos x="24" y="30"/>
              </a:cxn>
              <a:cxn ang="0">
                <a:pos x="36" y="23"/>
              </a:cxn>
              <a:cxn ang="0">
                <a:pos x="60" y="9"/>
              </a:cxn>
              <a:cxn ang="0">
                <a:pos x="62" y="3"/>
              </a:cxn>
              <a:cxn ang="0">
                <a:pos x="56" y="1"/>
              </a:cxn>
              <a:cxn ang="0">
                <a:pos x="31" y="15"/>
              </a:cxn>
              <a:cxn ang="0">
                <a:pos x="7" y="29"/>
              </a:cxn>
              <a:cxn ang="0">
                <a:pos x="3" y="31"/>
              </a:cxn>
              <a:cxn ang="0">
                <a:pos x="0" y="33"/>
              </a:cxn>
              <a:cxn ang="0">
                <a:pos x="3" y="35"/>
              </a:cxn>
              <a:cxn ang="0">
                <a:pos x="7" y="37"/>
              </a:cxn>
              <a:cxn ang="0">
                <a:pos x="31" y="51"/>
              </a:cxn>
              <a:cxn ang="0">
                <a:pos x="55" y="65"/>
              </a:cxn>
              <a:cxn ang="0">
                <a:pos x="59" y="66"/>
              </a:cxn>
              <a:cxn ang="0">
                <a:pos x="62" y="64"/>
              </a:cxn>
              <a:cxn ang="0">
                <a:pos x="62" y="60"/>
              </a:cxn>
              <a:cxn ang="0">
                <a:pos x="60" y="58"/>
              </a:cxn>
              <a:cxn ang="0">
                <a:pos x="36" y="43"/>
              </a:cxn>
              <a:cxn ang="0">
                <a:pos x="27" y="39"/>
              </a:cxn>
              <a:cxn ang="0">
                <a:pos x="218" y="40"/>
              </a:cxn>
              <a:cxn ang="0">
                <a:pos x="223" y="35"/>
              </a:cxn>
              <a:cxn ang="0">
                <a:pos x="218" y="31"/>
              </a:cxn>
            </a:cxnLst>
            <a:rect l="0" t="0" r="r" b="b"/>
            <a:pathLst>
              <a:path w="223" h="66">
                <a:moveTo>
                  <a:pt x="218" y="31"/>
                </a:moveTo>
                <a:cubicBezTo>
                  <a:pt x="218" y="31"/>
                  <a:pt x="63" y="30"/>
                  <a:pt x="24" y="30"/>
                </a:cubicBezTo>
                <a:cubicBezTo>
                  <a:pt x="36" y="23"/>
                  <a:pt x="36" y="23"/>
                  <a:pt x="36" y="23"/>
                </a:cubicBezTo>
                <a:cubicBezTo>
                  <a:pt x="60" y="9"/>
                  <a:pt x="60" y="9"/>
                  <a:pt x="60" y="9"/>
                </a:cubicBezTo>
                <a:cubicBezTo>
                  <a:pt x="62" y="8"/>
                  <a:pt x="63" y="5"/>
                  <a:pt x="62" y="3"/>
                </a:cubicBezTo>
                <a:cubicBezTo>
                  <a:pt x="61" y="1"/>
                  <a:pt x="58" y="0"/>
                  <a:pt x="56" y="1"/>
                </a:cubicBezTo>
                <a:cubicBezTo>
                  <a:pt x="31" y="15"/>
                  <a:pt x="31" y="15"/>
                  <a:pt x="31" y="15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3"/>
                  <a:pt x="0" y="33"/>
                  <a:pt x="0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7" y="37"/>
                  <a:pt x="7" y="37"/>
                  <a:pt x="7" y="37"/>
                </a:cubicBezTo>
                <a:cubicBezTo>
                  <a:pt x="31" y="51"/>
                  <a:pt x="31" y="51"/>
                  <a:pt x="31" y="51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6"/>
                  <a:pt x="58" y="66"/>
                  <a:pt x="59" y="66"/>
                </a:cubicBezTo>
                <a:cubicBezTo>
                  <a:pt x="60" y="66"/>
                  <a:pt x="61" y="65"/>
                  <a:pt x="62" y="64"/>
                </a:cubicBezTo>
                <a:cubicBezTo>
                  <a:pt x="62" y="63"/>
                  <a:pt x="62" y="62"/>
                  <a:pt x="62" y="60"/>
                </a:cubicBezTo>
                <a:cubicBezTo>
                  <a:pt x="62" y="59"/>
                  <a:pt x="61" y="58"/>
                  <a:pt x="60" y="58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1" y="41"/>
                  <a:pt x="27" y="39"/>
                </a:cubicBezTo>
                <a:cubicBezTo>
                  <a:pt x="218" y="40"/>
                  <a:pt x="218" y="40"/>
                  <a:pt x="218" y="40"/>
                </a:cubicBezTo>
                <a:cubicBezTo>
                  <a:pt x="221" y="40"/>
                  <a:pt x="223" y="38"/>
                  <a:pt x="223" y="35"/>
                </a:cubicBezTo>
                <a:cubicBezTo>
                  <a:pt x="223" y="33"/>
                  <a:pt x="221" y="31"/>
                  <a:pt x="218" y="31"/>
                </a:cubicBezTo>
                <a:close/>
              </a:path>
            </a:pathLst>
          </a:custGeom>
          <a:solidFill>
            <a:srgbClr val="2B404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C37F634-A697-8243-8EC5-AFDD8A9BAF11}"/>
              </a:ext>
            </a:extLst>
          </p:cNvPr>
          <p:cNvGrpSpPr/>
          <p:nvPr/>
        </p:nvGrpSpPr>
        <p:grpSpPr>
          <a:xfrm>
            <a:off x="4608830" y="2367952"/>
            <a:ext cx="2571750" cy="2670175"/>
            <a:chOff x="2216287" y="1768512"/>
            <a:chExt cx="2571750" cy="2670175"/>
          </a:xfrm>
        </p:grpSpPr>
        <p:sp>
          <p:nvSpPr>
            <p:cNvPr id="63" name="Freeform 262">
              <a:extLst>
                <a:ext uri="{FF2B5EF4-FFF2-40B4-BE49-F238E27FC236}">
                  <a16:creationId xmlns:a16="http://schemas.microsoft.com/office/drawing/2014/main" id="{14ABCC56-08F0-444E-BBA5-5F82C0F6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312" y="2916274"/>
              <a:ext cx="1228725" cy="1514475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328" y="103"/>
                </a:cxn>
                <a:cxn ang="0">
                  <a:pos x="122" y="404"/>
                </a:cxn>
                <a:cxn ang="0">
                  <a:pos x="121" y="404"/>
                </a:cxn>
                <a:cxn ang="0">
                  <a:pos x="0" y="96"/>
                </a:cxn>
                <a:cxn ang="0">
                  <a:pos x="311" y="0"/>
                </a:cxn>
              </a:cxnLst>
              <a:rect l="0" t="0" r="r" b="b"/>
              <a:pathLst>
                <a:path w="328" h="404">
                  <a:moveTo>
                    <a:pt x="311" y="0"/>
                  </a:moveTo>
                  <a:cubicBezTo>
                    <a:pt x="322" y="32"/>
                    <a:pt x="328" y="67"/>
                    <a:pt x="328" y="103"/>
                  </a:cubicBezTo>
                  <a:cubicBezTo>
                    <a:pt x="328" y="238"/>
                    <a:pt x="243" y="354"/>
                    <a:pt x="122" y="404"/>
                  </a:cubicBezTo>
                  <a:cubicBezTo>
                    <a:pt x="121" y="404"/>
                    <a:pt x="121" y="404"/>
                    <a:pt x="121" y="404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63">
              <a:extLst>
                <a:ext uri="{FF2B5EF4-FFF2-40B4-BE49-F238E27FC236}">
                  <a16:creationId xmlns:a16="http://schemas.microsoft.com/office/drawing/2014/main" id="{2D343995-186D-2041-892B-3FB7A8625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062" y="1944724"/>
              <a:ext cx="1171575" cy="12192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325"/>
                </a:cxn>
                <a:cxn ang="0">
                  <a:pos x="3" y="0"/>
                </a:cxn>
                <a:cxn ang="0">
                  <a:pos x="312" y="224"/>
                </a:cxn>
              </a:cxnLst>
              <a:rect l="0" t="0" r="r" b="b"/>
              <a:pathLst>
                <a:path w="312" h="325">
                  <a:moveTo>
                    <a:pt x="312" y="224"/>
                  </a:moveTo>
                  <a:cubicBezTo>
                    <a:pt x="0" y="325"/>
                    <a:pt x="0" y="325"/>
                    <a:pt x="0" y="32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48" y="5"/>
                    <a:pt x="269" y="97"/>
                    <a:pt x="312" y="22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64">
              <a:extLst>
                <a:ext uri="{FF2B5EF4-FFF2-40B4-BE49-F238E27FC236}">
                  <a16:creationId xmlns:a16="http://schemas.microsoft.com/office/drawing/2014/main" id="{0EF8AEA3-E1BA-214C-9DD9-21E95B738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287" y="2147924"/>
              <a:ext cx="1665288" cy="2290763"/>
            </a:xfrm>
            <a:custGeom>
              <a:avLst/>
              <a:gdLst/>
              <a:ahLst/>
              <a:cxnLst>
                <a:cxn ang="0">
                  <a:pos x="324" y="282"/>
                </a:cxn>
                <a:cxn ang="0">
                  <a:pos x="444" y="593"/>
                </a:cxn>
                <a:cxn ang="0">
                  <a:pos x="335" y="611"/>
                </a:cxn>
                <a:cxn ang="0">
                  <a:pos x="0" y="284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324" y="282"/>
                </a:cxn>
              </a:cxnLst>
              <a:rect l="0" t="0" r="r" b="b"/>
              <a:pathLst>
                <a:path w="444" h="611">
                  <a:moveTo>
                    <a:pt x="324" y="282"/>
                  </a:moveTo>
                  <a:cubicBezTo>
                    <a:pt x="444" y="593"/>
                    <a:pt x="444" y="593"/>
                    <a:pt x="444" y="593"/>
                  </a:cubicBezTo>
                  <a:cubicBezTo>
                    <a:pt x="410" y="604"/>
                    <a:pt x="373" y="611"/>
                    <a:pt x="335" y="611"/>
                  </a:cubicBezTo>
                  <a:cubicBezTo>
                    <a:pt x="150" y="611"/>
                    <a:pt x="0" y="464"/>
                    <a:pt x="0" y="284"/>
                  </a:cubicBezTo>
                  <a:cubicBezTo>
                    <a:pt x="0" y="163"/>
                    <a:pt x="68" y="57"/>
                    <a:pt x="168" y="0"/>
                  </a:cubicBezTo>
                  <a:cubicBezTo>
                    <a:pt x="169" y="1"/>
                    <a:pt x="169" y="1"/>
                    <a:pt x="169" y="1"/>
                  </a:cubicBezTo>
                  <a:lnTo>
                    <a:pt x="324" y="2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65">
              <a:extLst>
                <a:ext uri="{FF2B5EF4-FFF2-40B4-BE49-F238E27FC236}">
                  <a16:creationId xmlns:a16="http://schemas.microsoft.com/office/drawing/2014/main" id="{5DE0C313-4388-3E4A-BF51-D653363C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262" y="1768512"/>
              <a:ext cx="592138" cy="120491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7" y="321"/>
                </a:cxn>
                <a:cxn ang="0">
                  <a:pos x="1" y="39"/>
                </a:cxn>
                <a:cxn ang="0">
                  <a:pos x="0" y="37"/>
                </a:cxn>
                <a:cxn ang="0">
                  <a:pos x="157" y="0"/>
                </a:cxn>
                <a:cxn ang="0">
                  <a:pos x="158" y="0"/>
                </a:cxn>
              </a:cxnLst>
              <a:rect l="0" t="0" r="r" b="b"/>
              <a:pathLst>
                <a:path w="158" h="321">
                  <a:moveTo>
                    <a:pt x="158" y="0"/>
                  </a:moveTo>
                  <a:cubicBezTo>
                    <a:pt x="157" y="321"/>
                    <a:pt x="157" y="321"/>
                    <a:pt x="157" y="32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7" y="13"/>
                    <a:pt x="100" y="0"/>
                    <a:pt x="157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028C9065-1DAA-604D-B5AA-29640FA3AFE8}"/>
                </a:ext>
              </a:extLst>
            </p:cNvPr>
            <p:cNvSpPr txBox="1"/>
            <p:nvPr/>
          </p:nvSpPr>
          <p:spPr>
            <a:xfrm>
              <a:off x="2557600" y="3121280"/>
              <a:ext cx="89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2"/>
                  </a:solidFill>
                  <a:cs typeface="+mn-ea"/>
                  <a:sym typeface="+mn-lt"/>
                </a:rPr>
                <a:t>48</a:t>
              </a:r>
              <a:endParaRPr kumimoji="1" lang="zh-CN" altLang="en-US" sz="32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A877390-1538-CB42-8D9A-0973A7C4AA74}"/>
                </a:ext>
              </a:extLst>
            </p:cNvPr>
            <p:cNvSpPr txBox="1"/>
            <p:nvPr/>
          </p:nvSpPr>
          <p:spPr>
            <a:xfrm>
              <a:off x="2955888" y="1790092"/>
              <a:ext cx="382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chemeClr val="bg2"/>
                  </a:solidFill>
                  <a:cs typeface="+mn-ea"/>
                  <a:sym typeface="+mn-lt"/>
                </a:rPr>
                <a:t>8</a:t>
              </a:r>
              <a:endParaRPr kumimoji="1" lang="zh-CN" altLang="en-US" sz="24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C61B737E-93C1-9249-9D35-F63799AA7B8E}"/>
                </a:ext>
              </a:extLst>
            </p:cNvPr>
            <p:cNvSpPr txBox="1"/>
            <p:nvPr/>
          </p:nvSpPr>
          <p:spPr>
            <a:xfrm>
              <a:off x="3568516" y="2275693"/>
              <a:ext cx="626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chemeClr val="bg2"/>
                  </a:solidFill>
                  <a:cs typeface="+mn-ea"/>
                  <a:sym typeface="+mn-lt"/>
                </a:rPr>
                <a:t>20</a:t>
              </a:r>
              <a:endParaRPr kumimoji="1" lang="zh-CN" altLang="en-US" sz="24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87EFC54-45DD-0041-BE80-343D8EEB7716}"/>
                </a:ext>
              </a:extLst>
            </p:cNvPr>
            <p:cNvSpPr txBox="1"/>
            <p:nvPr/>
          </p:nvSpPr>
          <p:spPr>
            <a:xfrm>
              <a:off x="3909829" y="3300747"/>
              <a:ext cx="626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chemeClr val="bg2"/>
                  </a:solidFill>
                  <a:cs typeface="+mn-ea"/>
                  <a:sym typeface="+mn-lt"/>
                </a:rPr>
                <a:t>24</a:t>
              </a:r>
              <a:endParaRPr kumimoji="1" lang="zh-CN" altLang="en-US" sz="24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TextBox 128">
            <a:extLst>
              <a:ext uri="{FF2B5EF4-FFF2-40B4-BE49-F238E27FC236}">
                <a16:creationId xmlns:a16="http://schemas.microsoft.com/office/drawing/2014/main" id="{3021CDFE-3D23-6A4A-974E-13E0A7BC9AEB}"/>
              </a:ext>
            </a:extLst>
          </p:cNvPr>
          <p:cNvSpPr txBox="1"/>
          <p:nvPr/>
        </p:nvSpPr>
        <p:spPr>
          <a:xfrm>
            <a:off x="7966503" y="1861239"/>
            <a:ext cx="255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2" name="TextBox 128">
            <a:extLst>
              <a:ext uri="{FF2B5EF4-FFF2-40B4-BE49-F238E27FC236}">
                <a16:creationId xmlns:a16="http://schemas.microsoft.com/office/drawing/2014/main" id="{AB8978BD-0225-E742-88E6-A557BE2C4EEC}"/>
              </a:ext>
            </a:extLst>
          </p:cNvPr>
          <p:cNvSpPr txBox="1"/>
          <p:nvPr/>
        </p:nvSpPr>
        <p:spPr>
          <a:xfrm>
            <a:off x="8032221" y="3847241"/>
            <a:ext cx="225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3" name="TextBox 128">
            <a:extLst>
              <a:ext uri="{FF2B5EF4-FFF2-40B4-BE49-F238E27FC236}">
                <a16:creationId xmlns:a16="http://schemas.microsoft.com/office/drawing/2014/main" id="{5B3BA38A-899C-5D44-82AB-67BFB988B823}"/>
              </a:ext>
            </a:extLst>
          </p:cNvPr>
          <p:cNvSpPr txBox="1"/>
          <p:nvPr/>
        </p:nvSpPr>
        <p:spPr>
          <a:xfrm>
            <a:off x="2023854" y="1861239"/>
            <a:ext cx="20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4" name="TextBox 128">
            <a:extLst>
              <a:ext uri="{FF2B5EF4-FFF2-40B4-BE49-F238E27FC236}">
                <a16:creationId xmlns:a16="http://schemas.microsoft.com/office/drawing/2014/main" id="{07FC2275-BB44-584B-81A1-FEB871127B5E}"/>
              </a:ext>
            </a:extLst>
          </p:cNvPr>
          <p:cNvSpPr txBox="1"/>
          <p:nvPr/>
        </p:nvSpPr>
        <p:spPr>
          <a:xfrm>
            <a:off x="2023854" y="3847241"/>
            <a:ext cx="20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D0988083-B63B-C14F-8A0C-B60D03798401}"/>
              </a:ext>
            </a:extLst>
          </p:cNvPr>
          <p:cNvSpPr txBox="1"/>
          <p:nvPr/>
        </p:nvSpPr>
        <p:spPr>
          <a:xfrm>
            <a:off x="1250166" y="2360377"/>
            <a:ext cx="2822089" cy="135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149108C-988C-7A43-8F24-FABD7AA1C432}"/>
              </a:ext>
            </a:extLst>
          </p:cNvPr>
          <p:cNvSpPr txBox="1"/>
          <p:nvPr/>
        </p:nvSpPr>
        <p:spPr>
          <a:xfrm>
            <a:off x="8012006" y="2360377"/>
            <a:ext cx="2822089" cy="135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l"/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pPr algn="l"/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A638B9E-361E-1C4B-8062-60330481220E}"/>
              </a:ext>
            </a:extLst>
          </p:cNvPr>
          <p:cNvSpPr txBox="1"/>
          <p:nvPr/>
        </p:nvSpPr>
        <p:spPr>
          <a:xfrm>
            <a:off x="1250166" y="4282882"/>
            <a:ext cx="2822089" cy="135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B1CD89FD-81EC-7A49-A65D-8F1DB8B2BAE5}"/>
              </a:ext>
            </a:extLst>
          </p:cNvPr>
          <p:cNvSpPr txBox="1"/>
          <p:nvPr/>
        </p:nvSpPr>
        <p:spPr>
          <a:xfrm>
            <a:off x="8032221" y="4282882"/>
            <a:ext cx="2822089" cy="135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l"/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pPr algn="l"/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05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59" grpId="0" animBg="1"/>
      <p:bldP spid="61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5C3F2FA-BD2D-D947-8E62-4EF36B851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727" y="1069340"/>
            <a:ext cx="3478464" cy="47193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B1C466-AEB4-D141-A544-4831EA1D068B}"/>
              </a:ext>
            </a:extLst>
          </p:cNvPr>
          <p:cNvSpPr txBox="1"/>
          <p:nvPr/>
        </p:nvSpPr>
        <p:spPr>
          <a:xfrm>
            <a:off x="2398379" y="1201673"/>
            <a:ext cx="278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DE2FC2-F9E1-6F4A-8A14-BFE609DCF6BD}"/>
              </a:ext>
            </a:extLst>
          </p:cNvPr>
          <p:cNvSpPr txBox="1"/>
          <p:nvPr/>
        </p:nvSpPr>
        <p:spPr>
          <a:xfrm>
            <a:off x="2398379" y="2189775"/>
            <a:ext cx="409607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BE34CA-0162-0C4D-9A62-0045FC97E1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506" y="4470435"/>
            <a:ext cx="3775293" cy="30500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B8F0685-C2BB-684F-B29D-0410E0D5E5F1}"/>
              </a:ext>
            </a:extLst>
          </p:cNvPr>
          <p:cNvSpPr txBox="1"/>
          <p:nvPr/>
        </p:nvSpPr>
        <p:spPr>
          <a:xfrm>
            <a:off x="2398379" y="4098960"/>
            <a:ext cx="409607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31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8">
            <a:extLst>
              <a:ext uri="{FF2B5EF4-FFF2-40B4-BE49-F238E27FC236}">
                <a16:creationId xmlns:a16="http://schemas.microsoft.com/office/drawing/2014/main" id="{B3393922-4F5F-9847-B67F-F811DEB260BB}"/>
              </a:ext>
            </a:extLst>
          </p:cNvPr>
          <p:cNvSpPr txBox="1"/>
          <p:nvPr/>
        </p:nvSpPr>
        <p:spPr>
          <a:xfrm>
            <a:off x="1261080" y="1396160"/>
            <a:ext cx="380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3E678F-96C8-734F-881F-8964D7DCA21F}"/>
              </a:ext>
            </a:extLst>
          </p:cNvPr>
          <p:cNvSpPr txBox="1"/>
          <p:nvPr/>
        </p:nvSpPr>
        <p:spPr>
          <a:xfrm>
            <a:off x="1235747" y="2500465"/>
            <a:ext cx="4108779" cy="2002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1200" dirty="0"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algn="l"/>
            <a:r>
              <a:rPr lang="en-US" altLang="zh-CN" sz="1200" dirty="0">
                <a:ea typeface="+mn-ea"/>
                <a:cs typeface="+mn-ea"/>
                <a:sym typeface="+mn-lt"/>
              </a:rPr>
              <a:t>……</a:t>
            </a:r>
          </a:p>
          <a:p>
            <a:pPr algn="l"/>
            <a:endParaRPr lang="en-US" altLang="zh-CN" sz="1200" dirty="0">
              <a:ea typeface="+mn-ea"/>
              <a:cs typeface="+mn-ea"/>
              <a:sym typeface="+mn-lt"/>
            </a:endParaRPr>
          </a:p>
          <a:p>
            <a:pPr algn="l"/>
            <a:r>
              <a:rPr lang="en-US" altLang="zh-CN" sz="1200" dirty="0"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algn="l"/>
            <a:r>
              <a:rPr lang="en-US" altLang="zh-CN" sz="1200" dirty="0">
                <a:ea typeface="+mn-ea"/>
                <a:cs typeface="+mn-ea"/>
                <a:sym typeface="+mn-lt"/>
              </a:rPr>
              <a:t>……</a:t>
            </a:r>
          </a:p>
        </p:txBody>
      </p:sp>
      <p:grpSp>
        <p:nvGrpSpPr>
          <p:cNvPr id="6" name="Group 102">
            <a:extLst>
              <a:ext uri="{FF2B5EF4-FFF2-40B4-BE49-F238E27FC236}">
                <a16:creationId xmlns:a16="http://schemas.microsoft.com/office/drawing/2014/main" id="{196B9F27-3170-6449-A33A-699F9DF91E1E}"/>
              </a:ext>
            </a:extLst>
          </p:cNvPr>
          <p:cNvGrpSpPr/>
          <p:nvPr/>
        </p:nvGrpSpPr>
        <p:grpSpPr>
          <a:xfrm>
            <a:off x="6137128" y="2265706"/>
            <a:ext cx="855343" cy="3071759"/>
            <a:chOff x="669035" y="1765252"/>
            <a:chExt cx="864105" cy="2246673"/>
          </a:xfrm>
        </p:grpSpPr>
        <p:sp>
          <p:nvSpPr>
            <p:cNvPr id="7" name="Rounded Rectangle 105">
              <a:extLst>
                <a:ext uri="{FF2B5EF4-FFF2-40B4-BE49-F238E27FC236}">
                  <a16:creationId xmlns:a16="http://schemas.microsoft.com/office/drawing/2014/main" id="{738AD886-C5F3-4D4D-A93F-765FC4CC93EF}"/>
                </a:ext>
              </a:extLst>
            </p:cNvPr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8" name="Rounded Rectangle 106">
              <a:extLst>
                <a:ext uri="{FF2B5EF4-FFF2-40B4-BE49-F238E27FC236}">
                  <a16:creationId xmlns:a16="http://schemas.microsoft.com/office/drawing/2014/main" id="{3CBC5F0F-3A2D-1F45-8173-51D71528E8F0}"/>
                </a:ext>
              </a:extLst>
            </p:cNvPr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" name="Rounded Rectangle 107">
              <a:extLst>
                <a:ext uri="{FF2B5EF4-FFF2-40B4-BE49-F238E27FC236}">
                  <a16:creationId xmlns:a16="http://schemas.microsoft.com/office/drawing/2014/main" id="{886449D4-4567-3949-B68D-4B707904021E}"/>
                </a:ext>
              </a:extLst>
            </p:cNvPr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0" name="Rounded Rectangle 108">
              <a:extLst>
                <a:ext uri="{FF2B5EF4-FFF2-40B4-BE49-F238E27FC236}">
                  <a16:creationId xmlns:a16="http://schemas.microsoft.com/office/drawing/2014/main" id="{927ACBD3-117F-CB4C-87F4-C23254999EBF}"/>
                </a:ext>
              </a:extLst>
            </p:cNvPr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1" name="Rounded Rectangle 109">
              <a:extLst>
                <a:ext uri="{FF2B5EF4-FFF2-40B4-BE49-F238E27FC236}">
                  <a16:creationId xmlns:a16="http://schemas.microsoft.com/office/drawing/2014/main" id="{A5490AD2-BC42-1647-8C1E-76B56F52CD3D}"/>
                </a:ext>
              </a:extLst>
            </p:cNvPr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2" name="Rounded Rectangle 110">
              <a:extLst>
                <a:ext uri="{FF2B5EF4-FFF2-40B4-BE49-F238E27FC236}">
                  <a16:creationId xmlns:a16="http://schemas.microsoft.com/office/drawing/2014/main" id="{82687DDC-6119-0C44-BD5F-7A08BEFA48C6}"/>
                </a:ext>
              </a:extLst>
            </p:cNvPr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3" name="Rounded Rectangle 111">
              <a:extLst>
                <a:ext uri="{FF2B5EF4-FFF2-40B4-BE49-F238E27FC236}">
                  <a16:creationId xmlns:a16="http://schemas.microsoft.com/office/drawing/2014/main" id="{E8E32238-CC0E-D740-A6F7-758F4AECBB69}"/>
                </a:ext>
              </a:extLst>
            </p:cNvPr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4" name="Rounded Rectangle 112">
              <a:extLst>
                <a:ext uri="{FF2B5EF4-FFF2-40B4-BE49-F238E27FC236}">
                  <a16:creationId xmlns:a16="http://schemas.microsoft.com/office/drawing/2014/main" id="{81BE4841-3952-994A-B419-6BD06EA03733}"/>
                </a:ext>
              </a:extLst>
            </p:cNvPr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5" name="Group 115">
            <a:extLst>
              <a:ext uri="{FF2B5EF4-FFF2-40B4-BE49-F238E27FC236}">
                <a16:creationId xmlns:a16="http://schemas.microsoft.com/office/drawing/2014/main" id="{B9294AEF-9DE7-7D4F-AA8D-5B88532CF0D3}"/>
              </a:ext>
            </a:extLst>
          </p:cNvPr>
          <p:cNvGrpSpPr/>
          <p:nvPr/>
        </p:nvGrpSpPr>
        <p:grpSpPr>
          <a:xfrm>
            <a:off x="7513165" y="2265707"/>
            <a:ext cx="855343" cy="3071760"/>
            <a:chOff x="1572768" y="2397753"/>
            <a:chExt cx="561758" cy="2017421"/>
          </a:xfrm>
        </p:grpSpPr>
        <p:sp>
          <p:nvSpPr>
            <p:cNvPr id="16" name="Rounded Rectangle 116">
              <a:extLst>
                <a:ext uri="{FF2B5EF4-FFF2-40B4-BE49-F238E27FC236}">
                  <a16:creationId xmlns:a16="http://schemas.microsoft.com/office/drawing/2014/main" id="{D67F9439-FACC-7543-8B84-388289963A66}"/>
                </a:ext>
              </a:extLst>
            </p:cNvPr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7" name="Rounded Rectangle 117">
              <a:extLst>
                <a:ext uri="{FF2B5EF4-FFF2-40B4-BE49-F238E27FC236}">
                  <a16:creationId xmlns:a16="http://schemas.microsoft.com/office/drawing/2014/main" id="{7B8DD678-5744-A34E-9F62-A6380784E83A}"/>
                </a:ext>
              </a:extLst>
            </p:cNvPr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8" name="Rounded Rectangle 118">
              <a:extLst>
                <a:ext uri="{FF2B5EF4-FFF2-40B4-BE49-F238E27FC236}">
                  <a16:creationId xmlns:a16="http://schemas.microsoft.com/office/drawing/2014/main" id="{1BFDCDAF-5DDA-C44F-B732-9FA7864E4750}"/>
                </a:ext>
              </a:extLst>
            </p:cNvPr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9" name="Rounded Rectangle 119">
              <a:extLst>
                <a:ext uri="{FF2B5EF4-FFF2-40B4-BE49-F238E27FC236}">
                  <a16:creationId xmlns:a16="http://schemas.microsoft.com/office/drawing/2014/main" id="{C022D4F9-0ABF-A944-8E35-DE666B9FA12A}"/>
                </a:ext>
              </a:extLst>
            </p:cNvPr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0" name="Rounded Rectangle 120">
              <a:extLst>
                <a:ext uri="{FF2B5EF4-FFF2-40B4-BE49-F238E27FC236}">
                  <a16:creationId xmlns:a16="http://schemas.microsoft.com/office/drawing/2014/main" id="{7FCB99A0-0FAB-2643-8FFA-467BB91826DA}"/>
                </a:ext>
              </a:extLst>
            </p:cNvPr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1" name="Rounded Rectangle 121">
              <a:extLst>
                <a:ext uri="{FF2B5EF4-FFF2-40B4-BE49-F238E27FC236}">
                  <a16:creationId xmlns:a16="http://schemas.microsoft.com/office/drawing/2014/main" id="{4A7109B1-941E-7B47-80C2-88FC591C326A}"/>
                </a:ext>
              </a:extLst>
            </p:cNvPr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2" name="Rounded Rectangle 122">
              <a:extLst>
                <a:ext uri="{FF2B5EF4-FFF2-40B4-BE49-F238E27FC236}">
                  <a16:creationId xmlns:a16="http://schemas.microsoft.com/office/drawing/2014/main" id="{0D2F6A9C-A737-2040-99C8-DC6B9FA372F3}"/>
                </a:ext>
              </a:extLst>
            </p:cNvPr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3" name="Rounded Rectangle 123">
              <a:extLst>
                <a:ext uri="{FF2B5EF4-FFF2-40B4-BE49-F238E27FC236}">
                  <a16:creationId xmlns:a16="http://schemas.microsoft.com/office/drawing/2014/main" id="{44FAEB2D-AA73-D140-8BB2-F506F8DA191C}"/>
                </a:ext>
              </a:extLst>
            </p:cNvPr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4" name="Group 126">
            <a:extLst>
              <a:ext uri="{FF2B5EF4-FFF2-40B4-BE49-F238E27FC236}">
                <a16:creationId xmlns:a16="http://schemas.microsoft.com/office/drawing/2014/main" id="{664379C2-6526-BA43-BBD2-E6D7CA65A1B2}"/>
              </a:ext>
            </a:extLst>
          </p:cNvPr>
          <p:cNvGrpSpPr/>
          <p:nvPr/>
        </p:nvGrpSpPr>
        <p:grpSpPr>
          <a:xfrm>
            <a:off x="8889204" y="2265707"/>
            <a:ext cx="855343" cy="3071760"/>
            <a:chOff x="2476500" y="2397753"/>
            <a:chExt cx="561758" cy="2017421"/>
          </a:xfrm>
        </p:grpSpPr>
        <p:sp>
          <p:nvSpPr>
            <p:cNvPr id="25" name="Rounded Rectangle 127">
              <a:extLst>
                <a:ext uri="{FF2B5EF4-FFF2-40B4-BE49-F238E27FC236}">
                  <a16:creationId xmlns:a16="http://schemas.microsoft.com/office/drawing/2014/main" id="{BC8FFFAD-ABDC-1E47-ABB1-C7FC8BD272B5}"/>
                </a:ext>
              </a:extLst>
            </p:cNvPr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6" name="Rounded Rectangle 128">
              <a:extLst>
                <a:ext uri="{FF2B5EF4-FFF2-40B4-BE49-F238E27FC236}">
                  <a16:creationId xmlns:a16="http://schemas.microsoft.com/office/drawing/2014/main" id="{24046845-A45B-2E44-BD16-558C813B415D}"/>
                </a:ext>
              </a:extLst>
            </p:cNvPr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7" name="Rounded Rectangle 129">
              <a:extLst>
                <a:ext uri="{FF2B5EF4-FFF2-40B4-BE49-F238E27FC236}">
                  <a16:creationId xmlns:a16="http://schemas.microsoft.com/office/drawing/2014/main" id="{C839329E-8063-B245-B84F-C20BFED9A28F}"/>
                </a:ext>
              </a:extLst>
            </p:cNvPr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8" name="Rounded Rectangle 130">
              <a:extLst>
                <a:ext uri="{FF2B5EF4-FFF2-40B4-BE49-F238E27FC236}">
                  <a16:creationId xmlns:a16="http://schemas.microsoft.com/office/drawing/2014/main" id="{4BD8AC90-3379-504F-8431-EF3DD07B2CD7}"/>
                </a:ext>
              </a:extLst>
            </p:cNvPr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9" name="Rounded Rectangle 131">
              <a:extLst>
                <a:ext uri="{FF2B5EF4-FFF2-40B4-BE49-F238E27FC236}">
                  <a16:creationId xmlns:a16="http://schemas.microsoft.com/office/drawing/2014/main" id="{6156EE04-C9A7-2441-94BB-3D31C6385FD5}"/>
                </a:ext>
              </a:extLst>
            </p:cNvPr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0" name="Rounded Rectangle 132">
              <a:extLst>
                <a:ext uri="{FF2B5EF4-FFF2-40B4-BE49-F238E27FC236}">
                  <a16:creationId xmlns:a16="http://schemas.microsoft.com/office/drawing/2014/main" id="{B122FF0E-2059-5546-92C2-3ABF9015CC41}"/>
                </a:ext>
              </a:extLst>
            </p:cNvPr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Rounded Rectangle 133">
              <a:extLst>
                <a:ext uri="{FF2B5EF4-FFF2-40B4-BE49-F238E27FC236}">
                  <a16:creationId xmlns:a16="http://schemas.microsoft.com/office/drawing/2014/main" id="{C76CBFDE-7CC6-0343-94AD-F533B8207222}"/>
                </a:ext>
              </a:extLst>
            </p:cNvPr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2" name="Rounded Rectangle 134">
              <a:extLst>
                <a:ext uri="{FF2B5EF4-FFF2-40B4-BE49-F238E27FC236}">
                  <a16:creationId xmlns:a16="http://schemas.microsoft.com/office/drawing/2014/main" id="{978736D8-7011-0542-B3ED-304B23E5885B}"/>
                </a:ext>
              </a:extLst>
            </p:cNvPr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3" name="Group 137">
            <a:extLst>
              <a:ext uri="{FF2B5EF4-FFF2-40B4-BE49-F238E27FC236}">
                <a16:creationId xmlns:a16="http://schemas.microsoft.com/office/drawing/2014/main" id="{7BF54FC4-A160-E24F-85E5-EA50B41B6F3E}"/>
              </a:ext>
            </a:extLst>
          </p:cNvPr>
          <p:cNvGrpSpPr/>
          <p:nvPr/>
        </p:nvGrpSpPr>
        <p:grpSpPr>
          <a:xfrm>
            <a:off x="10265241" y="2265707"/>
            <a:ext cx="855343" cy="3071760"/>
            <a:chOff x="3380232" y="2397753"/>
            <a:chExt cx="561758" cy="2017421"/>
          </a:xfrm>
        </p:grpSpPr>
        <p:sp>
          <p:nvSpPr>
            <p:cNvPr id="34" name="Rounded Rectangle 138">
              <a:extLst>
                <a:ext uri="{FF2B5EF4-FFF2-40B4-BE49-F238E27FC236}">
                  <a16:creationId xmlns:a16="http://schemas.microsoft.com/office/drawing/2014/main" id="{539485AF-80A2-2948-AD28-9110B6CEA313}"/>
                </a:ext>
              </a:extLst>
            </p:cNvPr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5" name="Rounded Rectangle 139">
              <a:extLst>
                <a:ext uri="{FF2B5EF4-FFF2-40B4-BE49-F238E27FC236}">
                  <a16:creationId xmlns:a16="http://schemas.microsoft.com/office/drawing/2014/main" id="{803295DB-D065-8648-9DFE-80093DB97413}"/>
                </a:ext>
              </a:extLst>
            </p:cNvPr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6" name="Rounded Rectangle 140">
              <a:extLst>
                <a:ext uri="{FF2B5EF4-FFF2-40B4-BE49-F238E27FC236}">
                  <a16:creationId xmlns:a16="http://schemas.microsoft.com/office/drawing/2014/main" id="{C76575CF-112E-8244-9087-14D20DABE217}"/>
                </a:ext>
              </a:extLst>
            </p:cNvPr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7" name="Rounded Rectangle 141">
              <a:extLst>
                <a:ext uri="{FF2B5EF4-FFF2-40B4-BE49-F238E27FC236}">
                  <a16:creationId xmlns:a16="http://schemas.microsoft.com/office/drawing/2014/main" id="{12C577D0-DC05-8D48-9170-1FC29723C42E}"/>
                </a:ext>
              </a:extLst>
            </p:cNvPr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8" name="Rounded Rectangle 142">
              <a:extLst>
                <a:ext uri="{FF2B5EF4-FFF2-40B4-BE49-F238E27FC236}">
                  <a16:creationId xmlns:a16="http://schemas.microsoft.com/office/drawing/2014/main" id="{C625414C-2257-F043-8C33-CC41954EF919}"/>
                </a:ext>
              </a:extLst>
            </p:cNvPr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9" name="Rounded Rectangle 143">
              <a:extLst>
                <a:ext uri="{FF2B5EF4-FFF2-40B4-BE49-F238E27FC236}">
                  <a16:creationId xmlns:a16="http://schemas.microsoft.com/office/drawing/2014/main" id="{973CF901-0397-C74B-8B97-C4C69E8E2E78}"/>
                </a:ext>
              </a:extLst>
            </p:cNvPr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0" name="Rounded Rectangle 144">
              <a:extLst>
                <a:ext uri="{FF2B5EF4-FFF2-40B4-BE49-F238E27FC236}">
                  <a16:creationId xmlns:a16="http://schemas.microsoft.com/office/drawing/2014/main" id="{DE2E55ED-72A9-AE40-BCC2-9AC3831EB63E}"/>
                </a:ext>
              </a:extLst>
            </p:cNvPr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1" name="Rounded Rectangle 145">
              <a:extLst>
                <a:ext uri="{FF2B5EF4-FFF2-40B4-BE49-F238E27FC236}">
                  <a16:creationId xmlns:a16="http://schemas.microsoft.com/office/drawing/2014/main" id="{EDAA1D8D-219A-584C-8A9A-E64481318A9A}"/>
                </a:ext>
              </a:extLst>
            </p:cNvPr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244E561-25AA-5B4C-B96E-86FC9D726FC0}"/>
              </a:ext>
            </a:extLst>
          </p:cNvPr>
          <p:cNvSpPr txBox="1">
            <a:spLocks/>
          </p:cNvSpPr>
          <p:nvPr/>
        </p:nvSpPr>
        <p:spPr>
          <a:xfrm>
            <a:off x="6096000" y="1800928"/>
            <a:ext cx="941399" cy="41043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accent1"/>
                </a:solidFill>
                <a:cs typeface="+mn-ea"/>
                <a:sym typeface="+mn-lt"/>
              </a:rPr>
              <a:t>100%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E8BAEDE-50B6-ED44-A31C-24CAD8EB6625}"/>
              </a:ext>
            </a:extLst>
          </p:cNvPr>
          <p:cNvSpPr txBox="1">
            <a:spLocks/>
          </p:cNvSpPr>
          <p:nvPr/>
        </p:nvSpPr>
        <p:spPr>
          <a:xfrm>
            <a:off x="7562791" y="1800928"/>
            <a:ext cx="756090" cy="41043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accent2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385352F-3C5E-094F-BD1D-68DC0505BBFB}"/>
              </a:ext>
            </a:extLst>
          </p:cNvPr>
          <p:cNvSpPr txBox="1">
            <a:spLocks/>
          </p:cNvSpPr>
          <p:nvPr/>
        </p:nvSpPr>
        <p:spPr>
          <a:xfrm>
            <a:off x="8907416" y="1800928"/>
            <a:ext cx="756090" cy="41043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accent3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74C8993-0EC4-EC4D-A090-CDCF4A0EFDAE}"/>
              </a:ext>
            </a:extLst>
          </p:cNvPr>
          <p:cNvSpPr txBox="1">
            <a:spLocks/>
          </p:cNvSpPr>
          <p:nvPr/>
        </p:nvSpPr>
        <p:spPr>
          <a:xfrm>
            <a:off x="10252041" y="1800928"/>
            <a:ext cx="855343" cy="41043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accent4"/>
                </a:solidFill>
                <a:cs typeface="+mn-ea"/>
                <a:sym typeface="+mn-lt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22658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A86E75-1F7E-A241-A769-CB67AD06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58F57FA-7A33-6144-97F0-22A67E6D1EDB}"/>
              </a:ext>
            </a:extLst>
          </p:cNvPr>
          <p:cNvSpPr/>
          <p:nvPr/>
        </p:nvSpPr>
        <p:spPr>
          <a:xfrm>
            <a:off x="1320800" y="1209040"/>
            <a:ext cx="10129520" cy="441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68300" dist="38100" dir="5400000" algn="t" rotWithShape="0">
              <a:schemeClr val="accent3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CD855-3320-3040-9C45-394A7D0E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0AD439-9997-2E41-8D00-D7DE9E3F8F37}"/>
              </a:ext>
            </a:extLst>
          </p:cNvPr>
          <p:cNvSpPr txBox="1"/>
          <p:nvPr/>
        </p:nvSpPr>
        <p:spPr>
          <a:xfrm>
            <a:off x="2537127" y="2100027"/>
            <a:ext cx="7696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pc="600" dirty="0">
                <a:solidFill>
                  <a:schemeClr val="tx2"/>
                </a:solidFill>
                <a:cs typeface="+mn-ea"/>
                <a:sym typeface="+mn-lt"/>
              </a:rPr>
              <a:t>THANK YOU</a:t>
            </a:r>
            <a:endParaRPr lang="zh-CN" altLang="en-US" sz="8800" b="1" spc="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8D29C4-01B0-9E4F-9B2A-B416A35F47B3}"/>
              </a:ext>
            </a:extLst>
          </p:cNvPr>
          <p:cNvSpPr txBox="1"/>
          <p:nvPr/>
        </p:nvSpPr>
        <p:spPr>
          <a:xfrm>
            <a:off x="6912892" y="3746747"/>
            <a:ext cx="273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TEAM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BUILDING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A87ED-60F9-924F-8A24-3C6570B21CDF}"/>
              </a:ext>
            </a:extLst>
          </p:cNvPr>
          <p:cNvSpPr txBox="1"/>
          <p:nvPr/>
        </p:nvSpPr>
        <p:spPr>
          <a:xfrm>
            <a:off x="6932931" y="4148210"/>
            <a:ext cx="2287270" cy="69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Organizational Flexibility and Product are replaced by Team building and Enterprise Collaboration. 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D396A7-DCF9-BA45-BF1A-5C5E533B55E1}"/>
              </a:ext>
            </a:extLst>
          </p:cNvPr>
          <p:cNvSpPr/>
          <p:nvPr/>
        </p:nvSpPr>
        <p:spPr>
          <a:xfrm>
            <a:off x="6787111" y="3776720"/>
            <a:ext cx="89233" cy="1081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37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A86E75-1F7E-A241-A769-CB67AD06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58F57FA-7A33-6144-97F0-22A67E6D1EDB}"/>
              </a:ext>
            </a:extLst>
          </p:cNvPr>
          <p:cNvSpPr/>
          <p:nvPr/>
        </p:nvSpPr>
        <p:spPr>
          <a:xfrm>
            <a:off x="1320800" y="1209040"/>
            <a:ext cx="10129520" cy="441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68300" dist="38100" dir="5400000" algn="t" rotWithShape="0">
              <a:schemeClr val="accent3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CD855-3320-3040-9C45-394A7D0E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8D29C4-01B0-9E4F-9B2A-B416A35F47B3}"/>
              </a:ext>
            </a:extLst>
          </p:cNvPr>
          <p:cNvSpPr txBox="1"/>
          <p:nvPr/>
        </p:nvSpPr>
        <p:spPr>
          <a:xfrm>
            <a:off x="8132507" y="4339413"/>
            <a:ext cx="273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TEAM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BUILDING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A87ED-60F9-924F-8A24-3C6570B21CDF}"/>
              </a:ext>
            </a:extLst>
          </p:cNvPr>
          <p:cNvSpPr txBox="1"/>
          <p:nvPr/>
        </p:nvSpPr>
        <p:spPr>
          <a:xfrm>
            <a:off x="8152546" y="4740876"/>
            <a:ext cx="2287270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Organizational Flexibility and Product are replaced by Team building and Enterprise Collaboration. </a:t>
            </a:r>
            <a:endParaRPr lang="zh-CN" altLang="en-US" sz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D396A7-DCF9-BA45-BF1A-5C5E533B55E1}"/>
              </a:ext>
            </a:extLst>
          </p:cNvPr>
          <p:cNvSpPr/>
          <p:nvPr/>
        </p:nvSpPr>
        <p:spPr>
          <a:xfrm>
            <a:off x="8086163" y="4339413"/>
            <a:ext cx="66383" cy="804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F1E4E7-D21D-C94D-A205-46BE11F69261}"/>
              </a:ext>
            </a:extLst>
          </p:cNvPr>
          <p:cNvSpPr txBox="1"/>
          <p:nvPr/>
        </p:nvSpPr>
        <p:spPr>
          <a:xfrm>
            <a:off x="5617385" y="2663517"/>
            <a:ext cx="421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cs typeface="+mn-ea"/>
                <a:sym typeface="+mn-lt"/>
              </a:rPr>
              <a:t>Activity Theme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9AB6AB-E59E-524D-BCB5-6BC32CDF058E}"/>
              </a:ext>
            </a:extLst>
          </p:cNvPr>
          <p:cNvSpPr txBox="1"/>
          <p:nvPr/>
        </p:nvSpPr>
        <p:spPr>
          <a:xfrm>
            <a:off x="4208875" y="2786627"/>
            <a:ext cx="932385" cy="70788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8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9" grpId="0" animBg="1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57C38F7-2BCF-4342-BB79-FB76F518F1D7}"/>
              </a:ext>
            </a:extLst>
          </p:cNvPr>
          <p:cNvSpPr txBox="1"/>
          <p:nvPr/>
        </p:nvSpPr>
        <p:spPr>
          <a:xfrm>
            <a:off x="1662334" y="1286121"/>
            <a:ext cx="310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3B85AB-1437-E541-B773-0AEFA17295D3}"/>
              </a:ext>
            </a:extLst>
          </p:cNvPr>
          <p:cNvSpPr txBox="1"/>
          <p:nvPr/>
        </p:nvSpPr>
        <p:spPr>
          <a:xfrm>
            <a:off x="1662334" y="2345707"/>
            <a:ext cx="3976466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FCA2E7-A92F-1A4C-8CE3-D40E6BBC0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944" y="1395015"/>
            <a:ext cx="5232400" cy="37441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E71830-635B-EC4B-B4FC-A3960037F8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506" y="4470435"/>
            <a:ext cx="3775293" cy="30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418B855-4528-4B46-B0A1-0DA91B768D6E}"/>
              </a:ext>
            </a:extLst>
          </p:cNvPr>
          <p:cNvSpPr/>
          <p:nvPr/>
        </p:nvSpPr>
        <p:spPr>
          <a:xfrm>
            <a:off x="9593972" y="2075598"/>
            <a:ext cx="1300163" cy="13001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0317E04-B888-104C-B236-D139FB3BC683}"/>
              </a:ext>
            </a:extLst>
          </p:cNvPr>
          <p:cNvSpPr/>
          <p:nvPr/>
        </p:nvSpPr>
        <p:spPr>
          <a:xfrm>
            <a:off x="988218" y="2075598"/>
            <a:ext cx="1300163" cy="13001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5728B18-7BB5-804C-A7E1-A6C116D18265}"/>
              </a:ext>
            </a:extLst>
          </p:cNvPr>
          <p:cNvSpPr txBox="1"/>
          <p:nvPr/>
        </p:nvSpPr>
        <p:spPr>
          <a:xfrm>
            <a:off x="4817340" y="1222980"/>
            <a:ext cx="249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BAC5B4-4B91-3B41-B1C7-E9A0CE63EC35}"/>
              </a:ext>
            </a:extLst>
          </p:cNvPr>
          <p:cNvSpPr txBox="1"/>
          <p:nvPr/>
        </p:nvSpPr>
        <p:spPr>
          <a:xfrm>
            <a:off x="3727194" y="2075598"/>
            <a:ext cx="507804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CFA0AFD-F281-0949-A72B-3EED6CAF437C}"/>
              </a:ext>
            </a:extLst>
          </p:cNvPr>
          <p:cNvSpPr txBox="1"/>
          <p:nvPr/>
        </p:nvSpPr>
        <p:spPr>
          <a:xfrm>
            <a:off x="7465671" y="94912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847828-E411-9144-A055-1612803853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16382">
            <a:off x="3638602" y="4412621"/>
            <a:ext cx="4849558" cy="2604743"/>
          </a:xfrm>
          <a:prstGeom prst="rect">
            <a:avLst/>
          </a:prstGeom>
        </p:spPr>
      </p:pic>
      <p:pic>
        <p:nvPicPr>
          <p:cNvPr id="19" name="图形 18" descr="戏剧">
            <a:extLst>
              <a:ext uri="{FF2B5EF4-FFF2-40B4-BE49-F238E27FC236}">
                <a16:creationId xmlns:a16="http://schemas.microsoft.com/office/drawing/2014/main" id="{78720309-BBBF-4E4E-A660-A43BCACE0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1100" y="2306449"/>
            <a:ext cx="914400" cy="914400"/>
          </a:xfrm>
          <a:prstGeom prst="rect">
            <a:avLst/>
          </a:prstGeom>
        </p:spPr>
      </p:pic>
      <p:pic>
        <p:nvPicPr>
          <p:cNvPr id="22" name="图形 21" descr="场记板">
            <a:extLst>
              <a:ext uri="{FF2B5EF4-FFF2-40B4-BE49-F238E27FC236}">
                <a16:creationId xmlns:a16="http://schemas.microsoft.com/office/drawing/2014/main" id="{F6D800F8-B08D-7349-9797-364BABCF5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02447" y="22921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>
            <a:extLst>
              <a:ext uri="{FF2B5EF4-FFF2-40B4-BE49-F238E27FC236}">
                <a16:creationId xmlns:a16="http://schemas.microsoft.com/office/drawing/2014/main" id="{F7319C57-A367-1344-97A4-FFEF5241EA4D}"/>
              </a:ext>
            </a:extLst>
          </p:cNvPr>
          <p:cNvSpPr txBox="1"/>
          <p:nvPr/>
        </p:nvSpPr>
        <p:spPr>
          <a:xfrm>
            <a:off x="1861680" y="1766702"/>
            <a:ext cx="220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277695B-F84C-A646-8C8F-E77F8606BD95}"/>
              </a:ext>
            </a:extLst>
          </p:cNvPr>
          <p:cNvSpPr txBox="1"/>
          <p:nvPr/>
        </p:nvSpPr>
        <p:spPr>
          <a:xfrm>
            <a:off x="1868598" y="2199412"/>
            <a:ext cx="3185412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CC5EE519-81C3-FE4C-B22A-9C3E02F9BBA6}"/>
              </a:ext>
            </a:extLst>
          </p:cNvPr>
          <p:cNvCxnSpPr>
            <a:cxnSpLocks/>
          </p:cNvCxnSpPr>
          <p:nvPr/>
        </p:nvCxnSpPr>
        <p:spPr>
          <a:xfrm>
            <a:off x="1868598" y="3455457"/>
            <a:ext cx="31854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A1B563B6-7D9C-504A-A5C5-ACAD9F90FA16}"/>
              </a:ext>
            </a:extLst>
          </p:cNvPr>
          <p:cNvSpPr txBox="1"/>
          <p:nvPr/>
        </p:nvSpPr>
        <p:spPr>
          <a:xfrm>
            <a:off x="1868598" y="3770437"/>
            <a:ext cx="220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87DB232-36E6-CC4E-AB2D-DF207D8A00A4}"/>
              </a:ext>
            </a:extLst>
          </p:cNvPr>
          <p:cNvSpPr txBox="1"/>
          <p:nvPr/>
        </p:nvSpPr>
        <p:spPr>
          <a:xfrm>
            <a:off x="1861680" y="4170547"/>
            <a:ext cx="3185412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1E0F85-913A-C140-849D-3735ACABD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308545"/>
            <a:ext cx="4932861" cy="4277228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B88A8786-5083-CC44-B4B2-2D905EBD2A16}"/>
              </a:ext>
            </a:extLst>
          </p:cNvPr>
          <p:cNvSpPr/>
          <p:nvPr/>
        </p:nvSpPr>
        <p:spPr>
          <a:xfrm>
            <a:off x="5559749" y="2938499"/>
            <a:ext cx="981002" cy="98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1E7ECE-D9BE-0046-A914-72A980E81894}"/>
              </a:ext>
            </a:extLst>
          </p:cNvPr>
          <p:cNvSpPr txBox="1"/>
          <p:nvPr/>
        </p:nvSpPr>
        <p:spPr>
          <a:xfrm>
            <a:off x="6736080" y="61772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8" name="图形 7" descr="戏院">
            <a:extLst>
              <a:ext uri="{FF2B5EF4-FFF2-40B4-BE49-F238E27FC236}">
                <a16:creationId xmlns:a16="http://schemas.microsoft.com/office/drawing/2014/main" id="{67515FF1-2E7A-BC41-9FA7-AD94ECE9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7990" y="3146654"/>
            <a:ext cx="604520" cy="6045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8C9E0F8-4ABF-3342-94D2-FAB699BB7B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506" y="4470435"/>
            <a:ext cx="3775293" cy="30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D53E612-1E8F-4C2F-942E-EF95EA399B3E}"/>
              </a:ext>
            </a:extLst>
          </p:cNvPr>
          <p:cNvCxnSpPr>
            <a:cxnSpLocks/>
          </p:cNvCxnSpPr>
          <p:nvPr/>
        </p:nvCxnSpPr>
        <p:spPr>
          <a:xfrm flipV="1">
            <a:off x="4249357" y="3479715"/>
            <a:ext cx="7463610" cy="0"/>
          </a:xfrm>
          <a:prstGeom prst="line">
            <a:avLst/>
          </a:prstGeom>
          <a:ln w="285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śliḓé">
            <a:extLst>
              <a:ext uri="{FF2B5EF4-FFF2-40B4-BE49-F238E27FC236}">
                <a16:creationId xmlns:a16="http://schemas.microsoft.com/office/drawing/2014/main" id="{219364DE-DA09-4D29-9012-16C6D4A2A4EC}"/>
              </a:ext>
            </a:extLst>
          </p:cNvPr>
          <p:cNvSpPr/>
          <p:nvPr/>
        </p:nvSpPr>
        <p:spPr>
          <a:xfrm>
            <a:off x="8513763" y="1609627"/>
            <a:ext cx="300513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2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18B27D-CA59-BF46-918C-99A8471F0EDF}"/>
              </a:ext>
            </a:extLst>
          </p:cNvPr>
          <p:cNvSpPr txBox="1"/>
          <p:nvPr/>
        </p:nvSpPr>
        <p:spPr>
          <a:xfrm>
            <a:off x="7378996" y="2615532"/>
            <a:ext cx="4048380" cy="10284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400" dirty="0"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400" dirty="0">
                <a:ea typeface="+mn-ea"/>
                <a:cs typeface="+mn-ea"/>
                <a:sym typeface="+mn-lt"/>
              </a:rPr>
              <a:t>……</a:t>
            </a:r>
          </a:p>
          <a:p>
            <a:endParaRPr lang="zh-CN" altLang="en-US" sz="1400" dirty="0"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DA2B3A3-7A98-874F-BE57-079D365EEBA0}"/>
              </a:ext>
            </a:extLst>
          </p:cNvPr>
          <p:cNvGrpSpPr/>
          <p:nvPr/>
        </p:nvGrpSpPr>
        <p:grpSpPr>
          <a:xfrm>
            <a:off x="5979126" y="4685302"/>
            <a:ext cx="1741833" cy="1150269"/>
            <a:chOff x="5342453" y="4732121"/>
            <a:chExt cx="1741833" cy="1150269"/>
          </a:xfrm>
        </p:grpSpPr>
        <p:sp>
          <p:nvSpPr>
            <p:cNvPr id="24" name="ïsľïḋê">
              <a:extLst>
                <a:ext uri="{FF2B5EF4-FFF2-40B4-BE49-F238E27FC236}">
                  <a16:creationId xmlns:a16="http://schemas.microsoft.com/office/drawing/2014/main" id="{7D1E501C-41BA-AA49-8878-E2B3D04AD1C3}"/>
                </a:ext>
              </a:extLst>
            </p:cNvPr>
            <p:cNvSpPr txBox="1"/>
            <p:nvPr/>
          </p:nvSpPr>
          <p:spPr bwMode="auto">
            <a:xfrm>
              <a:off x="5401573" y="4732121"/>
              <a:ext cx="162359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A01F186-3BE6-0B41-BBC1-B7EEFDFD5659}"/>
                </a:ext>
              </a:extLst>
            </p:cNvPr>
            <p:cNvSpPr/>
            <p:nvPr/>
          </p:nvSpPr>
          <p:spPr>
            <a:xfrm>
              <a:off x="5342453" y="5173926"/>
              <a:ext cx="1741833" cy="708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 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75499D7-1FCB-5644-BF99-A3FF90442644}"/>
              </a:ext>
            </a:extLst>
          </p:cNvPr>
          <p:cNvGrpSpPr/>
          <p:nvPr/>
        </p:nvGrpSpPr>
        <p:grpSpPr>
          <a:xfrm>
            <a:off x="7784749" y="4685302"/>
            <a:ext cx="1869410" cy="1150269"/>
            <a:chOff x="7148076" y="4732121"/>
            <a:chExt cx="1869410" cy="1150269"/>
          </a:xfrm>
        </p:grpSpPr>
        <p:sp>
          <p:nvSpPr>
            <p:cNvPr id="29" name="iŝľîdé">
              <a:extLst>
                <a:ext uri="{FF2B5EF4-FFF2-40B4-BE49-F238E27FC236}">
                  <a16:creationId xmlns:a16="http://schemas.microsoft.com/office/drawing/2014/main" id="{D25BB7A2-DC89-8F41-81AE-E5806A5A982A}"/>
                </a:ext>
              </a:extLst>
            </p:cNvPr>
            <p:cNvSpPr txBox="1"/>
            <p:nvPr/>
          </p:nvSpPr>
          <p:spPr bwMode="auto">
            <a:xfrm>
              <a:off x="7270984" y="4732121"/>
              <a:ext cx="162359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000" dirty="0"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30" name="直接连接符 11">
              <a:extLst>
                <a:ext uri="{FF2B5EF4-FFF2-40B4-BE49-F238E27FC236}">
                  <a16:creationId xmlns:a16="http://schemas.microsoft.com/office/drawing/2014/main" id="{5EFB7F4D-82F1-0C45-8A35-4FAFD352FE3A}"/>
                </a:ext>
              </a:extLst>
            </p:cNvPr>
            <p:cNvCxnSpPr>
              <a:cxnSpLocks/>
            </p:cNvCxnSpPr>
            <p:nvPr/>
          </p:nvCxnSpPr>
          <p:spPr>
            <a:xfrm>
              <a:off x="7148076" y="4860916"/>
              <a:ext cx="0" cy="896293"/>
            </a:xfrm>
            <a:prstGeom prst="line">
              <a:avLst/>
            </a:prstGeom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2">
              <a:extLst>
                <a:ext uri="{FF2B5EF4-FFF2-40B4-BE49-F238E27FC236}">
                  <a16:creationId xmlns:a16="http://schemas.microsoft.com/office/drawing/2014/main" id="{1795BE31-0F50-F84E-9D35-EFDAA34EA818}"/>
                </a:ext>
              </a:extLst>
            </p:cNvPr>
            <p:cNvCxnSpPr>
              <a:cxnSpLocks/>
            </p:cNvCxnSpPr>
            <p:nvPr/>
          </p:nvCxnSpPr>
          <p:spPr>
            <a:xfrm>
              <a:off x="9017486" y="4860916"/>
              <a:ext cx="0" cy="896293"/>
            </a:xfrm>
            <a:prstGeom prst="line">
              <a:avLst/>
            </a:prstGeom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25A29AA-552E-254B-9373-D6C6D73DA3E0}"/>
                </a:ext>
              </a:extLst>
            </p:cNvPr>
            <p:cNvSpPr/>
            <p:nvPr/>
          </p:nvSpPr>
          <p:spPr>
            <a:xfrm>
              <a:off x="7226250" y="5173926"/>
              <a:ext cx="1741833" cy="708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 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D9F5F4A-A798-CF40-ABF8-A370E0E311D6}"/>
              </a:ext>
            </a:extLst>
          </p:cNvPr>
          <p:cNvGrpSpPr/>
          <p:nvPr/>
        </p:nvGrpSpPr>
        <p:grpSpPr>
          <a:xfrm>
            <a:off x="9777067" y="4685302"/>
            <a:ext cx="1741833" cy="1134285"/>
            <a:chOff x="9140394" y="4732121"/>
            <a:chExt cx="1741833" cy="1134285"/>
          </a:xfrm>
        </p:grpSpPr>
        <p:sp>
          <p:nvSpPr>
            <p:cNvPr id="38" name="ïsľîdê">
              <a:extLst>
                <a:ext uri="{FF2B5EF4-FFF2-40B4-BE49-F238E27FC236}">
                  <a16:creationId xmlns:a16="http://schemas.microsoft.com/office/drawing/2014/main" id="{6342D01D-DAF9-0843-89F0-B17E8BFF3049}"/>
                </a:ext>
              </a:extLst>
            </p:cNvPr>
            <p:cNvSpPr txBox="1"/>
            <p:nvPr/>
          </p:nvSpPr>
          <p:spPr bwMode="auto">
            <a:xfrm>
              <a:off x="9140394" y="4732121"/>
              <a:ext cx="162359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000" dirty="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E5D1811-50D2-2048-92D8-32139AEDCAD7}"/>
                </a:ext>
              </a:extLst>
            </p:cNvPr>
            <p:cNvSpPr/>
            <p:nvPr/>
          </p:nvSpPr>
          <p:spPr>
            <a:xfrm>
              <a:off x="9140394" y="5157942"/>
              <a:ext cx="1741833" cy="708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 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00C6580-06D8-E543-AB23-8ED24E7A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26" y="1015915"/>
            <a:ext cx="5524500" cy="4927600"/>
          </a:xfrm>
          <a:prstGeom prst="rect">
            <a:avLst/>
          </a:prstGeom>
        </p:spPr>
      </p:pic>
      <p:pic>
        <p:nvPicPr>
          <p:cNvPr id="7" name="图形 6" descr="奖牌">
            <a:extLst>
              <a:ext uri="{FF2B5EF4-FFF2-40B4-BE49-F238E27FC236}">
                <a16:creationId xmlns:a16="http://schemas.microsoft.com/office/drawing/2014/main" id="{A0D5DFE2-4A0C-6747-8EED-05108074D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4284" y="3867872"/>
            <a:ext cx="611746" cy="611746"/>
          </a:xfrm>
          <a:prstGeom prst="rect">
            <a:avLst/>
          </a:prstGeom>
        </p:spPr>
      </p:pic>
      <p:pic>
        <p:nvPicPr>
          <p:cNvPr id="9" name="图形 8" descr="丝带">
            <a:extLst>
              <a:ext uri="{FF2B5EF4-FFF2-40B4-BE49-F238E27FC236}">
                <a16:creationId xmlns:a16="http://schemas.microsoft.com/office/drawing/2014/main" id="{9ECD07F3-2AD7-2D47-8D17-A4357F4B7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4494" y="3867872"/>
            <a:ext cx="611746" cy="611746"/>
          </a:xfrm>
          <a:prstGeom prst="rect">
            <a:avLst/>
          </a:prstGeom>
        </p:spPr>
      </p:pic>
      <p:pic>
        <p:nvPicPr>
          <p:cNvPr id="11" name="图形 10" descr="奖杯">
            <a:extLst>
              <a:ext uri="{FF2B5EF4-FFF2-40B4-BE49-F238E27FC236}">
                <a16:creationId xmlns:a16="http://schemas.microsoft.com/office/drawing/2014/main" id="{7F6ADA55-71B6-404C-999B-A79CA5C7D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4571" y="3867872"/>
            <a:ext cx="611746" cy="61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280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íṩ1iḍe">
            <a:extLst>
              <a:ext uri="{FF2B5EF4-FFF2-40B4-BE49-F238E27FC236}">
                <a16:creationId xmlns:a16="http://schemas.microsoft.com/office/drawing/2014/main" id="{1BDA41CE-B3D8-F44C-8D46-5C7A5D463226}"/>
              </a:ext>
            </a:extLst>
          </p:cNvPr>
          <p:cNvSpPr/>
          <p:nvPr/>
        </p:nvSpPr>
        <p:spPr>
          <a:xfrm>
            <a:off x="1751528" y="1859137"/>
            <a:ext cx="7487091" cy="3050388"/>
          </a:xfrm>
          <a:prstGeom prst="roundRect">
            <a:avLst>
              <a:gd name="adj" fmla="val 4372"/>
            </a:avLst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3" name="泪珠形 12">
            <a:extLst>
              <a:ext uri="{FF2B5EF4-FFF2-40B4-BE49-F238E27FC236}">
                <a16:creationId xmlns:a16="http://schemas.microsoft.com/office/drawing/2014/main" id="{C0F7BD73-46D4-424E-B439-562F8F007365}"/>
              </a:ext>
            </a:extLst>
          </p:cNvPr>
          <p:cNvSpPr/>
          <p:nvPr/>
        </p:nvSpPr>
        <p:spPr>
          <a:xfrm rot="13527913">
            <a:off x="7707989" y="1373197"/>
            <a:ext cx="3647676" cy="3647676"/>
          </a:xfrm>
          <a:prstGeom prst="teardrop">
            <a:avLst>
              <a:gd name="adj" fmla="val 9924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1551D3-49A9-9940-BCD0-8F04E6ADE51F}"/>
              </a:ext>
            </a:extLst>
          </p:cNvPr>
          <p:cNvSpPr/>
          <p:nvPr/>
        </p:nvSpPr>
        <p:spPr>
          <a:xfrm>
            <a:off x="5748150" y="2500567"/>
            <a:ext cx="1392936" cy="13929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904959-EFFE-3644-A3EB-A57DBA58D646}"/>
              </a:ext>
            </a:extLst>
          </p:cNvPr>
          <p:cNvSpPr txBox="1"/>
          <p:nvPr/>
        </p:nvSpPr>
        <p:spPr>
          <a:xfrm>
            <a:off x="8645955" y="2280090"/>
            <a:ext cx="20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B1F5FF-648A-E148-B48F-5DDCDBD6854D}"/>
              </a:ext>
            </a:extLst>
          </p:cNvPr>
          <p:cNvSpPr txBox="1"/>
          <p:nvPr/>
        </p:nvSpPr>
        <p:spPr>
          <a:xfrm>
            <a:off x="8367576" y="2849981"/>
            <a:ext cx="2577160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title......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形 4" descr="领奖台">
            <a:extLst>
              <a:ext uri="{FF2B5EF4-FFF2-40B4-BE49-F238E27FC236}">
                <a16:creationId xmlns:a16="http://schemas.microsoft.com/office/drawing/2014/main" id="{20B7C9C8-CA6F-3D4A-B757-F7CB1CE79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7736" y="2729675"/>
            <a:ext cx="914400" cy="9144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0D863B4-5EB1-F047-B0E4-3F2E14A33AD1}"/>
              </a:ext>
            </a:extLst>
          </p:cNvPr>
          <p:cNvSpPr txBox="1"/>
          <p:nvPr/>
        </p:nvSpPr>
        <p:spPr>
          <a:xfrm>
            <a:off x="2283066" y="2480649"/>
            <a:ext cx="20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ACFE77-ED55-D64F-B4FE-D53B54D96DB6}"/>
              </a:ext>
            </a:extLst>
          </p:cNvPr>
          <p:cNvSpPr txBox="1"/>
          <p:nvPr/>
        </p:nvSpPr>
        <p:spPr>
          <a:xfrm>
            <a:off x="2004687" y="3050540"/>
            <a:ext cx="2577160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title......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20AB46D-7600-7D41-92FE-CE5CC8095F01}"/>
              </a:ext>
            </a:extLst>
          </p:cNvPr>
          <p:cNvSpPr/>
          <p:nvPr/>
        </p:nvSpPr>
        <p:spPr>
          <a:xfrm>
            <a:off x="1119628" y="1188480"/>
            <a:ext cx="1392936" cy="13929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23" name="图形 22" descr="拍手">
            <a:extLst>
              <a:ext uri="{FF2B5EF4-FFF2-40B4-BE49-F238E27FC236}">
                <a16:creationId xmlns:a16="http://schemas.microsoft.com/office/drawing/2014/main" id="{D77D47C4-A7A4-3347-A4CA-7DD3407EA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8986" y="1400067"/>
            <a:ext cx="914400" cy="914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45D6CCB-CD79-6945-9D1C-F075AF3A7C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506" y="4470435"/>
            <a:ext cx="3775293" cy="30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3" grpId="0" animBg="1"/>
      <p:bldP spid="6" grpId="0" animBg="1"/>
      <p:bldP spid="14" grpId="0"/>
      <p:bldP spid="15" grpId="0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A86E75-1F7E-A241-A769-CB67AD06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58F57FA-7A33-6144-97F0-22A67E6D1EDB}"/>
              </a:ext>
            </a:extLst>
          </p:cNvPr>
          <p:cNvSpPr/>
          <p:nvPr/>
        </p:nvSpPr>
        <p:spPr>
          <a:xfrm>
            <a:off x="1320800" y="1209040"/>
            <a:ext cx="10129520" cy="441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68300" dist="38100" dir="5400000" algn="t" rotWithShape="0">
              <a:schemeClr val="accent3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CD855-3320-3040-9C45-394A7D0E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8D29C4-01B0-9E4F-9B2A-B416A35F47B3}"/>
              </a:ext>
            </a:extLst>
          </p:cNvPr>
          <p:cNvSpPr txBox="1"/>
          <p:nvPr/>
        </p:nvSpPr>
        <p:spPr>
          <a:xfrm>
            <a:off x="8132507" y="4339413"/>
            <a:ext cx="273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TEAM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BUILDING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A87ED-60F9-924F-8A24-3C6570B21CDF}"/>
              </a:ext>
            </a:extLst>
          </p:cNvPr>
          <p:cNvSpPr txBox="1"/>
          <p:nvPr/>
        </p:nvSpPr>
        <p:spPr>
          <a:xfrm>
            <a:off x="8152546" y="4740876"/>
            <a:ext cx="2287270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Organizational Flexibility and Product are replaced by Team building and Enterprise Collaboration. </a:t>
            </a:r>
            <a:endParaRPr lang="zh-CN" altLang="en-US" sz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D396A7-DCF9-BA45-BF1A-5C5E533B55E1}"/>
              </a:ext>
            </a:extLst>
          </p:cNvPr>
          <p:cNvSpPr/>
          <p:nvPr/>
        </p:nvSpPr>
        <p:spPr>
          <a:xfrm>
            <a:off x="8086163" y="4339413"/>
            <a:ext cx="66383" cy="804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F1E4E7-D21D-C94D-A205-46BE11F69261}"/>
              </a:ext>
            </a:extLst>
          </p:cNvPr>
          <p:cNvSpPr txBox="1"/>
          <p:nvPr/>
        </p:nvSpPr>
        <p:spPr>
          <a:xfrm>
            <a:off x="5617385" y="2663517"/>
            <a:ext cx="3831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cs typeface="+mn-ea"/>
                <a:sym typeface="+mn-lt"/>
              </a:rPr>
              <a:t>Activity Form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9AB6AB-E59E-524D-BCB5-6BC32CDF058E}"/>
              </a:ext>
            </a:extLst>
          </p:cNvPr>
          <p:cNvSpPr txBox="1"/>
          <p:nvPr/>
        </p:nvSpPr>
        <p:spPr>
          <a:xfrm>
            <a:off x="4208875" y="2786627"/>
            <a:ext cx="932385" cy="70788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/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bg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4="http://schemas.microsoft.com/office/drawing/2010/main"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9" grpId="0" animBg="1"/>
      <p:bldP spid="11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3">
      <a:dk1>
        <a:srgbClr val="000000"/>
      </a:dk1>
      <a:lt1>
        <a:srgbClr val="FFFFFF"/>
      </a:lt1>
      <a:dk2>
        <a:srgbClr val="C00B0C"/>
      </a:dk2>
      <a:lt2>
        <a:srgbClr val="FEFFFE"/>
      </a:lt2>
      <a:accent1>
        <a:srgbClr val="A80205"/>
      </a:accent1>
      <a:accent2>
        <a:srgbClr val="DE1B1B"/>
      </a:accent2>
      <a:accent3>
        <a:srgbClr val="8D2A09"/>
      </a:accent3>
      <a:accent4>
        <a:srgbClr val="E89654"/>
      </a:accent4>
      <a:accent5>
        <a:srgbClr val="FFCE6B"/>
      </a:accent5>
      <a:accent6>
        <a:srgbClr val="CF5418"/>
      </a:accent6>
      <a:hlink>
        <a:srgbClr val="0563C1"/>
      </a:hlink>
      <a:folHlink>
        <a:srgbClr val="954F72"/>
      </a:folHlink>
    </a:clrScheme>
    <a:fontScheme name="2xi02dtz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kumimoji="1" dirty="0">
            <a:latin typeface="Source Han Sans CN Normal" panose="020B0400000000000000" pitchFamily="34" charset="-128"/>
            <a:ea typeface="Source Han Sans CN Normal" panose="020B0400000000000000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kumimoji="1" dirty="0">
            <a:latin typeface="Source Han Sans CN Normal" panose="020B0400000000000000" pitchFamily="34" charset="-128"/>
            <a:ea typeface="Source Han Sans CN Normal" panose="020B04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1016</Words>
  <Application>Microsoft Office PowerPoint</Application>
  <PresentationFormat>宽屏</PresentationFormat>
  <Paragraphs>180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Source Han Sans CN Normal</vt:lpstr>
      <vt:lpstr>等线</vt:lpstr>
      <vt:lpstr>微软雅黑</vt:lpstr>
      <vt:lpstr>印品黑体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</dc:title>
  <dc:creator>第一PPT</dc:creator>
  <cp:keywords>www.1ppt.com</cp:keywords>
  <dc:description>www.1ppt.com</dc:description>
  <cp:lastModifiedBy>之灵</cp:lastModifiedBy>
  <cp:revision>45</cp:revision>
  <dcterms:created xsi:type="dcterms:W3CDTF">2019-04-17T03:39:36Z</dcterms:created>
  <dcterms:modified xsi:type="dcterms:W3CDTF">2023-01-25T05:15:38Z</dcterms:modified>
</cp:coreProperties>
</file>