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8"/>
  </p:notesMasterIdLst>
  <p:sldIdLst>
    <p:sldId id="257" r:id="rId3"/>
    <p:sldId id="328" r:id="rId4"/>
    <p:sldId id="256" r:id="rId5"/>
    <p:sldId id="304" r:id="rId6"/>
    <p:sldId id="305" r:id="rId7"/>
    <p:sldId id="306" r:id="rId8"/>
    <p:sldId id="330" r:id="rId9"/>
    <p:sldId id="340" r:id="rId10"/>
    <p:sldId id="342" r:id="rId11"/>
    <p:sldId id="259" r:id="rId12"/>
    <p:sldId id="384" r:id="rId13"/>
    <p:sldId id="366" r:id="rId14"/>
    <p:sldId id="372" r:id="rId15"/>
    <p:sldId id="356" r:id="rId16"/>
    <p:sldId id="307" r:id="rId17"/>
    <p:sldId id="293" r:id="rId18"/>
    <p:sldId id="292" r:id="rId19"/>
    <p:sldId id="294" r:id="rId20"/>
    <p:sldId id="295" r:id="rId21"/>
    <p:sldId id="308" r:id="rId22"/>
    <p:sldId id="280" r:id="rId23"/>
    <p:sldId id="281" r:id="rId24"/>
    <p:sldId id="282" r:id="rId25"/>
    <p:sldId id="263" r:id="rId26"/>
    <p:sldId id="385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DA"/>
    <a:srgbClr val="FFD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-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C-4BC2-91F2-D1D7199F5F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C-4BC2-91F2-D1D7199F5F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BC-4BC2-91F2-D1D7199F5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0204136"/>
        <c:axId val="810208400"/>
      </c:barChart>
      <c:catAx>
        <c:axId val="81020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810208400"/>
        <c:crosses val="autoZero"/>
        <c:auto val="1"/>
        <c:lblAlgn val="ctr"/>
        <c:lblOffset val="100"/>
        <c:noMultiLvlLbl val="0"/>
      </c:catAx>
      <c:valAx>
        <c:axId val="81020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810204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2C58-D57E-4C25-A003-4F6D1A677009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ACCFE-764B-41B9-84C5-D3CDD0BDBD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34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60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40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97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2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73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1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88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70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987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3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1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81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56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1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26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2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0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3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CC00F-30BC-4DEA-B15E-321E43973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3482A9-9AC1-462B-A65B-05045557E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1EDB6-60E1-45D4-BF04-1ADD7184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B1BA75-C7DF-4C42-9A3A-9DF4A705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F76ED2-5588-459C-894E-6465EA4F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3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A4A3E-9030-4F11-ABD7-63FA1926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3194A8-9B75-4C79-83AA-C2D77562B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565EEC-0241-4535-81D9-830AD0DA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2F0BE6-2F9F-40AC-8F44-EED600F4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CD5816-098E-4F9B-89ED-7709E69C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86C33E-D0B5-4608-872B-719FA6DB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53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788AA-21AE-40AA-8013-EAE05A1F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DA7C48-4957-4446-B619-62D5C3234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8EF9BC-5CA5-453A-AD7E-D71040C8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AB7467-595C-40DE-80EF-3919A802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EDFBD7-E551-4356-BEE0-F00D51B2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4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63F9EE6-A27A-47C8-82D6-D9AB1004C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689B0A-2109-4611-9D33-9E710CD3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706FCA-0D9E-448B-B304-5DF34C41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3D476-5E64-4DD1-ADB0-D67334EE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BF7374-76D1-49F7-BC42-5B42FCAC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1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8"/>
          <p:cNvSpPr>
            <a:spLocks/>
          </p:cNvSpPr>
          <p:nvPr userDrawn="1"/>
        </p:nvSpPr>
        <p:spPr bwMode="auto">
          <a:xfrm>
            <a:off x="4316644" y="0"/>
            <a:ext cx="5713572" cy="3922166"/>
          </a:xfrm>
          <a:custGeom>
            <a:avLst/>
            <a:gdLst>
              <a:gd name="T0" fmla="*/ 241 w 1652"/>
              <a:gd name="T1" fmla="*/ 0 h 1133"/>
              <a:gd name="T2" fmla="*/ 635 w 1652"/>
              <a:gd name="T3" fmla="*/ 649 h 1133"/>
              <a:gd name="T4" fmla="*/ 1115 w 1652"/>
              <a:gd name="T5" fmla="*/ 1028 h 1133"/>
              <a:gd name="T6" fmla="*/ 1652 w 1652"/>
              <a:gd name="T7" fmla="*/ 867 h 1133"/>
              <a:gd name="T8" fmla="*/ 1652 w 1652"/>
              <a:gd name="T9" fmla="*/ 0 h 1133"/>
              <a:gd name="T10" fmla="*/ 241 w 1652"/>
              <a:gd name="T11" fmla="*/ 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2" h="1133">
                <a:moveTo>
                  <a:pt x="241" y="0"/>
                </a:moveTo>
                <a:cubicBezTo>
                  <a:pt x="0" y="232"/>
                  <a:pt x="275" y="625"/>
                  <a:pt x="635" y="649"/>
                </a:cubicBezTo>
                <a:cubicBezTo>
                  <a:pt x="996" y="673"/>
                  <a:pt x="877" y="924"/>
                  <a:pt x="1115" y="1028"/>
                </a:cubicBezTo>
                <a:cubicBezTo>
                  <a:pt x="1352" y="1133"/>
                  <a:pt x="1652" y="867"/>
                  <a:pt x="1652" y="867"/>
                </a:cubicBezTo>
                <a:cubicBezTo>
                  <a:pt x="1652" y="0"/>
                  <a:pt x="1652" y="0"/>
                  <a:pt x="1652" y="0"/>
                </a:cubicBezTo>
                <a:lnTo>
                  <a:pt x="2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5805568" y="0"/>
            <a:ext cx="6384844" cy="3686451"/>
          </a:xfrm>
          <a:custGeom>
            <a:avLst/>
            <a:gdLst>
              <a:gd name="connsiteX0" fmla="*/ 6384844 w 6384844"/>
              <a:gd name="connsiteY0" fmla="*/ 0 h 3686451"/>
              <a:gd name="connsiteX1" fmla="*/ 6384844 w 6384844"/>
              <a:gd name="connsiteY1" fmla="*/ 1781419 h 3686451"/>
              <a:gd name="connsiteX2" fmla="*/ 6384844 w 6384844"/>
              <a:gd name="connsiteY2" fmla="*/ 1988305 h 3686451"/>
              <a:gd name="connsiteX3" fmla="*/ 4456536 w 6384844"/>
              <a:gd name="connsiteY3" fmla="*/ 3571992 h 3686451"/>
              <a:gd name="connsiteX4" fmla="*/ 4344936 w 6384844"/>
              <a:gd name="connsiteY4" fmla="*/ 3606778 h 3686451"/>
              <a:gd name="connsiteX5" fmla="*/ 2144032 w 6384844"/>
              <a:gd name="connsiteY5" fmla="*/ 1988305 h 3686451"/>
              <a:gd name="connsiteX6" fmla="*/ 118760 w 6384844"/>
              <a:gd name="connsiteY6" fmla="*/ 1514115 h 3686451"/>
              <a:gd name="connsiteX7" fmla="*/ 790192 w 6384844"/>
              <a:gd name="connsiteY7" fmla="*/ 3662 h 368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4844" h="3686451">
                <a:moveTo>
                  <a:pt x="6384844" y="0"/>
                </a:moveTo>
                <a:cubicBezTo>
                  <a:pt x="6384844" y="0"/>
                  <a:pt x="6384844" y="0"/>
                  <a:pt x="6384844" y="1781419"/>
                </a:cubicBezTo>
                <a:cubicBezTo>
                  <a:pt x="6384844" y="1781419"/>
                  <a:pt x="6384844" y="1781419"/>
                  <a:pt x="6384844" y="1988305"/>
                </a:cubicBezTo>
                <a:cubicBezTo>
                  <a:pt x="6384844" y="1988305"/>
                  <a:pt x="5846967" y="3110618"/>
                  <a:pt x="4456536" y="3571992"/>
                </a:cubicBezTo>
                <a:cubicBezTo>
                  <a:pt x="4419946" y="3584808"/>
                  <a:pt x="4383356" y="3595793"/>
                  <a:pt x="4344936" y="3606778"/>
                </a:cubicBezTo>
                <a:cubicBezTo>
                  <a:pt x="2874008" y="4042521"/>
                  <a:pt x="2489810" y="2576009"/>
                  <a:pt x="2144032" y="1988305"/>
                </a:cubicBezTo>
                <a:cubicBezTo>
                  <a:pt x="1798254" y="1400602"/>
                  <a:pt x="603581" y="2550377"/>
                  <a:pt x="118760" y="1514115"/>
                </a:cubicBezTo>
                <a:cubicBezTo>
                  <a:pt x="-366061" y="477852"/>
                  <a:pt x="790192" y="3662"/>
                  <a:pt x="790192" y="3662"/>
                </a:cubicBez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360857" y="63373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 algn="l"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 userDrawn="1">
            <p:ph type="body" sz="quarter" idx="17"/>
          </p:nvPr>
        </p:nvSpPr>
        <p:spPr>
          <a:xfrm>
            <a:off x="820592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 userDrawn="1">
            <p:ph type="body" sz="quarter" idx="18"/>
          </p:nvPr>
        </p:nvSpPr>
        <p:spPr>
          <a:xfrm>
            <a:off x="820592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1" name="Subtitle 2"/>
          <p:cNvSpPr>
            <a:spLocks noGrp="1"/>
          </p:cNvSpPr>
          <p:nvPr userDrawn="1">
            <p:ph type="subTitle" idx="14"/>
          </p:nvPr>
        </p:nvSpPr>
        <p:spPr>
          <a:xfrm>
            <a:off x="820592" y="2738319"/>
            <a:ext cx="4027670" cy="91928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820592" y="1555434"/>
            <a:ext cx="4027670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482109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3482109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143626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6143626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805143" y="5012414"/>
            <a:ext cx="2450147" cy="95004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805143" y="4705802"/>
            <a:ext cx="2450147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9490647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/>
          <p:cNvSpPr>
            <a:spLocks noGrp="1"/>
          </p:cNvSpPr>
          <p:nvPr>
            <p:ph type="pic" sz="quarter" idx="10"/>
          </p:nvPr>
        </p:nvSpPr>
        <p:spPr>
          <a:xfrm>
            <a:off x="1" y="1847883"/>
            <a:ext cx="6123759" cy="5010116"/>
          </a:xfrm>
          <a:custGeom>
            <a:avLst/>
            <a:gdLst>
              <a:gd name="connsiteX0" fmla="*/ 1989166 w 6123759"/>
              <a:gd name="connsiteY0" fmla="*/ 0 h 5010116"/>
              <a:gd name="connsiteX1" fmla="*/ 2023035 w 6123759"/>
              <a:gd name="connsiteY1" fmla="*/ 40040 h 5010116"/>
              <a:gd name="connsiteX2" fmla="*/ 4545483 w 6123759"/>
              <a:gd name="connsiteY2" fmla="*/ 628283 h 5010116"/>
              <a:gd name="connsiteX3" fmla="*/ 5806630 w 6123759"/>
              <a:gd name="connsiteY3" fmla="*/ 2778433 h 5010116"/>
              <a:gd name="connsiteX4" fmla="*/ 5285344 w 6123759"/>
              <a:gd name="connsiteY4" fmla="*/ 5007239 h 5010116"/>
              <a:gd name="connsiteX5" fmla="*/ 5281154 w 6123759"/>
              <a:gd name="connsiteY5" fmla="*/ 5010116 h 5010116"/>
              <a:gd name="connsiteX6" fmla="*/ 0 w 6123759"/>
              <a:gd name="connsiteY6" fmla="*/ 5010116 h 5010116"/>
              <a:gd name="connsiteX7" fmla="*/ 0 w 6123759"/>
              <a:gd name="connsiteY7" fmla="*/ 337707 h 5010116"/>
              <a:gd name="connsiteX8" fmla="*/ 8653 w 6123759"/>
              <a:gd name="connsiteY8" fmla="*/ 345166 h 5010116"/>
              <a:gd name="connsiteX9" fmla="*/ 1358176 w 6123759"/>
              <a:gd name="connsiteY9" fmla="*/ 744154 h 5010116"/>
              <a:gd name="connsiteX10" fmla="*/ 1943343 w 6123759"/>
              <a:gd name="connsiteY10" fmla="*/ 47839 h 50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23759" h="5010116">
                <a:moveTo>
                  <a:pt x="1989166" y="0"/>
                </a:moveTo>
                <a:lnTo>
                  <a:pt x="2023035" y="40040"/>
                </a:lnTo>
                <a:cubicBezTo>
                  <a:pt x="2788846" y="885577"/>
                  <a:pt x="3616335" y="102611"/>
                  <a:pt x="4545483" y="628283"/>
                </a:cubicBezTo>
                <a:cubicBezTo>
                  <a:pt x="5568414" y="1210664"/>
                  <a:pt x="4863105" y="1536797"/>
                  <a:pt x="5806630" y="2778433"/>
                </a:cubicBezTo>
                <a:cubicBezTo>
                  <a:pt x="6722933" y="3981269"/>
                  <a:pt x="5370750" y="4947994"/>
                  <a:pt x="5285344" y="5007239"/>
                </a:cubicBezTo>
                <a:lnTo>
                  <a:pt x="5281154" y="5010116"/>
                </a:lnTo>
                <a:lnTo>
                  <a:pt x="0" y="5010116"/>
                </a:lnTo>
                <a:lnTo>
                  <a:pt x="0" y="337707"/>
                </a:lnTo>
                <a:lnTo>
                  <a:pt x="8653" y="345166"/>
                </a:lnTo>
                <a:cubicBezTo>
                  <a:pt x="94078" y="417806"/>
                  <a:pt x="795070" y="991205"/>
                  <a:pt x="1358176" y="744154"/>
                </a:cubicBezTo>
                <a:cubicBezTo>
                  <a:pt x="1733580" y="580384"/>
                  <a:pt x="1756459" y="271221"/>
                  <a:pt x="1943343" y="47839"/>
                </a:cubicBez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 flipV="1">
            <a:off x="1" y="4873"/>
            <a:ext cx="4080507" cy="2855558"/>
          </a:xfrm>
          <a:custGeom>
            <a:avLst/>
            <a:gdLst>
              <a:gd name="T0" fmla="*/ 1996 w 2731"/>
              <a:gd name="T1" fmla="*/ 882 h 1918"/>
              <a:gd name="T2" fmla="*/ 1719 w 2731"/>
              <a:gd name="T3" fmla="*/ 819 h 1918"/>
              <a:gd name="T4" fmla="*/ 909 w 2731"/>
              <a:gd name="T5" fmla="*/ 177 h 1918"/>
              <a:gd name="T6" fmla="*/ 0 w 2731"/>
              <a:gd name="T7" fmla="*/ 450 h 1918"/>
              <a:gd name="T8" fmla="*/ 0 w 2731"/>
              <a:gd name="T9" fmla="*/ 1906 h 1918"/>
              <a:gd name="T10" fmla="*/ 0 w 2731"/>
              <a:gd name="T11" fmla="*/ 1918 h 1918"/>
              <a:gd name="T12" fmla="*/ 2386 w 2731"/>
              <a:gd name="T13" fmla="*/ 1918 h 1918"/>
              <a:gd name="T14" fmla="*/ 1996 w 2731"/>
              <a:gd name="T15" fmla="*/ 882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1" h="1918">
                <a:moveTo>
                  <a:pt x="1996" y="882"/>
                </a:moveTo>
                <a:cubicBezTo>
                  <a:pt x="1909" y="848"/>
                  <a:pt x="1816" y="825"/>
                  <a:pt x="1719" y="819"/>
                </a:cubicBezTo>
                <a:cubicBezTo>
                  <a:pt x="1109" y="779"/>
                  <a:pt x="1311" y="353"/>
                  <a:pt x="909" y="177"/>
                </a:cubicBezTo>
                <a:cubicBezTo>
                  <a:pt x="507" y="0"/>
                  <a:pt x="0" y="450"/>
                  <a:pt x="0" y="450"/>
                </a:cubicBezTo>
                <a:cubicBezTo>
                  <a:pt x="0" y="1906"/>
                  <a:pt x="0" y="1906"/>
                  <a:pt x="0" y="1906"/>
                </a:cubicBezTo>
                <a:cubicBezTo>
                  <a:pt x="0" y="1918"/>
                  <a:pt x="0" y="1918"/>
                  <a:pt x="0" y="1918"/>
                </a:cubicBezTo>
                <a:cubicBezTo>
                  <a:pt x="2386" y="1918"/>
                  <a:pt x="2386" y="1918"/>
                  <a:pt x="2386" y="1918"/>
                </a:cubicBezTo>
                <a:cubicBezTo>
                  <a:pt x="2731" y="1588"/>
                  <a:pt x="2456" y="1064"/>
                  <a:pt x="1996" y="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Subtitle 2"/>
          <p:cNvSpPr>
            <a:spLocks noGrp="1"/>
          </p:cNvSpPr>
          <p:nvPr userDrawn="1">
            <p:ph type="subTitle" idx="14"/>
          </p:nvPr>
        </p:nvSpPr>
        <p:spPr>
          <a:xfrm>
            <a:off x="6468506" y="1312985"/>
            <a:ext cx="5052596" cy="968769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606333" y="4260727"/>
            <a:ext cx="3647551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468507" y="2919397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6468506" y="2561947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9200667" y="2924803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9200666" y="2567353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468507" y="4809197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6468506" y="4451747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9200667" y="4814603"/>
            <a:ext cx="2320435" cy="95962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9200666" y="4457153"/>
            <a:ext cx="2320436" cy="35744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9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7881297" y="1591043"/>
            <a:ext cx="1875178" cy="1875178"/>
          </a:xfrm>
          <a:prstGeom prst="ellipse">
            <a:avLst/>
          </a:prstGeom>
          <a:pattFill prst="pct10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 flipH="1">
            <a:off x="0" y="-1588"/>
            <a:ext cx="12199938" cy="6862763"/>
          </a:xfrm>
          <a:custGeom>
            <a:avLst/>
            <a:gdLst>
              <a:gd name="T0" fmla="*/ 3935 w 5116"/>
              <a:gd name="T1" fmla="*/ 1 h 2880"/>
              <a:gd name="T2" fmla="*/ 3390 w 5116"/>
              <a:gd name="T3" fmla="*/ 873 h 2880"/>
              <a:gd name="T4" fmla="*/ 3084 w 5116"/>
              <a:gd name="T5" fmla="*/ 1502 h 2880"/>
              <a:gd name="T6" fmla="*/ 2448 w 5116"/>
              <a:gd name="T7" fmla="*/ 1874 h 2880"/>
              <a:gd name="T8" fmla="*/ 1933 w 5116"/>
              <a:gd name="T9" fmla="*/ 2414 h 2880"/>
              <a:gd name="T10" fmla="*/ 656 w 5116"/>
              <a:gd name="T11" fmla="*/ 2332 h 2880"/>
              <a:gd name="T12" fmla="*/ 0 w 5116"/>
              <a:gd name="T13" fmla="*/ 2240 h 2880"/>
              <a:gd name="T14" fmla="*/ 0 w 5116"/>
              <a:gd name="T15" fmla="*/ 2880 h 2880"/>
              <a:gd name="T16" fmla="*/ 5116 w 5116"/>
              <a:gd name="T17" fmla="*/ 2880 h 2880"/>
              <a:gd name="T18" fmla="*/ 5116 w 5116"/>
              <a:gd name="T19" fmla="*/ 0 h 2880"/>
              <a:gd name="T20" fmla="*/ 3935 w 5116"/>
              <a:gd name="T21" fmla="*/ 1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16" h="2880">
                <a:moveTo>
                  <a:pt x="3935" y="1"/>
                </a:moveTo>
                <a:cubicBezTo>
                  <a:pt x="3935" y="1"/>
                  <a:pt x="3210" y="57"/>
                  <a:pt x="3390" y="873"/>
                </a:cubicBezTo>
                <a:cubicBezTo>
                  <a:pt x="3570" y="1688"/>
                  <a:pt x="3486" y="1640"/>
                  <a:pt x="3084" y="1502"/>
                </a:cubicBezTo>
                <a:cubicBezTo>
                  <a:pt x="2682" y="1364"/>
                  <a:pt x="2510" y="1457"/>
                  <a:pt x="2448" y="1874"/>
                </a:cubicBezTo>
                <a:cubicBezTo>
                  <a:pt x="2387" y="2290"/>
                  <a:pt x="2310" y="2545"/>
                  <a:pt x="1933" y="2414"/>
                </a:cubicBezTo>
                <a:cubicBezTo>
                  <a:pt x="1555" y="2282"/>
                  <a:pt x="995" y="1852"/>
                  <a:pt x="656" y="2332"/>
                </a:cubicBezTo>
                <a:cubicBezTo>
                  <a:pt x="300" y="2835"/>
                  <a:pt x="0" y="2240"/>
                  <a:pt x="0" y="224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5116" y="2880"/>
                  <a:pt x="5116" y="2880"/>
                  <a:pt x="5116" y="2880"/>
                </a:cubicBezTo>
                <a:cubicBezTo>
                  <a:pt x="5116" y="0"/>
                  <a:pt x="5116" y="0"/>
                  <a:pt x="5116" y="0"/>
                </a:cubicBezTo>
                <a:lnTo>
                  <a:pt x="393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 flipH="1">
            <a:off x="0" y="-1588"/>
            <a:ext cx="12199938" cy="7153276"/>
          </a:xfrm>
          <a:custGeom>
            <a:avLst/>
            <a:gdLst>
              <a:gd name="T0" fmla="*/ 0 w 5116"/>
              <a:gd name="T1" fmla="*/ 2786 h 3002"/>
              <a:gd name="T2" fmla="*/ 1203 w 5116"/>
              <a:gd name="T3" fmla="*/ 2283 h 3002"/>
              <a:gd name="T4" fmla="*/ 2266 w 5116"/>
              <a:gd name="T5" fmla="*/ 2619 h 3002"/>
              <a:gd name="T6" fmla="*/ 2878 w 5116"/>
              <a:gd name="T7" fmla="*/ 1799 h 3002"/>
              <a:gd name="T8" fmla="*/ 3309 w 5116"/>
              <a:gd name="T9" fmla="*/ 1063 h 3002"/>
              <a:gd name="T10" fmla="*/ 4113 w 5116"/>
              <a:gd name="T11" fmla="*/ 432 h 3002"/>
              <a:gd name="T12" fmla="*/ 4553 w 5116"/>
              <a:gd name="T13" fmla="*/ 0 h 3002"/>
              <a:gd name="T14" fmla="*/ 5116 w 5116"/>
              <a:gd name="T15" fmla="*/ 0 h 3002"/>
              <a:gd name="T16" fmla="*/ 5116 w 5116"/>
              <a:gd name="T17" fmla="*/ 2880 h 3002"/>
              <a:gd name="T18" fmla="*/ 0 w 5116"/>
              <a:gd name="T19" fmla="*/ 2880 h 3002"/>
              <a:gd name="T20" fmla="*/ 0 w 5116"/>
              <a:gd name="T21" fmla="*/ 2786 h 3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16" h="3002">
                <a:moveTo>
                  <a:pt x="0" y="2786"/>
                </a:moveTo>
                <a:cubicBezTo>
                  <a:pt x="0" y="2786"/>
                  <a:pt x="696" y="2178"/>
                  <a:pt x="1203" y="2283"/>
                </a:cubicBezTo>
                <a:cubicBezTo>
                  <a:pt x="1673" y="2380"/>
                  <a:pt x="1982" y="3002"/>
                  <a:pt x="2266" y="2619"/>
                </a:cubicBezTo>
                <a:cubicBezTo>
                  <a:pt x="2550" y="2235"/>
                  <a:pt x="2166" y="1811"/>
                  <a:pt x="2878" y="1799"/>
                </a:cubicBezTo>
                <a:cubicBezTo>
                  <a:pt x="3589" y="1787"/>
                  <a:pt x="3468" y="1601"/>
                  <a:pt x="3309" y="1063"/>
                </a:cubicBezTo>
                <a:cubicBezTo>
                  <a:pt x="3189" y="656"/>
                  <a:pt x="3391" y="316"/>
                  <a:pt x="4113" y="432"/>
                </a:cubicBezTo>
                <a:cubicBezTo>
                  <a:pt x="4358" y="471"/>
                  <a:pt x="4553" y="0"/>
                  <a:pt x="4553" y="0"/>
                </a:cubicBezTo>
                <a:cubicBezTo>
                  <a:pt x="5116" y="0"/>
                  <a:pt x="5116" y="0"/>
                  <a:pt x="5116" y="0"/>
                </a:cubicBezTo>
                <a:cubicBezTo>
                  <a:pt x="5116" y="2880"/>
                  <a:pt x="5116" y="2880"/>
                  <a:pt x="5116" y="2880"/>
                </a:cubicBezTo>
                <a:cubicBezTo>
                  <a:pt x="0" y="2880"/>
                  <a:pt x="0" y="2880"/>
                  <a:pt x="0" y="2880"/>
                </a:cubicBezTo>
                <a:lnTo>
                  <a:pt x="0" y="27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4"/>
          </p:nvPr>
        </p:nvSpPr>
        <p:spPr>
          <a:xfrm>
            <a:off x="820592" y="3963674"/>
            <a:ext cx="2848731" cy="1430841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820592" y="2014346"/>
            <a:ext cx="2731500" cy="191478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Mastere</a:t>
            </a:r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455719" y="1166874"/>
            <a:ext cx="2730498" cy="273049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193505" y="2359890"/>
            <a:ext cx="1254925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8606897" y="844864"/>
            <a:ext cx="2523066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9258551" y="1017856"/>
            <a:ext cx="1535027" cy="253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spc="300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9234882" y="3515712"/>
            <a:ext cx="2337686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9886535" y="3688704"/>
            <a:ext cx="1422243" cy="253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spc="300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5533215" y="2359890"/>
            <a:ext cx="2119805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5797672" y="2532882"/>
            <a:ext cx="1289684" cy="25342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100" b="1" spc="300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48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/>
          </p:cNvSpPr>
          <p:nvPr userDrawn="1"/>
        </p:nvSpPr>
        <p:spPr bwMode="auto">
          <a:xfrm flipV="1">
            <a:off x="0" y="0"/>
            <a:ext cx="2430077" cy="6858000"/>
          </a:xfrm>
          <a:custGeom>
            <a:avLst/>
            <a:gdLst>
              <a:gd name="connsiteX0" fmla="*/ 0 w 2430077"/>
              <a:gd name="connsiteY0" fmla="*/ 0 h 6858000"/>
              <a:gd name="connsiteX1" fmla="*/ 207683 w 2430077"/>
              <a:gd name="connsiteY1" fmla="*/ 0 h 6858000"/>
              <a:gd name="connsiteX2" fmla="*/ 2430077 w 2430077"/>
              <a:gd name="connsiteY2" fmla="*/ 0 h 6858000"/>
              <a:gd name="connsiteX3" fmla="*/ 1946399 w 2430077"/>
              <a:gd name="connsiteY3" fmla="*/ 150019 h 6858000"/>
              <a:gd name="connsiteX4" fmla="*/ 1812970 w 2430077"/>
              <a:gd name="connsiteY4" fmla="*/ 2135981 h 6858000"/>
              <a:gd name="connsiteX5" fmla="*/ 1145827 w 2430077"/>
              <a:gd name="connsiteY5" fmla="*/ 3981450 h 6858000"/>
              <a:gd name="connsiteX6" fmla="*/ 383378 w 2430077"/>
              <a:gd name="connsiteY6" fmla="*/ 4702969 h 6858000"/>
              <a:gd name="connsiteX7" fmla="*/ 1596149 w 2430077"/>
              <a:gd name="connsiteY7" fmla="*/ 5791200 h 6858000"/>
              <a:gd name="connsiteX8" fmla="*/ 1860623 w 2430077"/>
              <a:gd name="connsiteY8" fmla="*/ 6019800 h 6858000"/>
              <a:gd name="connsiteX9" fmla="*/ 2420547 w 2430077"/>
              <a:gd name="connsiteY9" fmla="*/ 6858000 h 6858000"/>
              <a:gd name="connsiteX10" fmla="*/ 0 w 243007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0077" h="6858000">
                <a:moveTo>
                  <a:pt x="0" y="0"/>
                </a:moveTo>
                <a:lnTo>
                  <a:pt x="207683" y="0"/>
                </a:lnTo>
                <a:cubicBezTo>
                  <a:pt x="2430077" y="0"/>
                  <a:pt x="2430077" y="0"/>
                  <a:pt x="2430077" y="0"/>
                </a:cubicBezTo>
                <a:cubicBezTo>
                  <a:pt x="2256143" y="47625"/>
                  <a:pt x="2091740" y="95250"/>
                  <a:pt x="1946399" y="150019"/>
                </a:cubicBezTo>
                <a:cubicBezTo>
                  <a:pt x="948067" y="526256"/>
                  <a:pt x="1226837" y="1178719"/>
                  <a:pt x="1812970" y="2135981"/>
                </a:cubicBezTo>
                <a:cubicBezTo>
                  <a:pt x="2399103" y="3093244"/>
                  <a:pt x="2203725" y="3579019"/>
                  <a:pt x="1145827" y="3981450"/>
                </a:cubicBezTo>
                <a:cubicBezTo>
                  <a:pt x="500128" y="4229100"/>
                  <a:pt x="152261" y="4341019"/>
                  <a:pt x="383378" y="4702969"/>
                </a:cubicBezTo>
                <a:cubicBezTo>
                  <a:pt x="528720" y="4931569"/>
                  <a:pt x="909945" y="5262563"/>
                  <a:pt x="1596149" y="5791200"/>
                </a:cubicBezTo>
                <a:cubicBezTo>
                  <a:pt x="1693837" y="5867400"/>
                  <a:pt x="1781995" y="5943600"/>
                  <a:pt x="1860623" y="6019800"/>
                </a:cubicBezTo>
                <a:cubicBezTo>
                  <a:pt x="2163220" y="6307931"/>
                  <a:pt x="2334771" y="6591300"/>
                  <a:pt x="242054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 flipV="1">
            <a:off x="3175" y="0"/>
            <a:ext cx="2547938" cy="6858000"/>
          </a:xfrm>
          <a:custGeom>
            <a:avLst/>
            <a:gdLst>
              <a:gd name="T0" fmla="*/ 0 w 1069"/>
              <a:gd name="T1" fmla="*/ 2880 h 2880"/>
              <a:gd name="T2" fmla="*/ 0 w 1069"/>
              <a:gd name="T3" fmla="*/ 83 h 2880"/>
              <a:gd name="T4" fmla="*/ 0 w 1069"/>
              <a:gd name="T5" fmla="*/ 0 h 2880"/>
              <a:gd name="T6" fmla="*/ 413 w 1069"/>
              <a:gd name="T7" fmla="*/ 0 h 2880"/>
              <a:gd name="T8" fmla="*/ 404 w 1069"/>
              <a:gd name="T9" fmla="*/ 126 h 2880"/>
              <a:gd name="T10" fmla="*/ 466 w 1069"/>
              <a:gd name="T11" fmla="*/ 1269 h 2880"/>
              <a:gd name="T12" fmla="*/ 273 w 1069"/>
              <a:gd name="T13" fmla="*/ 1975 h 2880"/>
              <a:gd name="T14" fmla="*/ 622 w 1069"/>
              <a:gd name="T15" fmla="*/ 2211 h 2880"/>
              <a:gd name="T16" fmla="*/ 893 w 1069"/>
              <a:gd name="T17" fmla="*/ 2528 h 2880"/>
              <a:gd name="T18" fmla="*/ 864 w 1069"/>
              <a:gd name="T19" fmla="*/ 2880 h 2880"/>
              <a:gd name="T20" fmla="*/ 0 w 1069"/>
              <a:gd name="T2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9" h="2880">
                <a:moveTo>
                  <a:pt x="0" y="2880"/>
                </a:moveTo>
                <a:cubicBezTo>
                  <a:pt x="0" y="83"/>
                  <a:pt x="0" y="83"/>
                  <a:pt x="0" y="83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04" y="36"/>
                  <a:pt x="401" y="77"/>
                  <a:pt x="404" y="126"/>
                </a:cubicBezTo>
                <a:cubicBezTo>
                  <a:pt x="435" y="659"/>
                  <a:pt x="1069" y="748"/>
                  <a:pt x="466" y="1269"/>
                </a:cubicBezTo>
                <a:cubicBezTo>
                  <a:pt x="25" y="1649"/>
                  <a:pt x="33" y="1790"/>
                  <a:pt x="273" y="1975"/>
                </a:cubicBezTo>
                <a:cubicBezTo>
                  <a:pt x="361" y="2043"/>
                  <a:pt x="481" y="2117"/>
                  <a:pt x="622" y="2211"/>
                </a:cubicBezTo>
                <a:cubicBezTo>
                  <a:pt x="755" y="2300"/>
                  <a:pt x="851" y="2408"/>
                  <a:pt x="893" y="2528"/>
                </a:cubicBezTo>
                <a:cubicBezTo>
                  <a:pt x="932" y="2637"/>
                  <a:pt x="926" y="2756"/>
                  <a:pt x="864" y="2880"/>
                </a:cubicBezTo>
                <a:lnTo>
                  <a:pt x="0" y="28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4"/>
          </p:nvPr>
        </p:nvSpPr>
        <p:spPr>
          <a:xfrm>
            <a:off x="6908304" y="1020266"/>
            <a:ext cx="3809314" cy="96966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80582" y="904757"/>
            <a:ext cx="3373381" cy="1085177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7896661" y="2243470"/>
            <a:ext cx="2820957" cy="4114800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3179135" y="2243471"/>
            <a:ext cx="4596489" cy="191385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5603358" y="4327451"/>
            <a:ext cx="2172265" cy="203081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3179135" y="4327451"/>
            <a:ext cx="2303185" cy="203081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389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7938" y="-1588"/>
            <a:ext cx="12184062" cy="7153276"/>
            <a:chOff x="0" y="-1588"/>
            <a:chExt cx="12199938" cy="7153276"/>
          </a:xfrm>
        </p:grpSpPr>
        <p:sp>
          <p:nvSpPr>
            <p:cNvPr id="22" name="Freeform 21"/>
            <p:cNvSpPr>
              <a:spLocks/>
            </p:cNvSpPr>
            <p:nvPr userDrawn="1"/>
          </p:nvSpPr>
          <p:spPr bwMode="auto">
            <a:xfrm flipH="1">
              <a:off x="0" y="-1588"/>
              <a:ext cx="12199938" cy="6862763"/>
            </a:xfrm>
            <a:custGeom>
              <a:avLst/>
              <a:gdLst>
                <a:gd name="T0" fmla="*/ 3935 w 5116"/>
                <a:gd name="T1" fmla="*/ 1 h 2880"/>
                <a:gd name="T2" fmla="*/ 3390 w 5116"/>
                <a:gd name="T3" fmla="*/ 873 h 2880"/>
                <a:gd name="T4" fmla="*/ 3084 w 5116"/>
                <a:gd name="T5" fmla="*/ 1502 h 2880"/>
                <a:gd name="T6" fmla="*/ 2448 w 5116"/>
                <a:gd name="T7" fmla="*/ 1874 h 2880"/>
                <a:gd name="T8" fmla="*/ 1933 w 5116"/>
                <a:gd name="T9" fmla="*/ 2414 h 2880"/>
                <a:gd name="T10" fmla="*/ 656 w 5116"/>
                <a:gd name="T11" fmla="*/ 2332 h 2880"/>
                <a:gd name="T12" fmla="*/ 0 w 5116"/>
                <a:gd name="T13" fmla="*/ 2240 h 2880"/>
                <a:gd name="T14" fmla="*/ 0 w 5116"/>
                <a:gd name="T15" fmla="*/ 2880 h 2880"/>
                <a:gd name="T16" fmla="*/ 5116 w 5116"/>
                <a:gd name="T17" fmla="*/ 2880 h 2880"/>
                <a:gd name="T18" fmla="*/ 5116 w 5116"/>
                <a:gd name="T19" fmla="*/ 0 h 2880"/>
                <a:gd name="T20" fmla="*/ 3935 w 5116"/>
                <a:gd name="T21" fmla="*/ 1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6" h="2880">
                  <a:moveTo>
                    <a:pt x="3935" y="1"/>
                  </a:moveTo>
                  <a:cubicBezTo>
                    <a:pt x="3935" y="1"/>
                    <a:pt x="3210" y="57"/>
                    <a:pt x="3390" y="873"/>
                  </a:cubicBezTo>
                  <a:cubicBezTo>
                    <a:pt x="3570" y="1688"/>
                    <a:pt x="3486" y="1640"/>
                    <a:pt x="3084" y="1502"/>
                  </a:cubicBezTo>
                  <a:cubicBezTo>
                    <a:pt x="2682" y="1364"/>
                    <a:pt x="2510" y="1457"/>
                    <a:pt x="2448" y="1874"/>
                  </a:cubicBezTo>
                  <a:cubicBezTo>
                    <a:pt x="2387" y="2290"/>
                    <a:pt x="2310" y="2545"/>
                    <a:pt x="1933" y="2414"/>
                  </a:cubicBezTo>
                  <a:cubicBezTo>
                    <a:pt x="1555" y="2282"/>
                    <a:pt x="995" y="1852"/>
                    <a:pt x="656" y="2332"/>
                  </a:cubicBezTo>
                  <a:cubicBezTo>
                    <a:pt x="300" y="2835"/>
                    <a:pt x="0" y="2240"/>
                    <a:pt x="0" y="224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5116" y="2880"/>
                    <a:pt x="5116" y="2880"/>
                    <a:pt x="5116" y="2880"/>
                  </a:cubicBezTo>
                  <a:cubicBezTo>
                    <a:pt x="5116" y="0"/>
                    <a:pt x="5116" y="0"/>
                    <a:pt x="5116" y="0"/>
                  </a:cubicBezTo>
                  <a:lnTo>
                    <a:pt x="39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 flipH="1">
              <a:off x="0" y="-1588"/>
              <a:ext cx="12199938" cy="7153276"/>
            </a:xfrm>
            <a:custGeom>
              <a:avLst/>
              <a:gdLst>
                <a:gd name="T0" fmla="*/ 0 w 5116"/>
                <a:gd name="T1" fmla="*/ 2786 h 3002"/>
                <a:gd name="T2" fmla="*/ 1203 w 5116"/>
                <a:gd name="T3" fmla="*/ 2283 h 3002"/>
                <a:gd name="T4" fmla="*/ 2266 w 5116"/>
                <a:gd name="T5" fmla="*/ 2619 h 3002"/>
                <a:gd name="T6" fmla="*/ 2878 w 5116"/>
                <a:gd name="T7" fmla="*/ 1799 h 3002"/>
                <a:gd name="T8" fmla="*/ 3309 w 5116"/>
                <a:gd name="T9" fmla="*/ 1063 h 3002"/>
                <a:gd name="T10" fmla="*/ 4113 w 5116"/>
                <a:gd name="T11" fmla="*/ 432 h 3002"/>
                <a:gd name="T12" fmla="*/ 4553 w 5116"/>
                <a:gd name="T13" fmla="*/ 0 h 3002"/>
                <a:gd name="T14" fmla="*/ 5116 w 5116"/>
                <a:gd name="T15" fmla="*/ 0 h 3002"/>
                <a:gd name="T16" fmla="*/ 5116 w 5116"/>
                <a:gd name="T17" fmla="*/ 2880 h 3002"/>
                <a:gd name="T18" fmla="*/ 0 w 5116"/>
                <a:gd name="T19" fmla="*/ 2880 h 3002"/>
                <a:gd name="T20" fmla="*/ 0 w 5116"/>
                <a:gd name="T21" fmla="*/ 2786 h 3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6" h="3002">
                  <a:moveTo>
                    <a:pt x="0" y="2786"/>
                  </a:moveTo>
                  <a:cubicBezTo>
                    <a:pt x="0" y="2786"/>
                    <a:pt x="696" y="2178"/>
                    <a:pt x="1203" y="2283"/>
                  </a:cubicBezTo>
                  <a:cubicBezTo>
                    <a:pt x="1673" y="2380"/>
                    <a:pt x="1982" y="3002"/>
                    <a:pt x="2266" y="2619"/>
                  </a:cubicBezTo>
                  <a:cubicBezTo>
                    <a:pt x="2550" y="2235"/>
                    <a:pt x="2166" y="1811"/>
                    <a:pt x="2878" y="1799"/>
                  </a:cubicBezTo>
                  <a:cubicBezTo>
                    <a:pt x="3589" y="1787"/>
                    <a:pt x="3468" y="1601"/>
                    <a:pt x="3309" y="1063"/>
                  </a:cubicBezTo>
                  <a:cubicBezTo>
                    <a:pt x="3189" y="656"/>
                    <a:pt x="3391" y="316"/>
                    <a:pt x="4113" y="432"/>
                  </a:cubicBezTo>
                  <a:cubicBezTo>
                    <a:pt x="4358" y="471"/>
                    <a:pt x="4553" y="0"/>
                    <a:pt x="4553" y="0"/>
                  </a:cubicBezTo>
                  <a:cubicBezTo>
                    <a:pt x="5116" y="0"/>
                    <a:pt x="5116" y="0"/>
                    <a:pt x="5116" y="0"/>
                  </a:cubicBezTo>
                  <a:cubicBezTo>
                    <a:pt x="5116" y="2880"/>
                    <a:pt x="5116" y="2880"/>
                    <a:pt x="5116" y="2880"/>
                  </a:cubicBezTo>
                  <a:cubicBezTo>
                    <a:pt x="0" y="2880"/>
                    <a:pt x="0" y="2880"/>
                    <a:pt x="0" y="2880"/>
                  </a:cubicBezTo>
                  <a:lnTo>
                    <a:pt x="0" y="27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801" y="2198239"/>
            <a:ext cx="6616103" cy="4272244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37826" y="1588129"/>
            <a:ext cx="2500797" cy="516991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0043892" y="348368"/>
            <a:ext cx="2500797" cy="516991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025627" y="3039289"/>
            <a:ext cx="2500797" cy="5169917"/>
          </a:xfrm>
          <a:prstGeom prst="rect">
            <a:avLst/>
          </a:prstGeom>
          <a:pattFill prst="pct5">
            <a:fgClr>
              <a:schemeClr val="accent6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4"/>
          </p:nvPr>
        </p:nvSpPr>
        <p:spPr>
          <a:xfrm>
            <a:off x="859691" y="2456383"/>
            <a:ext cx="3992042" cy="107612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59691" y="1238173"/>
            <a:ext cx="3992042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03519" y="3677380"/>
            <a:ext cx="1598896" cy="910619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953149" y="4155568"/>
            <a:ext cx="1598896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6"/>
          </p:nvPr>
        </p:nvSpPr>
        <p:spPr>
          <a:xfrm>
            <a:off x="953149" y="3610959"/>
            <a:ext cx="1598896" cy="53231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24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2931937" y="3677380"/>
            <a:ext cx="1919796" cy="910619"/>
          </a:xfrm>
          <a:prstGeom prst="roundRect">
            <a:avLst/>
          </a:prstGeom>
          <a:solidFill>
            <a:schemeClr val="accent4"/>
          </a:solidFill>
          <a:ln w="9525">
            <a:noFill/>
          </a:ln>
          <a:effectLst>
            <a:outerShdw blurRad="292100" dist="177800" dir="3600000" algn="ctr" rotWithShape="0">
              <a:schemeClr val="accent6">
                <a:alpha val="6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3081567" y="4155568"/>
            <a:ext cx="1598896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accent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3081567" y="3610959"/>
            <a:ext cx="1598896" cy="53231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995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0"/>
          </p:nvPr>
        </p:nvSpPr>
        <p:spPr>
          <a:xfrm>
            <a:off x="3836" y="1"/>
            <a:ext cx="6108541" cy="4338129"/>
          </a:xfrm>
          <a:custGeom>
            <a:avLst/>
            <a:gdLst>
              <a:gd name="connsiteX0" fmla="*/ 0 w 6108541"/>
              <a:gd name="connsiteY0" fmla="*/ 0 h 4338129"/>
              <a:gd name="connsiteX1" fmla="*/ 5636481 w 6108541"/>
              <a:gd name="connsiteY1" fmla="*/ 0 h 4338129"/>
              <a:gd name="connsiteX2" fmla="*/ 5684066 w 6108541"/>
              <a:gd name="connsiteY2" fmla="*/ 63114 h 4338129"/>
              <a:gd name="connsiteX3" fmla="*/ 5793247 w 6108541"/>
              <a:gd name="connsiteY3" fmla="*/ 2331989 h 4338129"/>
              <a:gd name="connsiteX4" fmla="*/ 5135711 w 6108541"/>
              <a:gd name="connsiteY4" fmla="*/ 4219242 h 4338129"/>
              <a:gd name="connsiteX5" fmla="*/ 5094107 w 6108541"/>
              <a:gd name="connsiteY5" fmla="*/ 4338129 h 4338129"/>
              <a:gd name="connsiteX6" fmla="*/ 4982893 w 6108541"/>
              <a:gd name="connsiteY6" fmla="*/ 4269236 h 4338129"/>
              <a:gd name="connsiteX7" fmla="*/ 4781561 w 6108541"/>
              <a:gd name="connsiteY7" fmla="*/ 4170660 h 4338129"/>
              <a:gd name="connsiteX8" fmla="*/ 4117456 w 6108541"/>
              <a:gd name="connsiteY8" fmla="*/ 4007241 h 4338129"/>
              <a:gd name="connsiteX9" fmla="*/ 2587270 w 6108541"/>
              <a:gd name="connsiteY9" fmla="*/ 2656243 h 4338129"/>
              <a:gd name="connsiteX10" fmla="*/ 2528125 w 6108541"/>
              <a:gd name="connsiteY10" fmla="*/ 2594801 h 4338129"/>
              <a:gd name="connsiteX11" fmla="*/ 2528125 w 6108541"/>
              <a:gd name="connsiteY11" fmla="*/ 2144841 h 4338129"/>
              <a:gd name="connsiteX12" fmla="*/ 2322307 w 6108541"/>
              <a:gd name="connsiteY12" fmla="*/ 1939023 h 4338129"/>
              <a:gd name="connsiteX13" fmla="*/ 1317440 w 6108541"/>
              <a:gd name="connsiteY13" fmla="*/ 1939023 h 4338129"/>
              <a:gd name="connsiteX14" fmla="*/ 1111622 w 6108541"/>
              <a:gd name="connsiteY14" fmla="*/ 2144841 h 4338129"/>
              <a:gd name="connsiteX15" fmla="*/ 1111622 w 6108541"/>
              <a:gd name="connsiteY15" fmla="*/ 2346396 h 4338129"/>
              <a:gd name="connsiteX16" fmla="*/ 963763 w 6108541"/>
              <a:gd name="connsiteY16" fmla="*/ 2405035 h 4338129"/>
              <a:gd name="connsiteX17" fmla="*/ 10050 w 6108541"/>
              <a:gd name="connsiteY17" fmla="*/ 3037074 h 4338129"/>
              <a:gd name="connsiteX18" fmla="*/ 0 w 6108541"/>
              <a:gd name="connsiteY18" fmla="*/ 3046481 h 4338129"/>
              <a:gd name="connsiteX19" fmla="*/ 0 w 6108541"/>
              <a:gd name="connsiteY19" fmla="*/ 2913983 h 4338129"/>
              <a:gd name="connsiteX20" fmla="*/ 0 w 6108541"/>
              <a:gd name="connsiteY20" fmla="*/ 345704 h 433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08541" h="4338129">
                <a:moveTo>
                  <a:pt x="0" y="0"/>
                </a:moveTo>
                <a:lnTo>
                  <a:pt x="5636481" y="0"/>
                </a:lnTo>
                <a:lnTo>
                  <a:pt x="5684066" y="63114"/>
                </a:lnTo>
                <a:cubicBezTo>
                  <a:pt x="6029977" y="551898"/>
                  <a:pt x="6380989" y="1381775"/>
                  <a:pt x="5793247" y="2331989"/>
                </a:cubicBezTo>
                <a:cubicBezTo>
                  <a:pt x="5206957" y="3282204"/>
                  <a:pt x="5261015" y="3794526"/>
                  <a:pt x="5135711" y="4219242"/>
                </a:cubicBezTo>
                <a:lnTo>
                  <a:pt x="5094107" y="4338129"/>
                </a:lnTo>
                <a:lnTo>
                  <a:pt x="4982893" y="4269236"/>
                </a:lnTo>
                <a:cubicBezTo>
                  <a:pt x="4917685" y="4233138"/>
                  <a:pt x="4850489" y="4200167"/>
                  <a:pt x="4781561" y="4170660"/>
                </a:cubicBezTo>
                <a:cubicBezTo>
                  <a:pt x="4572980" y="4082466"/>
                  <a:pt x="4350013" y="4022805"/>
                  <a:pt x="4117456" y="4007241"/>
                </a:cubicBezTo>
                <a:cubicBezTo>
                  <a:pt x="2929199" y="3922938"/>
                  <a:pt x="3026109" y="3177641"/>
                  <a:pt x="2587270" y="2656243"/>
                </a:cubicBezTo>
                <a:lnTo>
                  <a:pt x="2528125" y="2594801"/>
                </a:lnTo>
                <a:lnTo>
                  <a:pt x="2528125" y="2144841"/>
                </a:lnTo>
                <a:cubicBezTo>
                  <a:pt x="2528125" y="2031171"/>
                  <a:pt x="2435977" y="1939023"/>
                  <a:pt x="2322307" y="1939023"/>
                </a:cubicBezTo>
                <a:lnTo>
                  <a:pt x="1317440" y="1939023"/>
                </a:lnTo>
                <a:cubicBezTo>
                  <a:pt x="1203770" y="1939023"/>
                  <a:pt x="1111622" y="2031171"/>
                  <a:pt x="1111622" y="2144841"/>
                </a:cubicBezTo>
                <a:lnTo>
                  <a:pt x="1111622" y="2346396"/>
                </a:lnTo>
                <a:lnTo>
                  <a:pt x="963763" y="2405035"/>
                </a:lnTo>
                <a:cubicBezTo>
                  <a:pt x="476782" y="2618640"/>
                  <a:pt x="87153" y="2965884"/>
                  <a:pt x="10050" y="3037074"/>
                </a:cubicBezTo>
                <a:lnTo>
                  <a:pt x="0" y="3046481"/>
                </a:lnTo>
                <a:lnTo>
                  <a:pt x="0" y="2913983"/>
                </a:lnTo>
                <a:cubicBezTo>
                  <a:pt x="0" y="2174948"/>
                  <a:pt x="0" y="1324458"/>
                  <a:pt x="0" y="345704"/>
                </a:cubicBez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>
            <a:off x="1" y="1882790"/>
            <a:ext cx="6547555" cy="4975210"/>
          </a:xfrm>
          <a:custGeom>
            <a:avLst/>
            <a:gdLst>
              <a:gd name="T0" fmla="*/ 1996 w 2731"/>
              <a:gd name="T1" fmla="*/ 882 h 1918"/>
              <a:gd name="T2" fmla="*/ 1719 w 2731"/>
              <a:gd name="T3" fmla="*/ 819 h 1918"/>
              <a:gd name="T4" fmla="*/ 909 w 2731"/>
              <a:gd name="T5" fmla="*/ 177 h 1918"/>
              <a:gd name="T6" fmla="*/ 0 w 2731"/>
              <a:gd name="T7" fmla="*/ 450 h 1918"/>
              <a:gd name="T8" fmla="*/ 0 w 2731"/>
              <a:gd name="T9" fmla="*/ 1906 h 1918"/>
              <a:gd name="T10" fmla="*/ 0 w 2731"/>
              <a:gd name="T11" fmla="*/ 1918 h 1918"/>
              <a:gd name="T12" fmla="*/ 2386 w 2731"/>
              <a:gd name="T13" fmla="*/ 1918 h 1918"/>
              <a:gd name="T14" fmla="*/ 1996 w 2731"/>
              <a:gd name="T15" fmla="*/ 882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1" h="1918">
                <a:moveTo>
                  <a:pt x="1996" y="882"/>
                </a:moveTo>
                <a:cubicBezTo>
                  <a:pt x="1909" y="848"/>
                  <a:pt x="1816" y="825"/>
                  <a:pt x="1719" y="819"/>
                </a:cubicBezTo>
                <a:cubicBezTo>
                  <a:pt x="1109" y="779"/>
                  <a:pt x="1311" y="353"/>
                  <a:pt x="909" y="177"/>
                </a:cubicBezTo>
                <a:cubicBezTo>
                  <a:pt x="507" y="0"/>
                  <a:pt x="0" y="450"/>
                  <a:pt x="0" y="450"/>
                </a:cubicBezTo>
                <a:cubicBezTo>
                  <a:pt x="0" y="1906"/>
                  <a:pt x="0" y="1906"/>
                  <a:pt x="0" y="1906"/>
                </a:cubicBezTo>
                <a:cubicBezTo>
                  <a:pt x="0" y="1918"/>
                  <a:pt x="0" y="1918"/>
                  <a:pt x="0" y="1918"/>
                </a:cubicBezTo>
                <a:cubicBezTo>
                  <a:pt x="2386" y="1918"/>
                  <a:pt x="2386" y="1918"/>
                  <a:pt x="2386" y="1918"/>
                </a:cubicBezTo>
                <a:cubicBezTo>
                  <a:pt x="2731" y="1588"/>
                  <a:pt x="2456" y="1064"/>
                  <a:pt x="1996" y="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225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 algn="r"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2531961" y="4915695"/>
            <a:ext cx="2818310" cy="130522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4"/>
          </p:nvPr>
        </p:nvSpPr>
        <p:spPr>
          <a:xfrm>
            <a:off x="6880530" y="982563"/>
            <a:ext cx="4251934" cy="956461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952325" y="5005366"/>
            <a:ext cx="1758036" cy="66459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952325" y="4657596"/>
            <a:ext cx="1758036" cy="33858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 b="1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40"/>
          </p:nvPr>
        </p:nvSpPr>
        <p:spPr>
          <a:xfrm>
            <a:off x="7444763" y="4051901"/>
            <a:ext cx="645076" cy="295893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 typeface="Courier New" panose="02070309020205020404" pitchFamily="49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9374428" y="5014556"/>
            <a:ext cx="1758036" cy="66459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42"/>
          </p:nvPr>
        </p:nvSpPr>
        <p:spPr>
          <a:xfrm>
            <a:off x="9374428" y="4666786"/>
            <a:ext cx="1758036" cy="338580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 b="1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43"/>
          </p:nvPr>
        </p:nvSpPr>
        <p:spPr>
          <a:xfrm>
            <a:off x="9866866" y="4061091"/>
            <a:ext cx="645076" cy="295893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 typeface="Courier New" panose="02070309020205020404" pitchFamily="49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93" y="358573"/>
            <a:ext cx="3802165" cy="6499427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58" y="1939024"/>
            <a:ext cx="1416503" cy="2887862"/>
          </a:xfrm>
          <a:prstGeom prst="rect">
            <a:avLst/>
          </a:prstGeom>
          <a:effectLst/>
        </p:spPr>
      </p:pic>
      <p:sp>
        <p:nvSpPr>
          <p:cNvPr id="38" name="Rectangle 37"/>
          <p:cNvSpPr/>
          <p:nvPr userDrawn="1"/>
        </p:nvSpPr>
        <p:spPr>
          <a:xfrm>
            <a:off x="1206877" y="2299921"/>
            <a:ext cx="1235283" cy="2189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44"/>
          </p:nvPr>
        </p:nvSpPr>
        <p:spPr>
          <a:xfrm>
            <a:off x="1206876" y="2299919"/>
            <a:ext cx="1235287" cy="218929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880530" y="1939024"/>
            <a:ext cx="4251934" cy="1751999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3679313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8" grpId="0" animBg="1"/>
      <p:bldP spid="4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4763" y="1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3349377" y="1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763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15996" y="2959336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815995" y="2652724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959336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8" y="2652724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15996" y="5129360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815995" y="4822748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5129360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8" y="4822748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944858" y="2157984"/>
            <a:ext cx="4528582" cy="41198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27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15B44-AB66-4E0F-8C02-B4CA5019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48A31-7A99-41B8-96D5-4F18DFD9F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12DE82-8911-4F41-BFBF-962E6F62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9C2D7B-A8C0-4744-AD7B-487FE153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AA2554-5A47-48C9-AEE6-28D43D5C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55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>
            <a:spLocks/>
          </p:cNvSpPr>
          <p:nvPr userDrawn="1"/>
        </p:nvSpPr>
        <p:spPr bwMode="auto">
          <a:xfrm>
            <a:off x="4763" y="1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>
            <a:off x="3349377" y="1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>
            <a:off x="4763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3870325" y="3341995"/>
            <a:ext cx="1327150" cy="1485900"/>
          </a:xfrm>
          <a:custGeom>
            <a:avLst/>
            <a:gdLst>
              <a:gd name="T0" fmla="*/ 52 w 652"/>
              <a:gd name="T1" fmla="*/ 147 h 730"/>
              <a:gd name="T2" fmla="*/ 274 w 652"/>
              <a:gd name="T3" fmla="*/ 18 h 730"/>
              <a:gd name="T4" fmla="*/ 378 w 652"/>
              <a:gd name="T5" fmla="*/ 18 h 730"/>
              <a:gd name="T6" fmla="*/ 600 w 652"/>
              <a:gd name="T7" fmla="*/ 147 h 730"/>
              <a:gd name="T8" fmla="*/ 652 w 652"/>
              <a:gd name="T9" fmla="*/ 236 h 730"/>
              <a:gd name="T10" fmla="*/ 652 w 652"/>
              <a:gd name="T11" fmla="*/ 494 h 730"/>
              <a:gd name="T12" fmla="*/ 600 w 652"/>
              <a:gd name="T13" fmla="*/ 583 h 730"/>
              <a:gd name="T14" fmla="*/ 378 w 652"/>
              <a:gd name="T15" fmla="*/ 712 h 730"/>
              <a:gd name="T16" fmla="*/ 274 w 652"/>
              <a:gd name="T17" fmla="*/ 712 h 730"/>
              <a:gd name="T18" fmla="*/ 52 w 652"/>
              <a:gd name="T19" fmla="*/ 583 h 730"/>
              <a:gd name="T20" fmla="*/ 0 w 652"/>
              <a:gd name="T21" fmla="*/ 494 h 730"/>
              <a:gd name="T22" fmla="*/ 0 w 652"/>
              <a:gd name="T23" fmla="*/ 236 h 730"/>
              <a:gd name="T24" fmla="*/ 52 w 652"/>
              <a:gd name="T25" fmla="*/ 147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" h="730">
                <a:moveTo>
                  <a:pt x="52" y="147"/>
                </a:moveTo>
                <a:cubicBezTo>
                  <a:pt x="274" y="18"/>
                  <a:pt x="274" y="18"/>
                  <a:pt x="274" y="18"/>
                </a:cubicBezTo>
                <a:cubicBezTo>
                  <a:pt x="306" y="0"/>
                  <a:pt x="346" y="0"/>
                  <a:pt x="378" y="18"/>
                </a:cubicBezTo>
                <a:cubicBezTo>
                  <a:pt x="600" y="147"/>
                  <a:pt x="600" y="147"/>
                  <a:pt x="600" y="147"/>
                </a:cubicBezTo>
                <a:cubicBezTo>
                  <a:pt x="632" y="165"/>
                  <a:pt x="652" y="200"/>
                  <a:pt x="652" y="236"/>
                </a:cubicBezTo>
                <a:cubicBezTo>
                  <a:pt x="652" y="494"/>
                  <a:pt x="652" y="494"/>
                  <a:pt x="652" y="494"/>
                </a:cubicBezTo>
                <a:cubicBezTo>
                  <a:pt x="652" y="530"/>
                  <a:pt x="632" y="565"/>
                  <a:pt x="600" y="583"/>
                </a:cubicBezTo>
                <a:cubicBezTo>
                  <a:pt x="378" y="712"/>
                  <a:pt x="378" y="712"/>
                  <a:pt x="378" y="712"/>
                </a:cubicBezTo>
                <a:cubicBezTo>
                  <a:pt x="346" y="730"/>
                  <a:pt x="306" y="730"/>
                  <a:pt x="274" y="712"/>
                </a:cubicBezTo>
                <a:cubicBezTo>
                  <a:pt x="52" y="583"/>
                  <a:pt x="52" y="583"/>
                  <a:pt x="52" y="583"/>
                </a:cubicBezTo>
                <a:cubicBezTo>
                  <a:pt x="20" y="565"/>
                  <a:pt x="0" y="530"/>
                  <a:pt x="0" y="494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00"/>
                  <a:pt x="20" y="165"/>
                  <a:pt x="52" y="1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4651375" y="1986270"/>
            <a:ext cx="1330325" cy="1487487"/>
          </a:xfrm>
          <a:custGeom>
            <a:avLst/>
            <a:gdLst>
              <a:gd name="T0" fmla="*/ 378 w 653"/>
              <a:gd name="T1" fmla="*/ 18 h 730"/>
              <a:gd name="T2" fmla="*/ 601 w 653"/>
              <a:gd name="T3" fmla="*/ 147 h 730"/>
              <a:gd name="T4" fmla="*/ 653 w 653"/>
              <a:gd name="T5" fmla="*/ 237 h 730"/>
              <a:gd name="T6" fmla="*/ 652 w 653"/>
              <a:gd name="T7" fmla="*/ 494 h 730"/>
              <a:gd name="T8" fmla="*/ 601 w 653"/>
              <a:gd name="T9" fmla="*/ 583 h 730"/>
              <a:gd name="T10" fmla="*/ 378 w 653"/>
              <a:gd name="T11" fmla="*/ 712 h 730"/>
              <a:gd name="T12" fmla="*/ 274 w 653"/>
              <a:gd name="T13" fmla="*/ 712 h 730"/>
              <a:gd name="T14" fmla="*/ 52 w 653"/>
              <a:gd name="T15" fmla="*/ 583 h 730"/>
              <a:gd name="T16" fmla="*/ 0 w 653"/>
              <a:gd name="T17" fmla="*/ 493 h 730"/>
              <a:gd name="T18" fmla="*/ 1 w 653"/>
              <a:gd name="T19" fmla="*/ 236 h 730"/>
              <a:gd name="T20" fmla="*/ 52 w 653"/>
              <a:gd name="T21" fmla="*/ 147 h 730"/>
              <a:gd name="T22" fmla="*/ 275 w 653"/>
              <a:gd name="T23" fmla="*/ 18 h 730"/>
              <a:gd name="T24" fmla="*/ 378 w 653"/>
              <a:gd name="T25" fmla="*/ 1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378" y="18"/>
                </a:moveTo>
                <a:cubicBezTo>
                  <a:pt x="601" y="147"/>
                  <a:pt x="601" y="147"/>
                  <a:pt x="601" y="147"/>
                </a:cubicBezTo>
                <a:cubicBezTo>
                  <a:pt x="633" y="166"/>
                  <a:pt x="653" y="200"/>
                  <a:pt x="653" y="237"/>
                </a:cubicBezTo>
                <a:cubicBezTo>
                  <a:pt x="652" y="494"/>
                  <a:pt x="652" y="494"/>
                  <a:pt x="652" y="494"/>
                </a:cubicBezTo>
                <a:cubicBezTo>
                  <a:pt x="652" y="531"/>
                  <a:pt x="633" y="565"/>
                  <a:pt x="601" y="583"/>
                </a:cubicBezTo>
                <a:cubicBezTo>
                  <a:pt x="378" y="712"/>
                  <a:pt x="378" y="712"/>
                  <a:pt x="378" y="712"/>
                </a:cubicBezTo>
                <a:cubicBezTo>
                  <a:pt x="346" y="730"/>
                  <a:pt x="306" y="730"/>
                  <a:pt x="274" y="712"/>
                </a:cubicBezTo>
                <a:cubicBezTo>
                  <a:pt x="52" y="583"/>
                  <a:pt x="52" y="583"/>
                  <a:pt x="52" y="583"/>
                </a:cubicBezTo>
                <a:cubicBezTo>
                  <a:pt x="20" y="564"/>
                  <a:pt x="0" y="530"/>
                  <a:pt x="0" y="493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199"/>
                  <a:pt x="20" y="165"/>
                  <a:pt x="52" y="147"/>
                </a:cubicBezTo>
                <a:cubicBezTo>
                  <a:pt x="275" y="18"/>
                  <a:pt x="275" y="18"/>
                  <a:pt x="275" y="18"/>
                </a:cubicBezTo>
                <a:cubicBezTo>
                  <a:pt x="307" y="0"/>
                  <a:pt x="346" y="0"/>
                  <a:pt x="378" y="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215063" y="1989445"/>
            <a:ext cx="1328738" cy="1485900"/>
          </a:xfrm>
          <a:custGeom>
            <a:avLst/>
            <a:gdLst>
              <a:gd name="T0" fmla="*/ 653 w 653"/>
              <a:gd name="T1" fmla="*/ 237 h 730"/>
              <a:gd name="T2" fmla="*/ 652 w 653"/>
              <a:gd name="T3" fmla="*/ 494 h 730"/>
              <a:gd name="T4" fmla="*/ 600 w 653"/>
              <a:gd name="T5" fmla="*/ 584 h 730"/>
              <a:gd name="T6" fmla="*/ 378 w 653"/>
              <a:gd name="T7" fmla="*/ 712 h 730"/>
              <a:gd name="T8" fmla="*/ 274 w 653"/>
              <a:gd name="T9" fmla="*/ 711 h 730"/>
              <a:gd name="T10" fmla="*/ 52 w 653"/>
              <a:gd name="T11" fmla="*/ 583 h 730"/>
              <a:gd name="T12" fmla="*/ 0 w 653"/>
              <a:gd name="T13" fmla="*/ 493 h 730"/>
              <a:gd name="T14" fmla="*/ 1 w 653"/>
              <a:gd name="T15" fmla="*/ 236 h 730"/>
              <a:gd name="T16" fmla="*/ 53 w 653"/>
              <a:gd name="T17" fmla="*/ 146 h 730"/>
              <a:gd name="T18" fmla="*/ 275 w 653"/>
              <a:gd name="T19" fmla="*/ 18 h 730"/>
              <a:gd name="T20" fmla="*/ 379 w 653"/>
              <a:gd name="T21" fmla="*/ 18 h 730"/>
              <a:gd name="T22" fmla="*/ 601 w 653"/>
              <a:gd name="T23" fmla="*/ 147 h 730"/>
              <a:gd name="T24" fmla="*/ 653 w 653"/>
              <a:gd name="T25" fmla="*/ 237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653" y="237"/>
                </a:moveTo>
                <a:cubicBezTo>
                  <a:pt x="652" y="494"/>
                  <a:pt x="652" y="494"/>
                  <a:pt x="652" y="494"/>
                </a:cubicBezTo>
                <a:cubicBezTo>
                  <a:pt x="652" y="531"/>
                  <a:pt x="632" y="565"/>
                  <a:pt x="600" y="584"/>
                </a:cubicBezTo>
                <a:cubicBezTo>
                  <a:pt x="378" y="712"/>
                  <a:pt x="378" y="712"/>
                  <a:pt x="378" y="712"/>
                </a:cubicBezTo>
                <a:cubicBezTo>
                  <a:pt x="346" y="730"/>
                  <a:pt x="306" y="730"/>
                  <a:pt x="274" y="711"/>
                </a:cubicBezTo>
                <a:cubicBezTo>
                  <a:pt x="52" y="583"/>
                  <a:pt x="52" y="583"/>
                  <a:pt x="52" y="583"/>
                </a:cubicBezTo>
                <a:cubicBezTo>
                  <a:pt x="20" y="564"/>
                  <a:pt x="0" y="530"/>
                  <a:pt x="0" y="493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199"/>
                  <a:pt x="21" y="165"/>
                  <a:pt x="53" y="146"/>
                </a:cubicBezTo>
                <a:cubicBezTo>
                  <a:pt x="275" y="18"/>
                  <a:pt x="275" y="18"/>
                  <a:pt x="275" y="18"/>
                </a:cubicBezTo>
                <a:cubicBezTo>
                  <a:pt x="307" y="0"/>
                  <a:pt x="347" y="0"/>
                  <a:pt x="379" y="18"/>
                </a:cubicBezTo>
                <a:cubicBezTo>
                  <a:pt x="601" y="147"/>
                  <a:pt x="601" y="147"/>
                  <a:pt x="601" y="147"/>
                </a:cubicBezTo>
                <a:cubicBezTo>
                  <a:pt x="633" y="166"/>
                  <a:pt x="653" y="200"/>
                  <a:pt x="653" y="2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6994525" y="3345170"/>
            <a:ext cx="1328738" cy="1487487"/>
          </a:xfrm>
          <a:custGeom>
            <a:avLst/>
            <a:gdLst>
              <a:gd name="T0" fmla="*/ 600 w 653"/>
              <a:gd name="T1" fmla="*/ 584 h 730"/>
              <a:gd name="T2" fmla="*/ 377 w 653"/>
              <a:gd name="T3" fmla="*/ 712 h 730"/>
              <a:gd name="T4" fmla="*/ 274 w 653"/>
              <a:gd name="T5" fmla="*/ 711 h 730"/>
              <a:gd name="T6" fmla="*/ 51 w 653"/>
              <a:gd name="T7" fmla="*/ 582 h 730"/>
              <a:gd name="T8" fmla="*/ 0 w 653"/>
              <a:gd name="T9" fmla="*/ 493 h 730"/>
              <a:gd name="T10" fmla="*/ 0 w 653"/>
              <a:gd name="T11" fmla="*/ 236 h 730"/>
              <a:gd name="T12" fmla="*/ 52 w 653"/>
              <a:gd name="T13" fmla="*/ 146 h 730"/>
              <a:gd name="T14" fmla="*/ 275 w 653"/>
              <a:gd name="T15" fmla="*/ 18 h 730"/>
              <a:gd name="T16" fmla="*/ 379 w 653"/>
              <a:gd name="T17" fmla="*/ 18 h 730"/>
              <a:gd name="T18" fmla="*/ 601 w 653"/>
              <a:gd name="T19" fmla="*/ 148 h 730"/>
              <a:gd name="T20" fmla="*/ 652 w 653"/>
              <a:gd name="T21" fmla="*/ 237 h 730"/>
              <a:gd name="T22" fmla="*/ 652 w 653"/>
              <a:gd name="T23" fmla="*/ 494 h 730"/>
              <a:gd name="T24" fmla="*/ 600 w 653"/>
              <a:gd name="T25" fmla="*/ 584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600" y="584"/>
                </a:moveTo>
                <a:cubicBezTo>
                  <a:pt x="377" y="712"/>
                  <a:pt x="377" y="712"/>
                  <a:pt x="377" y="712"/>
                </a:cubicBezTo>
                <a:cubicBezTo>
                  <a:pt x="345" y="730"/>
                  <a:pt x="305" y="730"/>
                  <a:pt x="274" y="711"/>
                </a:cubicBezTo>
                <a:cubicBezTo>
                  <a:pt x="51" y="582"/>
                  <a:pt x="51" y="582"/>
                  <a:pt x="51" y="582"/>
                </a:cubicBezTo>
                <a:cubicBezTo>
                  <a:pt x="19" y="564"/>
                  <a:pt x="0" y="530"/>
                  <a:pt x="0" y="493"/>
                </a:cubicBezTo>
                <a:cubicBezTo>
                  <a:pt x="0" y="236"/>
                  <a:pt x="0" y="236"/>
                  <a:pt x="0" y="236"/>
                </a:cubicBezTo>
                <a:cubicBezTo>
                  <a:pt x="1" y="199"/>
                  <a:pt x="20" y="165"/>
                  <a:pt x="52" y="146"/>
                </a:cubicBezTo>
                <a:cubicBezTo>
                  <a:pt x="275" y="18"/>
                  <a:pt x="275" y="18"/>
                  <a:pt x="275" y="18"/>
                </a:cubicBezTo>
                <a:cubicBezTo>
                  <a:pt x="307" y="0"/>
                  <a:pt x="347" y="0"/>
                  <a:pt x="379" y="18"/>
                </a:cubicBezTo>
                <a:cubicBezTo>
                  <a:pt x="601" y="148"/>
                  <a:pt x="601" y="148"/>
                  <a:pt x="601" y="148"/>
                </a:cubicBezTo>
                <a:cubicBezTo>
                  <a:pt x="633" y="166"/>
                  <a:pt x="653" y="200"/>
                  <a:pt x="652" y="237"/>
                </a:cubicBezTo>
                <a:cubicBezTo>
                  <a:pt x="652" y="494"/>
                  <a:pt x="652" y="494"/>
                  <a:pt x="652" y="494"/>
                </a:cubicBezTo>
                <a:cubicBezTo>
                  <a:pt x="652" y="531"/>
                  <a:pt x="632" y="565"/>
                  <a:pt x="600" y="58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9"/>
          <p:cNvSpPr>
            <a:spLocks/>
          </p:cNvSpPr>
          <p:nvPr userDrawn="1"/>
        </p:nvSpPr>
        <p:spPr bwMode="auto">
          <a:xfrm>
            <a:off x="6208713" y="4697720"/>
            <a:ext cx="1328738" cy="1487487"/>
          </a:xfrm>
          <a:custGeom>
            <a:avLst/>
            <a:gdLst>
              <a:gd name="T0" fmla="*/ 273 w 653"/>
              <a:gd name="T1" fmla="*/ 711 h 730"/>
              <a:gd name="T2" fmla="*/ 51 w 653"/>
              <a:gd name="T3" fmla="*/ 582 h 730"/>
              <a:gd name="T4" fmla="*/ 0 w 653"/>
              <a:gd name="T5" fmla="*/ 492 h 730"/>
              <a:gd name="T6" fmla="*/ 1 w 653"/>
              <a:gd name="T7" fmla="*/ 235 h 730"/>
              <a:gd name="T8" fmla="*/ 53 w 653"/>
              <a:gd name="T9" fmla="*/ 146 h 730"/>
              <a:gd name="T10" fmla="*/ 276 w 653"/>
              <a:gd name="T11" fmla="*/ 18 h 730"/>
              <a:gd name="T12" fmla="*/ 379 w 653"/>
              <a:gd name="T13" fmla="*/ 19 h 730"/>
              <a:gd name="T14" fmla="*/ 601 w 653"/>
              <a:gd name="T15" fmla="*/ 148 h 730"/>
              <a:gd name="T16" fmla="*/ 653 w 653"/>
              <a:gd name="T17" fmla="*/ 238 h 730"/>
              <a:gd name="T18" fmla="*/ 652 w 653"/>
              <a:gd name="T19" fmla="*/ 495 h 730"/>
              <a:gd name="T20" fmla="*/ 600 w 653"/>
              <a:gd name="T21" fmla="*/ 584 h 730"/>
              <a:gd name="T22" fmla="*/ 377 w 653"/>
              <a:gd name="T23" fmla="*/ 712 h 730"/>
              <a:gd name="T24" fmla="*/ 273 w 653"/>
              <a:gd name="T25" fmla="*/ 711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3" h="730">
                <a:moveTo>
                  <a:pt x="273" y="711"/>
                </a:moveTo>
                <a:cubicBezTo>
                  <a:pt x="51" y="582"/>
                  <a:pt x="51" y="582"/>
                  <a:pt x="51" y="582"/>
                </a:cubicBezTo>
                <a:cubicBezTo>
                  <a:pt x="19" y="564"/>
                  <a:pt x="0" y="529"/>
                  <a:pt x="0" y="492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198"/>
                  <a:pt x="21" y="164"/>
                  <a:pt x="53" y="146"/>
                </a:cubicBezTo>
                <a:cubicBezTo>
                  <a:pt x="276" y="18"/>
                  <a:pt x="276" y="18"/>
                  <a:pt x="276" y="18"/>
                </a:cubicBezTo>
                <a:cubicBezTo>
                  <a:pt x="308" y="0"/>
                  <a:pt x="347" y="0"/>
                  <a:pt x="379" y="19"/>
                </a:cubicBezTo>
                <a:cubicBezTo>
                  <a:pt x="601" y="148"/>
                  <a:pt x="601" y="148"/>
                  <a:pt x="601" y="148"/>
                </a:cubicBezTo>
                <a:cubicBezTo>
                  <a:pt x="633" y="166"/>
                  <a:pt x="653" y="201"/>
                  <a:pt x="653" y="238"/>
                </a:cubicBezTo>
                <a:cubicBezTo>
                  <a:pt x="652" y="495"/>
                  <a:pt x="652" y="495"/>
                  <a:pt x="652" y="495"/>
                </a:cubicBezTo>
                <a:cubicBezTo>
                  <a:pt x="652" y="531"/>
                  <a:pt x="632" y="566"/>
                  <a:pt x="600" y="584"/>
                </a:cubicBezTo>
                <a:cubicBezTo>
                  <a:pt x="377" y="712"/>
                  <a:pt x="377" y="712"/>
                  <a:pt x="377" y="712"/>
                </a:cubicBezTo>
                <a:cubicBezTo>
                  <a:pt x="345" y="730"/>
                  <a:pt x="305" y="730"/>
                  <a:pt x="273" y="7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0"/>
          <p:cNvSpPr>
            <a:spLocks/>
          </p:cNvSpPr>
          <p:nvPr userDrawn="1"/>
        </p:nvSpPr>
        <p:spPr bwMode="auto">
          <a:xfrm>
            <a:off x="4643438" y="4691370"/>
            <a:ext cx="1331913" cy="1487487"/>
          </a:xfrm>
          <a:custGeom>
            <a:avLst/>
            <a:gdLst>
              <a:gd name="T0" fmla="*/ 1 w 654"/>
              <a:gd name="T1" fmla="*/ 492 h 730"/>
              <a:gd name="T2" fmla="*/ 2 w 654"/>
              <a:gd name="T3" fmla="*/ 235 h 730"/>
              <a:gd name="T4" fmla="*/ 54 w 654"/>
              <a:gd name="T5" fmla="*/ 146 h 730"/>
              <a:gd name="T6" fmla="*/ 277 w 654"/>
              <a:gd name="T7" fmla="*/ 18 h 730"/>
              <a:gd name="T8" fmla="*/ 380 w 654"/>
              <a:gd name="T9" fmla="*/ 19 h 730"/>
              <a:gd name="T10" fmla="*/ 602 w 654"/>
              <a:gd name="T11" fmla="*/ 148 h 730"/>
              <a:gd name="T12" fmla="*/ 654 w 654"/>
              <a:gd name="T13" fmla="*/ 238 h 730"/>
              <a:gd name="T14" fmla="*/ 653 w 654"/>
              <a:gd name="T15" fmla="*/ 495 h 730"/>
              <a:gd name="T16" fmla="*/ 601 w 654"/>
              <a:gd name="T17" fmla="*/ 584 h 730"/>
              <a:gd name="T18" fmla="*/ 377 w 654"/>
              <a:gd name="T19" fmla="*/ 712 h 730"/>
              <a:gd name="T20" fmla="*/ 274 w 654"/>
              <a:gd name="T21" fmla="*/ 711 h 730"/>
              <a:gd name="T22" fmla="*/ 52 w 654"/>
              <a:gd name="T23" fmla="*/ 582 h 730"/>
              <a:gd name="T24" fmla="*/ 1 w 654"/>
              <a:gd name="T25" fmla="*/ 492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4" h="730">
                <a:moveTo>
                  <a:pt x="1" y="492"/>
                </a:moveTo>
                <a:cubicBezTo>
                  <a:pt x="2" y="235"/>
                  <a:pt x="2" y="235"/>
                  <a:pt x="2" y="235"/>
                </a:cubicBezTo>
                <a:cubicBezTo>
                  <a:pt x="2" y="198"/>
                  <a:pt x="22" y="164"/>
                  <a:pt x="54" y="146"/>
                </a:cubicBezTo>
                <a:cubicBezTo>
                  <a:pt x="277" y="18"/>
                  <a:pt x="277" y="18"/>
                  <a:pt x="277" y="18"/>
                </a:cubicBezTo>
                <a:cubicBezTo>
                  <a:pt x="309" y="0"/>
                  <a:pt x="348" y="0"/>
                  <a:pt x="380" y="19"/>
                </a:cubicBezTo>
                <a:cubicBezTo>
                  <a:pt x="602" y="148"/>
                  <a:pt x="602" y="148"/>
                  <a:pt x="602" y="148"/>
                </a:cubicBezTo>
                <a:cubicBezTo>
                  <a:pt x="634" y="167"/>
                  <a:pt x="654" y="201"/>
                  <a:pt x="654" y="238"/>
                </a:cubicBezTo>
                <a:cubicBezTo>
                  <a:pt x="653" y="495"/>
                  <a:pt x="653" y="495"/>
                  <a:pt x="653" y="495"/>
                </a:cubicBezTo>
                <a:cubicBezTo>
                  <a:pt x="652" y="532"/>
                  <a:pt x="633" y="566"/>
                  <a:pt x="601" y="584"/>
                </a:cubicBezTo>
                <a:cubicBezTo>
                  <a:pt x="377" y="712"/>
                  <a:pt x="377" y="712"/>
                  <a:pt x="377" y="712"/>
                </a:cubicBezTo>
                <a:cubicBezTo>
                  <a:pt x="345" y="730"/>
                  <a:pt x="306" y="730"/>
                  <a:pt x="274" y="711"/>
                </a:cubicBezTo>
                <a:cubicBezTo>
                  <a:pt x="52" y="582"/>
                  <a:pt x="52" y="582"/>
                  <a:pt x="52" y="582"/>
                </a:cubicBezTo>
                <a:cubicBezTo>
                  <a:pt x="20" y="563"/>
                  <a:pt x="0" y="529"/>
                  <a:pt x="1" y="4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163074" y="2457616"/>
            <a:ext cx="2707251" cy="714441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163073" y="2080065"/>
            <a:ext cx="2707252" cy="37755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42126" y="3860168"/>
            <a:ext cx="2707251" cy="714441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642125" y="3482617"/>
            <a:ext cx="2707252" cy="37755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1150375" y="5334579"/>
            <a:ext cx="2707251" cy="714441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1150374" y="4957028"/>
            <a:ext cx="2707252" cy="377551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329613" y="2457616"/>
            <a:ext cx="2707251" cy="71444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329612" y="2080065"/>
            <a:ext cx="2707252" cy="3775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8316914" y="5334579"/>
            <a:ext cx="2707251" cy="71444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8316913" y="4957028"/>
            <a:ext cx="2707252" cy="3775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8766688" y="3884412"/>
            <a:ext cx="2707251" cy="71444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8766687" y="3506861"/>
            <a:ext cx="2707252" cy="3775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489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>
            <a:off x="0" y="4344987"/>
            <a:ext cx="12188825" cy="3057525"/>
          </a:xfrm>
          <a:custGeom>
            <a:avLst/>
            <a:gdLst>
              <a:gd name="T0" fmla="*/ 5120 w 5120"/>
              <a:gd name="T1" fmla="*/ 631 h 1281"/>
              <a:gd name="T2" fmla="*/ 4084 w 5120"/>
              <a:gd name="T3" fmla="*/ 429 h 1281"/>
              <a:gd name="T4" fmla="*/ 2661 w 5120"/>
              <a:gd name="T5" fmla="*/ 321 h 1281"/>
              <a:gd name="T6" fmla="*/ 821 w 5120"/>
              <a:gd name="T7" fmla="*/ 0 h 1281"/>
              <a:gd name="T8" fmla="*/ 0 w 5120"/>
              <a:gd name="T9" fmla="*/ 284 h 1281"/>
              <a:gd name="T10" fmla="*/ 0 w 5120"/>
              <a:gd name="T11" fmla="*/ 1281 h 1281"/>
              <a:gd name="T12" fmla="*/ 5120 w 5120"/>
              <a:gd name="T13" fmla="*/ 1281 h 1281"/>
              <a:gd name="T14" fmla="*/ 5120 w 5120"/>
              <a:gd name="T15" fmla="*/ 63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20" h="1281">
                <a:moveTo>
                  <a:pt x="5120" y="631"/>
                </a:moveTo>
                <a:cubicBezTo>
                  <a:pt x="5120" y="631"/>
                  <a:pt x="4808" y="833"/>
                  <a:pt x="4084" y="429"/>
                </a:cubicBezTo>
                <a:cubicBezTo>
                  <a:pt x="3360" y="25"/>
                  <a:pt x="3233" y="321"/>
                  <a:pt x="2661" y="321"/>
                </a:cubicBezTo>
                <a:cubicBezTo>
                  <a:pt x="1877" y="321"/>
                  <a:pt x="1877" y="0"/>
                  <a:pt x="821" y="0"/>
                </a:cubicBezTo>
                <a:cubicBezTo>
                  <a:pt x="422" y="0"/>
                  <a:pt x="0" y="284"/>
                  <a:pt x="0" y="284"/>
                </a:cubicBezTo>
                <a:cubicBezTo>
                  <a:pt x="0" y="1281"/>
                  <a:pt x="0" y="1281"/>
                  <a:pt x="0" y="1281"/>
                </a:cubicBezTo>
                <a:cubicBezTo>
                  <a:pt x="5120" y="1281"/>
                  <a:pt x="5120" y="1281"/>
                  <a:pt x="5120" y="1281"/>
                </a:cubicBezTo>
                <a:lnTo>
                  <a:pt x="5120" y="6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6"/>
          <p:cNvSpPr>
            <a:spLocks/>
          </p:cNvSpPr>
          <p:nvPr userDrawn="1"/>
        </p:nvSpPr>
        <p:spPr bwMode="auto">
          <a:xfrm>
            <a:off x="0" y="3225799"/>
            <a:ext cx="12188825" cy="4176713"/>
          </a:xfrm>
          <a:custGeom>
            <a:avLst/>
            <a:gdLst>
              <a:gd name="T0" fmla="*/ 5120 w 5120"/>
              <a:gd name="T1" fmla="*/ 1435 h 1750"/>
              <a:gd name="T2" fmla="*/ 4104 w 5120"/>
              <a:gd name="T3" fmla="*/ 1248 h 1750"/>
              <a:gd name="T4" fmla="*/ 2449 w 5120"/>
              <a:gd name="T5" fmla="*/ 903 h 1750"/>
              <a:gd name="T6" fmla="*/ 0 w 5120"/>
              <a:gd name="T7" fmla="*/ 660 h 1750"/>
              <a:gd name="T8" fmla="*/ 0 w 5120"/>
              <a:gd name="T9" fmla="*/ 1750 h 1750"/>
              <a:gd name="T10" fmla="*/ 5120 w 5120"/>
              <a:gd name="T11" fmla="*/ 1750 h 1750"/>
              <a:gd name="T12" fmla="*/ 5120 w 5120"/>
              <a:gd name="T13" fmla="*/ 1435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750">
                <a:moveTo>
                  <a:pt x="5120" y="1435"/>
                </a:moveTo>
                <a:cubicBezTo>
                  <a:pt x="5120" y="1435"/>
                  <a:pt x="4852" y="1676"/>
                  <a:pt x="4104" y="1248"/>
                </a:cubicBezTo>
                <a:cubicBezTo>
                  <a:pt x="3355" y="819"/>
                  <a:pt x="3100" y="726"/>
                  <a:pt x="2449" y="903"/>
                </a:cubicBezTo>
                <a:cubicBezTo>
                  <a:pt x="1798" y="1080"/>
                  <a:pt x="1678" y="0"/>
                  <a:pt x="0" y="660"/>
                </a:cubicBezTo>
                <a:cubicBezTo>
                  <a:pt x="0" y="1750"/>
                  <a:pt x="0" y="1750"/>
                  <a:pt x="0" y="1750"/>
                </a:cubicBezTo>
                <a:cubicBezTo>
                  <a:pt x="5120" y="1750"/>
                  <a:pt x="5120" y="1750"/>
                  <a:pt x="5120" y="1750"/>
                </a:cubicBezTo>
                <a:lnTo>
                  <a:pt x="5120" y="143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3175" y="4023711"/>
            <a:ext cx="12188825" cy="3667125"/>
          </a:xfrm>
          <a:custGeom>
            <a:avLst/>
            <a:gdLst>
              <a:gd name="T0" fmla="*/ 5120 w 5120"/>
              <a:gd name="T1" fmla="*/ 1202 h 1537"/>
              <a:gd name="T2" fmla="*/ 4276 w 5120"/>
              <a:gd name="T3" fmla="*/ 1345 h 1537"/>
              <a:gd name="T4" fmla="*/ 2560 w 5120"/>
              <a:gd name="T5" fmla="*/ 838 h 1537"/>
              <a:gd name="T6" fmla="*/ 0 w 5120"/>
              <a:gd name="T7" fmla="*/ 478 h 1537"/>
              <a:gd name="T8" fmla="*/ 0 w 5120"/>
              <a:gd name="T9" fmla="*/ 1453 h 1537"/>
              <a:gd name="T10" fmla="*/ 5120 w 5120"/>
              <a:gd name="T11" fmla="*/ 1453 h 1537"/>
              <a:gd name="T12" fmla="*/ 5120 w 5120"/>
              <a:gd name="T13" fmla="*/ 1202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537">
                <a:moveTo>
                  <a:pt x="5120" y="1202"/>
                </a:moveTo>
                <a:cubicBezTo>
                  <a:pt x="5120" y="1202"/>
                  <a:pt x="4808" y="1537"/>
                  <a:pt x="4276" y="1345"/>
                </a:cubicBezTo>
                <a:cubicBezTo>
                  <a:pt x="3744" y="1153"/>
                  <a:pt x="3528" y="478"/>
                  <a:pt x="2560" y="838"/>
                </a:cubicBezTo>
                <a:cubicBezTo>
                  <a:pt x="1592" y="1197"/>
                  <a:pt x="1614" y="0"/>
                  <a:pt x="0" y="478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5120" y="1453"/>
                  <a:pt x="5120" y="1453"/>
                  <a:pt x="5120" y="1453"/>
                </a:cubicBezTo>
                <a:lnTo>
                  <a:pt x="5120" y="120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Rounded Rectangle 47"/>
          <p:cNvSpPr/>
          <p:nvPr userDrawn="1"/>
        </p:nvSpPr>
        <p:spPr>
          <a:xfrm>
            <a:off x="9114045" y="2857732"/>
            <a:ext cx="2422030" cy="287717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19100" algn="ctr" rotWithShape="0">
              <a:schemeClr val="bg2">
                <a:lumMod val="60000"/>
                <a:lumOff val="40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9324316" y="4419288"/>
            <a:ext cx="2001489" cy="10171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9324316" y="3586659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39"/>
          </p:nvPr>
        </p:nvSpPr>
        <p:spPr>
          <a:xfrm>
            <a:off x="9324316" y="3288704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spc="300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069369" y="2850708"/>
            <a:ext cx="2422030" cy="287717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19100" algn="ctr" rotWithShape="0">
              <a:schemeClr val="bg2">
                <a:lumMod val="60000"/>
                <a:lumOff val="40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1279640" y="4412264"/>
            <a:ext cx="2001489" cy="10171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1279640" y="3579635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1279640" y="3281680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spc="300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3613277" y="2850708"/>
            <a:ext cx="2422030" cy="287717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19100" algn="ctr" rotWithShape="0">
              <a:schemeClr val="bg2">
                <a:lumMod val="60000"/>
                <a:lumOff val="40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3823548" y="4412264"/>
            <a:ext cx="2001489" cy="10171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3823548" y="3579635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3823548" y="3281680"/>
            <a:ext cx="2001489" cy="3522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 spc="300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4" name="Rounded Rectangle 43"/>
          <p:cNvSpPr/>
          <p:nvPr userDrawn="1"/>
        </p:nvSpPr>
        <p:spPr>
          <a:xfrm>
            <a:off x="5952304" y="2479476"/>
            <a:ext cx="3249158" cy="362354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419100" algn="ctr" rotWithShape="0">
              <a:schemeClr val="accent6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6234383" y="4240539"/>
            <a:ext cx="2685002" cy="13645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200">
                <a:solidFill>
                  <a:schemeClr val="accent1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6234383" y="3404412"/>
            <a:ext cx="2685002" cy="4725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6"/>
          </p:nvPr>
        </p:nvSpPr>
        <p:spPr>
          <a:xfrm>
            <a:off x="6234383" y="3045493"/>
            <a:ext cx="2685002" cy="35511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788855" y="961024"/>
            <a:ext cx="4614290" cy="45753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3" name="Subtitle 2"/>
          <p:cNvSpPr>
            <a:spLocks noGrp="1"/>
          </p:cNvSpPr>
          <p:nvPr>
            <p:ph type="subTitle" idx="14"/>
          </p:nvPr>
        </p:nvSpPr>
        <p:spPr>
          <a:xfrm>
            <a:off x="3786524" y="1426135"/>
            <a:ext cx="4618952" cy="65001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4763" y="0"/>
            <a:ext cx="12184062" cy="6861175"/>
          </a:xfrm>
          <a:custGeom>
            <a:avLst/>
            <a:gdLst>
              <a:gd name="T0" fmla="*/ 5120 w 5120"/>
              <a:gd name="T1" fmla="*/ 0 h 2880"/>
              <a:gd name="T2" fmla="*/ 5120 w 5120"/>
              <a:gd name="T3" fmla="*/ 2880 h 2880"/>
              <a:gd name="T4" fmla="*/ 0 w 5120"/>
              <a:gd name="T5" fmla="*/ 2880 h 2880"/>
              <a:gd name="T6" fmla="*/ 0 w 5120"/>
              <a:gd name="T7" fmla="*/ 1897 h 2880"/>
              <a:gd name="T8" fmla="*/ 865 w 5120"/>
              <a:gd name="T9" fmla="*/ 2256 h 2880"/>
              <a:gd name="T10" fmla="*/ 1495 w 5120"/>
              <a:gd name="T11" fmla="*/ 1857 h 2880"/>
              <a:gd name="T12" fmla="*/ 1525 w 5120"/>
              <a:gd name="T13" fmla="*/ 1715 h 2880"/>
              <a:gd name="T14" fmla="*/ 1554 w 5120"/>
              <a:gd name="T15" fmla="*/ 1535 h 2880"/>
              <a:gd name="T16" fmla="*/ 2404 w 5120"/>
              <a:gd name="T17" fmla="*/ 1038 h 2880"/>
              <a:gd name="T18" fmla="*/ 2866 w 5120"/>
              <a:gd name="T19" fmla="*/ 1127 h 2880"/>
              <a:gd name="T20" fmla="*/ 2812 w 5120"/>
              <a:gd name="T21" fmla="*/ 197 h 2880"/>
              <a:gd name="T22" fmla="*/ 2781 w 5120"/>
              <a:gd name="T23" fmla="*/ 0 h 2880"/>
              <a:gd name="T24" fmla="*/ 5120 w 5120"/>
              <a:gd name="T25" fmla="*/ 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20" h="2880">
                <a:moveTo>
                  <a:pt x="5120" y="0"/>
                </a:moveTo>
                <a:cubicBezTo>
                  <a:pt x="5120" y="2880"/>
                  <a:pt x="5120" y="2880"/>
                  <a:pt x="5120" y="288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1897"/>
                  <a:pt x="0" y="1897"/>
                  <a:pt x="0" y="1897"/>
                </a:cubicBezTo>
                <a:cubicBezTo>
                  <a:pt x="304" y="1984"/>
                  <a:pt x="614" y="2169"/>
                  <a:pt x="865" y="2256"/>
                </a:cubicBezTo>
                <a:cubicBezTo>
                  <a:pt x="1263" y="2395"/>
                  <a:pt x="1410" y="2213"/>
                  <a:pt x="1495" y="1857"/>
                </a:cubicBezTo>
                <a:cubicBezTo>
                  <a:pt x="1506" y="1812"/>
                  <a:pt x="1516" y="1765"/>
                  <a:pt x="1525" y="1715"/>
                </a:cubicBezTo>
                <a:cubicBezTo>
                  <a:pt x="1535" y="1658"/>
                  <a:pt x="1545" y="1598"/>
                  <a:pt x="1554" y="1535"/>
                </a:cubicBezTo>
                <a:cubicBezTo>
                  <a:pt x="1636" y="978"/>
                  <a:pt x="1866" y="854"/>
                  <a:pt x="2404" y="1038"/>
                </a:cubicBezTo>
                <a:cubicBezTo>
                  <a:pt x="2635" y="1117"/>
                  <a:pt x="2787" y="1174"/>
                  <a:pt x="2866" y="1127"/>
                </a:cubicBezTo>
                <a:cubicBezTo>
                  <a:pt x="2972" y="1064"/>
                  <a:pt x="2949" y="818"/>
                  <a:pt x="2812" y="197"/>
                </a:cubicBezTo>
                <a:cubicBezTo>
                  <a:pt x="2797" y="127"/>
                  <a:pt x="2787" y="62"/>
                  <a:pt x="2781" y="0"/>
                </a:cubicBezTo>
                <a:lnTo>
                  <a:pt x="512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763" y="0"/>
            <a:ext cx="12184062" cy="7177088"/>
          </a:xfrm>
          <a:custGeom>
            <a:avLst/>
            <a:gdLst>
              <a:gd name="T0" fmla="*/ 5120 w 5120"/>
              <a:gd name="T1" fmla="*/ 0 h 3013"/>
              <a:gd name="T2" fmla="*/ 5120 w 5120"/>
              <a:gd name="T3" fmla="*/ 2880 h 3013"/>
              <a:gd name="T4" fmla="*/ 0 w 5120"/>
              <a:gd name="T5" fmla="*/ 2880 h 3013"/>
              <a:gd name="T6" fmla="*/ 0 w 5120"/>
              <a:gd name="T7" fmla="*/ 2112 h 3013"/>
              <a:gd name="T8" fmla="*/ 1310 w 5120"/>
              <a:gd name="T9" fmla="*/ 2530 h 3013"/>
              <a:gd name="T10" fmla="*/ 1495 w 5120"/>
              <a:gd name="T11" fmla="*/ 1857 h 3013"/>
              <a:gd name="T12" fmla="*/ 1525 w 5120"/>
              <a:gd name="T13" fmla="*/ 1715 h 3013"/>
              <a:gd name="T14" fmla="*/ 2128 w 5120"/>
              <a:gd name="T15" fmla="*/ 1435 h 3013"/>
              <a:gd name="T16" fmla="*/ 2866 w 5120"/>
              <a:gd name="T17" fmla="*/ 1127 h 3013"/>
              <a:gd name="T18" fmla="*/ 2705 w 5120"/>
              <a:gd name="T19" fmla="*/ 452 h 3013"/>
              <a:gd name="T20" fmla="*/ 2684 w 5120"/>
              <a:gd name="T21" fmla="*/ 0 h 3013"/>
              <a:gd name="T22" fmla="*/ 5120 w 5120"/>
              <a:gd name="T23" fmla="*/ 0 h 3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20" h="3013">
                <a:moveTo>
                  <a:pt x="5120" y="0"/>
                </a:moveTo>
                <a:cubicBezTo>
                  <a:pt x="5120" y="2880"/>
                  <a:pt x="5120" y="2880"/>
                  <a:pt x="5120" y="288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2112"/>
                  <a:pt x="0" y="2112"/>
                  <a:pt x="0" y="2112"/>
                </a:cubicBezTo>
                <a:cubicBezTo>
                  <a:pt x="566" y="2307"/>
                  <a:pt x="953" y="3013"/>
                  <a:pt x="1310" y="2530"/>
                </a:cubicBezTo>
                <a:cubicBezTo>
                  <a:pt x="1482" y="2298"/>
                  <a:pt x="1471" y="2055"/>
                  <a:pt x="1495" y="1857"/>
                </a:cubicBezTo>
                <a:cubicBezTo>
                  <a:pt x="1502" y="1806"/>
                  <a:pt x="1510" y="1759"/>
                  <a:pt x="1525" y="1715"/>
                </a:cubicBezTo>
                <a:cubicBezTo>
                  <a:pt x="1579" y="1552"/>
                  <a:pt x="1717" y="1442"/>
                  <a:pt x="2128" y="1435"/>
                </a:cubicBezTo>
                <a:cubicBezTo>
                  <a:pt x="2679" y="1426"/>
                  <a:pt x="2856" y="1338"/>
                  <a:pt x="2866" y="1127"/>
                </a:cubicBezTo>
                <a:cubicBezTo>
                  <a:pt x="2874" y="973"/>
                  <a:pt x="2794" y="754"/>
                  <a:pt x="2705" y="452"/>
                </a:cubicBezTo>
                <a:cubicBezTo>
                  <a:pt x="2657" y="288"/>
                  <a:pt x="2647" y="133"/>
                  <a:pt x="2684" y="0"/>
                </a:cubicBezTo>
                <a:lnTo>
                  <a:pt x="51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96794" y="1028375"/>
            <a:ext cx="2623585" cy="262358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241300" dir="9000000" sx="102000" sy="1020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8855789" y="1028375"/>
            <a:ext cx="2623585" cy="2623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8855789" y="3756902"/>
            <a:ext cx="2623585" cy="262358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241300" dir="9000000" sx="102000" sy="1020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6096794" y="3756902"/>
            <a:ext cx="2623585" cy="2623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390929" y="2192653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accent4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6390928" y="1638930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1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9135853" y="2192653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62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9135852" y="1638930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4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6390927" y="4907685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65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6390926" y="4370284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7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9135851" y="4907384"/>
            <a:ext cx="2035316" cy="971408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accent4"/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68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9135850" y="4369983"/>
            <a:ext cx="2035316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4"/>
          </p:nvPr>
        </p:nvSpPr>
        <p:spPr>
          <a:xfrm>
            <a:off x="838846" y="2363895"/>
            <a:ext cx="3610709" cy="1345407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838846" y="1145685"/>
            <a:ext cx="3610709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23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  <p:bldP spid="56" grpId="0" animBg="1"/>
      <p:bldP spid="55" grpId="0" animBg="1"/>
      <p:bldP spid="57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>
            <a:spLocks/>
          </p:cNvSpPr>
          <p:nvPr userDrawn="1"/>
        </p:nvSpPr>
        <p:spPr bwMode="auto">
          <a:xfrm rot="10800000">
            <a:off x="0" y="-3158"/>
            <a:ext cx="12188825" cy="3009899"/>
          </a:xfrm>
          <a:custGeom>
            <a:avLst/>
            <a:gdLst>
              <a:gd name="T0" fmla="*/ 5120 w 5120"/>
              <a:gd name="T1" fmla="*/ 888 h 1260"/>
              <a:gd name="T2" fmla="*/ 4150 w 5120"/>
              <a:gd name="T3" fmla="*/ 792 h 1260"/>
              <a:gd name="T4" fmla="*/ 2353 w 5120"/>
              <a:gd name="T5" fmla="*/ 727 h 1260"/>
              <a:gd name="T6" fmla="*/ 0 w 5120"/>
              <a:gd name="T7" fmla="*/ 774 h 1260"/>
              <a:gd name="T8" fmla="*/ 0 w 5120"/>
              <a:gd name="T9" fmla="*/ 816 h 1260"/>
              <a:gd name="T10" fmla="*/ 0 w 5120"/>
              <a:gd name="T11" fmla="*/ 1260 h 1260"/>
              <a:gd name="T12" fmla="*/ 5120 w 5120"/>
              <a:gd name="T13" fmla="*/ 1260 h 1260"/>
              <a:gd name="T14" fmla="*/ 5120 w 5120"/>
              <a:gd name="T15" fmla="*/ 899 h 1260"/>
              <a:gd name="T16" fmla="*/ 5120 w 5120"/>
              <a:gd name="T17" fmla="*/ 88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20" h="1260">
                <a:moveTo>
                  <a:pt x="5120" y="888"/>
                </a:moveTo>
                <a:cubicBezTo>
                  <a:pt x="4974" y="947"/>
                  <a:pt x="4681" y="987"/>
                  <a:pt x="4150" y="792"/>
                </a:cubicBezTo>
                <a:cubicBezTo>
                  <a:pt x="3288" y="477"/>
                  <a:pt x="3004" y="424"/>
                  <a:pt x="2353" y="727"/>
                </a:cubicBezTo>
                <a:cubicBezTo>
                  <a:pt x="1731" y="1016"/>
                  <a:pt x="1453" y="0"/>
                  <a:pt x="0" y="774"/>
                </a:cubicBezTo>
                <a:cubicBezTo>
                  <a:pt x="0" y="816"/>
                  <a:pt x="0" y="816"/>
                  <a:pt x="0" y="816"/>
                </a:cubicBezTo>
                <a:cubicBezTo>
                  <a:pt x="0" y="1260"/>
                  <a:pt x="0" y="1260"/>
                  <a:pt x="0" y="1260"/>
                </a:cubicBezTo>
                <a:cubicBezTo>
                  <a:pt x="5120" y="1260"/>
                  <a:pt x="5120" y="1260"/>
                  <a:pt x="5120" y="1260"/>
                </a:cubicBezTo>
                <a:cubicBezTo>
                  <a:pt x="5120" y="899"/>
                  <a:pt x="5120" y="899"/>
                  <a:pt x="5120" y="899"/>
                </a:cubicBezTo>
                <a:lnTo>
                  <a:pt x="5120" y="8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7"/>
          <p:cNvSpPr>
            <a:spLocks/>
          </p:cNvSpPr>
          <p:nvPr userDrawn="1"/>
        </p:nvSpPr>
        <p:spPr bwMode="auto">
          <a:xfrm rot="10800000">
            <a:off x="0" y="-252395"/>
            <a:ext cx="12188825" cy="2714624"/>
          </a:xfrm>
          <a:custGeom>
            <a:avLst/>
            <a:gdLst>
              <a:gd name="T0" fmla="*/ 5120 w 5120"/>
              <a:gd name="T1" fmla="*/ 671 h 1137"/>
              <a:gd name="T2" fmla="*/ 5120 w 5120"/>
              <a:gd name="T3" fmla="*/ 1032 h 1137"/>
              <a:gd name="T4" fmla="*/ 0 w 5120"/>
              <a:gd name="T5" fmla="*/ 1032 h 1137"/>
              <a:gd name="T6" fmla="*/ 0 w 5120"/>
              <a:gd name="T7" fmla="*/ 588 h 1137"/>
              <a:gd name="T8" fmla="*/ 2507 w 5120"/>
              <a:gd name="T9" fmla="*/ 611 h 1137"/>
              <a:gd name="T10" fmla="*/ 4397 w 5120"/>
              <a:gd name="T11" fmla="*/ 836 h 1137"/>
              <a:gd name="T12" fmla="*/ 5120 w 5120"/>
              <a:gd name="T13" fmla="*/ 671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137">
                <a:moveTo>
                  <a:pt x="5120" y="671"/>
                </a:moveTo>
                <a:cubicBezTo>
                  <a:pt x="5120" y="1032"/>
                  <a:pt x="5120" y="1032"/>
                  <a:pt x="5120" y="1032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588"/>
                  <a:pt x="0" y="588"/>
                  <a:pt x="0" y="588"/>
                </a:cubicBezTo>
                <a:cubicBezTo>
                  <a:pt x="1417" y="0"/>
                  <a:pt x="1599" y="1137"/>
                  <a:pt x="2507" y="611"/>
                </a:cubicBezTo>
                <a:cubicBezTo>
                  <a:pt x="3458" y="61"/>
                  <a:pt x="3805" y="730"/>
                  <a:pt x="4397" y="836"/>
                </a:cubicBezTo>
                <a:cubicBezTo>
                  <a:pt x="4754" y="900"/>
                  <a:pt x="4989" y="778"/>
                  <a:pt x="5120" y="6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 userDrawn="1">
            <p:ph type="body" sz="quarter" idx="17"/>
          </p:nvPr>
        </p:nvSpPr>
        <p:spPr>
          <a:xfrm>
            <a:off x="705236" y="5663806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 userDrawn="1">
            <p:ph type="body" sz="quarter" idx="18"/>
          </p:nvPr>
        </p:nvSpPr>
        <p:spPr>
          <a:xfrm>
            <a:off x="705236" y="5357194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7" name="Rounded Rectangle 26"/>
          <p:cNvSpPr/>
          <p:nvPr userDrawn="1"/>
        </p:nvSpPr>
        <p:spPr>
          <a:xfrm rot="2700000">
            <a:off x="1553518" y="4183815"/>
            <a:ext cx="887808" cy="882054"/>
          </a:xfrm>
          <a:prstGeom prst="roundRect">
            <a:avLst>
              <a:gd name="adj" fmla="val 25079"/>
            </a:avLst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 userDrawn="1"/>
        </p:nvSpPr>
        <p:spPr>
          <a:xfrm rot="2700000">
            <a:off x="4296852" y="4183815"/>
            <a:ext cx="887808" cy="882054"/>
          </a:xfrm>
          <a:prstGeom prst="roundRect">
            <a:avLst>
              <a:gd name="adj" fmla="val 28083"/>
            </a:avLst>
          </a:prstGeom>
          <a:solidFill>
            <a:schemeClr val="bg1"/>
          </a:solidFill>
          <a:ln>
            <a:noFill/>
          </a:ln>
          <a:effectLst>
            <a:outerShdw blurRad="2667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ubtitle 2"/>
          <p:cNvSpPr>
            <a:spLocks noGrp="1"/>
          </p:cNvSpPr>
          <p:nvPr userDrawn="1">
            <p:ph type="subTitle" idx="14"/>
          </p:nvPr>
        </p:nvSpPr>
        <p:spPr>
          <a:xfrm>
            <a:off x="4082166" y="3043905"/>
            <a:ext cx="4027670" cy="737102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 userDrawn="1">
            <p:ph type="title"/>
          </p:nvPr>
        </p:nvSpPr>
        <p:spPr>
          <a:xfrm>
            <a:off x="4082166" y="1861020"/>
            <a:ext cx="4027670" cy="119697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448573" y="5663806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3448573" y="5357194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6191909" y="5663807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6191909" y="5357195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Rounded Rectangle 38"/>
          <p:cNvSpPr/>
          <p:nvPr userDrawn="1"/>
        </p:nvSpPr>
        <p:spPr>
          <a:xfrm rot="2700000">
            <a:off x="7040191" y="4183816"/>
            <a:ext cx="887808" cy="882054"/>
          </a:xfrm>
          <a:prstGeom prst="roundRect">
            <a:avLst>
              <a:gd name="adj" fmla="val 25079"/>
            </a:avLst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35244" y="5663806"/>
            <a:ext cx="2584372" cy="67359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35244" y="5357194"/>
            <a:ext cx="2584372" cy="34446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3" name="Rounded Rectangle 42"/>
          <p:cNvSpPr/>
          <p:nvPr userDrawn="1"/>
        </p:nvSpPr>
        <p:spPr>
          <a:xfrm rot="2700000">
            <a:off x="9783526" y="4183815"/>
            <a:ext cx="887808" cy="882054"/>
          </a:xfrm>
          <a:prstGeom prst="roundRect">
            <a:avLst>
              <a:gd name="adj" fmla="val 25079"/>
            </a:avLst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-139700" y="3175"/>
            <a:ext cx="4089400" cy="6858000"/>
          </a:xfrm>
          <a:custGeom>
            <a:avLst/>
            <a:gdLst>
              <a:gd name="T0" fmla="*/ 1717 w 1717"/>
              <a:gd name="T1" fmla="*/ 2880 h 2880"/>
              <a:gd name="T2" fmla="*/ 0 w 1717"/>
              <a:gd name="T3" fmla="*/ 2880 h 2880"/>
              <a:gd name="T4" fmla="*/ 0 w 1717"/>
              <a:gd name="T5" fmla="*/ 0 h 2880"/>
              <a:gd name="T6" fmla="*/ 503 w 1717"/>
              <a:gd name="T7" fmla="*/ 0 h 2880"/>
              <a:gd name="T8" fmla="*/ 510 w 1717"/>
              <a:gd name="T9" fmla="*/ 544 h 2880"/>
              <a:gd name="T10" fmla="*/ 444 w 1717"/>
              <a:gd name="T11" fmla="*/ 779 h 2880"/>
              <a:gd name="T12" fmla="*/ 248 w 1717"/>
              <a:gd name="T13" fmla="*/ 1402 h 2880"/>
              <a:gd name="T14" fmla="*/ 794 w 1717"/>
              <a:gd name="T15" fmla="*/ 1785 h 2880"/>
              <a:gd name="T16" fmla="*/ 1678 w 1717"/>
              <a:gd name="T17" fmla="*/ 2306 h 2880"/>
              <a:gd name="T18" fmla="*/ 1688 w 1717"/>
              <a:gd name="T19" fmla="*/ 2461 h 2880"/>
              <a:gd name="T20" fmla="*/ 1717 w 1717"/>
              <a:gd name="T2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7" h="2880">
                <a:moveTo>
                  <a:pt x="1717" y="2880"/>
                </a:moveTo>
                <a:cubicBezTo>
                  <a:pt x="0" y="2880"/>
                  <a:pt x="0" y="2880"/>
                  <a:pt x="0" y="2880"/>
                </a:cubicBezTo>
                <a:cubicBezTo>
                  <a:pt x="0" y="0"/>
                  <a:pt x="0" y="0"/>
                  <a:pt x="0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46" y="147"/>
                  <a:pt x="556" y="326"/>
                  <a:pt x="510" y="544"/>
                </a:cubicBezTo>
                <a:cubicBezTo>
                  <a:pt x="495" y="618"/>
                  <a:pt x="473" y="696"/>
                  <a:pt x="444" y="779"/>
                </a:cubicBezTo>
                <a:cubicBezTo>
                  <a:pt x="352" y="1044"/>
                  <a:pt x="287" y="1247"/>
                  <a:pt x="248" y="1402"/>
                </a:cubicBezTo>
                <a:cubicBezTo>
                  <a:pt x="110" y="1950"/>
                  <a:pt x="301" y="1892"/>
                  <a:pt x="794" y="1785"/>
                </a:cubicBezTo>
                <a:cubicBezTo>
                  <a:pt x="1372" y="1661"/>
                  <a:pt x="1625" y="1793"/>
                  <a:pt x="1678" y="2306"/>
                </a:cubicBezTo>
                <a:cubicBezTo>
                  <a:pt x="1683" y="2355"/>
                  <a:pt x="1687" y="2406"/>
                  <a:pt x="1688" y="2461"/>
                </a:cubicBezTo>
                <a:cubicBezTo>
                  <a:pt x="1693" y="2616"/>
                  <a:pt x="1700" y="2757"/>
                  <a:pt x="1717" y="288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-139700" y="3175"/>
            <a:ext cx="4259263" cy="6858000"/>
          </a:xfrm>
          <a:custGeom>
            <a:avLst/>
            <a:gdLst>
              <a:gd name="T0" fmla="*/ 1780 w 1788"/>
              <a:gd name="T1" fmla="*/ 2880 h 2880"/>
              <a:gd name="T2" fmla="*/ 0 w 1788"/>
              <a:gd name="T3" fmla="*/ 2880 h 2880"/>
              <a:gd name="T4" fmla="*/ 0 w 1788"/>
              <a:gd name="T5" fmla="*/ 0 h 2880"/>
              <a:gd name="T6" fmla="*/ 302 w 1788"/>
              <a:gd name="T7" fmla="*/ 0 h 2880"/>
              <a:gd name="T8" fmla="*/ 510 w 1788"/>
              <a:gd name="T9" fmla="*/ 544 h 2880"/>
              <a:gd name="T10" fmla="*/ 439 w 1788"/>
              <a:gd name="T11" fmla="*/ 869 h 2880"/>
              <a:gd name="T12" fmla="*/ 248 w 1788"/>
              <a:gd name="T13" fmla="*/ 1402 h 2880"/>
              <a:gd name="T14" fmla="*/ 1052 w 1788"/>
              <a:gd name="T15" fmla="*/ 2075 h 2880"/>
              <a:gd name="T16" fmla="*/ 1678 w 1788"/>
              <a:gd name="T17" fmla="*/ 2306 h 2880"/>
              <a:gd name="T18" fmla="*/ 1780 w 1788"/>
              <a:gd name="T19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8" h="2880">
                <a:moveTo>
                  <a:pt x="1780" y="2880"/>
                </a:moveTo>
                <a:cubicBezTo>
                  <a:pt x="0" y="2880"/>
                  <a:pt x="0" y="2880"/>
                  <a:pt x="0" y="2880"/>
                </a:cubicBezTo>
                <a:cubicBezTo>
                  <a:pt x="0" y="0"/>
                  <a:pt x="0" y="0"/>
                  <a:pt x="0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460" y="138"/>
                  <a:pt x="524" y="329"/>
                  <a:pt x="510" y="544"/>
                </a:cubicBezTo>
                <a:cubicBezTo>
                  <a:pt x="504" y="648"/>
                  <a:pt x="479" y="757"/>
                  <a:pt x="439" y="869"/>
                </a:cubicBezTo>
                <a:cubicBezTo>
                  <a:pt x="363" y="1080"/>
                  <a:pt x="292" y="1256"/>
                  <a:pt x="248" y="1402"/>
                </a:cubicBezTo>
                <a:cubicBezTo>
                  <a:pt x="116" y="1836"/>
                  <a:pt x="210" y="2010"/>
                  <a:pt x="1052" y="2075"/>
                </a:cubicBezTo>
                <a:cubicBezTo>
                  <a:pt x="1409" y="2103"/>
                  <a:pt x="1588" y="2186"/>
                  <a:pt x="1678" y="2306"/>
                </a:cubicBezTo>
                <a:cubicBezTo>
                  <a:pt x="1788" y="2453"/>
                  <a:pt x="1768" y="2654"/>
                  <a:pt x="1780" y="28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561831" y="815181"/>
            <a:ext cx="3670046" cy="1436406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>
            <p:ph type="subTitle" idx="14"/>
          </p:nvPr>
        </p:nvSpPr>
        <p:spPr>
          <a:xfrm>
            <a:off x="1561830" y="2543011"/>
            <a:ext cx="3670046" cy="94726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5821093" y="822303"/>
            <a:ext cx="5154422" cy="162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7971071" y="1309226"/>
            <a:ext cx="2717888" cy="86674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7971070" y="1002614"/>
            <a:ext cx="2717888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5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821093" y="822303"/>
            <a:ext cx="1912585" cy="16277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5821093" y="2676397"/>
            <a:ext cx="5154422" cy="162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7971071" y="3163320"/>
            <a:ext cx="2717888" cy="86674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7971070" y="2856708"/>
            <a:ext cx="2717888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5821093" y="2676397"/>
            <a:ext cx="1912585" cy="16277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5821093" y="4490758"/>
            <a:ext cx="5154422" cy="1627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7971071" y="4977681"/>
            <a:ext cx="2717888" cy="86674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7971070" y="4671069"/>
            <a:ext cx="2717888" cy="34446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5821093" y="4490758"/>
            <a:ext cx="1912585" cy="16277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1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2"/>
          <p:cNvSpPr>
            <a:spLocks/>
          </p:cNvSpPr>
          <p:nvPr userDrawn="1"/>
        </p:nvSpPr>
        <p:spPr bwMode="auto">
          <a:xfrm>
            <a:off x="-20339" y="-7827"/>
            <a:ext cx="6097998" cy="6062940"/>
          </a:xfrm>
          <a:custGeom>
            <a:avLst/>
            <a:gdLst>
              <a:gd name="T0" fmla="*/ 774 w 2900"/>
              <a:gd name="T1" fmla="*/ 2270 h 2880"/>
              <a:gd name="T2" fmla="*/ 1955 w 2900"/>
              <a:gd name="T3" fmla="*/ 1881 h 2880"/>
              <a:gd name="T4" fmla="*/ 2495 w 2900"/>
              <a:gd name="T5" fmla="*/ 958 h 2880"/>
              <a:gd name="T6" fmla="*/ 2270 w 2900"/>
              <a:gd name="T7" fmla="*/ 0 h 2880"/>
              <a:gd name="T8" fmla="*/ 0 w 2900"/>
              <a:gd name="T9" fmla="*/ 0 h 2880"/>
              <a:gd name="T10" fmla="*/ 0 w 2900"/>
              <a:gd name="T11" fmla="*/ 2880 h 2880"/>
              <a:gd name="T12" fmla="*/ 8 w 2900"/>
              <a:gd name="T13" fmla="*/ 2880 h 2880"/>
              <a:gd name="T14" fmla="*/ 23 w 2900"/>
              <a:gd name="T15" fmla="*/ 2880 h 2880"/>
              <a:gd name="T16" fmla="*/ 774 w 2900"/>
              <a:gd name="T17" fmla="*/ 227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0" h="2880">
                <a:moveTo>
                  <a:pt x="774" y="2270"/>
                </a:moveTo>
                <a:cubicBezTo>
                  <a:pt x="1130" y="1695"/>
                  <a:pt x="1516" y="2130"/>
                  <a:pt x="1955" y="1881"/>
                </a:cubicBezTo>
                <a:cubicBezTo>
                  <a:pt x="2393" y="1631"/>
                  <a:pt x="2091" y="1491"/>
                  <a:pt x="2495" y="958"/>
                </a:cubicBezTo>
                <a:cubicBezTo>
                  <a:pt x="2900" y="425"/>
                  <a:pt x="2270" y="0"/>
                  <a:pt x="22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3" y="2880"/>
                  <a:pt x="5" y="2880"/>
                  <a:pt x="8" y="2880"/>
                </a:cubicBezTo>
                <a:cubicBezTo>
                  <a:pt x="23" y="2880"/>
                  <a:pt x="23" y="2880"/>
                  <a:pt x="23" y="2880"/>
                </a:cubicBezTo>
                <a:cubicBezTo>
                  <a:pt x="212" y="2879"/>
                  <a:pt x="433" y="2822"/>
                  <a:pt x="774" y="22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5851292" y="2437009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5851291" y="2130397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1" name="Subtitle 2"/>
          <p:cNvSpPr>
            <a:spLocks noGrp="1"/>
          </p:cNvSpPr>
          <p:nvPr>
            <p:ph type="subTitle" idx="14"/>
          </p:nvPr>
        </p:nvSpPr>
        <p:spPr>
          <a:xfrm>
            <a:off x="619218" y="2635813"/>
            <a:ext cx="3647551" cy="73710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619218" y="1240034"/>
            <a:ext cx="3647551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437009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8" y="2130397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5851292" y="4897712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5851291" y="4591100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4897712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8" y="4591100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>
            <a:off x="1" y="3713356"/>
            <a:ext cx="4495090" cy="3157344"/>
          </a:xfrm>
          <a:custGeom>
            <a:avLst/>
            <a:gdLst>
              <a:gd name="T0" fmla="*/ 1996 w 2731"/>
              <a:gd name="T1" fmla="*/ 882 h 1918"/>
              <a:gd name="T2" fmla="*/ 1719 w 2731"/>
              <a:gd name="T3" fmla="*/ 819 h 1918"/>
              <a:gd name="T4" fmla="*/ 909 w 2731"/>
              <a:gd name="T5" fmla="*/ 177 h 1918"/>
              <a:gd name="T6" fmla="*/ 0 w 2731"/>
              <a:gd name="T7" fmla="*/ 450 h 1918"/>
              <a:gd name="T8" fmla="*/ 0 w 2731"/>
              <a:gd name="T9" fmla="*/ 1906 h 1918"/>
              <a:gd name="T10" fmla="*/ 0 w 2731"/>
              <a:gd name="T11" fmla="*/ 1918 h 1918"/>
              <a:gd name="T12" fmla="*/ 2386 w 2731"/>
              <a:gd name="T13" fmla="*/ 1918 h 1918"/>
              <a:gd name="T14" fmla="*/ 1996 w 2731"/>
              <a:gd name="T15" fmla="*/ 882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31" h="1918">
                <a:moveTo>
                  <a:pt x="1996" y="882"/>
                </a:moveTo>
                <a:cubicBezTo>
                  <a:pt x="1909" y="848"/>
                  <a:pt x="1816" y="825"/>
                  <a:pt x="1719" y="819"/>
                </a:cubicBezTo>
                <a:cubicBezTo>
                  <a:pt x="1109" y="779"/>
                  <a:pt x="1311" y="353"/>
                  <a:pt x="909" y="177"/>
                </a:cubicBezTo>
                <a:cubicBezTo>
                  <a:pt x="507" y="0"/>
                  <a:pt x="0" y="450"/>
                  <a:pt x="0" y="450"/>
                </a:cubicBezTo>
                <a:cubicBezTo>
                  <a:pt x="0" y="1906"/>
                  <a:pt x="0" y="1906"/>
                  <a:pt x="0" y="1906"/>
                </a:cubicBezTo>
                <a:cubicBezTo>
                  <a:pt x="0" y="1918"/>
                  <a:pt x="0" y="1918"/>
                  <a:pt x="0" y="1918"/>
                </a:cubicBezTo>
                <a:cubicBezTo>
                  <a:pt x="2386" y="1918"/>
                  <a:pt x="2386" y="1918"/>
                  <a:pt x="2386" y="1918"/>
                </a:cubicBezTo>
                <a:cubicBezTo>
                  <a:pt x="2731" y="1588"/>
                  <a:pt x="2456" y="1064"/>
                  <a:pt x="1996" y="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>
            <a:spLocks/>
          </p:cNvSpPr>
          <p:nvPr userDrawn="1"/>
        </p:nvSpPr>
        <p:spPr bwMode="auto">
          <a:xfrm>
            <a:off x="0" y="0"/>
            <a:ext cx="2430077" cy="6858000"/>
          </a:xfrm>
          <a:custGeom>
            <a:avLst/>
            <a:gdLst>
              <a:gd name="connsiteX0" fmla="*/ 0 w 2430077"/>
              <a:gd name="connsiteY0" fmla="*/ 0 h 6858000"/>
              <a:gd name="connsiteX1" fmla="*/ 207683 w 2430077"/>
              <a:gd name="connsiteY1" fmla="*/ 0 h 6858000"/>
              <a:gd name="connsiteX2" fmla="*/ 2430077 w 2430077"/>
              <a:gd name="connsiteY2" fmla="*/ 0 h 6858000"/>
              <a:gd name="connsiteX3" fmla="*/ 1946399 w 2430077"/>
              <a:gd name="connsiteY3" fmla="*/ 150019 h 6858000"/>
              <a:gd name="connsiteX4" fmla="*/ 1812970 w 2430077"/>
              <a:gd name="connsiteY4" fmla="*/ 2135981 h 6858000"/>
              <a:gd name="connsiteX5" fmla="*/ 1145827 w 2430077"/>
              <a:gd name="connsiteY5" fmla="*/ 3981450 h 6858000"/>
              <a:gd name="connsiteX6" fmla="*/ 383378 w 2430077"/>
              <a:gd name="connsiteY6" fmla="*/ 4702969 h 6858000"/>
              <a:gd name="connsiteX7" fmla="*/ 1596149 w 2430077"/>
              <a:gd name="connsiteY7" fmla="*/ 5791200 h 6858000"/>
              <a:gd name="connsiteX8" fmla="*/ 1860623 w 2430077"/>
              <a:gd name="connsiteY8" fmla="*/ 6019800 h 6858000"/>
              <a:gd name="connsiteX9" fmla="*/ 2420547 w 2430077"/>
              <a:gd name="connsiteY9" fmla="*/ 6858000 h 6858000"/>
              <a:gd name="connsiteX10" fmla="*/ 0 w 243007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0077" h="6858000">
                <a:moveTo>
                  <a:pt x="0" y="0"/>
                </a:moveTo>
                <a:lnTo>
                  <a:pt x="207683" y="0"/>
                </a:lnTo>
                <a:cubicBezTo>
                  <a:pt x="2430077" y="0"/>
                  <a:pt x="2430077" y="0"/>
                  <a:pt x="2430077" y="0"/>
                </a:cubicBezTo>
                <a:cubicBezTo>
                  <a:pt x="2256143" y="47625"/>
                  <a:pt x="2091740" y="95250"/>
                  <a:pt x="1946399" y="150019"/>
                </a:cubicBezTo>
                <a:cubicBezTo>
                  <a:pt x="948067" y="526256"/>
                  <a:pt x="1226837" y="1178719"/>
                  <a:pt x="1812970" y="2135981"/>
                </a:cubicBezTo>
                <a:cubicBezTo>
                  <a:pt x="2399103" y="3093244"/>
                  <a:pt x="2203725" y="3579019"/>
                  <a:pt x="1145827" y="3981450"/>
                </a:cubicBezTo>
                <a:cubicBezTo>
                  <a:pt x="500128" y="4229100"/>
                  <a:pt x="152261" y="4341019"/>
                  <a:pt x="383378" y="4702969"/>
                </a:cubicBezTo>
                <a:cubicBezTo>
                  <a:pt x="528720" y="4931569"/>
                  <a:pt x="909945" y="5262563"/>
                  <a:pt x="1596149" y="5791200"/>
                </a:cubicBezTo>
                <a:cubicBezTo>
                  <a:pt x="1693837" y="5867400"/>
                  <a:pt x="1781995" y="5943600"/>
                  <a:pt x="1860623" y="6019800"/>
                </a:cubicBezTo>
                <a:cubicBezTo>
                  <a:pt x="2163220" y="6307931"/>
                  <a:pt x="2334771" y="6591300"/>
                  <a:pt x="242054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3175" y="0"/>
            <a:ext cx="2547938" cy="6858000"/>
          </a:xfrm>
          <a:custGeom>
            <a:avLst/>
            <a:gdLst>
              <a:gd name="T0" fmla="*/ 0 w 1069"/>
              <a:gd name="T1" fmla="*/ 2880 h 2880"/>
              <a:gd name="T2" fmla="*/ 0 w 1069"/>
              <a:gd name="T3" fmla="*/ 83 h 2880"/>
              <a:gd name="T4" fmla="*/ 0 w 1069"/>
              <a:gd name="T5" fmla="*/ 0 h 2880"/>
              <a:gd name="T6" fmla="*/ 413 w 1069"/>
              <a:gd name="T7" fmla="*/ 0 h 2880"/>
              <a:gd name="T8" fmla="*/ 404 w 1069"/>
              <a:gd name="T9" fmla="*/ 126 h 2880"/>
              <a:gd name="T10" fmla="*/ 466 w 1069"/>
              <a:gd name="T11" fmla="*/ 1269 h 2880"/>
              <a:gd name="T12" fmla="*/ 273 w 1069"/>
              <a:gd name="T13" fmla="*/ 1975 h 2880"/>
              <a:gd name="T14" fmla="*/ 622 w 1069"/>
              <a:gd name="T15" fmla="*/ 2211 h 2880"/>
              <a:gd name="T16" fmla="*/ 893 w 1069"/>
              <a:gd name="T17" fmla="*/ 2528 h 2880"/>
              <a:gd name="T18" fmla="*/ 864 w 1069"/>
              <a:gd name="T19" fmla="*/ 2880 h 2880"/>
              <a:gd name="T20" fmla="*/ 0 w 1069"/>
              <a:gd name="T21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9" h="2880">
                <a:moveTo>
                  <a:pt x="0" y="2880"/>
                </a:moveTo>
                <a:cubicBezTo>
                  <a:pt x="0" y="83"/>
                  <a:pt x="0" y="83"/>
                  <a:pt x="0" y="83"/>
                </a:cubicBezTo>
                <a:cubicBezTo>
                  <a:pt x="0" y="0"/>
                  <a:pt x="0" y="0"/>
                  <a:pt x="0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04" y="36"/>
                  <a:pt x="401" y="77"/>
                  <a:pt x="404" y="126"/>
                </a:cubicBezTo>
                <a:cubicBezTo>
                  <a:pt x="435" y="659"/>
                  <a:pt x="1069" y="748"/>
                  <a:pt x="466" y="1269"/>
                </a:cubicBezTo>
                <a:cubicBezTo>
                  <a:pt x="25" y="1649"/>
                  <a:pt x="33" y="1790"/>
                  <a:pt x="273" y="1975"/>
                </a:cubicBezTo>
                <a:cubicBezTo>
                  <a:pt x="361" y="2043"/>
                  <a:pt x="481" y="2117"/>
                  <a:pt x="622" y="2211"/>
                </a:cubicBezTo>
                <a:cubicBezTo>
                  <a:pt x="755" y="2300"/>
                  <a:pt x="851" y="2408"/>
                  <a:pt x="893" y="2528"/>
                </a:cubicBezTo>
                <a:cubicBezTo>
                  <a:pt x="932" y="2637"/>
                  <a:pt x="926" y="2756"/>
                  <a:pt x="864" y="2880"/>
                </a:cubicBezTo>
                <a:lnTo>
                  <a:pt x="0" y="28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4"/>
          </p:nvPr>
        </p:nvSpPr>
        <p:spPr>
          <a:xfrm>
            <a:off x="2430078" y="2546521"/>
            <a:ext cx="3647551" cy="121601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2430078" y="1079176"/>
            <a:ext cx="3647551" cy="11969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1"/>
          </p:nvPr>
        </p:nvSpPr>
        <p:spPr>
          <a:xfrm>
            <a:off x="2430077" y="4032909"/>
            <a:ext cx="2705557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2"/>
          </p:nvPr>
        </p:nvSpPr>
        <p:spPr>
          <a:xfrm>
            <a:off x="5395791" y="4032909"/>
            <a:ext cx="681838" cy="295893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Font typeface="Courier New" panose="02070309020205020404" pitchFamily="49" charset="0"/>
              <a:buNone/>
              <a:defRPr sz="10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43"/>
          </p:nvPr>
        </p:nvSpPr>
        <p:spPr>
          <a:xfrm>
            <a:off x="2430077" y="4710389"/>
            <a:ext cx="2705557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44"/>
          </p:nvPr>
        </p:nvSpPr>
        <p:spPr>
          <a:xfrm>
            <a:off x="5395791" y="4710389"/>
            <a:ext cx="681838" cy="295893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Font typeface="Courier New" panose="02070309020205020404" pitchFamily="49" charset="0"/>
              <a:buNone/>
              <a:defRPr sz="1000" b="1">
                <a:solidFill>
                  <a:schemeClr val="accent6"/>
                </a:solidFill>
                <a:latin typeface="+mj-lt"/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395420" y="1915771"/>
            <a:ext cx="3568754" cy="4491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7395418" y="1609158"/>
            <a:ext cx="356875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7434648" y="842474"/>
            <a:ext cx="668763" cy="664429"/>
          </a:xfrm>
          <a:prstGeom prst="ellipse">
            <a:avLst/>
          </a:pr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7417079" y="2575938"/>
            <a:ext cx="686331" cy="6818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sx="86000" sy="8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5"/>
          </p:nvPr>
        </p:nvSpPr>
        <p:spPr>
          <a:xfrm>
            <a:off x="7395420" y="3666689"/>
            <a:ext cx="3568754" cy="4491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6"/>
          </p:nvPr>
        </p:nvSpPr>
        <p:spPr>
          <a:xfrm>
            <a:off x="7395418" y="3360076"/>
            <a:ext cx="356875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7"/>
          </p:nvPr>
        </p:nvSpPr>
        <p:spPr>
          <a:xfrm>
            <a:off x="7395420" y="5519862"/>
            <a:ext cx="3568754" cy="4491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8"/>
          </p:nvPr>
        </p:nvSpPr>
        <p:spPr>
          <a:xfrm>
            <a:off x="7395418" y="5213249"/>
            <a:ext cx="356875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5" name="Oval 54"/>
          <p:cNvSpPr/>
          <p:nvPr userDrawn="1"/>
        </p:nvSpPr>
        <p:spPr>
          <a:xfrm>
            <a:off x="7434648" y="4446565"/>
            <a:ext cx="668763" cy="66442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7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3" grpId="0" animBg="1"/>
      <p:bldP spid="5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32"/>
          </p:nvPr>
        </p:nvSpPr>
        <p:spPr>
          <a:xfrm>
            <a:off x="0" y="-3175"/>
            <a:ext cx="6261686" cy="6858000"/>
          </a:xfrm>
          <a:custGeom>
            <a:avLst/>
            <a:gdLst>
              <a:gd name="connsiteX0" fmla="*/ 0 w 6261686"/>
              <a:gd name="connsiteY0" fmla="*/ 0 h 6858000"/>
              <a:gd name="connsiteX1" fmla="*/ 5402953 w 6261686"/>
              <a:gd name="connsiteY1" fmla="*/ 0 h 6858000"/>
              <a:gd name="connsiteX2" fmla="*/ 5938488 w 6261686"/>
              <a:gd name="connsiteY2" fmla="*/ 2281238 h 6858000"/>
              <a:gd name="connsiteX3" fmla="*/ 4653204 w 6261686"/>
              <a:gd name="connsiteY3" fmla="*/ 4479131 h 6858000"/>
              <a:gd name="connsiteX4" fmla="*/ 1842240 w 6261686"/>
              <a:gd name="connsiteY4" fmla="*/ 5405438 h 6858000"/>
              <a:gd name="connsiteX5" fmla="*/ 54744 w 6261686"/>
              <a:gd name="connsiteY5" fmla="*/ 6858000 h 6858000"/>
              <a:gd name="connsiteX6" fmla="*/ 19041 w 6261686"/>
              <a:gd name="connsiteY6" fmla="*/ 6858000 h 6858000"/>
              <a:gd name="connsiteX7" fmla="*/ 0 w 6261686"/>
              <a:gd name="connsiteY7" fmla="*/ 6858000 h 6858000"/>
              <a:gd name="connsiteX8" fmla="*/ 0 w 6261686"/>
              <a:gd name="connsiteY8" fmla="*/ 6856326 h 6858000"/>
              <a:gd name="connsiteX9" fmla="*/ 0 w 6261686"/>
              <a:gd name="connsiteY9" fmla="*/ 6844606 h 6858000"/>
              <a:gd name="connsiteX10" fmla="*/ 0 w 6261686"/>
              <a:gd name="connsiteY10" fmla="*/ 6812794 h 6858000"/>
              <a:gd name="connsiteX11" fmla="*/ 0 w 6261686"/>
              <a:gd name="connsiteY11" fmla="*/ 6786214 h 6858000"/>
              <a:gd name="connsiteX12" fmla="*/ 0 w 6261686"/>
              <a:gd name="connsiteY12" fmla="*/ 6750844 h 6858000"/>
              <a:gd name="connsiteX13" fmla="*/ 0 w 6261686"/>
              <a:gd name="connsiteY13" fmla="*/ 6705428 h 6858000"/>
              <a:gd name="connsiteX14" fmla="*/ 0 w 6261686"/>
              <a:gd name="connsiteY14" fmla="*/ 6648711 h 6858000"/>
              <a:gd name="connsiteX15" fmla="*/ 0 w 6261686"/>
              <a:gd name="connsiteY15" fmla="*/ 6579436 h 6858000"/>
              <a:gd name="connsiteX16" fmla="*/ 0 w 6261686"/>
              <a:gd name="connsiteY16" fmla="*/ 6496348 h 6858000"/>
              <a:gd name="connsiteX17" fmla="*/ 0 w 6261686"/>
              <a:gd name="connsiteY17" fmla="*/ 6398191 h 6858000"/>
              <a:gd name="connsiteX18" fmla="*/ 0 w 6261686"/>
              <a:gd name="connsiteY18" fmla="*/ 6283710 h 6858000"/>
              <a:gd name="connsiteX19" fmla="*/ 0 w 6261686"/>
              <a:gd name="connsiteY19" fmla="*/ 6151648 h 6858000"/>
              <a:gd name="connsiteX20" fmla="*/ 0 w 6261686"/>
              <a:gd name="connsiteY20" fmla="*/ 6000750 h 6858000"/>
              <a:gd name="connsiteX21" fmla="*/ 0 w 6261686"/>
              <a:gd name="connsiteY21" fmla="*/ 5829761 h 6858000"/>
              <a:gd name="connsiteX22" fmla="*/ 0 w 6261686"/>
              <a:gd name="connsiteY22" fmla="*/ 5637424 h 6858000"/>
              <a:gd name="connsiteX23" fmla="*/ 0 w 6261686"/>
              <a:gd name="connsiteY23" fmla="*/ 5422483 h 6858000"/>
              <a:gd name="connsiteX24" fmla="*/ 0 w 6261686"/>
              <a:gd name="connsiteY24" fmla="*/ 5183684 h 6858000"/>
              <a:gd name="connsiteX25" fmla="*/ 0 w 6261686"/>
              <a:gd name="connsiteY25" fmla="*/ 4919770 h 6858000"/>
              <a:gd name="connsiteX26" fmla="*/ 0 w 6261686"/>
              <a:gd name="connsiteY26" fmla="*/ 4629485 h 6858000"/>
              <a:gd name="connsiteX27" fmla="*/ 0 w 6261686"/>
              <a:gd name="connsiteY27" fmla="*/ 4311574 h 6858000"/>
              <a:gd name="connsiteX28" fmla="*/ 0 w 6261686"/>
              <a:gd name="connsiteY28" fmla="*/ 3964781 h 6858000"/>
              <a:gd name="connsiteX29" fmla="*/ 0 w 6261686"/>
              <a:gd name="connsiteY29" fmla="*/ 3587851 h 6858000"/>
              <a:gd name="connsiteX30" fmla="*/ 0 w 6261686"/>
              <a:gd name="connsiteY30" fmla="*/ 3179527 h 6858000"/>
              <a:gd name="connsiteX31" fmla="*/ 0 w 6261686"/>
              <a:gd name="connsiteY31" fmla="*/ 2963200 h 6858000"/>
              <a:gd name="connsiteX32" fmla="*/ 0 w 6261686"/>
              <a:gd name="connsiteY32" fmla="*/ 2738554 h 6858000"/>
              <a:gd name="connsiteX33" fmla="*/ 0 w 6261686"/>
              <a:gd name="connsiteY33" fmla="*/ 2505432 h 6858000"/>
              <a:gd name="connsiteX34" fmla="*/ 0 w 6261686"/>
              <a:gd name="connsiteY34" fmla="*/ 2263676 h 6858000"/>
              <a:gd name="connsiteX35" fmla="*/ 0 w 6261686"/>
              <a:gd name="connsiteY35" fmla="*/ 2013130 h 6858000"/>
              <a:gd name="connsiteX36" fmla="*/ 0 w 6261686"/>
              <a:gd name="connsiteY36" fmla="*/ 1753637 h 6858000"/>
              <a:gd name="connsiteX37" fmla="*/ 0 w 6261686"/>
              <a:gd name="connsiteY37" fmla="*/ 1485040 h 6858000"/>
              <a:gd name="connsiteX38" fmla="*/ 0 w 6261686"/>
              <a:gd name="connsiteY38" fmla="*/ 1207182 h 6858000"/>
              <a:gd name="connsiteX39" fmla="*/ 0 w 6261686"/>
              <a:gd name="connsiteY39" fmla="*/ 919906 h 6858000"/>
              <a:gd name="connsiteX40" fmla="*/ 0 w 6261686"/>
              <a:gd name="connsiteY40" fmla="*/ 623055 h 6858000"/>
              <a:gd name="connsiteX41" fmla="*/ 0 w 6261686"/>
              <a:gd name="connsiteY41" fmla="*/ 3164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61686" h="6858000">
                <a:moveTo>
                  <a:pt x="0" y="0"/>
                </a:moveTo>
                <a:cubicBezTo>
                  <a:pt x="0" y="0"/>
                  <a:pt x="0" y="0"/>
                  <a:pt x="5402953" y="0"/>
                </a:cubicBezTo>
                <a:cubicBezTo>
                  <a:pt x="5402953" y="0"/>
                  <a:pt x="6902451" y="1012031"/>
                  <a:pt x="5938488" y="2281238"/>
                </a:cubicBezTo>
                <a:cubicBezTo>
                  <a:pt x="4976905" y="3550444"/>
                  <a:pt x="5695712" y="3883819"/>
                  <a:pt x="4653204" y="4479131"/>
                </a:cubicBezTo>
                <a:cubicBezTo>
                  <a:pt x="3608316" y="5072063"/>
                  <a:pt x="2689576" y="4036219"/>
                  <a:pt x="1842240" y="5405438"/>
                </a:cubicBezTo>
                <a:cubicBezTo>
                  <a:pt x="1030607" y="6719888"/>
                  <a:pt x="504593" y="6855619"/>
                  <a:pt x="54744" y="6858000"/>
                </a:cubicBezTo>
                <a:cubicBezTo>
                  <a:pt x="54744" y="6858000"/>
                  <a:pt x="54744" y="6858000"/>
                  <a:pt x="19041" y="6858000"/>
                </a:cubicBezTo>
                <a:cubicBezTo>
                  <a:pt x="11901" y="6858000"/>
                  <a:pt x="7141" y="6858000"/>
                  <a:pt x="0" y="6858000"/>
                </a:cubicBezTo>
                <a:lnTo>
                  <a:pt x="0" y="6856326"/>
                </a:lnTo>
                <a:lnTo>
                  <a:pt x="0" y="6844606"/>
                </a:lnTo>
                <a:lnTo>
                  <a:pt x="0" y="6812794"/>
                </a:lnTo>
                <a:lnTo>
                  <a:pt x="0" y="6786214"/>
                </a:lnTo>
                <a:lnTo>
                  <a:pt x="0" y="6750844"/>
                </a:lnTo>
                <a:lnTo>
                  <a:pt x="0" y="6705428"/>
                </a:lnTo>
                <a:lnTo>
                  <a:pt x="0" y="6648711"/>
                </a:lnTo>
                <a:lnTo>
                  <a:pt x="0" y="6579436"/>
                </a:lnTo>
                <a:lnTo>
                  <a:pt x="0" y="6496348"/>
                </a:lnTo>
                <a:lnTo>
                  <a:pt x="0" y="6398191"/>
                </a:lnTo>
                <a:lnTo>
                  <a:pt x="0" y="6283710"/>
                </a:lnTo>
                <a:lnTo>
                  <a:pt x="0" y="6151648"/>
                </a:lnTo>
                <a:lnTo>
                  <a:pt x="0" y="6000750"/>
                </a:lnTo>
                <a:lnTo>
                  <a:pt x="0" y="5829761"/>
                </a:lnTo>
                <a:lnTo>
                  <a:pt x="0" y="5637424"/>
                </a:lnTo>
                <a:lnTo>
                  <a:pt x="0" y="5422483"/>
                </a:lnTo>
                <a:lnTo>
                  <a:pt x="0" y="5183684"/>
                </a:lnTo>
                <a:lnTo>
                  <a:pt x="0" y="4919770"/>
                </a:lnTo>
                <a:lnTo>
                  <a:pt x="0" y="4629485"/>
                </a:lnTo>
                <a:lnTo>
                  <a:pt x="0" y="4311574"/>
                </a:lnTo>
                <a:lnTo>
                  <a:pt x="0" y="3964781"/>
                </a:lnTo>
                <a:lnTo>
                  <a:pt x="0" y="3587851"/>
                </a:lnTo>
                <a:lnTo>
                  <a:pt x="0" y="3179527"/>
                </a:lnTo>
                <a:lnTo>
                  <a:pt x="0" y="2963200"/>
                </a:lnTo>
                <a:lnTo>
                  <a:pt x="0" y="2738554"/>
                </a:lnTo>
                <a:lnTo>
                  <a:pt x="0" y="2505432"/>
                </a:lnTo>
                <a:lnTo>
                  <a:pt x="0" y="2263676"/>
                </a:lnTo>
                <a:lnTo>
                  <a:pt x="0" y="2013130"/>
                </a:lnTo>
                <a:lnTo>
                  <a:pt x="0" y="1753637"/>
                </a:lnTo>
                <a:lnTo>
                  <a:pt x="0" y="1485040"/>
                </a:lnTo>
                <a:lnTo>
                  <a:pt x="0" y="1207182"/>
                </a:lnTo>
                <a:lnTo>
                  <a:pt x="0" y="919906"/>
                </a:lnTo>
                <a:lnTo>
                  <a:pt x="0" y="623055"/>
                </a:lnTo>
                <a:lnTo>
                  <a:pt x="0" y="316472"/>
                </a:lnTo>
                <a:close/>
              </a:path>
            </a:pathLst>
          </a:custGeom>
          <a:pattFill prst="pct5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424945" y="2284596"/>
            <a:ext cx="4114799" cy="2337099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125023" y="1933650"/>
            <a:ext cx="4222128" cy="2445671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630745" y="3074845"/>
            <a:ext cx="3350079" cy="92253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7630745" y="2284596"/>
            <a:ext cx="3350079" cy="7670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8" name="Straight Connector 37"/>
          <p:cNvCxnSpPr>
            <a:stCxn id="39" idx="4"/>
          </p:cNvCxnSpPr>
          <p:nvPr userDrawn="1"/>
        </p:nvCxnSpPr>
        <p:spPr>
          <a:xfrm>
            <a:off x="6639304" y="1979370"/>
            <a:ext cx="0" cy="487863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>
            <a:off x="6616444" y="1933650"/>
            <a:ext cx="45720" cy="457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4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32"/>
          </p:nvPr>
        </p:nvSpPr>
        <p:spPr>
          <a:xfrm>
            <a:off x="0" y="-3175"/>
            <a:ext cx="6261686" cy="6858000"/>
          </a:xfrm>
          <a:custGeom>
            <a:avLst/>
            <a:gdLst>
              <a:gd name="connsiteX0" fmla="*/ 0 w 6261686"/>
              <a:gd name="connsiteY0" fmla="*/ 0 h 6858000"/>
              <a:gd name="connsiteX1" fmla="*/ 19041 w 6261686"/>
              <a:gd name="connsiteY1" fmla="*/ 0 h 6858000"/>
              <a:gd name="connsiteX2" fmla="*/ 54744 w 6261686"/>
              <a:gd name="connsiteY2" fmla="*/ 0 h 6858000"/>
              <a:gd name="connsiteX3" fmla="*/ 1842240 w 6261686"/>
              <a:gd name="connsiteY3" fmla="*/ 1452563 h 6858000"/>
              <a:gd name="connsiteX4" fmla="*/ 4653204 w 6261686"/>
              <a:gd name="connsiteY4" fmla="*/ 2378869 h 6858000"/>
              <a:gd name="connsiteX5" fmla="*/ 5938488 w 6261686"/>
              <a:gd name="connsiteY5" fmla="*/ 4576763 h 6858000"/>
              <a:gd name="connsiteX6" fmla="*/ 5402953 w 6261686"/>
              <a:gd name="connsiteY6" fmla="*/ 6858000 h 6858000"/>
              <a:gd name="connsiteX7" fmla="*/ 0 w 6261686"/>
              <a:gd name="connsiteY7" fmla="*/ 6858000 h 6858000"/>
              <a:gd name="connsiteX8" fmla="*/ 0 w 6261686"/>
              <a:gd name="connsiteY8" fmla="*/ 6541528 h 6858000"/>
              <a:gd name="connsiteX9" fmla="*/ 0 w 6261686"/>
              <a:gd name="connsiteY9" fmla="*/ 6234945 h 6858000"/>
              <a:gd name="connsiteX10" fmla="*/ 0 w 6261686"/>
              <a:gd name="connsiteY10" fmla="*/ 5938094 h 6858000"/>
              <a:gd name="connsiteX11" fmla="*/ 0 w 6261686"/>
              <a:gd name="connsiteY11" fmla="*/ 5650818 h 6858000"/>
              <a:gd name="connsiteX12" fmla="*/ 0 w 6261686"/>
              <a:gd name="connsiteY12" fmla="*/ 5372960 h 6858000"/>
              <a:gd name="connsiteX13" fmla="*/ 0 w 6261686"/>
              <a:gd name="connsiteY13" fmla="*/ 5104363 h 6858000"/>
              <a:gd name="connsiteX14" fmla="*/ 0 w 6261686"/>
              <a:gd name="connsiteY14" fmla="*/ 4844870 h 6858000"/>
              <a:gd name="connsiteX15" fmla="*/ 0 w 6261686"/>
              <a:gd name="connsiteY15" fmla="*/ 4594324 h 6858000"/>
              <a:gd name="connsiteX16" fmla="*/ 0 w 6261686"/>
              <a:gd name="connsiteY16" fmla="*/ 4352569 h 6858000"/>
              <a:gd name="connsiteX17" fmla="*/ 0 w 6261686"/>
              <a:gd name="connsiteY17" fmla="*/ 4119446 h 6858000"/>
              <a:gd name="connsiteX18" fmla="*/ 0 w 6261686"/>
              <a:gd name="connsiteY18" fmla="*/ 3894800 h 6858000"/>
              <a:gd name="connsiteX19" fmla="*/ 0 w 6261686"/>
              <a:gd name="connsiteY19" fmla="*/ 3678473 h 6858000"/>
              <a:gd name="connsiteX20" fmla="*/ 0 w 6261686"/>
              <a:gd name="connsiteY20" fmla="*/ 3270149 h 6858000"/>
              <a:gd name="connsiteX21" fmla="*/ 0 w 6261686"/>
              <a:gd name="connsiteY21" fmla="*/ 2893219 h 6858000"/>
              <a:gd name="connsiteX22" fmla="*/ 0 w 6261686"/>
              <a:gd name="connsiteY22" fmla="*/ 2546426 h 6858000"/>
              <a:gd name="connsiteX23" fmla="*/ 0 w 6261686"/>
              <a:gd name="connsiteY23" fmla="*/ 2228515 h 6858000"/>
              <a:gd name="connsiteX24" fmla="*/ 0 w 6261686"/>
              <a:gd name="connsiteY24" fmla="*/ 1938231 h 6858000"/>
              <a:gd name="connsiteX25" fmla="*/ 0 w 6261686"/>
              <a:gd name="connsiteY25" fmla="*/ 1674317 h 6858000"/>
              <a:gd name="connsiteX26" fmla="*/ 0 w 6261686"/>
              <a:gd name="connsiteY26" fmla="*/ 1435517 h 6858000"/>
              <a:gd name="connsiteX27" fmla="*/ 0 w 6261686"/>
              <a:gd name="connsiteY27" fmla="*/ 1220577 h 6858000"/>
              <a:gd name="connsiteX28" fmla="*/ 0 w 6261686"/>
              <a:gd name="connsiteY28" fmla="*/ 1028240 h 6858000"/>
              <a:gd name="connsiteX29" fmla="*/ 0 w 6261686"/>
              <a:gd name="connsiteY29" fmla="*/ 857250 h 6858000"/>
              <a:gd name="connsiteX30" fmla="*/ 0 w 6261686"/>
              <a:gd name="connsiteY30" fmla="*/ 706352 h 6858000"/>
              <a:gd name="connsiteX31" fmla="*/ 0 w 6261686"/>
              <a:gd name="connsiteY31" fmla="*/ 574291 h 6858000"/>
              <a:gd name="connsiteX32" fmla="*/ 0 w 6261686"/>
              <a:gd name="connsiteY32" fmla="*/ 459809 h 6858000"/>
              <a:gd name="connsiteX33" fmla="*/ 0 w 6261686"/>
              <a:gd name="connsiteY33" fmla="*/ 361652 h 6858000"/>
              <a:gd name="connsiteX34" fmla="*/ 0 w 6261686"/>
              <a:gd name="connsiteY34" fmla="*/ 278565 h 6858000"/>
              <a:gd name="connsiteX35" fmla="*/ 0 w 6261686"/>
              <a:gd name="connsiteY35" fmla="*/ 209290 h 6858000"/>
              <a:gd name="connsiteX36" fmla="*/ 0 w 6261686"/>
              <a:gd name="connsiteY36" fmla="*/ 152572 h 6858000"/>
              <a:gd name="connsiteX37" fmla="*/ 0 w 6261686"/>
              <a:gd name="connsiteY37" fmla="*/ 107156 h 6858000"/>
              <a:gd name="connsiteX38" fmla="*/ 0 w 6261686"/>
              <a:gd name="connsiteY38" fmla="*/ 71786 h 6858000"/>
              <a:gd name="connsiteX39" fmla="*/ 0 w 6261686"/>
              <a:gd name="connsiteY39" fmla="*/ 45207 h 6858000"/>
              <a:gd name="connsiteX40" fmla="*/ 0 w 6261686"/>
              <a:gd name="connsiteY40" fmla="*/ 13395 h 6858000"/>
              <a:gd name="connsiteX41" fmla="*/ 0 w 6261686"/>
              <a:gd name="connsiteY41" fmla="*/ 1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61686" h="6858000">
                <a:moveTo>
                  <a:pt x="0" y="0"/>
                </a:moveTo>
                <a:cubicBezTo>
                  <a:pt x="7141" y="0"/>
                  <a:pt x="11901" y="0"/>
                  <a:pt x="19041" y="0"/>
                </a:cubicBezTo>
                <a:cubicBezTo>
                  <a:pt x="54744" y="0"/>
                  <a:pt x="54744" y="0"/>
                  <a:pt x="54744" y="0"/>
                </a:cubicBezTo>
                <a:cubicBezTo>
                  <a:pt x="504593" y="2381"/>
                  <a:pt x="1030607" y="138113"/>
                  <a:pt x="1842240" y="1452563"/>
                </a:cubicBezTo>
                <a:cubicBezTo>
                  <a:pt x="2689576" y="2821781"/>
                  <a:pt x="3608316" y="1785938"/>
                  <a:pt x="4653204" y="2378869"/>
                </a:cubicBezTo>
                <a:cubicBezTo>
                  <a:pt x="5695712" y="2974181"/>
                  <a:pt x="4976905" y="3307556"/>
                  <a:pt x="5938488" y="4576763"/>
                </a:cubicBezTo>
                <a:cubicBezTo>
                  <a:pt x="6902451" y="5845969"/>
                  <a:pt x="5402953" y="6858000"/>
                  <a:pt x="5402953" y="6858000"/>
                </a:cubicBezTo>
                <a:cubicBezTo>
                  <a:pt x="0" y="6858000"/>
                  <a:pt x="0" y="6858000"/>
                  <a:pt x="0" y="6858000"/>
                </a:cubicBezTo>
                <a:lnTo>
                  <a:pt x="0" y="6541528"/>
                </a:lnTo>
                <a:lnTo>
                  <a:pt x="0" y="6234945"/>
                </a:lnTo>
                <a:lnTo>
                  <a:pt x="0" y="5938094"/>
                </a:lnTo>
                <a:lnTo>
                  <a:pt x="0" y="5650818"/>
                </a:lnTo>
                <a:lnTo>
                  <a:pt x="0" y="5372960"/>
                </a:lnTo>
                <a:lnTo>
                  <a:pt x="0" y="5104363"/>
                </a:lnTo>
                <a:lnTo>
                  <a:pt x="0" y="4844870"/>
                </a:lnTo>
                <a:lnTo>
                  <a:pt x="0" y="4594324"/>
                </a:lnTo>
                <a:lnTo>
                  <a:pt x="0" y="4352569"/>
                </a:lnTo>
                <a:lnTo>
                  <a:pt x="0" y="4119446"/>
                </a:lnTo>
                <a:lnTo>
                  <a:pt x="0" y="3894800"/>
                </a:lnTo>
                <a:lnTo>
                  <a:pt x="0" y="3678473"/>
                </a:lnTo>
                <a:lnTo>
                  <a:pt x="0" y="3270149"/>
                </a:lnTo>
                <a:lnTo>
                  <a:pt x="0" y="2893219"/>
                </a:lnTo>
                <a:lnTo>
                  <a:pt x="0" y="2546426"/>
                </a:lnTo>
                <a:lnTo>
                  <a:pt x="0" y="2228515"/>
                </a:lnTo>
                <a:lnTo>
                  <a:pt x="0" y="1938231"/>
                </a:lnTo>
                <a:lnTo>
                  <a:pt x="0" y="1674317"/>
                </a:lnTo>
                <a:lnTo>
                  <a:pt x="0" y="1435517"/>
                </a:lnTo>
                <a:lnTo>
                  <a:pt x="0" y="1220577"/>
                </a:lnTo>
                <a:lnTo>
                  <a:pt x="0" y="1028240"/>
                </a:lnTo>
                <a:lnTo>
                  <a:pt x="0" y="857250"/>
                </a:lnTo>
                <a:lnTo>
                  <a:pt x="0" y="706352"/>
                </a:lnTo>
                <a:lnTo>
                  <a:pt x="0" y="574291"/>
                </a:lnTo>
                <a:lnTo>
                  <a:pt x="0" y="459809"/>
                </a:lnTo>
                <a:lnTo>
                  <a:pt x="0" y="361652"/>
                </a:lnTo>
                <a:lnTo>
                  <a:pt x="0" y="278565"/>
                </a:lnTo>
                <a:lnTo>
                  <a:pt x="0" y="209290"/>
                </a:lnTo>
                <a:lnTo>
                  <a:pt x="0" y="152572"/>
                </a:lnTo>
                <a:lnTo>
                  <a:pt x="0" y="107156"/>
                </a:lnTo>
                <a:lnTo>
                  <a:pt x="0" y="71786"/>
                </a:lnTo>
                <a:lnTo>
                  <a:pt x="0" y="45207"/>
                </a:lnTo>
                <a:lnTo>
                  <a:pt x="0" y="13395"/>
                </a:lnTo>
                <a:lnTo>
                  <a:pt x="0" y="1674"/>
                </a:lnTo>
                <a:close/>
              </a:path>
            </a:pathLst>
          </a:custGeom>
          <a:pattFill prst="pct5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424945" y="1404617"/>
            <a:ext cx="4114799" cy="2337099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125023" y="1053671"/>
            <a:ext cx="4222128" cy="2445671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630745" y="2194866"/>
            <a:ext cx="3350079" cy="92253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7630745" y="1404617"/>
            <a:ext cx="3350079" cy="7670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639304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>
            <a:off x="6616444" y="1053671"/>
            <a:ext cx="45720" cy="457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7"/>
          </p:nvPr>
        </p:nvSpPr>
        <p:spPr>
          <a:xfrm>
            <a:off x="8901216" y="4257060"/>
            <a:ext cx="1598896" cy="2958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8901216" y="4551605"/>
            <a:ext cx="1598896" cy="9721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4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696720" y="4387630"/>
            <a:ext cx="763587" cy="763587"/>
          </a:xfrm>
          <a:prstGeom prst="ellipse">
            <a:avLst/>
          </a:prstGeom>
          <a:pattFill prst="pct10">
            <a:fgClr>
              <a:schemeClr val="accent5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33"/>
          </p:nvPr>
        </p:nvSpPr>
        <p:spPr>
          <a:xfrm>
            <a:off x="0" y="-3175"/>
            <a:ext cx="6261686" cy="6858000"/>
          </a:xfrm>
          <a:custGeom>
            <a:avLst/>
            <a:gdLst>
              <a:gd name="connsiteX0" fmla="*/ 0 w 6261686"/>
              <a:gd name="connsiteY0" fmla="*/ 0 h 6858000"/>
              <a:gd name="connsiteX1" fmla="*/ 5402953 w 6261686"/>
              <a:gd name="connsiteY1" fmla="*/ 0 h 6858000"/>
              <a:gd name="connsiteX2" fmla="*/ 5938488 w 6261686"/>
              <a:gd name="connsiteY2" fmla="*/ 2281238 h 6858000"/>
              <a:gd name="connsiteX3" fmla="*/ 4653204 w 6261686"/>
              <a:gd name="connsiteY3" fmla="*/ 4479131 h 6858000"/>
              <a:gd name="connsiteX4" fmla="*/ 1842240 w 6261686"/>
              <a:gd name="connsiteY4" fmla="*/ 5405438 h 6858000"/>
              <a:gd name="connsiteX5" fmla="*/ 54744 w 6261686"/>
              <a:gd name="connsiteY5" fmla="*/ 6858000 h 6858000"/>
              <a:gd name="connsiteX6" fmla="*/ 19041 w 6261686"/>
              <a:gd name="connsiteY6" fmla="*/ 6858000 h 6858000"/>
              <a:gd name="connsiteX7" fmla="*/ 0 w 6261686"/>
              <a:gd name="connsiteY7" fmla="*/ 6858000 h 6858000"/>
              <a:gd name="connsiteX8" fmla="*/ 0 w 6261686"/>
              <a:gd name="connsiteY8" fmla="*/ 6856326 h 6858000"/>
              <a:gd name="connsiteX9" fmla="*/ 0 w 6261686"/>
              <a:gd name="connsiteY9" fmla="*/ 6844606 h 6858000"/>
              <a:gd name="connsiteX10" fmla="*/ 0 w 6261686"/>
              <a:gd name="connsiteY10" fmla="*/ 6812794 h 6858000"/>
              <a:gd name="connsiteX11" fmla="*/ 0 w 6261686"/>
              <a:gd name="connsiteY11" fmla="*/ 6786214 h 6858000"/>
              <a:gd name="connsiteX12" fmla="*/ 0 w 6261686"/>
              <a:gd name="connsiteY12" fmla="*/ 6750844 h 6858000"/>
              <a:gd name="connsiteX13" fmla="*/ 0 w 6261686"/>
              <a:gd name="connsiteY13" fmla="*/ 6705428 h 6858000"/>
              <a:gd name="connsiteX14" fmla="*/ 0 w 6261686"/>
              <a:gd name="connsiteY14" fmla="*/ 6648711 h 6858000"/>
              <a:gd name="connsiteX15" fmla="*/ 0 w 6261686"/>
              <a:gd name="connsiteY15" fmla="*/ 6579436 h 6858000"/>
              <a:gd name="connsiteX16" fmla="*/ 0 w 6261686"/>
              <a:gd name="connsiteY16" fmla="*/ 6496348 h 6858000"/>
              <a:gd name="connsiteX17" fmla="*/ 0 w 6261686"/>
              <a:gd name="connsiteY17" fmla="*/ 6398191 h 6858000"/>
              <a:gd name="connsiteX18" fmla="*/ 0 w 6261686"/>
              <a:gd name="connsiteY18" fmla="*/ 6283710 h 6858000"/>
              <a:gd name="connsiteX19" fmla="*/ 0 w 6261686"/>
              <a:gd name="connsiteY19" fmla="*/ 6151648 h 6858000"/>
              <a:gd name="connsiteX20" fmla="*/ 0 w 6261686"/>
              <a:gd name="connsiteY20" fmla="*/ 6000750 h 6858000"/>
              <a:gd name="connsiteX21" fmla="*/ 0 w 6261686"/>
              <a:gd name="connsiteY21" fmla="*/ 5829761 h 6858000"/>
              <a:gd name="connsiteX22" fmla="*/ 0 w 6261686"/>
              <a:gd name="connsiteY22" fmla="*/ 5637424 h 6858000"/>
              <a:gd name="connsiteX23" fmla="*/ 0 w 6261686"/>
              <a:gd name="connsiteY23" fmla="*/ 5422483 h 6858000"/>
              <a:gd name="connsiteX24" fmla="*/ 0 w 6261686"/>
              <a:gd name="connsiteY24" fmla="*/ 5183684 h 6858000"/>
              <a:gd name="connsiteX25" fmla="*/ 0 w 6261686"/>
              <a:gd name="connsiteY25" fmla="*/ 4919770 h 6858000"/>
              <a:gd name="connsiteX26" fmla="*/ 0 w 6261686"/>
              <a:gd name="connsiteY26" fmla="*/ 4629485 h 6858000"/>
              <a:gd name="connsiteX27" fmla="*/ 0 w 6261686"/>
              <a:gd name="connsiteY27" fmla="*/ 4311574 h 6858000"/>
              <a:gd name="connsiteX28" fmla="*/ 0 w 6261686"/>
              <a:gd name="connsiteY28" fmla="*/ 3964781 h 6858000"/>
              <a:gd name="connsiteX29" fmla="*/ 0 w 6261686"/>
              <a:gd name="connsiteY29" fmla="*/ 3587851 h 6858000"/>
              <a:gd name="connsiteX30" fmla="*/ 0 w 6261686"/>
              <a:gd name="connsiteY30" fmla="*/ 3179527 h 6858000"/>
              <a:gd name="connsiteX31" fmla="*/ 0 w 6261686"/>
              <a:gd name="connsiteY31" fmla="*/ 2963200 h 6858000"/>
              <a:gd name="connsiteX32" fmla="*/ 0 w 6261686"/>
              <a:gd name="connsiteY32" fmla="*/ 2738554 h 6858000"/>
              <a:gd name="connsiteX33" fmla="*/ 0 w 6261686"/>
              <a:gd name="connsiteY33" fmla="*/ 2505432 h 6858000"/>
              <a:gd name="connsiteX34" fmla="*/ 0 w 6261686"/>
              <a:gd name="connsiteY34" fmla="*/ 2263676 h 6858000"/>
              <a:gd name="connsiteX35" fmla="*/ 0 w 6261686"/>
              <a:gd name="connsiteY35" fmla="*/ 2013130 h 6858000"/>
              <a:gd name="connsiteX36" fmla="*/ 0 w 6261686"/>
              <a:gd name="connsiteY36" fmla="*/ 1753637 h 6858000"/>
              <a:gd name="connsiteX37" fmla="*/ 0 w 6261686"/>
              <a:gd name="connsiteY37" fmla="*/ 1485040 h 6858000"/>
              <a:gd name="connsiteX38" fmla="*/ 0 w 6261686"/>
              <a:gd name="connsiteY38" fmla="*/ 1207182 h 6858000"/>
              <a:gd name="connsiteX39" fmla="*/ 0 w 6261686"/>
              <a:gd name="connsiteY39" fmla="*/ 919906 h 6858000"/>
              <a:gd name="connsiteX40" fmla="*/ 0 w 6261686"/>
              <a:gd name="connsiteY40" fmla="*/ 623055 h 6858000"/>
              <a:gd name="connsiteX41" fmla="*/ 0 w 6261686"/>
              <a:gd name="connsiteY41" fmla="*/ 3164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61686" h="6858000">
                <a:moveTo>
                  <a:pt x="0" y="0"/>
                </a:moveTo>
                <a:cubicBezTo>
                  <a:pt x="0" y="0"/>
                  <a:pt x="0" y="0"/>
                  <a:pt x="5402953" y="0"/>
                </a:cubicBezTo>
                <a:cubicBezTo>
                  <a:pt x="5402953" y="0"/>
                  <a:pt x="6902451" y="1012031"/>
                  <a:pt x="5938488" y="2281238"/>
                </a:cubicBezTo>
                <a:cubicBezTo>
                  <a:pt x="4976905" y="3550444"/>
                  <a:pt x="5695712" y="3883819"/>
                  <a:pt x="4653204" y="4479131"/>
                </a:cubicBezTo>
                <a:cubicBezTo>
                  <a:pt x="3608316" y="5072063"/>
                  <a:pt x="2689576" y="4036219"/>
                  <a:pt x="1842240" y="5405438"/>
                </a:cubicBezTo>
                <a:cubicBezTo>
                  <a:pt x="1030607" y="6719888"/>
                  <a:pt x="504593" y="6855619"/>
                  <a:pt x="54744" y="6858000"/>
                </a:cubicBezTo>
                <a:cubicBezTo>
                  <a:pt x="54744" y="6858000"/>
                  <a:pt x="54744" y="6858000"/>
                  <a:pt x="19041" y="6858000"/>
                </a:cubicBezTo>
                <a:cubicBezTo>
                  <a:pt x="11901" y="6858000"/>
                  <a:pt x="7141" y="6858000"/>
                  <a:pt x="0" y="6858000"/>
                </a:cubicBezTo>
                <a:lnTo>
                  <a:pt x="0" y="6856326"/>
                </a:lnTo>
                <a:lnTo>
                  <a:pt x="0" y="6844606"/>
                </a:lnTo>
                <a:lnTo>
                  <a:pt x="0" y="6812794"/>
                </a:lnTo>
                <a:lnTo>
                  <a:pt x="0" y="6786214"/>
                </a:lnTo>
                <a:lnTo>
                  <a:pt x="0" y="6750844"/>
                </a:lnTo>
                <a:lnTo>
                  <a:pt x="0" y="6705428"/>
                </a:lnTo>
                <a:lnTo>
                  <a:pt x="0" y="6648711"/>
                </a:lnTo>
                <a:lnTo>
                  <a:pt x="0" y="6579436"/>
                </a:lnTo>
                <a:lnTo>
                  <a:pt x="0" y="6496348"/>
                </a:lnTo>
                <a:lnTo>
                  <a:pt x="0" y="6398191"/>
                </a:lnTo>
                <a:lnTo>
                  <a:pt x="0" y="6283710"/>
                </a:lnTo>
                <a:lnTo>
                  <a:pt x="0" y="6151648"/>
                </a:lnTo>
                <a:lnTo>
                  <a:pt x="0" y="6000750"/>
                </a:lnTo>
                <a:lnTo>
                  <a:pt x="0" y="5829761"/>
                </a:lnTo>
                <a:lnTo>
                  <a:pt x="0" y="5637424"/>
                </a:lnTo>
                <a:lnTo>
                  <a:pt x="0" y="5422483"/>
                </a:lnTo>
                <a:lnTo>
                  <a:pt x="0" y="5183684"/>
                </a:lnTo>
                <a:lnTo>
                  <a:pt x="0" y="4919770"/>
                </a:lnTo>
                <a:lnTo>
                  <a:pt x="0" y="4629485"/>
                </a:lnTo>
                <a:lnTo>
                  <a:pt x="0" y="4311574"/>
                </a:lnTo>
                <a:lnTo>
                  <a:pt x="0" y="3964781"/>
                </a:lnTo>
                <a:lnTo>
                  <a:pt x="0" y="3587851"/>
                </a:lnTo>
                <a:lnTo>
                  <a:pt x="0" y="3179527"/>
                </a:lnTo>
                <a:lnTo>
                  <a:pt x="0" y="2963200"/>
                </a:lnTo>
                <a:lnTo>
                  <a:pt x="0" y="2738554"/>
                </a:lnTo>
                <a:lnTo>
                  <a:pt x="0" y="2505432"/>
                </a:lnTo>
                <a:lnTo>
                  <a:pt x="0" y="2263676"/>
                </a:lnTo>
                <a:lnTo>
                  <a:pt x="0" y="2013130"/>
                </a:lnTo>
                <a:lnTo>
                  <a:pt x="0" y="1753637"/>
                </a:lnTo>
                <a:lnTo>
                  <a:pt x="0" y="1485040"/>
                </a:lnTo>
                <a:lnTo>
                  <a:pt x="0" y="1207182"/>
                </a:lnTo>
                <a:lnTo>
                  <a:pt x="0" y="919906"/>
                </a:lnTo>
                <a:lnTo>
                  <a:pt x="0" y="623055"/>
                </a:lnTo>
                <a:lnTo>
                  <a:pt x="0" y="316472"/>
                </a:lnTo>
                <a:close/>
              </a:path>
            </a:pathLst>
          </a:custGeom>
          <a:pattFill prst="pct5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424945" y="2160592"/>
            <a:ext cx="4114799" cy="2890305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125023" y="1809646"/>
            <a:ext cx="4222128" cy="3024577"/>
          </a:xfrm>
          <a:prstGeom prst="roundRect">
            <a:avLst>
              <a:gd name="adj" fmla="val 7104"/>
            </a:avLst>
          </a:prstGeom>
          <a:ln w="9525">
            <a:solidFill>
              <a:schemeClr val="accent1"/>
            </a:solidFill>
          </a:ln>
          <a:effectLst>
            <a:outerShdw blurRad="279400" sx="97000" sy="97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774244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63128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630745" y="2981321"/>
            <a:ext cx="3350079" cy="922531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1"/>
          </p:nvPr>
        </p:nvSpPr>
        <p:spPr>
          <a:xfrm>
            <a:off x="7630745" y="2191072"/>
            <a:ext cx="3350079" cy="7670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Courier New" panose="02070309020205020404" pitchFamily="49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639304" y="0"/>
            <a:ext cx="0" cy="1855366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>
            <a:off x="6616444" y="1809646"/>
            <a:ext cx="45720" cy="4572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8243046" y="4071652"/>
            <a:ext cx="2737777" cy="31262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 b="1">
                <a:solidFill>
                  <a:schemeClr val="accent6"/>
                </a:solidFill>
              </a:defRPr>
            </a:lvl1pPr>
            <a:lvl2pPr marL="457200" indent="0" algn="l">
              <a:lnSpc>
                <a:spcPct val="150000"/>
              </a:lnSpc>
              <a:buFont typeface="Courier New" panose="02070309020205020404" pitchFamily="49" charset="0"/>
              <a:buNone/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50000"/>
              </a:lnSpc>
              <a:buFont typeface="Courier New" panose="02070309020205020404" pitchFamily="49" charset="0"/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504786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D9FD6-18C6-4ED9-8E9A-CADBCA92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86647E-9A5A-425A-8292-502C2553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BBA8ED-B934-4167-8615-EAE38B90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EB13BB-62D7-4F3A-8123-BF8D9D34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A205AB-CAD8-4891-A178-03B0D1A1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72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3872278" y="0"/>
            <a:ext cx="5880100" cy="3522662"/>
          </a:xfrm>
          <a:custGeom>
            <a:avLst/>
            <a:gdLst>
              <a:gd name="T0" fmla="*/ 632 w 3690"/>
              <a:gd name="T1" fmla="*/ 2 h 2208"/>
              <a:gd name="T2" fmla="*/ 265 w 3690"/>
              <a:gd name="T3" fmla="*/ 827 h 2208"/>
              <a:gd name="T4" fmla="*/ 1372 w 3690"/>
              <a:gd name="T5" fmla="*/ 1086 h 2208"/>
              <a:gd name="T6" fmla="*/ 2575 w 3690"/>
              <a:gd name="T7" fmla="*/ 1970 h 2208"/>
              <a:gd name="T8" fmla="*/ 2636 w 3690"/>
              <a:gd name="T9" fmla="*/ 1951 h 2208"/>
              <a:gd name="T10" fmla="*/ 3690 w 3690"/>
              <a:gd name="T11" fmla="*/ 1086 h 2208"/>
              <a:gd name="T12" fmla="*/ 3690 w 3690"/>
              <a:gd name="T13" fmla="*/ 973 h 2208"/>
              <a:gd name="T14" fmla="*/ 3690 w 3690"/>
              <a:gd name="T15" fmla="*/ 0 h 2208"/>
              <a:gd name="T16" fmla="*/ 632 w 3690"/>
              <a:gd name="T17" fmla="*/ 2 h 2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0" h="2208">
                <a:moveTo>
                  <a:pt x="632" y="2"/>
                </a:moveTo>
                <a:cubicBezTo>
                  <a:pt x="632" y="2"/>
                  <a:pt x="0" y="261"/>
                  <a:pt x="265" y="827"/>
                </a:cubicBezTo>
                <a:cubicBezTo>
                  <a:pt x="530" y="1393"/>
                  <a:pt x="1183" y="765"/>
                  <a:pt x="1372" y="1086"/>
                </a:cubicBezTo>
                <a:cubicBezTo>
                  <a:pt x="1561" y="1407"/>
                  <a:pt x="1771" y="2208"/>
                  <a:pt x="2575" y="1970"/>
                </a:cubicBezTo>
                <a:cubicBezTo>
                  <a:pt x="2596" y="1964"/>
                  <a:pt x="2616" y="1958"/>
                  <a:pt x="2636" y="1951"/>
                </a:cubicBezTo>
                <a:cubicBezTo>
                  <a:pt x="3396" y="1699"/>
                  <a:pt x="3690" y="1086"/>
                  <a:pt x="3690" y="1086"/>
                </a:cubicBezTo>
                <a:cubicBezTo>
                  <a:pt x="3690" y="973"/>
                  <a:pt x="3690" y="973"/>
                  <a:pt x="3690" y="973"/>
                </a:cubicBezTo>
                <a:cubicBezTo>
                  <a:pt x="3690" y="0"/>
                  <a:pt x="3690" y="0"/>
                  <a:pt x="3690" y="0"/>
                </a:cubicBezTo>
                <a:lnTo>
                  <a:pt x="632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" y="3176"/>
            <a:ext cx="7071635" cy="6854825"/>
          </a:xfrm>
          <a:custGeom>
            <a:avLst/>
            <a:gdLst>
              <a:gd name="connsiteX0" fmla="*/ 0 w 7071635"/>
              <a:gd name="connsiteY0" fmla="*/ 0 h 6854825"/>
              <a:gd name="connsiteX1" fmla="*/ 809292 w 7071635"/>
              <a:gd name="connsiteY1" fmla="*/ 0 h 6854825"/>
              <a:gd name="connsiteX2" fmla="*/ 6214886 w 7071635"/>
              <a:gd name="connsiteY2" fmla="*/ 0 h 6854825"/>
              <a:gd name="connsiteX3" fmla="*/ 6748067 w 7071635"/>
              <a:gd name="connsiteY3" fmla="*/ 2280974 h 6854825"/>
              <a:gd name="connsiteX4" fmla="*/ 5462721 w 7071635"/>
              <a:gd name="connsiteY4" fmla="*/ 4478614 h 6854825"/>
              <a:gd name="connsiteX5" fmla="*/ 2651621 w 7071635"/>
              <a:gd name="connsiteY5" fmla="*/ 5404813 h 6854825"/>
              <a:gd name="connsiteX6" fmla="*/ 986376 w 7071635"/>
              <a:gd name="connsiteY6" fmla="*/ 6853003 h 6854825"/>
              <a:gd name="connsiteX7" fmla="*/ 909631 w 7071635"/>
              <a:gd name="connsiteY7" fmla="*/ 6854825 h 6854825"/>
              <a:gd name="connsiteX8" fmla="*/ 0 w 7071635"/>
              <a:gd name="connsiteY8" fmla="*/ 6854825 h 6854825"/>
              <a:gd name="connsiteX9" fmla="*/ 0 w 7071635"/>
              <a:gd name="connsiteY9" fmla="*/ 6843814 h 6854825"/>
              <a:gd name="connsiteX10" fmla="*/ 0 w 7071635"/>
              <a:gd name="connsiteY10" fmla="*/ 6831049 h 6854825"/>
              <a:gd name="connsiteX11" fmla="*/ 0 w 7071635"/>
              <a:gd name="connsiteY11" fmla="*/ 6812006 h 6854825"/>
              <a:gd name="connsiteX12" fmla="*/ 0 w 7071635"/>
              <a:gd name="connsiteY12" fmla="*/ 6785429 h 6854825"/>
              <a:gd name="connsiteX13" fmla="*/ 0 w 7071635"/>
              <a:gd name="connsiteY13" fmla="*/ 6750063 h 6854825"/>
              <a:gd name="connsiteX14" fmla="*/ 0 w 7071635"/>
              <a:gd name="connsiteY14" fmla="*/ 6704653 h 6854825"/>
              <a:gd name="connsiteX15" fmla="*/ 0 w 7071635"/>
              <a:gd name="connsiteY15" fmla="*/ 6647942 h 6854825"/>
              <a:gd name="connsiteX16" fmla="*/ 0 w 7071635"/>
              <a:gd name="connsiteY16" fmla="*/ 6578675 h 6854825"/>
              <a:gd name="connsiteX17" fmla="*/ 0 w 7071635"/>
              <a:gd name="connsiteY17" fmla="*/ 6495597 h 6854825"/>
              <a:gd name="connsiteX18" fmla="*/ 0 w 7071635"/>
              <a:gd name="connsiteY18" fmla="*/ 6397451 h 6854825"/>
              <a:gd name="connsiteX19" fmla="*/ 0 w 7071635"/>
              <a:gd name="connsiteY19" fmla="*/ 6282983 h 6854825"/>
              <a:gd name="connsiteX20" fmla="*/ 0 w 7071635"/>
              <a:gd name="connsiteY20" fmla="*/ 6150937 h 6854825"/>
              <a:gd name="connsiteX21" fmla="*/ 0 w 7071635"/>
              <a:gd name="connsiteY21" fmla="*/ 6000056 h 6854825"/>
              <a:gd name="connsiteX22" fmla="*/ 0 w 7071635"/>
              <a:gd name="connsiteY22" fmla="*/ 5829087 h 6854825"/>
              <a:gd name="connsiteX23" fmla="*/ 0 w 7071635"/>
              <a:gd name="connsiteY23" fmla="*/ 5636772 h 6854825"/>
              <a:gd name="connsiteX24" fmla="*/ 0 w 7071635"/>
              <a:gd name="connsiteY24" fmla="*/ 5421856 h 6854825"/>
              <a:gd name="connsiteX25" fmla="*/ 0 w 7071635"/>
              <a:gd name="connsiteY25" fmla="*/ 5183084 h 6854825"/>
              <a:gd name="connsiteX26" fmla="*/ 0 w 7071635"/>
              <a:gd name="connsiteY26" fmla="*/ 4919201 h 6854825"/>
              <a:gd name="connsiteX27" fmla="*/ 0 w 7071635"/>
              <a:gd name="connsiteY27" fmla="*/ 4628950 h 6854825"/>
              <a:gd name="connsiteX28" fmla="*/ 0 w 7071635"/>
              <a:gd name="connsiteY28" fmla="*/ 4311076 h 6854825"/>
              <a:gd name="connsiteX29" fmla="*/ 0 w 7071635"/>
              <a:gd name="connsiteY29" fmla="*/ 4141388 h 6854825"/>
              <a:gd name="connsiteX30" fmla="*/ 0 w 7071635"/>
              <a:gd name="connsiteY30" fmla="*/ 3964323 h 6854825"/>
              <a:gd name="connsiteX31" fmla="*/ 0 w 7071635"/>
              <a:gd name="connsiteY31" fmla="*/ 3779725 h 6854825"/>
              <a:gd name="connsiteX32" fmla="*/ 0 w 7071635"/>
              <a:gd name="connsiteY32" fmla="*/ 3587436 h 6854825"/>
              <a:gd name="connsiteX33" fmla="*/ 0 w 7071635"/>
              <a:gd name="connsiteY33" fmla="*/ 3387300 h 6854825"/>
              <a:gd name="connsiteX34" fmla="*/ 0 w 7071635"/>
              <a:gd name="connsiteY34" fmla="*/ 3179159 h 6854825"/>
              <a:gd name="connsiteX35" fmla="*/ 0 w 7071635"/>
              <a:gd name="connsiteY35" fmla="*/ 2962858 h 6854825"/>
              <a:gd name="connsiteX36" fmla="*/ 0 w 7071635"/>
              <a:gd name="connsiteY36" fmla="*/ 2738237 h 6854825"/>
              <a:gd name="connsiteX37" fmla="*/ 0 w 7071635"/>
              <a:gd name="connsiteY37" fmla="*/ 2505142 h 6854825"/>
              <a:gd name="connsiteX38" fmla="*/ 0 w 7071635"/>
              <a:gd name="connsiteY38" fmla="*/ 2263414 h 6854825"/>
              <a:gd name="connsiteX39" fmla="*/ 0 w 7071635"/>
              <a:gd name="connsiteY39" fmla="*/ 2012897 h 6854825"/>
              <a:gd name="connsiteX40" fmla="*/ 0 w 7071635"/>
              <a:gd name="connsiteY40" fmla="*/ 1753435 h 6854825"/>
              <a:gd name="connsiteX41" fmla="*/ 0 w 7071635"/>
              <a:gd name="connsiteY41" fmla="*/ 1484869 h 6854825"/>
              <a:gd name="connsiteX42" fmla="*/ 0 w 7071635"/>
              <a:gd name="connsiteY42" fmla="*/ 1207043 h 6854825"/>
              <a:gd name="connsiteX43" fmla="*/ 0 w 7071635"/>
              <a:gd name="connsiteY43" fmla="*/ 919800 h 6854825"/>
              <a:gd name="connsiteX44" fmla="*/ 0 w 7071635"/>
              <a:gd name="connsiteY44" fmla="*/ 622983 h 6854825"/>
              <a:gd name="connsiteX45" fmla="*/ 0 w 7071635"/>
              <a:gd name="connsiteY45" fmla="*/ 316436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071635" h="6854825">
                <a:moveTo>
                  <a:pt x="0" y="0"/>
                </a:moveTo>
                <a:cubicBezTo>
                  <a:pt x="0" y="0"/>
                  <a:pt x="0" y="0"/>
                  <a:pt x="809292" y="0"/>
                </a:cubicBezTo>
                <a:cubicBezTo>
                  <a:pt x="809292" y="0"/>
                  <a:pt x="809292" y="0"/>
                  <a:pt x="6214886" y="0"/>
                </a:cubicBezTo>
                <a:cubicBezTo>
                  <a:pt x="6214886" y="0"/>
                  <a:pt x="7712076" y="1011914"/>
                  <a:pt x="6748067" y="2280974"/>
                </a:cubicBezTo>
                <a:cubicBezTo>
                  <a:pt x="5786438" y="3550033"/>
                  <a:pt x="6505279" y="3883370"/>
                  <a:pt x="5462721" y="4478614"/>
                </a:cubicBezTo>
                <a:cubicBezTo>
                  <a:pt x="4417782" y="5071476"/>
                  <a:pt x="3498998" y="4035752"/>
                  <a:pt x="2651621" y="5404813"/>
                </a:cubicBezTo>
                <a:cubicBezTo>
                  <a:pt x="1912250" y="6602741"/>
                  <a:pt x="1409790" y="6821753"/>
                  <a:pt x="986376" y="6853003"/>
                </a:cubicBezTo>
                <a:lnTo>
                  <a:pt x="909631" y="6854825"/>
                </a:lnTo>
                <a:lnTo>
                  <a:pt x="0" y="6854825"/>
                </a:lnTo>
                <a:lnTo>
                  <a:pt x="0" y="6843814"/>
                </a:lnTo>
                <a:lnTo>
                  <a:pt x="0" y="6831049"/>
                </a:lnTo>
                <a:lnTo>
                  <a:pt x="0" y="6812006"/>
                </a:lnTo>
                <a:lnTo>
                  <a:pt x="0" y="6785429"/>
                </a:lnTo>
                <a:lnTo>
                  <a:pt x="0" y="6750063"/>
                </a:lnTo>
                <a:lnTo>
                  <a:pt x="0" y="6704653"/>
                </a:lnTo>
                <a:lnTo>
                  <a:pt x="0" y="6647942"/>
                </a:lnTo>
                <a:lnTo>
                  <a:pt x="0" y="6578675"/>
                </a:lnTo>
                <a:lnTo>
                  <a:pt x="0" y="6495597"/>
                </a:lnTo>
                <a:lnTo>
                  <a:pt x="0" y="6397451"/>
                </a:lnTo>
                <a:lnTo>
                  <a:pt x="0" y="6282983"/>
                </a:lnTo>
                <a:lnTo>
                  <a:pt x="0" y="6150937"/>
                </a:lnTo>
                <a:lnTo>
                  <a:pt x="0" y="6000056"/>
                </a:lnTo>
                <a:lnTo>
                  <a:pt x="0" y="5829087"/>
                </a:lnTo>
                <a:lnTo>
                  <a:pt x="0" y="5636772"/>
                </a:lnTo>
                <a:lnTo>
                  <a:pt x="0" y="5421856"/>
                </a:lnTo>
                <a:lnTo>
                  <a:pt x="0" y="5183084"/>
                </a:lnTo>
                <a:lnTo>
                  <a:pt x="0" y="4919201"/>
                </a:lnTo>
                <a:lnTo>
                  <a:pt x="0" y="4628950"/>
                </a:lnTo>
                <a:lnTo>
                  <a:pt x="0" y="4311076"/>
                </a:lnTo>
                <a:lnTo>
                  <a:pt x="0" y="4141388"/>
                </a:lnTo>
                <a:lnTo>
                  <a:pt x="0" y="3964323"/>
                </a:lnTo>
                <a:lnTo>
                  <a:pt x="0" y="3779725"/>
                </a:lnTo>
                <a:lnTo>
                  <a:pt x="0" y="3587436"/>
                </a:lnTo>
                <a:lnTo>
                  <a:pt x="0" y="3387300"/>
                </a:lnTo>
                <a:lnTo>
                  <a:pt x="0" y="3179159"/>
                </a:lnTo>
                <a:lnTo>
                  <a:pt x="0" y="2962858"/>
                </a:lnTo>
                <a:lnTo>
                  <a:pt x="0" y="2738237"/>
                </a:lnTo>
                <a:lnTo>
                  <a:pt x="0" y="2505142"/>
                </a:lnTo>
                <a:lnTo>
                  <a:pt x="0" y="2263414"/>
                </a:lnTo>
                <a:lnTo>
                  <a:pt x="0" y="2012897"/>
                </a:lnTo>
                <a:lnTo>
                  <a:pt x="0" y="1753435"/>
                </a:lnTo>
                <a:lnTo>
                  <a:pt x="0" y="1484869"/>
                </a:lnTo>
                <a:lnTo>
                  <a:pt x="0" y="1207043"/>
                </a:lnTo>
                <a:lnTo>
                  <a:pt x="0" y="919800"/>
                </a:lnTo>
                <a:lnTo>
                  <a:pt x="0" y="622983"/>
                </a:lnTo>
                <a:lnTo>
                  <a:pt x="0" y="316436"/>
                </a:lnTo>
                <a:close/>
              </a:path>
            </a:pathLst>
          </a:cu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7706400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9078000" y="6380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383438" y="1646384"/>
            <a:ext cx="4272169" cy="1174190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4"/>
          </p:nvPr>
        </p:nvSpPr>
        <p:spPr>
          <a:xfrm>
            <a:off x="7383438" y="2820573"/>
            <a:ext cx="4272169" cy="992473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637866" y="3919269"/>
            <a:ext cx="5017742" cy="13623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r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3951149" y="4386367"/>
            <a:ext cx="1910476" cy="21270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ubtitle 2"/>
          <p:cNvSpPr>
            <a:spLocks noGrp="1"/>
          </p:cNvSpPr>
          <p:nvPr userDrawn="1">
            <p:ph type="subTitle" idx="14"/>
          </p:nvPr>
        </p:nvSpPr>
        <p:spPr>
          <a:xfrm>
            <a:off x="3888658" y="2479003"/>
            <a:ext cx="4414684" cy="85415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0" name="Title 1"/>
          <p:cNvSpPr>
            <a:spLocks noGrp="1"/>
          </p:cNvSpPr>
          <p:nvPr userDrawn="1">
            <p:ph type="title"/>
          </p:nvPr>
        </p:nvSpPr>
        <p:spPr>
          <a:xfrm>
            <a:off x="3888657" y="1372590"/>
            <a:ext cx="4414686" cy="10851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3951149" y="4386366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 userDrawn="1">
            <p:ph type="pic" sz="quarter" idx="18"/>
          </p:nvPr>
        </p:nvSpPr>
        <p:spPr>
          <a:xfrm>
            <a:off x="6263159" y="3589952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 userDrawn="1">
            <p:ph type="pic" sz="quarter" idx="19"/>
          </p:nvPr>
        </p:nvSpPr>
        <p:spPr>
          <a:xfrm>
            <a:off x="8575169" y="4017654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 userDrawn="1">
            <p:ph type="pic" sz="quarter" idx="20"/>
          </p:nvPr>
        </p:nvSpPr>
        <p:spPr>
          <a:xfrm>
            <a:off x="1639139" y="4017654"/>
            <a:ext cx="1910476" cy="2127045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69C9F19-9376-4640-A2F2-93FA8D1AC2E2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-252395"/>
            <a:ext cx="12188825" cy="2714624"/>
          </a:xfrm>
          <a:custGeom>
            <a:avLst/>
            <a:gdLst>
              <a:gd name="T0" fmla="*/ 5120 w 5120"/>
              <a:gd name="T1" fmla="*/ 671 h 1137"/>
              <a:gd name="T2" fmla="*/ 5120 w 5120"/>
              <a:gd name="T3" fmla="*/ 1032 h 1137"/>
              <a:gd name="T4" fmla="*/ 0 w 5120"/>
              <a:gd name="T5" fmla="*/ 1032 h 1137"/>
              <a:gd name="T6" fmla="*/ 0 w 5120"/>
              <a:gd name="T7" fmla="*/ 588 h 1137"/>
              <a:gd name="T8" fmla="*/ 2507 w 5120"/>
              <a:gd name="T9" fmla="*/ 611 h 1137"/>
              <a:gd name="T10" fmla="*/ 4397 w 5120"/>
              <a:gd name="T11" fmla="*/ 836 h 1137"/>
              <a:gd name="T12" fmla="*/ 5120 w 5120"/>
              <a:gd name="T13" fmla="*/ 671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137">
                <a:moveTo>
                  <a:pt x="5120" y="671"/>
                </a:moveTo>
                <a:cubicBezTo>
                  <a:pt x="5120" y="1032"/>
                  <a:pt x="5120" y="1032"/>
                  <a:pt x="5120" y="1032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588"/>
                  <a:pt x="0" y="588"/>
                  <a:pt x="0" y="588"/>
                </a:cubicBezTo>
                <a:cubicBezTo>
                  <a:pt x="1417" y="0"/>
                  <a:pt x="1599" y="1137"/>
                  <a:pt x="2507" y="611"/>
                </a:cubicBezTo>
                <a:cubicBezTo>
                  <a:pt x="3458" y="61"/>
                  <a:pt x="3805" y="730"/>
                  <a:pt x="4397" y="836"/>
                </a:cubicBezTo>
                <a:cubicBezTo>
                  <a:pt x="4754" y="900"/>
                  <a:pt x="4989" y="778"/>
                  <a:pt x="5120" y="6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BCD78E9-8D26-480B-A402-81B2F9D96683}"/>
              </a:ext>
            </a:extLst>
          </p:cNvPr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F759118B-5BF0-4665-B72A-CAC45A9BBBFA}"/>
              </a:ext>
            </a:extLst>
          </p:cNvPr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 animBg="1"/>
      <p:bldP spid="16" grpId="0" animBg="1"/>
      <p:bldP spid="18" grpId="0" animBg="1"/>
      <p:bldP spid="21" grpId="0" animBg="1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6350" y="-3175"/>
            <a:ext cx="12176125" cy="6854825"/>
          </a:xfrm>
          <a:prstGeom prst="rect">
            <a:avLst/>
          </a:prstGeom>
          <a:solidFill>
            <a:srgbClr val="C0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6350" y="-3175"/>
            <a:ext cx="12176125" cy="6864350"/>
          </a:xfrm>
          <a:custGeom>
            <a:avLst/>
            <a:gdLst>
              <a:gd name="T0" fmla="*/ 1182 w 5120"/>
              <a:gd name="T1" fmla="*/ 1 h 2884"/>
              <a:gd name="T2" fmla="*/ 1729 w 5120"/>
              <a:gd name="T3" fmla="*/ 874 h 2884"/>
              <a:gd name="T4" fmla="*/ 2035 w 5120"/>
              <a:gd name="T5" fmla="*/ 1503 h 2884"/>
              <a:gd name="T6" fmla="*/ 2671 w 5120"/>
              <a:gd name="T7" fmla="*/ 1875 h 2884"/>
              <a:gd name="T8" fmla="*/ 3187 w 5120"/>
              <a:gd name="T9" fmla="*/ 2415 h 2884"/>
              <a:gd name="T10" fmla="*/ 4464 w 5120"/>
              <a:gd name="T11" fmla="*/ 2333 h 2884"/>
              <a:gd name="T12" fmla="*/ 5120 w 5120"/>
              <a:gd name="T13" fmla="*/ 2241 h 2884"/>
              <a:gd name="T14" fmla="*/ 5120 w 5120"/>
              <a:gd name="T15" fmla="*/ 2884 h 2884"/>
              <a:gd name="T16" fmla="*/ 0 w 5120"/>
              <a:gd name="T17" fmla="*/ 2884 h 2884"/>
              <a:gd name="T18" fmla="*/ 0 w 5120"/>
              <a:gd name="T19" fmla="*/ 0 h 2884"/>
              <a:gd name="T20" fmla="*/ 1182 w 5120"/>
              <a:gd name="T21" fmla="*/ 1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2884">
                <a:moveTo>
                  <a:pt x="1182" y="1"/>
                </a:moveTo>
                <a:cubicBezTo>
                  <a:pt x="1182" y="1"/>
                  <a:pt x="1909" y="58"/>
                  <a:pt x="1729" y="874"/>
                </a:cubicBezTo>
                <a:cubicBezTo>
                  <a:pt x="1549" y="1690"/>
                  <a:pt x="1633" y="1641"/>
                  <a:pt x="2035" y="1503"/>
                </a:cubicBezTo>
                <a:cubicBezTo>
                  <a:pt x="2437" y="1365"/>
                  <a:pt x="2609" y="1459"/>
                  <a:pt x="2671" y="1875"/>
                </a:cubicBezTo>
                <a:cubicBezTo>
                  <a:pt x="2733" y="2292"/>
                  <a:pt x="2809" y="2547"/>
                  <a:pt x="3187" y="2415"/>
                </a:cubicBezTo>
                <a:cubicBezTo>
                  <a:pt x="3565" y="2283"/>
                  <a:pt x="4125" y="1854"/>
                  <a:pt x="4464" y="2333"/>
                </a:cubicBezTo>
                <a:cubicBezTo>
                  <a:pt x="4820" y="2837"/>
                  <a:pt x="5120" y="2241"/>
                  <a:pt x="5120" y="2241"/>
                </a:cubicBezTo>
                <a:cubicBezTo>
                  <a:pt x="5120" y="2884"/>
                  <a:pt x="5120" y="2884"/>
                  <a:pt x="5120" y="2884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0" y="0"/>
                  <a:pt x="0" y="0"/>
                  <a:pt x="0" y="0"/>
                </a:cubicBezTo>
                <a:lnTo>
                  <a:pt x="1182" y="1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6350" y="-3175"/>
            <a:ext cx="12176125" cy="7153275"/>
          </a:xfrm>
          <a:custGeom>
            <a:avLst/>
            <a:gdLst>
              <a:gd name="T0" fmla="*/ 5120 w 5120"/>
              <a:gd name="T1" fmla="*/ 2789 h 3005"/>
              <a:gd name="T2" fmla="*/ 3917 w 5120"/>
              <a:gd name="T3" fmla="*/ 2285 h 3005"/>
              <a:gd name="T4" fmla="*/ 2853 w 5120"/>
              <a:gd name="T5" fmla="*/ 2621 h 3005"/>
              <a:gd name="T6" fmla="*/ 2242 w 5120"/>
              <a:gd name="T7" fmla="*/ 1801 h 3005"/>
              <a:gd name="T8" fmla="*/ 1810 w 5120"/>
              <a:gd name="T9" fmla="*/ 1064 h 3005"/>
              <a:gd name="T10" fmla="*/ 1006 w 5120"/>
              <a:gd name="T11" fmla="*/ 432 h 3005"/>
              <a:gd name="T12" fmla="*/ 566 w 5120"/>
              <a:gd name="T13" fmla="*/ 0 h 3005"/>
              <a:gd name="T14" fmla="*/ 0 w 5120"/>
              <a:gd name="T15" fmla="*/ 0 h 3005"/>
              <a:gd name="T16" fmla="*/ 0 w 5120"/>
              <a:gd name="T17" fmla="*/ 2884 h 3005"/>
              <a:gd name="T18" fmla="*/ 5120 w 5120"/>
              <a:gd name="T19" fmla="*/ 2884 h 3005"/>
              <a:gd name="T20" fmla="*/ 5120 w 5120"/>
              <a:gd name="T21" fmla="*/ 2789 h 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3005">
                <a:moveTo>
                  <a:pt x="5120" y="2789"/>
                </a:moveTo>
                <a:cubicBezTo>
                  <a:pt x="5120" y="2789"/>
                  <a:pt x="4424" y="2180"/>
                  <a:pt x="3917" y="2285"/>
                </a:cubicBezTo>
                <a:cubicBezTo>
                  <a:pt x="3447" y="2382"/>
                  <a:pt x="3137" y="3005"/>
                  <a:pt x="2853" y="2621"/>
                </a:cubicBezTo>
                <a:cubicBezTo>
                  <a:pt x="2569" y="2237"/>
                  <a:pt x="2954" y="1813"/>
                  <a:pt x="2242" y="1801"/>
                </a:cubicBezTo>
                <a:cubicBezTo>
                  <a:pt x="1530" y="1789"/>
                  <a:pt x="1651" y="1603"/>
                  <a:pt x="1810" y="1064"/>
                </a:cubicBezTo>
                <a:cubicBezTo>
                  <a:pt x="1930" y="656"/>
                  <a:pt x="1728" y="316"/>
                  <a:pt x="1006" y="432"/>
                </a:cubicBezTo>
                <a:cubicBezTo>
                  <a:pt x="761" y="472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5120" y="2884"/>
                  <a:pt x="5120" y="2884"/>
                  <a:pt x="5120" y="2884"/>
                </a:cubicBezTo>
                <a:lnTo>
                  <a:pt x="5120" y="2789"/>
                </a:lnTo>
                <a:close/>
              </a:path>
            </a:pathLst>
          </a:custGeom>
          <a:solidFill>
            <a:srgbClr val="78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7497763" y="-3175"/>
            <a:ext cx="4684713" cy="5143500"/>
          </a:xfrm>
          <a:custGeom>
            <a:avLst/>
            <a:gdLst>
              <a:gd name="T0" fmla="*/ 303 w 1970"/>
              <a:gd name="T1" fmla="*/ 0 h 2161"/>
              <a:gd name="T2" fmla="*/ 27 w 1970"/>
              <a:gd name="T3" fmla="*/ 361 h 2161"/>
              <a:gd name="T4" fmla="*/ 247 w 1970"/>
              <a:gd name="T5" fmla="*/ 803 h 2161"/>
              <a:gd name="T6" fmla="*/ 612 w 1970"/>
              <a:gd name="T7" fmla="*/ 1432 h 2161"/>
              <a:gd name="T8" fmla="*/ 1347 w 1970"/>
              <a:gd name="T9" fmla="*/ 1634 h 2161"/>
              <a:gd name="T10" fmla="*/ 1970 w 1970"/>
              <a:gd name="T11" fmla="*/ 2161 h 2161"/>
              <a:gd name="T12" fmla="*/ 1970 w 1970"/>
              <a:gd name="T13" fmla="*/ 0 h 2161"/>
              <a:gd name="T14" fmla="*/ 303 w 1970"/>
              <a:gd name="T15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0" h="2161">
                <a:moveTo>
                  <a:pt x="303" y="0"/>
                </a:moveTo>
                <a:cubicBezTo>
                  <a:pt x="303" y="0"/>
                  <a:pt x="54" y="125"/>
                  <a:pt x="27" y="361"/>
                </a:cubicBezTo>
                <a:cubicBezTo>
                  <a:pt x="0" y="597"/>
                  <a:pt x="160" y="630"/>
                  <a:pt x="247" y="803"/>
                </a:cubicBezTo>
                <a:cubicBezTo>
                  <a:pt x="333" y="976"/>
                  <a:pt x="293" y="1385"/>
                  <a:pt x="612" y="1432"/>
                </a:cubicBezTo>
                <a:cubicBezTo>
                  <a:pt x="932" y="1478"/>
                  <a:pt x="1131" y="1319"/>
                  <a:pt x="1347" y="1634"/>
                </a:cubicBezTo>
                <a:cubicBezTo>
                  <a:pt x="1563" y="1950"/>
                  <a:pt x="1735" y="2159"/>
                  <a:pt x="1970" y="2161"/>
                </a:cubicBezTo>
                <a:cubicBezTo>
                  <a:pt x="1970" y="0"/>
                  <a:pt x="1970" y="0"/>
                  <a:pt x="1970" y="0"/>
                </a:cubicBezTo>
                <a:lnTo>
                  <a:pt x="303" y="0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Lobster 1.3" panose="02000506000000020003" pitchFamily="50" charset="0"/>
              </a:rPr>
              <a:t>Grande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489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824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35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241923-81BF-4BC2-BDAE-A976D853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764331-B713-4EFD-88F5-6B2F5E5C7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AD0F5D-107A-4E6C-B002-33A4C0890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765754-8C24-4014-AFF5-463B2FCE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FFB2DE-4D47-41DF-A0C4-E66AA1D1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C66976-0310-4648-A566-7F4A07CF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9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82C03-A95E-42A7-8122-3208DA0C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F0FAE1-68CB-4A8E-8916-9BB074D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C8796A-9DA9-41D2-9AA2-0AED513D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B9C0-8379-446A-B11D-3DFD7944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B002F5-30FD-4946-9A8A-2273068A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E19699-822F-48A7-BE7F-1676F14F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1F8DF5-F2A5-48DA-AA63-AE7FCB9E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02D248-3DF2-4EBD-9311-845648F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1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82C03-A95E-42A7-8122-3208DA0C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F0FAE1-68CB-4A8E-8916-9BB074D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C8796A-9DA9-41D2-9AA2-0AED513D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B9C0-8379-446A-B11D-3DFD7944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B002F5-30FD-4946-9A8A-2273068A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E19699-822F-48A7-BE7F-1676F14F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1F8DF5-F2A5-48DA-AA63-AE7FCB9E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02D248-3DF2-4EBD-9311-845648F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6B79C40-DA15-A7A7-27F9-CDFF251A0F6B}"/>
              </a:ext>
            </a:extLst>
          </p:cNvPr>
          <p:cNvSpPr txBox="1"/>
          <p:nvPr userDrawn="1"/>
        </p:nvSpPr>
        <p:spPr>
          <a:xfrm>
            <a:off x="1781200" y="666226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788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22F40-1B9F-439E-AEC6-9D125E48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C68981-1F6D-4A4E-82D3-0EBCD5F6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2E813B1-B588-4533-B989-788270A3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1877FC-72E5-49AE-9F85-425684B2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8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3E571FE-04C8-47F2-8662-64D3AA01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E8863B-2E94-44CB-8338-0A2C122E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27A21E-7144-443A-88B2-B65FA819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7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C3BA34-989E-45BD-BD52-D998A512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47512E-7E3F-4636-BA91-F4897CA61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9661C7-E062-4465-AD84-881A62929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8A6B70-0EAF-4099-A0E7-FDAC4A20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DCC77B-B1C5-4B63-A12D-BAC7A2BD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578BF1-B5E6-41C1-BF76-6EEE7475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4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6B641E8-6B60-4208-8505-DCA186D9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B93336-D84F-4D98-90DF-BFA0386FD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DF725F-8730-4DDC-9BD6-4FDBC783A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FFEC-FBA3-4AD4-AA34-033729BDA017}" type="datetimeFigureOut">
              <a:rPr lang="zh-CN" altLang="en-US" smtClean="0"/>
              <a:t>2023/1/25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10D9A-E78A-459B-9AE9-4A600B91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FE879-7048-477F-B58F-D2C3F6008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84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8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68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151" y="205935"/>
            <a:ext cx="7360004" cy="702347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D9D0C7EC-CBFF-4CE3-BE39-55DD9C5C70FB}"/>
              </a:ext>
            </a:extLst>
          </p:cNvPr>
          <p:cNvGrpSpPr/>
          <p:nvPr/>
        </p:nvGrpSpPr>
        <p:grpSpPr>
          <a:xfrm>
            <a:off x="2678015" y="166746"/>
            <a:ext cx="7061014" cy="5591274"/>
            <a:chOff x="1297983" y="-99643"/>
            <a:chExt cx="7640695" cy="11182548"/>
          </a:xfrm>
        </p:grpSpPr>
        <p:sp>
          <p:nvSpPr>
            <p:cNvPr id="8" name="Shape 180">
              <a:extLst>
                <a:ext uri="{FF2B5EF4-FFF2-40B4-BE49-F238E27FC236}">
                  <a16:creationId xmlns:a16="http://schemas.microsoft.com/office/drawing/2014/main" id="{61C98E54-91A9-4E90-BB78-60738D904E38}"/>
                </a:ext>
              </a:extLst>
            </p:cNvPr>
            <p:cNvSpPr/>
            <p:nvPr/>
          </p:nvSpPr>
          <p:spPr>
            <a:xfrm>
              <a:off x="1297983" y="1216399"/>
              <a:ext cx="7640695" cy="19492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6000" kern="0" dirty="0">
                  <a:cs typeface="+mn-ea"/>
                  <a:sym typeface="+mn-lt"/>
                </a:rPr>
                <a:t>Free PPT templates</a:t>
              </a:r>
              <a:endParaRPr sz="6000" kern="0" dirty="0">
                <a:cs typeface="+mn-ea"/>
                <a:sym typeface="+mn-lt"/>
              </a:endParaRPr>
            </a:p>
          </p:txBody>
        </p:sp>
        <p:sp>
          <p:nvSpPr>
            <p:cNvPr id="9" name="Shape 181">
              <a:extLst>
                <a:ext uri="{FF2B5EF4-FFF2-40B4-BE49-F238E27FC236}">
                  <a16:creationId xmlns:a16="http://schemas.microsoft.com/office/drawing/2014/main" id="{B6D56C06-5520-4678-8247-1DE4EDF97CB5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CA9CF913-BFD4-D348-3468-0682867051D9}"/>
              </a:ext>
            </a:extLst>
          </p:cNvPr>
          <p:cNvSpPr txBox="1"/>
          <p:nvPr/>
        </p:nvSpPr>
        <p:spPr>
          <a:xfrm>
            <a:off x="3207616" y="1826163"/>
            <a:ext cx="600181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55CCF82-0A80-A145-9042-04D9E51F5C51}"/>
              </a:ext>
            </a:extLst>
          </p:cNvPr>
          <p:cNvGrpSpPr/>
          <p:nvPr/>
        </p:nvGrpSpPr>
        <p:grpSpPr>
          <a:xfrm>
            <a:off x="4244090" y="2805142"/>
            <a:ext cx="3734477" cy="314481"/>
            <a:chOff x="4414802" y="4745227"/>
            <a:chExt cx="3734477" cy="31448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33BC492-4FD1-6DF8-4639-8878C07DBF5A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8" name="Oval 15">
                <a:extLst>
                  <a:ext uri="{FF2B5EF4-FFF2-40B4-BE49-F238E27FC236}">
                    <a16:creationId xmlns:a16="http://schemas.microsoft.com/office/drawing/2014/main" id="{0A0791E0-B2DD-3B51-6015-7C8776B3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Group 16">
                <a:extLst>
                  <a:ext uri="{FF2B5EF4-FFF2-40B4-BE49-F238E27FC236}">
                    <a16:creationId xmlns:a16="http://schemas.microsoft.com/office/drawing/2014/main" id="{479DA7E7-14DB-A630-AECB-CFA635E1F3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01F38386-EC4E-2EE6-5F94-65CC7B23E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F6D885C1-734B-E979-6DFD-F0BE92990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676F050-57BF-CA37-BC2A-2E766C0BBAC2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60C716CC-A1E6-16CE-5FDD-FED970764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7F2754D8-770C-19E5-F381-7A275467527F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6" name="Freeform 12">
                  <a:extLst>
                    <a:ext uri="{FF2B5EF4-FFF2-40B4-BE49-F238E27FC236}">
                      <a16:creationId xmlns:a16="http://schemas.microsoft.com/office/drawing/2014/main" id="{5F7A45AB-9DDF-D8F7-C380-0FBC7BF0D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CDA74A0A-A627-FEF1-9E13-C7FD64F4E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7074C9E5-F062-FEBC-1E18-81D6CFF388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6658476-FFAB-C75B-3BCB-77146561FC17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8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5D15B4-9F88-4371-A0EB-BB38D38B7E49}"/>
              </a:ext>
            </a:extLst>
          </p:cNvPr>
          <p:cNvGrpSpPr/>
          <p:nvPr/>
        </p:nvGrpSpPr>
        <p:grpSpPr>
          <a:xfrm>
            <a:off x="3885102" y="385110"/>
            <a:ext cx="4640159" cy="5591274"/>
            <a:chOff x="2486022" y="-99643"/>
            <a:chExt cx="5021097" cy="11182548"/>
          </a:xfrm>
        </p:grpSpPr>
        <p:sp>
          <p:nvSpPr>
            <p:cNvPr id="3" name="Shape 180">
              <a:extLst>
                <a:ext uri="{FF2B5EF4-FFF2-40B4-BE49-F238E27FC236}">
                  <a16:creationId xmlns:a16="http://schemas.microsoft.com/office/drawing/2014/main" id="{2BA28296-8F09-4040-A732-92629D184998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2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4" name="Shape 181">
              <a:extLst>
                <a:ext uri="{FF2B5EF4-FFF2-40B4-BE49-F238E27FC236}">
                  <a16:creationId xmlns:a16="http://schemas.microsoft.com/office/drawing/2014/main" id="{86437F0C-53AB-4096-865E-89855AC4A52F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8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Graphic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graphicFrame>
        <p:nvGraphicFramePr>
          <p:cNvPr id="13" name="Chart Placeholder 12"/>
          <p:cNvGraphicFramePr>
            <a:graphicFrameLocks noGrp="1"/>
          </p:cNvGraphicFramePr>
          <p:nvPr>
            <p:ph type="chart" sz="quarter" idx="15"/>
          </p:nvPr>
        </p:nvGraphicFramePr>
        <p:xfrm>
          <a:off x="3944938" y="2157413"/>
          <a:ext cx="4529137" cy="412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 flipH="1">
            <a:off x="3015706" y="2075432"/>
            <a:ext cx="414276" cy="414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 flipH="1">
            <a:off x="8989031" y="2121138"/>
            <a:ext cx="450474" cy="368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 flipH="1">
            <a:off x="2972409" y="4205634"/>
            <a:ext cx="500870" cy="40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Shape 3717">
            <a:extLst>
              <a:ext uri="{FF2B5EF4-FFF2-40B4-BE49-F238E27FC236}">
                <a16:creationId xmlns:a16="http://schemas.microsoft.com/office/drawing/2014/main" id="{7D362D0D-81F4-4413-AFAB-FFDD1CBC4F4F}"/>
              </a:ext>
            </a:extLst>
          </p:cNvPr>
          <p:cNvSpPr/>
          <p:nvPr/>
        </p:nvSpPr>
        <p:spPr>
          <a:xfrm flipH="1">
            <a:off x="8989031" y="4238344"/>
            <a:ext cx="377092" cy="37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6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Customer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Option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Customer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Option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20" name="Shape 3643">
            <a:extLst>
              <a:ext uri="{FF2B5EF4-FFF2-40B4-BE49-F238E27FC236}">
                <a16:creationId xmlns:a16="http://schemas.microsoft.com/office/drawing/2014/main" id="{B940C34C-03DD-4640-BB04-0CE2D84AB9C3}"/>
              </a:ext>
            </a:extLst>
          </p:cNvPr>
          <p:cNvSpPr/>
          <p:nvPr/>
        </p:nvSpPr>
        <p:spPr>
          <a:xfrm>
            <a:off x="4253348" y="3797107"/>
            <a:ext cx="486058" cy="475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Shape 3660">
            <a:extLst>
              <a:ext uri="{FF2B5EF4-FFF2-40B4-BE49-F238E27FC236}">
                <a16:creationId xmlns:a16="http://schemas.microsoft.com/office/drawing/2014/main" id="{BEF30F36-AD31-46E5-B713-E7576E1E6592}"/>
              </a:ext>
            </a:extLst>
          </p:cNvPr>
          <p:cNvSpPr/>
          <p:nvPr/>
        </p:nvSpPr>
        <p:spPr>
          <a:xfrm>
            <a:off x="7396793" y="3833860"/>
            <a:ext cx="486058" cy="486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Shape 3664">
            <a:extLst>
              <a:ext uri="{FF2B5EF4-FFF2-40B4-BE49-F238E27FC236}">
                <a16:creationId xmlns:a16="http://schemas.microsoft.com/office/drawing/2014/main" id="{FBD8461E-30ED-4CBF-9D29-018E1F84923E}"/>
              </a:ext>
            </a:extLst>
          </p:cNvPr>
          <p:cNvSpPr/>
          <p:nvPr/>
        </p:nvSpPr>
        <p:spPr>
          <a:xfrm>
            <a:off x="6609451" y="5183330"/>
            <a:ext cx="486058" cy="486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>
            <a:off x="5056757" y="5227518"/>
            <a:ext cx="486058" cy="397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Shape 3690">
            <a:extLst>
              <a:ext uri="{FF2B5EF4-FFF2-40B4-BE49-F238E27FC236}">
                <a16:creationId xmlns:a16="http://schemas.microsoft.com/office/drawing/2014/main" id="{2288C990-09A3-4FFB-8957-4FC05F53CC88}"/>
              </a:ext>
            </a:extLst>
          </p:cNvPr>
          <p:cNvSpPr/>
          <p:nvPr/>
        </p:nvSpPr>
        <p:spPr>
          <a:xfrm>
            <a:off x="5056757" y="2498522"/>
            <a:ext cx="486058" cy="397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Shape 3693">
            <a:extLst>
              <a:ext uri="{FF2B5EF4-FFF2-40B4-BE49-F238E27FC236}">
                <a16:creationId xmlns:a16="http://schemas.microsoft.com/office/drawing/2014/main" id="{72C31182-5B13-4ACA-A8F5-788725074105}"/>
              </a:ext>
            </a:extLst>
          </p:cNvPr>
          <p:cNvSpPr/>
          <p:nvPr/>
        </p:nvSpPr>
        <p:spPr>
          <a:xfrm>
            <a:off x="6628580" y="2463891"/>
            <a:ext cx="486058" cy="442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5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2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2"/>
                  <a:pt x="11291" y="5462"/>
                </a:cubicBezTo>
                <a:close/>
                <a:moveTo>
                  <a:pt x="12871" y="1481"/>
                </a:moveTo>
                <a:cubicBezTo>
                  <a:pt x="14045" y="751"/>
                  <a:pt x="15436" y="980"/>
                  <a:pt x="15979" y="1990"/>
                </a:cubicBezTo>
                <a:cubicBezTo>
                  <a:pt x="16343" y="2669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2"/>
                  <a:pt x="12120" y="1948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20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5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9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1"/>
                  <a:pt x="16829" y="1461"/>
                </a:cubicBezTo>
                <a:cubicBezTo>
                  <a:pt x="16015" y="-55"/>
                  <a:pt x="14024" y="-456"/>
                  <a:pt x="12380" y="566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6"/>
                  <a:pt x="10937" y="2102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1"/>
                  <a:pt x="10665" y="2098"/>
                </a:cubicBezTo>
                <a:cubicBezTo>
                  <a:pt x="10648" y="2102"/>
                  <a:pt x="10636" y="2116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5"/>
                  <a:pt x="4755" y="1461"/>
                </a:cubicBezTo>
                <a:cubicBezTo>
                  <a:pt x="4301" y="2311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0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0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090FA7F-D3B5-1A33-A838-7C1A04E2693D}"/>
              </a:ext>
            </a:extLst>
          </p:cNvPr>
          <p:cNvSpPr txBox="1"/>
          <p:nvPr/>
        </p:nvSpPr>
        <p:spPr>
          <a:xfrm>
            <a:off x="409105" y="6590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10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$100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ULTIMATE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$20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PRO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$40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BASIC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$60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pc="300" dirty="0">
                <a:latin typeface="+mn-lt"/>
                <a:cs typeface="+mn-ea"/>
                <a:sym typeface="+mn-lt"/>
              </a:rPr>
              <a:t>PREMIUM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788855" y="898792"/>
            <a:ext cx="4614290" cy="457539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4"/>
          </p:nvPr>
        </p:nvSpPr>
        <p:spPr>
          <a:xfrm>
            <a:off x="3513909" y="1519784"/>
            <a:ext cx="5199017" cy="650012"/>
          </a:xfrm>
        </p:spPr>
        <p:txBody>
          <a:bodyPr>
            <a:normAutofit/>
          </a:bodyPr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4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STRENGTHS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WEAKNESSES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OPPORTUNITIES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THREATS</a:t>
            </a:r>
          </a:p>
          <a:p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4"/>
          </p:nvPr>
        </p:nvSpPr>
        <p:spPr>
          <a:xfrm>
            <a:off x="838847" y="2812376"/>
            <a:ext cx="3460780" cy="942502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8846" y="1594165"/>
            <a:ext cx="3610709" cy="1196975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9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4CC938F-7CE3-400D-A6E5-3C197B03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0310" cy="68589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83D7DF-720A-42F6-AB9E-4006B367D0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692" y="1810823"/>
            <a:ext cx="3650926" cy="1618177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id="{C6C63ED1-FA18-4A5A-90A2-36221E473565}"/>
              </a:ext>
            </a:extLst>
          </p:cNvPr>
          <p:cNvGrpSpPr/>
          <p:nvPr/>
        </p:nvGrpSpPr>
        <p:grpSpPr>
          <a:xfrm>
            <a:off x="4022918" y="-1"/>
            <a:ext cx="4640159" cy="5591274"/>
            <a:chOff x="2486022" y="-99643"/>
            <a:chExt cx="5021097" cy="11182548"/>
          </a:xfrm>
        </p:grpSpPr>
        <p:sp>
          <p:nvSpPr>
            <p:cNvPr id="11" name="Shape 180">
              <a:extLst>
                <a:ext uri="{FF2B5EF4-FFF2-40B4-BE49-F238E27FC236}">
                  <a16:creationId xmlns:a16="http://schemas.microsoft.com/office/drawing/2014/main" id="{658721DB-2AAD-487C-8652-3177A06A7EA0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3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id="{736926E5-8CB0-4359-8298-7FC98D357C84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F63F1DB6-1AB7-4223-AD05-43E7309A4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794444" y="5567038"/>
            <a:ext cx="2405956" cy="673591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05236" y="5260426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Solution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3095897" y="3122343"/>
            <a:ext cx="5917812" cy="691754"/>
          </a:xfrm>
        </p:spPr>
        <p:txBody>
          <a:bodyPr>
            <a:normAutofit/>
          </a:bodyPr>
          <a:lstStyle/>
          <a:p>
            <a:r>
              <a:rPr lang="en-US" b="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2166" y="1775527"/>
            <a:ext cx="4027670" cy="1196975"/>
          </a:xfrm>
        </p:spPr>
        <p:txBody>
          <a:bodyPr/>
          <a:lstStyle/>
          <a:p>
            <a:r>
              <a:rPr lang="en-US" altLang="zh-CN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526767" y="5567038"/>
            <a:ext cx="2427984" cy="673591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448573" y="5260426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270239" y="5567039"/>
            <a:ext cx="2427712" cy="673591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191909" y="5260427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013709" y="5567038"/>
            <a:ext cx="2427442" cy="673591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935244" y="5260426"/>
            <a:ext cx="2584372" cy="344466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sp>
        <p:nvSpPr>
          <p:cNvPr id="15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>
            <a:off x="1842432" y="4447416"/>
            <a:ext cx="309980" cy="309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>
            <a:off x="4572227" y="4481616"/>
            <a:ext cx="337064" cy="275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>
            <a:off x="7298552" y="4489362"/>
            <a:ext cx="374772" cy="306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Shape 3717">
            <a:extLst>
              <a:ext uri="{FF2B5EF4-FFF2-40B4-BE49-F238E27FC236}">
                <a16:creationId xmlns:a16="http://schemas.microsoft.com/office/drawing/2014/main" id="{7D362D0D-81F4-4413-AFAB-FFDD1CBC4F4F}"/>
              </a:ext>
            </a:extLst>
          </p:cNvPr>
          <p:cNvSpPr/>
          <p:nvPr/>
        </p:nvSpPr>
        <p:spPr>
          <a:xfrm>
            <a:off x="10086352" y="4439303"/>
            <a:ext cx="282156" cy="282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80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89" y="1147957"/>
            <a:ext cx="3670046" cy="1302112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4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4"/>
          </p:nvPr>
        </p:nvSpPr>
        <p:spPr>
          <a:xfrm>
            <a:off x="1335688" y="2471374"/>
            <a:ext cx="3364131" cy="1125317"/>
          </a:xfrm>
        </p:spPr>
        <p:txBody>
          <a:bodyPr>
            <a:normAutofit/>
          </a:bodyPr>
          <a:lstStyle/>
          <a:p>
            <a:r>
              <a:rPr lang="en-US" sz="1800" b="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800" b="0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Business Development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Strategy</a:t>
            </a:r>
          </a:p>
        </p:txBody>
      </p:sp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917A87A1-83D4-4EC6-8346-9B47D72149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BE1BDA5F-09B6-4BD1-A897-CC6E79C8CE8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22C7D740-77B0-4763-990D-0A4388791AD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85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851293" y="2437009"/>
            <a:ext cx="2512430" cy="931706"/>
          </a:xfrm>
        </p:spPr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Solution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619218" y="2499328"/>
            <a:ext cx="3647551" cy="869387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b="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54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06420" y="2437009"/>
            <a:ext cx="2512430" cy="931706"/>
          </a:xfrm>
        </p:spPr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851293" y="4897712"/>
            <a:ext cx="2512430" cy="931706"/>
          </a:xfrm>
        </p:spPr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906420" y="4897712"/>
            <a:ext cx="2512430" cy="931706"/>
          </a:xfrm>
        </p:spPr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sp>
        <p:nvSpPr>
          <p:cNvPr id="12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 flipH="1">
            <a:off x="5973954" y="1362968"/>
            <a:ext cx="581956" cy="581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 flipH="1">
            <a:off x="9029081" y="1365868"/>
            <a:ext cx="632804" cy="51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 flipH="1">
            <a:off x="5973954" y="3811177"/>
            <a:ext cx="703598" cy="575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hape 3717">
            <a:extLst>
              <a:ext uri="{FF2B5EF4-FFF2-40B4-BE49-F238E27FC236}">
                <a16:creationId xmlns:a16="http://schemas.microsoft.com/office/drawing/2014/main" id="{7D362D0D-81F4-4413-AFAB-FFDD1CBC4F4F}"/>
              </a:ext>
            </a:extLst>
          </p:cNvPr>
          <p:cNvSpPr/>
          <p:nvPr/>
        </p:nvSpPr>
        <p:spPr>
          <a:xfrm flipH="1">
            <a:off x="9029081" y="3834153"/>
            <a:ext cx="529720" cy="52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9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2430078" y="2207645"/>
            <a:ext cx="3647551" cy="996779"/>
          </a:xfrm>
        </p:spPr>
        <p:txBody>
          <a:bodyPr>
            <a:normAutofit/>
          </a:bodyPr>
          <a:lstStyle/>
          <a:p>
            <a:r>
              <a:rPr lang="en-US" b="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0078" y="1010670"/>
            <a:ext cx="4258105" cy="1196975"/>
          </a:xfrm>
        </p:spPr>
        <p:txBody>
          <a:bodyPr>
            <a:normAutofit fontScale="90000"/>
          </a:bodyPr>
          <a:lstStyle/>
          <a:p>
            <a:r>
              <a:rPr lang="en-US" altLang="zh-CN" sz="60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6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2430077" y="3666688"/>
            <a:ext cx="2705557" cy="295893"/>
          </a:xfrm>
        </p:spPr>
        <p:txBody>
          <a:bodyPr/>
          <a:lstStyle/>
          <a:p>
            <a:r>
              <a:rPr lang="en-US" b="1" dirty="0">
                <a:cs typeface="+mn-ea"/>
                <a:sym typeface="+mn-lt"/>
              </a:rPr>
              <a:t>Service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5395791" y="3666688"/>
            <a:ext cx="681838" cy="295893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90%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2430077" y="4409235"/>
            <a:ext cx="2705557" cy="295893"/>
          </a:xfrm>
        </p:spPr>
        <p:txBody>
          <a:bodyPr/>
          <a:lstStyle/>
          <a:p>
            <a:r>
              <a:rPr lang="en-US" b="1" dirty="0">
                <a:cs typeface="+mn-ea"/>
                <a:sym typeface="+mn-lt"/>
              </a:rPr>
              <a:t>Consultation Process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4"/>
          </p:nvPr>
        </p:nvSpPr>
        <p:spPr>
          <a:xfrm>
            <a:off x="5395791" y="4409235"/>
            <a:ext cx="681838" cy="295893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80%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Strategy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Project Management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08889" y="3599359"/>
            <a:ext cx="3524072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08889" y="3598745"/>
            <a:ext cx="2861963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08889" y="4341964"/>
            <a:ext cx="3524072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08889" y="4341350"/>
            <a:ext cx="2545249" cy="0"/>
          </a:xfrm>
          <a:prstGeom prst="line">
            <a:avLst/>
          </a:pr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>
            <a:off x="7665848" y="1083706"/>
            <a:ext cx="222930" cy="222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>
            <a:off x="7654470" y="2813578"/>
            <a:ext cx="242408" cy="198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>
            <a:off x="7643765" y="4661893"/>
            <a:ext cx="269526" cy="220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87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3452949" y="2486647"/>
            <a:ext cx="5122220" cy="478622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en-US" sz="6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B6B552D3-8F42-47C4-A094-1B2DC462F0F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D21A8652-9A0F-4310-B94F-2B046A84E36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E742477F-E29A-45FB-8ECC-7E0B87863F1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6BB05147-4FBD-4897-A446-525CCDD7CA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96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5D15B4-9F88-4371-A0EB-BB38D38B7E49}"/>
              </a:ext>
            </a:extLst>
          </p:cNvPr>
          <p:cNvGrpSpPr/>
          <p:nvPr/>
        </p:nvGrpSpPr>
        <p:grpSpPr>
          <a:xfrm>
            <a:off x="3885102" y="385110"/>
            <a:ext cx="4640159" cy="5591274"/>
            <a:chOff x="2486022" y="-99643"/>
            <a:chExt cx="5021097" cy="11182548"/>
          </a:xfrm>
        </p:grpSpPr>
        <p:sp>
          <p:nvSpPr>
            <p:cNvPr id="3" name="Shape 180">
              <a:extLst>
                <a:ext uri="{FF2B5EF4-FFF2-40B4-BE49-F238E27FC236}">
                  <a16:creationId xmlns:a16="http://schemas.microsoft.com/office/drawing/2014/main" id="{2BA28296-8F09-4040-A732-92629D184998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4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4" name="Shape 181">
              <a:extLst>
                <a:ext uri="{FF2B5EF4-FFF2-40B4-BE49-F238E27FC236}">
                  <a16:creationId xmlns:a16="http://schemas.microsoft.com/office/drawing/2014/main" id="{86437F0C-53AB-4096-865E-89855AC4A52F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4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4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Company Timeline With Our History Images</a:t>
            </a: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9BDC4FAC-AF1B-4F53-BDBA-16E2A74DCE4D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81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Company Timeline With Our History Images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/>
          </p:nvPr>
        </p:nvSpPr>
        <p:spPr>
          <a:xfrm>
            <a:off x="8830877" y="4239683"/>
            <a:ext cx="1598896" cy="29589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  Launch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8830876" y="4534228"/>
            <a:ext cx="1830303" cy="9721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cs typeface="+mn-ea"/>
                <a:sym typeface="+mn-lt"/>
              </a:rPr>
              <a:t>Hit’s 300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+mn-ea"/>
                <a:sym typeface="+mn-lt"/>
              </a:rPr>
              <a:t>Client’s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3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B73CD31-6931-4DC2-A896-C321BD65F892}"/>
              </a:ext>
            </a:extLst>
          </p:cNvPr>
          <p:cNvSpPr/>
          <p:nvPr/>
        </p:nvSpPr>
        <p:spPr>
          <a:xfrm>
            <a:off x="7600029" y="4306883"/>
            <a:ext cx="943204" cy="943204"/>
          </a:xfrm>
          <a:prstGeom prst="ellipse">
            <a:avLst/>
          </a:prstGeom>
          <a:noFill/>
          <a:ln w="1047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1AF9A559-11C1-4292-8ED9-7B02C4994C79}"/>
              </a:ext>
            </a:extLst>
          </p:cNvPr>
          <p:cNvSpPr/>
          <p:nvPr/>
        </p:nvSpPr>
        <p:spPr>
          <a:xfrm>
            <a:off x="7546031" y="4252447"/>
            <a:ext cx="1053440" cy="1053440"/>
          </a:xfrm>
          <a:prstGeom prst="blockArc">
            <a:avLst>
              <a:gd name="adj1" fmla="val 2109551"/>
              <a:gd name="adj2" fmla="val 16268558"/>
              <a:gd name="adj3" fmla="val 104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CB117A62-86D2-43EE-A2F5-2377558FD674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4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Company Timeline With Our History Images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8136981" y="4071652"/>
            <a:ext cx="2737777" cy="312625"/>
          </a:xfrm>
        </p:spPr>
        <p:txBody>
          <a:bodyPr/>
          <a:lstStyle/>
          <a:p>
            <a:r>
              <a:rPr lang="en-US" sz="1400" dirty="0" err="1">
                <a:cs typeface="+mn-ea"/>
                <a:sym typeface="+mn-lt"/>
              </a:rPr>
              <a:t>StarUp</a:t>
            </a:r>
            <a:r>
              <a:rPr lang="en-US" sz="1400" dirty="0">
                <a:cs typeface="+mn-ea"/>
                <a:sym typeface="+mn-lt"/>
              </a:rPr>
              <a:t> Keys</a:t>
            </a:r>
          </a:p>
        </p:txBody>
      </p:sp>
      <p:sp>
        <p:nvSpPr>
          <p:cNvPr id="9" name="Shape 3678">
            <a:extLst>
              <a:ext uri="{FF2B5EF4-FFF2-40B4-BE49-F238E27FC236}">
                <a16:creationId xmlns:a16="http://schemas.microsoft.com/office/drawing/2014/main" id="{41C327E8-F009-4FC8-8ED2-F218E15EC707}"/>
              </a:ext>
            </a:extLst>
          </p:cNvPr>
          <p:cNvSpPr/>
          <p:nvPr/>
        </p:nvSpPr>
        <p:spPr>
          <a:xfrm>
            <a:off x="7795980" y="4103569"/>
            <a:ext cx="280713" cy="280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5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8"/>
                </a:lnTo>
                <a:cubicBezTo>
                  <a:pt x="10221" y="13410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9"/>
                  <a:pt x="877" y="7133"/>
                  <a:pt x="1256" y="6753"/>
                </a:cubicBezTo>
                <a:lnTo>
                  <a:pt x="6754" y="1256"/>
                </a:lnTo>
                <a:cubicBezTo>
                  <a:pt x="7133" y="877"/>
                  <a:pt x="7749" y="877"/>
                  <a:pt x="8128" y="1256"/>
                </a:cubicBezTo>
                <a:lnTo>
                  <a:pt x="14312" y="7441"/>
                </a:lnTo>
                <a:cubicBezTo>
                  <a:pt x="14691" y="7820"/>
                  <a:pt x="14691" y="8436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1"/>
                </a:cubicBezTo>
                <a:cubicBezTo>
                  <a:pt x="13370" y="10085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5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5000"/>
                </a:lnTo>
                <a:cubicBezTo>
                  <a:pt x="7513" y="15759"/>
                  <a:pt x="8743" y="15759"/>
                  <a:pt x="9502" y="15000"/>
                </a:cubicBezTo>
                <a:lnTo>
                  <a:pt x="9968" y="14533"/>
                </a:lnTo>
                <a:lnTo>
                  <a:pt x="12798" y="17377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2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2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5"/>
                  <a:pt x="5846" y="6820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20"/>
                </a:cubicBezTo>
                <a:cubicBezTo>
                  <a:pt x="7792" y="7355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20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20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AC2FC576-536D-4519-A37A-45D3D3EF6F1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64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2191404"/>
            <a:ext cx="5559607" cy="1128252"/>
          </a:xfrm>
        </p:spPr>
        <p:txBody>
          <a:bodyPr>
            <a:normAutofit/>
          </a:bodyPr>
          <a:lstStyle/>
          <a:p>
            <a:r>
              <a:rPr lang="en-US" altLang="zh-CN" sz="60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6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7383438" y="3319655"/>
            <a:ext cx="4272169" cy="645959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864824" y="4060577"/>
            <a:ext cx="4790783" cy="599412"/>
          </a:xfrm>
        </p:spPr>
        <p:txBody>
          <a:bodyPr/>
          <a:lstStyle/>
          <a:p>
            <a:r>
              <a:rPr lang="en-US" sz="14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EE5CFCC0-D576-4859-B019-F583610F5160}"/>
              </a:ext>
            </a:extLst>
          </p:cNvPr>
          <p:cNvSpPr/>
          <p:nvPr/>
        </p:nvSpPr>
        <p:spPr>
          <a:xfrm>
            <a:off x="9478652" y="4992595"/>
            <a:ext cx="2119805" cy="599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sx="96000" sy="96000" algn="ctr" rotWithShape="0">
              <a:schemeClr val="bg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6C3EB5-C186-4234-9E59-89C0BCF64036}"/>
              </a:ext>
            </a:extLst>
          </p:cNvPr>
          <p:cNvSpPr txBox="1">
            <a:spLocks/>
          </p:cNvSpPr>
          <p:nvPr/>
        </p:nvSpPr>
        <p:spPr>
          <a:xfrm>
            <a:off x="9537206" y="5160285"/>
            <a:ext cx="1496453" cy="264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3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  <a:cs typeface="+mn-ea"/>
                <a:sym typeface="+mn-lt"/>
              </a:rPr>
              <a:t>WEB CLOUD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6457ED-8704-4E7D-89CC-3AFA1AE5E6A6}"/>
              </a:ext>
            </a:extLst>
          </p:cNvPr>
          <p:cNvGrpSpPr/>
          <p:nvPr/>
        </p:nvGrpSpPr>
        <p:grpSpPr>
          <a:xfrm>
            <a:off x="11033659" y="5149679"/>
            <a:ext cx="249238" cy="274638"/>
            <a:chOff x="3686175" y="2636838"/>
            <a:chExt cx="249238" cy="274638"/>
          </a:xfrm>
          <a:solidFill>
            <a:schemeClr val="bg2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4166B92-E02C-41A7-BE03-71376D4B5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6175" y="2636838"/>
              <a:ext cx="249238" cy="249238"/>
            </a:xfrm>
            <a:custGeom>
              <a:avLst/>
              <a:gdLst>
                <a:gd name="T0" fmla="*/ 62 w 76"/>
                <a:gd name="T1" fmla="*/ 72 h 76"/>
                <a:gd name="T2" fmla="*/ 64 w 76"/>
                <a:gd name="T3" fmla="*/ 74 h 76"/>
                <a:gd name="T4" fmla="*/ 62 w 76"/>
                <a:gd name="T5" fmla="*/ 76 h 76"/>
                <a:gd name="T6" fmla="*/ 46 w 76"/>
                <a:gd name="T7" fmla="*/ 76 h 76"/>
                <a:gd name="T8" fmla="*/ 44 w 76"/>
                <a:gd name="T9" fmla="*/ 74 h 76"/>
                <a:gd name="T10" fmla="*/ 46 w 76"/>
                <a:gd name="T11" fmla="*/ 72 h 76"/>
                <a:gd name="T12" fmla="*/ 62 w 76"/>
                <a:gd name="T13" fmla="*/ 72 h 76"/>
                <a:gd name="T14" fmla="*/ 30 w 76"/>
                <a:gd name="T15" fmla="*/ 72 h 76"/>
                <a:gd name="T16" fmla="*/ 32 w 76"/>
                <a:gd name="T17" fmla="*/ 74 h 76"/>
                <a:gd name="T18" fmla="*/ 30 w 76"/>
                <a:gd name="T19" fmla="*/ 76 h 76"/>
                <a:gd name="T20" fmla="*/ 14 w 76"/>
                <a:gd name="T21" fmla="*/ 76 h 76"/>
                <a:gd name="T22" fmla="*/ 12 w 76"/>
                <a:gd name="T23" fmla="*/ 74 h 76"/>
                <a:gd name="T24" fmla="*/ 14 w 76"/>
                <a:gd name="T25" fmla="*/ 72 h 76"/>
                <a:gd name="T26" fmla="*/ 30 w 76"/>
                <a:gd name="T27" fmla="*/ 72 h 76"/>
                <a:gd name="T28" fmla="*/ 40 w 76"/>
                <a:gd name="T29" fmla="*/ 56 h 76"/>
                <a:gd name="T30" fmla="*/ 40 w 76"/>
                <a:gd name="T31" fmla="*/ 68 h 76"/>
                <a:gd name="T32" fmla="*/ 36 w 76"/>
                <a:gd name="T33" fmla="*/ 68 h 76"/>
                <a:gd name="T34" fmla="*/ 36 w 76"/>
                <a:gd name="T35" fmla="*/ 56 h 76"/>
                <a:gd name="T36" fmla="*/ 18 w 76"/>
                <a:gd name="T37" fmla="*/ 56 h 76"/>
                <a:gd name="T38" fmla="*/ 0 w 76"/>
                <a:gd name="T39" fmla="*/ 36 h 76"/>
                <a:gd name="T40" fmla="*/ 20 w 76"/>
                <a:gd name="T41" fmla="*/ 16 h 76"/>
                <a:gd name="T42" fmla="*/ 20 w 76"/>
                <a:gd name="T43" fmla="*/ 16 h 76"/>
                <a:gd name="T44" fmla="*/ 40 w 76"/>
                <a:gd name="T45" fmla="*/ 0 h 76"/>
                <a:gd name="T46" fmla="*/ 60 w 76"/>
                <a:gd name="T47" fmla="*/ 16 h 76"/>
                <a:gd name="T48" fmla="*/ 76 w 76"/>
                <a:gd name="T49" fmla="*/ 36 h 76"/>
                <a:gd name="T50" fmla="*/ 58 w 76"/>
                <a:gd name="T51" fmla="*/ 56 h 76"/>
                <a:gd name="T52" fmla="*/ 40 w 76"/>
                <a:gd name="T53" fmla="*/ 56 h 76"/>
                <a:gd name="T54" fmla="*/ 58 w 76"/>
                <a:gd name="T55" fmla="*/ 52 h 76"/>
                <a:gd name="T56" fmla="*/ 72 w 76"/>
                <a:gd name="T57" fmla="*/ 36 h 76"/>
                <a:gd name="T58" fmla="*/ 58 w 76"/>
                <a:gd name="T59" fmla="*/ 20 h 76"/>
                <a:gd name="T60" fmla="*/ 56 w 76"/>
                <a:gd name="T61" fmla="*/ 18 h 76"/>
                <a:gd name="T62" fmla="*/ 40 w 76"/>
                <a:gd name="T63" fmla="*/ 4 h 76"/>
                <a:gd name="T64" fmla="*/ 24 w 76"/>
                <a:gd name="T65" fmla="*/ 18 h 76"/>
                <a:gd name="T66" fmla="*/ 22 w 76"/>
                <a:gd name="T67" fmla="*/ 20 h 76"/>
                <a:gd name="T68" fmla="*/ 20 w 76"/>
                <a:gd name="T69" fmla="*/ 20 h 76"/>
                <a:gd name="T70" fmla="*/ 4 w 76"/>
                <a:gd name="T71" fmla="*/ 36 h 76"/>
                <a:gd name="T72" fmla="*/ 18 w 76"/>
                <a:gd name="T73" fmla="*/ 52 h 76"/>
                <a:gd name="T74" fmla="*/ 58 w 76"/>
                <a:gd name="T75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62" y="72"/>
                  </a:moveTo>
                  <a:cubicBezTo>
                    <a:pt x="63" y="72"/>
                    <a:pt x="64" y="73"/>
                    <a:pt x="64" y="74"/>
                  </a:cubicBezTo>
                  <a:cubicBezTo>
                    <a:pt x="64" y="75"/>
                    <a:pt x="63" y="76"/>
                    <a:pt x="62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5" y="76"/>
                    <a:pt x="44" y="75"/>
                    <a:pt x="44" y="74"/>
                  </a:cubicBezTo>
                  <a:cubicBezTo>
                    <a:pt x="44" y="73"/>
                    <a:pt x="45" y="72"/>
                    <a:pt x="46" y="72"/>
                  </a:cubicBezTo>
                  <a:lnTo>
                    <a:pt x="62" y="72"/>
                  </a:lnTo>
                  <a:close/>
                  <a:moveTo>
                    <a:pt x="30" y="72"/>
                  </a:moveTo>
                  <a:cubicBezTo>
                    <a:pt x="31" y="72"/>
                    <a:pt x="32" y="73"/>
                    <a:pt x="32" y="74"/>
                  </a:cubicBezTo>
                  <a:cubicBezTo>
                    <a:pt x="32" y="75"/>
                    <a:pt x="31" y="76"/>
                    <a:pt x="30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lnTo>
                    <a:pt x="30" y="72"/>
                  </a:lnTo>
                  <a:close/>
                  <a:moveTo>
                    <a:pt x="40" y="56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8" y="55"/>
                    <a:pt x="0" y="46"/>
                    <a:pt x="0" y="36"/>
                  </a:cubicBezTo>
                  <a:cubicBezTo>
                    <a:pt x="0" y="25"/>
                    <a:pt x="9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7"/>
                    <a:pt x="30" y="0"/>
                    <a:pt x="40" y="0"/>
                  </a:cubicBezTo>
                  <a:cubicBezTo>
                    <a:pt x="50" y="0"/>
                    <a:pt x="58" y="7"/>
                    <a:pt x="60" y="16"/>
                  </a:cubicBezTo>
                  <a:cubicBezTo>
                    <a:pt x="69" y="18"/>
                    <a:pt x="76" y="26"/>
                    <a:pt x="76" y="36"/>
                  </a:cubicBezTo>
                  <a:cubicBezTo>
                    <a:pt x="76" y="46"/>
                    <a:pt x="68" y="55"/>
                    <a:pt x="58" y="56"/>
                  </a:cubicBezTo>
                  <a:lnTo>
                    <a:pt x="40" y="56"/>
                  </a:lnTo>
                  <a:close/>
                  <a:moveTo>
                    <a:pt x="58" y="52"/>
                  </a:moveTo>
                  <a:cubicBezTo>
                    <a:pt x="66" y="51"/>
                    <a:pt x="72" y="44"/>
                    <a:pt x="72" y="36"/>
                  </a:cubicBezTo>
                  <a:cubicBezTo>
                    <a:pt x="72" y="28"/>
                    <a:pt x="66" y="21"/>
                    <a:pt x="58" y="20"/>
                  </a:cubicBezTo>
                  <a:cubicBezTo>
                    <a:pt x="57" y="20"/>
                    <a:pt x="56" y="19"/>
                    <a:pt x="56" y="18"/>
                  </a:cubicBezTo>
                  <a:cubicBezTo>
                    <a:pt x="55" y="10"/>
                    <a:pt x="48" y="4"/>
                    <a:pt x="40" y="4"/>
                  </a:cubicBezTo>
                  <a:cubicBezTo>
                    <a:pt x="32" y="4"/>
                    <a:pt x="25" y="10"/>
                    <a:pt x="24" y="18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11" y="20"/>
                    <a:pt x="4" y="27"/>
                    <a:pt x="4" y="36"/>
                  </a:cubicBezTo>
                  <a:cubicBezTo>
                    <a:pt x="4" y="44"/>
                    <a:pt x="10" y="51"/>
                    <a:pt x="18" y="52"/>
                  </a:cubicBezTo>
                  <a:lnTo>
                    <a:pt x="5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9E702B5-1537-4BE7-9BA1-8163279A1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8250" y="2846388"/>
              <a:ext cx="65088" cy="65088"/>
            </a:xfrm>
            <a:custGeom>
              <a:avLst/>
              <a:gdLst>
                <a:gd name="T0" fmla="*/ 10 w 20"/>
                <a:gd name="T1" fmla="*/ 16 h 20"/>
                <a:gd name="T2" fmla="*/ 16 w 20"/>
                <a:gd name="T3" fmla="*/ 10 h 20"/>
                <a:gd name="T4" fmla="*/ 10 w 20"/>
                <a:gd name="T5" fmla="*/ 4 h 20"/>
                <a:gd name="T6" fmla="*/ 4 w 20"/>
                <a:gd name="T7" fmla="*/ 10 h 20"/>
                <a:gd name="T8" fmla="*/ 10 w 20"/>
                <a:gd name="T9" fmla="*/ 16 h 20"/>
                <a:gd name="T10" fmla="*/ 10 w 20"/>
                <a:gd name="T11" fmla="*/ 20 h 20"/>
                <a:gd name="T12" fmla="*/ 0 w 20"/>
                <a:gd name="T13" fmla="*/ 10 h 20"/>
                <a:gd name="T14" fmla="*/ 10 w 20"/>
                <a:gd name="T15" fmla="*/ 0 h 20"/>
                <a:gd name="T16" fmla="*/ 20 w 20"/>
                <a:gd name="T17" fmla="*/ 10 h 20"/>
                <a:gd name="T18" fmla="*/ 10 w 2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16"/>
                  </a:move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lose/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38AC833E-0C86-4002-87FB-88AE165D312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782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7" y="205935"/>
            <a:ext cx="7360004" cy="702347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D9D0C7EC-CBFF-4CE3-BE39-55DD9C5C70FB}"/>
              </a:ext>
            </a:extLst>
          </p:cNvPr>
          <p:cNvGrpSpPr/>
          <p:nvPr/>
        </p:nvGrpSpPr>
        <p:grpSpPr>
          <a:xfrm>
            <a:off x="2521131" y="166746"/>
            <a:ext cx="6975566" cy="5591274"/>
            <a:chOff x="1128220" y="-99643"/>
            <a:chExt cx="7548232" cy="11182548"/>
          </a:xfrm>
        </p:grpSpPr>
        <p:sp>
          <p:nvSpPr>
            <p:cNvPr id="8" name="Shape 180">
              <a:extLst>
                <a:ext uri="{FF2B5EF4-FFF2-40B4-BE49-F238E27FC236}">
                  <a16:creationId xmlns:a16="http://schemas.microsoft.com/office/drawing/2014/main" id="{61C98E54-91A9-4E90-BB78-60738D904E38}"/>
                </a:ext>
              </a:extLst>
            </p:cNvPr>
            <p:cNvSpPr/>
            <p:nvPr/>
          </p:nvSpPr>
          <p:spPr>
            <a:xfrm>
              <a:off x="1128220" y="1551381"/>
              <a:ext cx="7548232" cy="25648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8000" kern="0" dirty="0">
                  <a:cs typeface="+mn-ea"/>
                  <a:sym typeface="+mn-lt"/>
                </a:rPr>
                <a:t>Thank you</a:t>
              </a:r>
              <a:endParaRPr sz="8000" kern="0" dirty="0">
                <a:cs typeface="+mn-ea"/>
                <a:sym typeface="+mn-lt"/>
              </a:endParaRPr>
            </a:p>
          </p:txBody>
        </p:sp>
        <p:sp>
          <p:nvSpPr>
            <p:cNvPr id="9" name="Shape 181">
              <a:extLst>
                <a:ext uri="{FF2B5EF4-FFF2-40B4-BE49-F238E27FC236}">
                  <a16:creationId xmlns:a16="http://schemas.microsoft.com/office/drawing/2014/main" id="{B6D56C06-5520-4678-8247-1DE4EDF97CB5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A0DEACD-B8AF-59DD-E064-01E8AD592BB3}"/>
              </a:ext>
            </a:extLst>
          </p:cNvPr>
          <p:cNvGrpSpPr/>
          <p:nvPr/>
        </p:nvGrpSpPr>
        <p:grpSpPr>
          <a:xfrm>
            <a:off x="4244090" y="2805142"/>
            <a:ext cx="3734477" cy="314481"/>
            <a:chOff x="4414802" y="4745227"/>
            <a:chExt cx="3734477" cy="31448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92B8EF8-2A4A-D16E-83DB-40C9865CD16F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CDAC058-FDE7-6E07-C522-AC2B90B81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084D113-0BD5-FEFB-69B7-4D28B954F1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3F6A213-ED14-0338-BAAD-52FD6F7E2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24B5C99-D94D-D34A-2A94-9312D56F1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FF23034-E0E0-D29B-92F6-E270CBB88FD5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9C4FF589-28CD-507B-9815-59AA7BFD0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4A7AC7-F28B-E8B8-8340-F8A1E247F23C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590C7806-9E08-EB7C-4F0D-D41722DA2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A495C6D8-2EDB-0CBC-5CAA-5078BB3BB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666C5946-ACFD-EE17-9506-0AA76C9231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B6F40D6-BBF4-9C92-7AB1-16F515E58F3D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9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4CC938F-7CE3-400D-A6E5-3C197B03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0310" cy="68589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83D7DF-720A-42F6-AB9E-4006B367D0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692" y="1810823"/>
            <a:ext cx="3650926" cy="1618177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id="{C6C63ED1-FA18-4A5A-90A2-36221E473565}"/>
              </a:ext>
            </a:extLst>
          </p:cNvPr>
          <p:cNvGrpSpPr/>
          <p:nvPr/>
        </p:nvGrpSpPr>
        <p:grpSpPr>
          <a:xfrm>
            <a:off x="3775920" y="-283630"/>
            <a:ext cx="4640159" cy="5591274"/>
            <a:chOff x="2486022" y="-99643"/>
            <a:chExt cx="5021097" cy="11182548"/>
          </a:xfrm>
        </p:grpSpPr>
        <p:sp>
          <p:nvSpPr>
            <p:cNvPr id="11" name="Shape 180">
              <a:extLst>
                <a:ext uri="{FF2B5EF4-FFF2-40B4-BE49-F238E27FC236}">
                  <a16:creationId xmlns:a16="http://schemas.microsoft.com/office/drawing/2014/main" id="{658721DB-2AAD-487C-8652-3177A06A7EA0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28700" kern="0" dirty="0">
                  <a:cs typeface="+mn-ea"/>
                  <a:sym typeface="+mn-lt"/>
                </a:rPr>
                <a:t>1</a:t>
              </a:r>
              <a:endParaRPr sz="28700" kern="0" dirty="0">
                <a:cs typeface="+mn-ea"/>
                <a:sym typeface="+mn-lt"/>
              </a:endParaRPr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id="{736926E5-8CB0-4359-8298-7FC98D357C84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F63F1DB6-1AB7-4223-AD05-43E7309A4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 Strategy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4"/>
          </p:nvPr>
        </p:nvSpPr>
        <p:spPr>
          <a:xfrm>
            <a:off x="820592" y="2883785"/>
            <a:ext cx="3634177" cy="1253111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0591" y="1664279"/>
            <a:ext cx="4652745" cy="1196975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Marketing Strategy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>
                <a:latin typeface="+mn-lt"/>
                <a:cs typeface="+mn-ea"/>
                <a:sym typeface="+mn-lt"/>
              </a:rPr>
              <a:t>Projectt</a:t>
            </a:r>
            <a:r>
              <a:rPr lang="en-US" dirty="0">
                <a:latin typeface="+mn-lt"/>
                <a:cs typeface="+mn-ea"/>
                <a:sym typeface="+mn-lt"/>
              </a:rPr>
              <a:t> Management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Development</a:t>
            </a:r>
          </a:p>
        </p:txBody>
      </p:sp>
      <p:sp>
        <p:nvSpPr>
          <p:cNvPr id="13" name="Shape 3623">
            <a:extLst>
              <a:ext uri="{FF2B5EF4-FFF2-40B4-BE49-F238E27FC236}">
                <a16:creationId xmlns:a16="http://schemas.microsoft.com/office/drawing/2014/main" id="{7668BB81-BA47-443E-8CE9-4BBEDBDDA004}"/>
              </a:ext>
            </a:extLst>
          </p:cNvPr>
          <p:cNvSpPr/>
          <p:nvPr/>
        </p:nvSpPr>
        <p:spPr>
          <a:xfrm>
            <a:off x="939755" y="4193627"/>
            <a:ext cx="309980" cy="309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Shape 3619">
            <a:extLst>
              <a:ext uri="{FF2B5EF4-FFF2-40B4-BE49-F238E27FC236}">
                <a16:creationId xmlns:a16="http://schemas.microsoft.com/office/drawing/2014/main" id="{5A5F86FF-BD2B-48F4-BF36-4D4EFF71AFC7}"/>
              </a:ext>
            </a:extLst>
          </p:cNvPr>
          <p:cNvSpPr/>
          <p:nvPr/>
        </p:nvSpPr>
        <p:spPr>
          <a:xfrm>
            <a:off x="3622337" y="4227827"/>
            <a:ext cx="337064" cy="275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Shape 3677">
            <a:extLst>
              <a:ext uri="{FF2B5EF4-FFF2-40B4-BE49-F238E27FC236}">
                <a16:creationId xmlns:a16="http://schemas.microsoft.com/office/drawing/2014/main" id="{92954144-9F82-469B-87DA-108D37C7E6AD}"/>
              </a:ext>
            </a:extLst>
          </p:cNvPr>
          <p:cNvSpPr/>
          <p:nvPr/>
        </p:nvSpPr>
        <p:spPr>
          <a:xfrm>
            <a:off x="6231935" y="4235573"/>
            <a:ext cx="374772" cy="306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Shape 3717">
            <a:extLst>
              <a:ext uri="{FF2B5EF4-FFF2-40B4-BE49-F238E27FC236}">
                <a16:creationId xmlns:a16="http://schemas.microsoft.com/office/drawing/2014/main" id="{7D362D0D-81F4-4413-AFAB-FFDD1CBC4F4F}"/>
              </a:ext>
            </a:extLst>
          </p:cNvPr>
          <p:cNvSpPr/>
          <p:nvPr/>
        </p:nvSpPr>
        <p:spPr>
          <a:xfrm>
            <a:off x="8919317" y="4185514"/>
            <a:ext cx="282156" cy="282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8D69DA3D-5E3F-4FCB-B84F-155EC30F96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89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ubtitle 35"/>
          <p:cNvSpPr>
            <a:spLocks noGrp="1"/>
          </p:cNvSpPr>
          <p:nvPr>
            <p:ph type="subTitle" idx="14"/>
          </p:nvPr>
        </p:nvSpPr>
        <p:spPr>
          <a:xfrm>
            <a:off x="6468506" y="1351649"/>
            <a:ext cx="4562909" cy="992468"/>
          </a:xfrm>
        </p:spPr>
        <p:txBody>
          <a:bodyPr>
            <a:normAutofit/>
          </a:bodyPr>
          <a:lstStyle/>
          <a:p>
            <a:r>
              <a:rPr lang="en-US" altLang="zh-CN" sz="6000" dirty="0">
                <a:solidFill>
                  <a:schemeClr val="accent4"/>
                </a:solidFill>
                <a:cs typeface="+mn-ea"/>
                <a:sym typeface="+mn-lt"/>
              </a:rPr>
              <a:t>Add title text</a:t>
            </a:r>
            <a:endParaRPr lang="en-US" sz="6000" dirty="0">
              <a:cs typeface="+mn-ea"/>
              <a:sym typeface="+mn-lt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606333" y="2944812"/>
            <a:ext cx="3647551" cy="1196975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Our Featured</a:t>
            </a:r>
            <a:br>
              <a:rPr lang="en-US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Service List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Branding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Creative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Product Design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Design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7450BC3B-EE04-48E3-BCC6-721EFDD1B3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60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820592" y="4312837"/>
            <a:ext cx="2848731" cy="14308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0592" y="3053519"/>
            <a:ext cx="2985054" cy="1224774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208827" y="1017856"/>
            <a:ext cx="1644580" cy="294127"/>
          </a:xfrm>
        </p:spPr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VIDEOGRAPHY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756475" y="3688704"/>
            <a:ext cx="1695865" cy="274970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PHOTOGRAPHY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5692296" y="2532882"/>
            <a:ext cx="1496453" cy="264032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WEB CLOUD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88749" y="2522276"/>
            <a:ext cx="249238" cy="274638"/>
            <a:chOff x="3686175" y="2636838"/>
            <a:chExt cx="249238" cy="274638"/>
          </a:xfrm>
          <a:solidFill>
            <a:schemeClr val="bg2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686175" y="2636838"/>
              <a:ext cx="249238" cy="249238"/>
            </a:xfrm>
            <a:custGeom>
              <a:avLst/>
              <a:gdLst>
                <a:gd name="T0" fmla="*/ 62 w 76"/>
                <a:gd name="T1" fmla="*/ 72 h 76"/>
                <a:gd name="T2" fmla="*/ 64 w 76"/>
                <a:gd name="T3" fmla="*/ 74 h 76"/>
                <a:gd name="T4" fmla="*/ 62 w 76"/>
                <a:gd name="T5" fmla="*/ 76 h 76"/>
                <a:gd name="T6" fmla="*/ 46 w 76"/>
                <a:gd name="T7" fmla="*/ 76 h 76"/>
                <a:gd name="T8" fmla="*/ 44 w 76"/>
                <a:gd name="T9" fmla="*/ 74 h 76"/>
                <a:gd name="T10" fmla="*/ 46 w 76"/>
                <a:gd name="T11" fmla="*/ 72 h 76"/>
                <a:gd name="T12" fmla="*/ 62 w 76"/>
                <a:gd name="T13" fmla="*/ 72 h 76"/>
                <a:gd name="T14" fmla="*/ 30 w 76"/>
                <a:gd name="T15" fmla="*/ 72 h 76"/>
                <a:gd name="T16" fmla="*/ 32 w 76"/>
                <a:gd name="T17" fmla="*/ 74 h 76"/>
                <a:gd name="T18" fmla="*/ 30 w 76"/>
                <a:gd name="T19" fmla="*/ 76 h 76"/>
                <a:gd name="T20" fmla="*/ 14 w 76"/>
                <a:gd name="T21" fmla="*/ 76 h 76"/>
                <a:gd name="T22" fmla="*/ 12 w 76"/>
                <a:gd name="T23" fmla="*/ 74 h 76"/>
                <a:gd name="T24" fmla="*/ 14 w 76"/>
                <a:gd name="T25" fmla="*/ 72 h 76"/>
                <a:gd name="T26" fmla="*/ 30 w 76"/>
                <a:gd name="T27" fmla="*/ 72 h 76"/>
                <a:gd name="T28" fmla="*/ 40 w 76"/>
                <a:gd name="T29" fmla="*/ 56 h 76"/>
                <a:gd name="T30" fmla="*/ 40 w 76"/>
                <a:gd name="T31" fmla="*/ 68 h 76"/>
                <a:gd name="T32" fmla="*/ 36 w 76"/>
                <a:gd name="T33" fmla="*/ 68 h 76"/>
                <a:gd name="T34" fmla="*/ 36 w 76"/>
                <a:gd name="T35" fmla="*/ 56 h 76"/>
                <a:gd name="T36" fmla="*/ 18 w 76"/>
                <a:gd name="T37" fmla="*/ 56 h 76"/>
                <a:gd name="T38" fmla="*/ 0 w 76"/>
                <a:gd name="T39" fmla="*/ 36 h 76"/>
                <a:gd name="T40" fmla="*/ 20 w 76"/>
                <a:gd name="T41" fmla="*/ 16 h 76"/>
                <a:gd name="T42" fmla="*/ 20 w 76"/>
                <a:gd name="T43" fmla="*/ 16 h 76"/>
                <a:gd name="T44" fmla="*/ 40 w 76"/>
                <a:gd name="T45" fmla="*/ 0 h 76"/>
                <a:gd name="T46" fmla="*/ 60 w 76"/>
                <a:gd name="T47" fmla="*/ 16 h 76"/>
                <a:gd name="T48" fmla="*/ 76 w 76"/>
                <a:gd name="T49" fmla="*/ 36 h 76"/>
                <a:gd name="T50" fmla="*/ 58 w 76"/>
                <a:gd name="T51" fmla="*/ 56 h 76"/>
                <a:gd name="T52" fmla="*/ 40 w 76"/>
                <a:gd name="T53" fmla="*/ 56 h 76"/>
                <a:gd name="T54" fmla="*/ 58 w 76"/>
                <a:gd name="T55" fmla="*/ 52 h 76"/>
                <a:gd name="T56" fmla="*/ 72 w 76"/>
                <a:gd name="T57" fmla="*/ 36 h 76"/>
                <a:gd name="T58" fmla="*/ 58 w 76"/>
                <a:gd name="T59" fmla="*/ 20 h 76"/>
                <a:gd name="T60" fmla="*/ 56 w 76"/>
                <a:gd name="T61" fmla="*/ 18 h 76"/>
                <a:gd name="T62" fmla="*/ 40 w 76"/>
                <a:gd name="T63" fmla="*/ 4 h 76"/>
                <a:gd name="T64" fmla="*/ 24 w 76"/>
                <a:gd name="T65" fmla="*/ 18 h 76"/>
                <a:gd name="T66" fmla="*/ 22 w 76"/>
                <a:gd name="T67" fmla="*/ 20 h 76"/>
                <a:gd name="T68" fmla="*/ 20 w 76"/>
                <a:gd name="T69" fmla="*/ 20 h 76"/>
                <a:gd name="T70" fmla="*/ 4 w 76"/>
                <a:gd name="T71" fmla="*/ 36 h 76"/>
                <a:gd name="T72" fmla="*/ 18 w 76"/>
                <a:gd name="T73" fmla="*/ 52 h 76"/>
                <a:gd name="T74" fmla="*/ 58 w 76"/>
                <a:gd name="T75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62" y="72"/>
                  </a:moveTo>
                  <a:cubicBezTo>
                    <a:pt x="63" y="72"/>
                    <a:pt x="64" y="73"/>
                    <a:pt x="64" y="74"/>
                  </a:cubicBezTo>
                  <a:cubicBezTo>
                    <a:pt x="64" y="75"/>
                    <a:pt x="63" y="76"/>
                    <a:pt x="62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5" y="76"/>
                    <a:pt x="44" y="75"/>
                    <a:pt x="44" y="74"/>
                  </a:cubicBezTo>
                  <a:cubicBezTo>
                    <a:pt x="44" y="73"/>
                    <a:pt x="45" y="72"/>
                    <a:pt x="46" y="72"/>
                  </a:cubicBezTo>
                  <a:lnTo>
                    <a:pt x="62" y="72"/>
                  </a:lnTo>
                  <a:close/>
                  <a:moveTo>
                    <a:pt x="30" y="72"/>
                  </a:moveTo>
                  <a:cubicBezTo>
                    <a:pt x="31" y="72"/>
                    <a:pt x="32" y="73"/>
                    <a:pt x="32" y="74"/>
                  </a:cubicBezTo>
                  <a:cubicBezTo>
                    <a:pt x="32" y="75"/>
                    <a:pt x="31" y="76"/>
                    <a:pt x="30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6"/>
                    <a:pt x="12" y="75"/>
                    <a:pt x="12" y="74"/>
                  </a:cubicBezTo>
                  <a:cubicBezTo>
                    <a:pt x="12" y="73"/>
                    <a:pt x="13" y="72"/>
                    <a:pt x="14" y="72"/>
                  </a:cubicBezTo>
                  <a:lnTo>
                    <a:pt x="30" y="72"/>
                  </a:lnTo>
                  <a:close/>
                  <a:moveTo>
                    <a:pt x="40" y="56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8" y="55"/>
                    <a:pt x="0" y="46"/>
                    <a:pt x="0" y="36"/>
                  </a:cubicBezTo>
                  <a:cubicBezTo>
                    <a:pt x="0" y="25"/>
                    <a:pt x="9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7"/>
                    <a:pt x="30" y="0"/>
                    <a:pt x="40" y="0"/>
                  </a:cubicBezTo>
                  <a:cubicBezTo>
                    <a:pt x="50" y="0"/>
                    <a:pt x="58" y="7"/>
                    <a:pt x="60" y="16"/>
                  </a:cubicBezTo>
                  <a:cubicBezTo>
                    <a:pt x="69" y="18"/>
                    <a:pt x="76" y="26"/>
                    <a:pt x="76" y="36"/>
                  </a:cubicBezTo>
                  <a:cubicBezTo>
                    <a:pt x="76" y="46"/>
                    <a:pt x="68" y="55"/>
                    <a:pt x="58" y="56"/>
                  </a:cubicBezTo>
                  <a:lnTo>
                    <a:pt x="40" y="56"/>
                  </a:lnTo>
                  <a:close/>
                  <a:moveTo>
                    <a:pt x="58" y="52"/>
                  </a:moveTo>
                  <a:cubicBezTo>
                    <a:pt x="66" y="51"/>
                    <a:pt x="72" y="44"/>
                    <a:pt x="72" y="36"/>
                  </a:cubicBezTo>
                  <a:cubicBezTo>
                    <a:pt x="72" y="28"/>
                    <a:pt x="66" y="21"/>
                    <a:pt x="58" y="20"/>
                  </a:cubicBezTo>
                  <a:cubicBezTo>
                    <a:pt x="57" y="20"/>
                    <a:pt x="56" y="19"/>
                    <a:pt x="56" y="18"/>
                  </a:cubicBezTo>
                  <a:cubicBezTo>
                    <a:pt x="55" y="10"/>
                    <a:pt x="48" y="4"/>
                    <a:pt x="40" y="4"/>
                  </a:cubicBezTo>
                  <a:cubicBezTo>
                    <a:pt x="32" y="4"/>
                    <a:pt x="25" y="10"/>
                    <a:pt x="24" y="18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11" y="20"/>
                    <a:pt x="4" y="27"/>
                    <a:pt x="4" y="36"/>
                  </a:cubicBezTo>
                  <a:cubicBezTo>
                    <a:pt x="4" y="44"/>
                    <a:pt x="10" y="51"/>
                    <a:pt x="18" y="52"/>
                  </a:cubicBezTo>
                  <a:lnTo>
                    <a:pt x="5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778250" y="2846388"/>
              <a:ext cx="65088" cy="65088"/>
            </a:xfrm>
            <a:custGeom>
              <a:avLst/>
              <a:gdLst>
                <a:gd name="T0" fmla="*/ 10 w 20"/>
                <a:gd name="T1" fmla="*/ 16 h 20"/>
                <a:gd name="T2" fmla="*/ 16 w 20"/>
                <a:gd name="T3" fmla="*/ 10 h 20"/>
                <a:gd name="T4" fmla="*/ 10 w 20"/>
                <a:gd name="T5" fmla="*/ 4 h 20"/>
                <a:gd name="T6" fmla="*/ 4 w 20"/>
                <a:gd name="T7" fmla="*/ 10 h 20"/>
                <a:gd name="T8" fmla="*/ 10 w 20"/>
                <a:gd name="T9" fmla="*/ 16 h 20"/>
                <a:gd name="T10" fmla="*/ 10 w 20"/>
                <a:gd name="T11" fmla="*/ 20 h 20"/>
                <a:gd name="T12" fmla="*/ 0 w 20"/>
                <a:gd name="T13" fmla="*/ 10 h 20"/>
                <a:gd name="T14" fmla="*/ 10 w 20"/>
                <a:gd name="T15" fmla="*/ 0 h 20"/>
                <a:gd name="T16" fmla="*/ 20 w 20"/>
                <a:gd name="T17" fmla="*/ 10 h 20"/>
                <a:gd name="T18" fmla="*/ 10 w 2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16"/>
                  </a:move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lose/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91327" y="1007250"/>
            <a:ext cx="274638" cy="274638"/>
            <a:chOff x="6275388" y="2636838"/>
            <a:chExt cx="274638" cy="274638"/>
          </a:xfrm>
          <a:solidFill>
            <a:schemeClr val="bg2"/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6275388" y="2636838"/>
              <a:ext cx="274638" cy="274638"/>
            </a:xfrm>
            <a:custGeom>
              <a:avLst/>
              <a:gdLst>
                <a:gd name="T0" fmla="*/ 42 w 84"/>
                <a:gd name="T1" fmla="*/ 80 h 84"/>
                <a:gd name="T2" fmla="*/ 80 w 84"/>
                <a:gd name="T3" fmla="*/ 42 h 84"/>
                <a:gd name="T4" fmla="*/ 42 w 84"/>
                <a:gd name="T5" fmla="*/ 4 h 84"/>
                <a:gd name="T6" fmla="*/ 4 w 84"/>
                <a:gd name="T7" fmla="*/ 42 h 84"/>
                <a:gd name="T8" fmla="*/ 42 w 84"/>
                <a:gd name="T9" fmla="*/ 80 h 84"/>
                <a:gd name="T10" fmla="*/ 42 w 84"/>
                <a:gd name="T11" fmla="*/ 84 h 84"/>
                <a:gd name="T12" fmla="*/ 0 w 84"/>
                <a:gd name="T13" fmla="*/ 42 h 84"/>
                <a:gd name="T14" fmla="*/ 42 w 84"/>
                <a:gd name="T15" fmla="*/ 0 h 84"/>
                <a:gd name="T16" fmla="*/ 84 w 84"/>
                <a:gd name="T17" fmla="*/ 42 h 84"/>
                <a:gd name="T18" fmla="*/ 42 w 84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0"/>
                  </a:moveTo>
                  <a:cubicBezTo>
                    <a:pt x="63" y="80"/>
                    <a:pt x="80" y="63"/>
                    <a:pt x="80" y="42"/>
                  </a:cubicBezTo>
                  <a:cubicBezTo>
                    <a:pt x="80" y="21"/>
                    <a:pt x="63" y="4"/>
                    <a:pt x="42" y="4"/>
                  </a:cubicBezTo>
                  <a:cubicBezTo>
                    <a:pt x="21" y="4"/>
                    <a:pt x="4" y="21"/>
                    <a:pt x="4" y="42"/>
                  </a:cubicBezTo>
                  <a:cubicBezTo>
                    <a:pt x="4" y="63"/>
                    <a:pt x="21" y="80"/>
                    <a:pt x="42" y="80"/>
                  </a:cubicBezTo>
                  <a:close/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4"/>
                    <a:pt x="42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6373813" y="2695575"/>
              <a:ext cx="120650" cy="147638"/>
            </a:xfrm>
            <a:custGeom>
              <a:avLst/>
              <a:gdLst>
                <a:gd name="T0" fmla="*/ 32 w 37"/>
                <a:gd name="T1" fmla="*/ 22 h 45"/>
                <a:gd name="T2" fmla="*/ 32 w 37"/>
                <a:gd name="T3" fmla="*/ 22 h 45"/>
                <a:gd name="T4" fmla="*/ 4 w 37"/>
                <a:gd name="T5" fmla="*/ 4 h 45"/>
                <a:gd name="T6" fmla="*/ 4 w 37"/>
                <a:gd name="T7" fmla="*/ 4 h 45"/>
                <a:gd name="T8" fmla="*/ 4 w 37"/>
                <a:gd name="T9" fmla="*/ 4 h 45"/>
                <a:gd name="T10" fmla="*/ 4 w 37"/>
                <a:gd name="T11" fmla="*/ 40 h 45"/>
                <a:gd name="T12" fmla="*/ 4 w 37"/>
                <a:gd name="T13" fmla="*/ 40 h 45"/>
                <a:gd name="T14" fmla="*/ 4 w 37"/>
                <a:gd name="T15" fmla="*/ 40 h 45"/>
                <a:gd name="T16" fmla="*/ 32 w 37"/>
                <a:gd name="T17" fmla="*/ 22 h 45"/>
                <a:gd name="T18" fmla="*/ 32 w 37"/>
                <a:gd name="T19" fmla="*/ 22 h 45"/>
                <a:gd name="T20" fmla="*/ 7 w 37"/>
                <a:gd name="T21" fmla="*/ 43 h 45"/>
                <a:gd name="T22" fmla="*/ 1 w 37"/>
                <a:gd name="T23" fmla="*/ 42 h 45"/>
                <a:gd name="T24" fmla="*/ 0 w 37"/>
                <a:gd name="T25" fmla="*/ 40 h 45"/>
                <a:gd name="T26" fmla="*/ 0 w 37"/>
                <a:gd name="T27" fmla="*/ 4 h 45"/>
                <a:gd name="T28" fmla="*/ 4 w 37"/>
                <a:gd name="T29" fmla="*/ 0 h 45"/>
                <a:gd name="T30" fmla="*/ 7 w 37"/>
                <a:gd name="T31" fmla="*/ 1 h 45"/>
                <a:gd name="T32" fmla="*/ 34 w 37"/>
                <a:gd name="T33" fmla="*/ 18 h 45"/>
                <a:gd name="T34" fmla="*/ 35 w 37"/>
                <a:gd name="T35" fmla="*/ 24 h 45"/>
                <a:gd name="T36" fmla="*/ 34 w 37"/>
                <a:gd name="T37" fmla="*/ 26 h 45"/>
                <a:gd name="T38" fmla="*/ 7 w 37"/>
                <a:gd name="T3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5">
                  <a:moveTo>
                    <a:pt x="32" y="22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7" y="43"/>
                  </a:moveTo>
                  <a:cubicBezTo>
                    <a:pt x="5" y="45"/>
                    <a:pt x="2" y="44"/>
                    <a:pt x="1" y="42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20"/>
                    <a:pt x="37" y="22"/>
                    <a:pt x="35" y="24"/>
                  </a:cubicBezTo>
                  <a:cubicBezTo>
                    <a:pt x="35" y="25"/>
                    <a:pt x="35" y="25"/>
                    <a:pt x="34" y="26"/>
                  </a:cubicBezTo>
                  <a:lnTo>
                    <a:pt x="7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448430" y="3665906"/>
            <a:ext cx="274638" cy="276225"/>
            <a:chOff x="6288088" y="4600575"/>
            <a:chExt cx="274638" cy="276225"/>
          </a:xfrm>
          <a:solidFill>
            <a:schemeClr val="bg2"/>
          </a:solidFill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288088" y="4679950"/>
              <a:ext cx="274638" cy="117475"/>
            </a:xfrm>
            <a:custGeom>
              <a:avLst/>
              <a:gdLst>
                <a:gd name="T0" fmla="*/ 14 w 84"/>
                <a:gd name="T1" fmla="*/ 4 h 36"/>
                <a:gd name="T2" fmla="*/ 12 w 84"/>
                <a:gd name="T3" fmla="*/ 2 h 36"/>
                <a:gd name="T4" fmla="*/ 14 w 84"/>
                <a:gd name="T5" fmla="*/ 0 h 36"/>
                <a:gd name="T6" fmla="*/ 26 w 84"/>
                <a:gd name="T7" fmla="*/ 0 h 36"/>
                <a:gd name="T8" fmla="*/ 28 w 84"/>
                <a:gd name="T9" fmla="*/ 2 h 36"/>
                <a:gd name="T10" fmla="*/ 26 w 84"/>
                <a:gd name="T11" fmla="*/ 4 h 36"/>
                <a:gd name="T12" fmla="*/ 14 w 84"/>
                <a:gd name="T13" fmla="*/ 4 h 36"/>
                <a:gd name="T14" fmla="*/ 80 w 84"/>
                <a:gd name="T15" fmla="*/ 32 h 36"/>
                <a:gd name="T16" fmla="*/ 80 w 84"/>
                <a:gd name="T17" fmla="*/ 20 h 36"/>
                <a:gd name="T18" fmla="*/ 68 w 84"/>
                <a:gd name="T19" fmla="*/ 20 h 36"/>
                <a:gd name="T20" fmla="*/ 68 w 84"/>
                <a:gd name="T21" fmla="*/ 16 h 36"/>
                <a:gd name="T22" fmla="*/ 84 w 84"/>
                <a:gd name="T23" fmla="*/ 16 h 36"/>
                <a:gd name="T24" fmla="*/ 84 w 84"/>
                <a:gd name="T25" fmla="*/ 36 h 36"/>
                <a:gd name="T26" fmla="*/ 68 w 84"/>
                <a:gd name="T27" fmla="*/ 36 h 36"/>
                <a:gd name="T28" fmla="*/ 68 w 84"/>
                <a:gd name="T29" fmla="*/ 32 h 36"/>
                <a:gd name="T30" fmla="*/ 80 w 84"/>
                <a:gd name="T31" fmla="*/ 32 h 36"/>
                <a:gd name="T32" fmla="*/ 4 w 84"/>
                <a:gd name="T33" fmla="*/ 32 h 36"/>
                <a:gd name="T34" fmla="*/ 32 w 84"/>
                <a:gd name="T35" fmla="*/ 32 h 36"/>
                <a:gd name="T36" fmla="*/ 32 w 84"/>
                <a:gd name="T37" fmla="*/ 36 h 36"/>
                <a:gd name="T38" fmla="*/ 0 w 84"/>
                <a:gd name="T39" fmla="*/ 36 h 36"/>
                <a:gd name="T40" fmla="*/ 0 w 84"/>
                <a:gd name="T41" fmla="*/ 16 h 36"/>
                <a:gd name="T42" fmla="*/ 32 w 84"/>
                <a:gd name="T43" fmla="*/ 16 h 36"/>
                <a:gd name="T44" fmla="*/ 32 w 84"/>
                <a:gd name="T45" fmla="*/ 20 h 36"/>
                <a:gd name="T46" fmla="*/ 4 w 84"/>
                <a:gd name="T47" fmla="*/ 20 h 36"/>
                <a:gd name="T48" fmla="*/ 4 w 84"/>
                <a:gd name="T4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36">
                  <a:moveTo>
                    <a:pt x="14" y="4"/>
                  </a:moveTo>
                  <a:cubicBezTo>
                    <a:pt x="13" y="4"/>
                    <a:pt x="12" y="3"/>
                    <a:pt x="12" y="2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lnTo>
                    <a:pt x="14" y="4"/>
                  </a:lnTo>
                  <a:close/>
                  <a:moveTo>
                    <a:pt x="80" y="32"/>
                  </a:moveTo>
                  <a:cubicBezTo>
                    <a:pt x="80" y="20"/>
                    <a:pt x="80" y="20"/>
                    <a:pt x="80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2"/>
                    <a:pt x="68" y="32"/>
                    <a:pt x="68" y="32"/>
                  </a:cubicBezTo>
                  <a:lnTo>
                    <a:pt x="80" y="32"/>
                  </a:lnTo>
                  <a:close/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288088" y="4600575"/>
              <a:ext cx="274638" cy="276225"/>
            </a:xfrm>
            <a:custGeom>
              <a:avLst/>
              <a:gdLst>
                <a:gd name="T0" fmla="*/ 50 w 84"/>
                <a:gd name="T1" fmla="*/ 68 h 84"/>
                <a:gd name="T2" fmla="*/ 68 w 84"/>
                <a:gd name="T3" fmla="*/ 50 h 84"/>
                <a:gd name="T4" fmla="*/ 50 w 84"/>
                <a:gd name="T5" fmla="*/ 32 h 84"/>
                <a:gd name="T6" fmla="*/ 32 w 84"/>
                <a:gd name="T7" fmla="*/ 50 h 84"/>
                <a:gd name="T8" fmla="*/ 50 w 84"/>
                <a:gd name="T9" fmla="*/ 68 h 84"/>
                <a:gd name="T10" fmla="*/ 50 w 84"/>
                <a:gd name="T11" fmla="*/ 72 h 84"/>
                <a:gd name="T12" fmla="*/ 28 w 84"/>
                <a:gd name="T13" fmla="*/ 50 h 84"/>
                <a:gd name="T14" fmla="*/ 50 w 84"/>
                <a:gd name="T15" fmla="*/ 28 h 84"/>
                <a:gd name="T16" fmla="*/ 72 w 84"/>
                <a:gd name="T17" fmla="*/ 50 h 84"/>
                <a:gd name="T18" fmla="*/ 50 w 84"/>
                <a:gd name="T19" fmla="*/ 72 h 84"/>
                <a:gd name="T20" fmla="*/ 60 w 84"/>
                <a:gd name="T21" fmla="*/ 12 h 84"/>
                <a:gd name="T22" fmla="*/ 60 w 84"/>
                <a:gd name="T23" fmla="*/ 6 h 84"/>
                <a:gd name="T24" fmla="*/ 58 w 84"/>
                <a:gd name="T25" fmla="*/ 4 h 84"/>
                <a:gd name="T26" fmla="*/ 26 w 84"/>
                <a:gd name="T27" fmla="*/ 4 h 84"/>
                <a:gd name="T28" fmla="*/ 24 w 84"/>
                <a:gd name="T29" fmla="*/ 6 h 84"/>
                <a:gd name="T30" fmla="*/ 24 w 84"/>
                <a:gd name="T31" fmla="*/ 12 h 84"/>
                <a:gd name="T32" fmla="*/ 60 w 84"/>
                <a:gd name="T33" fmla="*/ 12 h 84"/>
                <a:gd name="T34" fmla="*/ 70 w 84"/>
                <a:gd name="T35" fmla="*/ 16 h 84"/>
                <a:gd name="T36" fmla="*/ 14 w 84"/>
                <a:gd name="T37" fmla="*/ 16 h 84"/>
                <a:gd name="T38" fmla="*/ 4 w 84"/>
                <a:gd name="T39" fmla="*/ 26 h 84"/>
                <a:gd name="T40" fmla="*/ 4 w 84"/>
                <a:gd name="T41" fmla="*/ 70 h 84"/>
                <a:gd name="T42" fmla="*/ 14 w 84"/>
                <a:gd name="T43" fmla="*/ 80 h 84"/>
                <a:gd name="T44" fmla="*/ 70 w 84"/>
                <a:gd name="T45" fmla="*/ 80 h 84"/>
                <a:gd name="T46" fmla="*/ 80 w 84"/>
                <a:gd name="T47" fmla="*/ 70 h 84"/>
                <a:gd name="T48" fmla="*/ 80 w 84"/>
                <a:gd name="T49" fmla="*/ 26 h 84"/>
                <a:gd name="T50" fmla="*/ 70 w 84"/>
                <a:gd name="T51" fmla="*/ 16 h 84"/>
                <a:gd name="T52" fmla="*/ 20 w 84"/>
                <a:gd name="T53" fmla="*/ 12 h 84"/>
                <a:gd name="T54" fmla="*/ 20 w 84"/>
                <a:gd name="T55" fmla="*/ 6 h 84"/>
                <a:gd name="T56" fmla="*/ 26 w 84"/>
                <a:gd name="T57" fmla="*/ 0 h 84"/>
                <a:gd name="T58" fmla="*/ 58 w 84"/>
                <a:gd name="T59" fmla="*/ 0 h 84"/>
                <a:gd name="T60" fmla="*/ 64 w 84"/>
                <a:gd name="T61" fmla="*/ 6 h 84"/>
                <a:gd name="T62" fmla="*/ 64 w 84"/>
                <a:gd name="T63" fmla="*/ 12 h 84"/>
                <a:gd name="T64" fmla="*/ 70 w 84"/>
                <a:gd name="T65" fmla="*/ 12 h 84"/>
                <a:gd name="T66" fmla="*/ 84 w 84"/>
                <a:gd name="T67" fmla="*/ 26 h 84"/>
                <a:gd name="T68" fmla="*/ 84 w 84"/>
                <a:gd name="T69" fmla="*/ 70 h 84"/>
                <a:gd name="T70" fmla="*/ 70 w 84"/>
                <a:gd name="T71" fmla="*/ 84 h 84"/>
                <a:gd name="T72" fmla="*/ 14 w 84"/>
                <a:gd name="T73" fmla="*/ 84 h 84"/>
                <a:gd name="T74" fmla="*/ 0 w 84"/>
                <a:gd name="T75" fmla="*/ 70 h 84"/>
                <a:gd name="T76" fmla="*/ 0 w 84"/>
                <a:gd name="T77" fmla="*/ 26 h 84"/>
                <a:gd name="T78" fmla="*/ 14 w 84"/>
                <a:gd name="T79" fmla="*/ 12 h 84"/>
                <a:gd name="T80" fmla="*/ 20 w 84"/>
                <a:gd name="T81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4">
                  <a:moveTo>
                    <a:pt x="50" y="68"/>
                  </a:moveTo>
                  <a:cubicBezTo>
                    <a:pt x="60" y="68"/>
                    <a:pt x="68" y="60"/>
                    <a:pt x="68" y="50"/>
                  </a:cubicBezTo>
                  <a:cubicBezTo>
                    <a:pt x="68" y="40"/>
                    <a:pt x="60" y="32"/>
                    <a:pt x="50" y="32"/>
                  </a:cubicBezTo>
                  <a:cubicBezTo>
                    <a:pt x="40" y="32"/>
                    <a:pt x="32" y="40"/>
                    <a:pt x="32" y="50"/>
                  </a:cubicBezTo>
                  <a:cubicBezTo>
                    <a:pt x="32" y="60"/>
                    <a:pt x="40" y="68"/>
                    <a:pt x="50" y="68"/>
                  </a:cubicBezTo>
                  <a:close/>
                  <a:moveTo>
                    <a:pt x="50" y="72"/>
                  </a:moveTo>
                  <a:cubicBezTo>
                    <a:pt x="38" y="72"/>
                    <a:pt x="28" y="62"/>
                    <a:pt x="28" y="50"/>
                  </a:cubicBezTo>
                  <a:cubicBezTo>
                    <a:pt x="28" y="38"/>
                    <a:pt x="38" y="28"/>
                    <a:pt x="50" y="28"/>
                  </a:cubicBezTo>
                  <a:cubicBezTo>
                    <a:pt x="62" y="28"/>
                    <a:pt x="72" y="38"/>
                    <a:pt x="72" y="50"/>
                  </a:cubicBezTo>
                  <a:cubicBezTo>
                    <a:pt x="72" y="62"/>
                    <a:pt x="62" y="72"/>
                    <a:pt x="50" y="72"/>
                  </a:cubicBezTo>
                  <a:close/>
                  <a:moveTo>
                    <a:pt x="60" y="12"/>
                  </a:moveTo>
                  <a:cubicBezTo>
                    <a:pt x="60" y="6"/>
                    <a:pt x="60" y="6"/>
                    <a:pt x="60" y="6"/>
                  </a:cubicBezTo>
                  <a:cubicBezTo>
                    <a:pt x="60" y="5"/>
                    <a:pt x="59" y="4"/>
                    <a:pt x="58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5"/>
                    <a:pt x="24" y="6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60" y="12"/>
                  </a:lnTo>
                  <a:close/>
                  <a:moveTo>
                    <a:pt x="70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8" y="16"/>
                    <a:pt x="4" y="20"/>
                    <a:pt x="4" y="26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6"/>
                    <a:pt x="8" y="80"/>
                    <a:pt x="14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5" y="80"/>
                    <a:pt x="80" y="76"/>
                    <a:pt x="80" y="70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0"/>
                    <a:pt x="75" y="16"/>
                    <a:pt x="70" y="16"/>
                  </a:cubicBezTo>
                  <a:close/>
                  <a:moveTo>
                    <a:pt x="20" y="1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3"/>
                    <a:pt x="23" y="0"/>
                    <a:pt x="2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8" y="12"/>
                    <a:pt x="84" y="18"/>
                    <a:pt x="84" y="26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78"/>
                    <a:pt x="78" y="84"/>
                    <a:pt x="70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6" y="84"/>
                    <a:pt x="0" y="78"/>
                    <a:pt x="0" y="7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8"/>
                    <a:pt x="6" y="12"/>
                    <a:pt x="14" y="12"/>
                  </a:cubicBezTo>
                  <a:lnTo>
                    <a:pt x="2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39284095-7E6E-4752-B77A-562C30988940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54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6096000" y="1103681"/>
            <a:ext cx="4759842" cy="969668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0583" y="786809"/>
            <a:ext cx="2863018" cy="1085177"/>
          </a:xfrm>
        </p:spPr>
        <p:txBody>
          <a:bodyPr>
            <a:normAutofit fontScale="90000"/>
          </a:bodyPr>
          <a:lstStyle/>
          <a:p>
            <a:r>
              <a:rPr lang="en-US" altLang="zh-CN" sz="4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87BC2E79-BFB9-470E-94B1-21EC14C074B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6CECF440-77DF-488F-945C-03FFCDAFDEE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8E9AF2B0-EA1F-48AB-A8BF-57D60851103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6ED28B79-948A-4384-94E8-C6C2CFBDF73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23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4"/>
          </p:nvPr>
        </p:nvSpPr>
        <p:spPr>
          <a:xfrm>
            <a:off x="859691" y="2543835"/>
            <a:ext cx="3892931" cy="941573"/>
          </a:xfrm>
        </p:spPr>
        <p:txBody>
          <a:bodyPr/>
          <a:lstStyle/>
          <a:p>
            <a:r>
              <a:rPr lang="en-US" b="0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b="0" dirty="0">
              <a:cs typeface="+mn-ea"/>
              <a:sym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9691" y="1325625"/>
            <a:ext cx="3992042" cy="1196975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1069368" y="4155568"/>
            <a:ext cx="1236895" cy="29589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App Downloads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1069368" y="3702278"/>
            <a:ext cx="1236895" cy="53231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120K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3215536" y="4155568"/>
            <a:ext cx="1230762" cy="29589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Great Feedback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215536" y="3702278"/>
            <a:ext cx="1230762" cy="532313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300K</a:t>
            </a:r>
          </a:p>
        </p:txBody>
      </p:sp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8CBBCC8A-9271-45B7-9323-6FED67C9E35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57E6A9A4-1D8D-4F01-B1B5-CA5940BBB0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C86181F1-DB16-4142-8A97-1549143393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85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Click here to add content, content to match the title. 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200" dirty="0" err="1">
                <a:cs typeface="+mn-ea"/>
                <a:sym typeface="+mn-lt"/>
              </a:rPr>
              <a:t>Rathen</a:t>
            </a:r>
            <a:r>
              <a:rPr lang="en-US" sz="1200" dirty="0">
                <a:cs typeface="+mn-ea"/>
                <a:sym typeface="+mn-lt"/>
              </a:rPr>
              <a:t> than performance  e-service.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6952325" y="4594035"/>
            <a:ext cx="1758036" cy="338580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UX Analytic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0"/>
          </p:nvPr>
        </p:nvSpPr>
        <p:spPr>
          <a:xfrm>
            <a:off x="7444763" y="3741992"/>
            <a:ext cx="645076" cy="295893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90%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sz="1200" dirty="0" err="1">
                <a:cs typeface="+mn-ea"/>
                <a:sym typeface="+mn-lt"/>
              </a:rPr>
              <a:t>Rathen</a:t>
            </a:r>
            <a:r>
              <a:rPr lang="en-US" sz="1200" dirty="0">
                <a:cs typeface="+mn-ea"/>
                <a:sym typeface="+mn-lt"/>
              </a:rPr>
              <a:t> than performance  e-service.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42"/>
          </p:nvPr>
        </p:nvSpPr>
        <p:spPr>
          <a:xfrm>
            <a:off x="9374428" y="4603225"/>
            <a:ext cx="1758036" cy="338580"/>
          </a:xfrm>
        </p:spPr>
        <p:txBody>
          <a:bodyPr/>
          <a:lstStyle/>
          <a:p>
            <a:r>
              <a:rPr lang="en-US" dirty="0">
                <a:latin typeface="+mn-lt"/>
                <a:cs typeface="+mn-ea"/>
                <a:sym typeface="+mn-lt"/>
              </a:rPr>
              <a:t>UI Design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3"/>
          </p:nvPr>
        </p:nvSpPr>
        <p:spPr>
          <a:xfrm>
            <a:off x="9866866" y="3751182"/>
            <a:ext cx="645076" cy="295893"/>
          </a:xfrm>
        </p:spPr>
        <p:txBody>
          <a:bodyPr/>
          <a:lstStyle/>
          <a:p>
            <a:r>
              <a:rPr lang="en-US">
                <a:latin typeface="+mn-lt"/>
                <a:cs typeface="+mn-ea"/>
                <a:sym typeface="+mn-lt"/>
              </a:rPr>
              <a:t>70%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6880530" y="1939025"/>
            <a:ext cx="4251934" cy="1015460"/>
          </a:xfrm>
        </p:spPr>
        <p:txBody>
          <a:bodyPr/>
          <a:lstStyle/>
          <a:p>
            <a:r>
              <a:rPr lang="en-US" sz="1200" dirty="0"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endParaRPr lang="en-US" sz="1200" dirty="0">
              <a:cs typeface="+mn-ea"/>
              <a:sym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73CD31-6931-4DC2-A896-C321BD65F892}"/>
              </a:ext>
            </a:extLst>
          </p:cNvPr>
          <p:cNvSpPr/>
          <p:nvPr/>
        </p:nvSpPr>
        <p:spPr>
          <a:xfrm>
            <a:off x="7301370" y="3468155"/>
            <a:ext cx="943204" cy="943204"/>
          </a:xfrm>
          <a:prstGeom prst="ellipse">
            <a:avLst/>
          </a:prstGeom>
          <a:noFill/>
          <a:ln w="1047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1AF9A559-11C1-4292-8ED9-7B02C4994C79}"/>
              </a:ext>
            </a:extLst>
          </p:cNvPr>
          <p:cNvSpPr/>
          <p:nvPr/>
        </p:nvSpPr>
        <p:spPr>
          <a:xfrm>
            <a:off x="7247372" y="3413719"/>
            <a:ext cx="1053440" cy="1053440"/>
          </a:xfrm>
          <a:prstGeom prst="blockArc">
            <a:avLst>
              <a:gd name="adj1" fmla="val 17987903"/>
              <a:gd name="adj2" fmla="val 16268558"/>
              <a:gd name="adj3" fmla="val 104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73CD31-6931-4DC2-A896-C321BD65F892}"/>
              </a:ext>
            </a:extLst>
          </p:cNvPr>
          <p:cNvSpPr/>
          <p:nvPr/>
        </p:nvSpPr>
        <p:spPr>
          <a:xfrm>
            <a:off x="9716546" y="3472750"/>
            <a:ext cx="943204" cy="943204"/>
          </a:xfrm>
          <a:prstGeom prst="ellipse">
            <a:avLst/>
          </a:prstGeom>
          <a:noFill/>
          <a:ln w="1047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1AF9A559-11C1-4292-8ED9-7B02C4994C79}"/>
              </a:ext>
            </a:extLst>
          </p:cNvPr>
          <p:cNvSpPr/>
          <p:nvPr/>
        </p:nvSpPr>
        <p:spPr>
          <a:xfrm>
            <a:off x="9662548" y="3418314"/>
            <a:ext cx="1053440" cy="1053440"/>
          </a:xfrm>
          <a:prstGeom prst="blockArc">
            <a:avLst>
              <a:gd name="adj1" fmla="val 160548"/>
              <a:gd name="adj2" fmla="val 16268558"/>
              <a:gd name="adj3" fmla="val 104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D95D6A48-B4F7-4338-BE84-989501E817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32188D74-F11B-4DFD-84AA-5A11EBDDD84C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18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视频"/>
</p:tagLst>
</file>

<file path=ppt/theme/theme1.xml><?xml version="1.0" encoding="utf-8"?>
<a:theme xmlns:a="http://schemas.openxmlformats.org/drawingml/2006/main" name="www.freeppt7.com">
  <a:themeElements>
    <a:clrScheme name="自定义 116">
      <a:dk1>
        <a:srgbClr val="5F5F5F"/>
      </a:dk1>
      <a:lt1>
        <a:srgbClr val="FFFFFF"/>
      </a:lt1>
      <a:dk2>
        <a:srgbClr val="FFFFFF"/>
      </a:dk2>
      <a:lt2>
        <a:srgbClr val="3F3F3F"/>
      </a:lt2>
      <a:accent1>
        <a:srgbClr val="F9FAFC"/>
      </a:accent1>
      <a:accent2>
        <a:srgbClr val="FFC0C0"/>
      </a:accent2>
      <a:accent3>
        <a:srgbClr val="FF98AB"/>
      </a:accent3>
      <a:accent4>
        <a:srgbClr val="FF7891"/>
      </a:accent4>
      <a:accent5>
        <a:srgbClr val="F35265"/>
      </a:accent5>
      <a:accent6>
        <a:srgbClr val="7F7F7F"/>
      </a:accent6>
      <a:hlink>
        <a:srgbClr val="1C0000"/>
      </a:hlink>
      <a:folHlink>
        <a:srgbClr val="1C0000"/>
      </a:folHlink>
    </a:clrScheme>
    <a:fontScheme name="a2c3vvdb">
      <a:majorFont>
        <a:latin typeface="印品黑体" panose="020F0302020204030204"/>
        <a:ea typeface="印品黑体"/>
        <a:cs typeface=""/>
      </a:majorFont>
      <a:minorFont>
        <a:latin typeface="印品黑体" panose="020F0502020204030204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961</Words>
  <Application>Microsoft Office PowerPoint</Application>
  <PresentationFormat>宽屏</PresentationFormat>
  <Paragraphs>180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Lobster 1.3</vt:lpstr>
      <vt:lpstr>等线</vt:lpstr>
      <vt:lpstr>微软雅黑</vt:lpstr>
      <vt:lpstr>印品黑体</vt:lpstr>
      <vt:lpstr>Arial</vt:lpstr>
      <vt:lpstr>Calibri</vt:lpstr>
      <vt:lpstr>Courier New</vt:lpstr>
      <vt:lpstr>Source Sans Pro</vt:lpstr>
      <vt:lpstr>www.freeppt7.com</vt:lpstr>
      <vt:lpstr>www.jpppt.com</vt:lpstr>
      <vt:lpstr>PowerPoint 演示文稿</vt:lpstr>
      <vt:lpstr>CONTENTS</vt:lpstr>
      <vt:lpstr>PowerPoint 演示文稿</vt:lpstr>
      <vt:lpstr>Add title text</vt:lpstr>
      <vt:lpstr>Our Featured Service List</vt:lpstr>
      <vt:lpstr>Add title text</vt:lpstr>
      <vt:lpstr>Add title text</vt:lpstr>
      <vt:lpstr>Add title text</vt:lpstr>
      <vt:lpstr>Add title text</vt:lpstr>
      <vt:lpstr>PowerPoint 演示文稿</vt:lpstr>
      <vt:lpstr>PowerPoint 演示文稿</vt:lpstr>
      <vt:lpstr>PowerPoint 演示文稿</vt:lpstr>
      <vt:lpstr>Add title text</vt:lpstr>
      <vt:lpstr>Add title text</vt:lpstr>
      <vt:lpstr>PowerPoint 演示文稿</vt:lpstr>
      <vt:lpstr>Add title text</vt:lpstr>
      <vt:lpstr>Add title text</vt:lpstr>
      <vt:lpstr>Add title text</vt:lpstr>
      <vt:lpstr>Add title text</vt:lpstr>
      <vt:lpstr>PowerPoint 演示文稿</vt:lpstr>
      <vt:lpstr>PowerPoint 演示文稿</vt:lpstr>
      <vt:lpstr>PowerPoint 演示文稿</vt:lpstr>
      <vt:lpstr>PowerPoint 演示文稿</vt:lpstr>
      <vt:lpstr>Add title text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火烈鸟</dc:title>
  <dc:creator>第一PPT</dc:creator>
  <cp:keywords>www.1ppt.com</cp:keywords>
  <dc:description>www.1ppt.com</dc:description>
  <cp:lastModifiedBy>之灵</cp:lastModifiedBy>
  <cp:revision>34</cp:revision>
  <dcterms:created xsi:type="dcterms:W3CDTF">2019-03-22T09:11:24Z</dcterms:created>
  <dcterms:modified xsi:type="dcterms:W3CDTF">2023-01-25T04:19:42Z</dcterms:modified>
</cp:coreProperties>
</file>