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4"/>
  </p:notesMasterIdLst>
  <p:sldIdLst>
    <p:sldId id="319" r:id="rId3"/>
    <p:sldId id="258" r:id="rId4"/>
    <p:sldId id="257" r:id="rId5"/>
    <p:sldId id="291" r:id="rId6"/>
    <p:sldId id="289" r:id="rId7"/>
    <p:sldId id="294" r:id="rId8"/>
    <p:sldId id="308" r:id="rId9"/>
    <p:sldId id="309" r:id="rId10"/>
    <p:sldId id="311" r:id="rId11"/>
    <p:sldId id="314" r:id="rId12"/>
    <p:sldId id="292" r:id="rId13"/>
    <p:sldId id="304" r:id="rId14"/>
    <p:sldId id="310" r:id="rId15"/>
    <p:sldId id="293" r:id="rId16"/>
    <p:sldId id="303" r:id="rId17"/>
    <p:sldId id="297" r:id="rId18"/>
    <p:sldId id="302" r:id="rId19"/>
    <p:sldId id="315" r:id="rId20"/>
    <p:sldId id="301" r:id="rId21"/>
    <p:sldId id="300" r:id="rId22"/>
    <p:sldId id="307" r:id="rId23"/>
    <p:sldId id="295" r:id="rId24"/>
    <p:sldId id="305" r:id="rId25"/>
    <p:sldId id="316" r:id="rId26"/>
    <p:sldId id="296" r:id="rId27"/>
    <p:sldId id="298" r:id="rId28"/>
    <p:sldId id="299" r:id="rId29"/>
    <p:sldId id="306" r:id="rId30"/>
    <p:sldId id="312" r:id="rId31"/>
    <p:sldId id="313" r:id="rId32"/>
    <p:sldId id="317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8C8"/>
    <a:srgbClr val="6868AC"/>
    <a:srgbClr val="B8B6D5"/>
    <a:srgbClr val="6362B0"/>
    <a:srgbClr val="F0B6B5"/>
    <a:srgbClr val="F5E2B8"/>
    <a:srgbClr val="A2CECD"/>
    <a:srgbClr val="FEFB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18" autoAdjust="0"/>
  </p:normalViewPr>
  <p:slideViewPr>
    <p:cSldViewPr snapToGrid="0">
      <p:cViewPr varScale="1">
        <p:scale>
          <a:sx n="73" d="100"/>
          <a:sy n="73" d="100"/>
        </p:scale>
        <p:origin x="59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AC704-8CD5-4A4F-A3F0-26C0668326F3}" type="datetimeFigureOut">
              <a:rPr lang="zh-CN" altLang="en-US" smtClean="0"/>
              <a:t>2023/1/27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8E949-8639-4355-BC05-32103CF090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80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E949-8639-4355-BC05-32103CF0905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8806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135CD-E861-41A7-81F0-F3B524A2884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3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478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443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E3A23-DE27-4733-AAD0-97294330914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150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0929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2102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22597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FC115-43AE-41EB-BF0D-DEDE8EE1D962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1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4432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6128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A43C6-2976-4B26-94A9-940FB778DF6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8057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BAC3F-EC54-4562-95FA-EAB001225A8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257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A3731-76CF-4989-A589-534C50BC76F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640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917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7CAE1-DC6C-464D-9A6A-DEDBFF4474A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3355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000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9854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C590B6-008E-0A9E-217C-6B0DAB5F4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7450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EF68BE-DF13-B278-0BA8-5CA80F72D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51FEC9-ECFF-1850-FA7D-433783447649}"/>
              </a:ext>
            </a:extLst>
          </p:cNvPr>
          <p:cNvSpPr txBox="1"/>
          <p:nvPr userDrawn="1"/>
        </p:nvSpPr>
        <p:spPr>
          <a:xfrm>
            <a:off x="256705" y="66028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484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1FCA5F-52C4-6C66-CB89-00FB3EDD4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14041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6974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9137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033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376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6188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236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16E735-41E0-8996-06E6-425FA8F27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2285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50CDC8-8CC0-C3AD-F08F-EE3A9AC68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67841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059DF7-8D91-ECD5-0FC5-80BDE6422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25602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565154-607B-8E30-94D3-69D31ABBF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91305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8262BE-2AC8-40E6-674C-02155ABA6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9805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20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961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microsoft.com/office/2007/relationships/hdphoto" Target="../media/hdphoto6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7.png"/><Relationship Id="rId14" Type="http://schemas.microsoft.com/office/2007/relationships/hdphoto" Target="../media/hdphoto7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/>
          <p:cNvSpPr/>
          <p:nvPr/>
        </p:nvSpPr>
        <p:spPr>
          <a:xfrm>
            <a:off x="2936867" y="4417232"/>
            <a:ext cx="9255133" cy="2440767"/>
          </a:xfrm>
          <a:custGeom>
            <a:avLst/>
            <a:gdLst>
              <a:gd name="connsiteX0" fmla="*/ 0 w 10742023"/>
              <a:gd name="connsiteY0" fmla="*/ 0 h 2037805"/>
              <a:gd name="connsiteX1" fmla="*/ 10742023 w 10742023"/>
              <a:gd name="connsiteY1" fmla="*/ 0 h 2037805"/>
              <a:gd name="connsiteX2" fmla="*/ 10742023 w 10742023"/>
              <a:gd name="connsiteY2" fmla="*/ 2037805 h 2037805"/>
              <a:gd name="connsiteX3" fmla="*/ 0 w 10742023"/>
              <a:gd name="connsiteY3" fmla="*/ 2037805 h 2037805"/>
              <a:gd name="connsiteX4" fmla="*/ 0 w 10742023"/>
              <a:gd name="connsiteY4" fmla="*/ 0 h 2037805"/>
              <a:gd name="connsiteX0" fmla="*/ 1828800 w 10742023"/>
              <a:gd name="connsiteY0" fmla="*/ 1371600 h 2037805"/>
              <a:gd name="connsiteX1" fmla="*/ 10742023 w 10742023"/>
              <a:gd name="connsiteY1" fmla="*/ 0 h 2037805"/>
              <a:gd name="connsiteX2" fmla="*/ 10742023 w 10742023"/>
              <a:gd name="connsiteY2" fmla="*/ 2037805 h 2037805"/>
              <a:gd name="connsiteX3" fmla="*/ 0 w 10742023"/>
              <a:gd name="connsiteY3" fmla="*/ 2037805 h 2037805"/>
              <a:gd name="connsiteX4" fmla="*/ 1828800 w 10742023"/>
              <a:gd name="connsiteY4" fmla="*/ 1371600 h 2037805"/>
              <a:gd name="connsiteX0" fmla="*/ 2429104 w 11342327"/>
              <a:gd name="connsiteY0" fmla="*/ 1379162 h 2045367"/>
              <a:gd name="connsiteX1" fmla="*/ 11342327 w 11342327"/>
              <a:gd name="connsiteY1" fmla="*/ 7562 h 2045367"/>
              <a:gd name="connsiteX2" fmla="*/ 11342327 w 11342327"/>
              <a:gd name="connsiteY2" fmla="*/ 2045367 h 2045367"/>
              <a:gd name="connsiteX3" fmla="*/ 600304 w 11342327"/>
              <a:gd name="connsiteY3" fmla="*/ 2045367 h 2045367"/>
              <a:gd name="connsiteX4" fmla="*/ 2429104 w 11342327"/>
              <a:gd name="connsiteY4" fmla="*/ 1379162 h 2045367"/>
              <a:gd name="connsiteX0" fmla="*/ 2429104 w 11342327"/>
              <a:gd name="connsiteY0" fmla="*/ 1408535 h 2074740"/>
              <a:gd name="connsiteX1" fmla="*/ 5511938 w 11342327"/>
              <a:gd name="connsiteY1" fmla="*/ 807644 h 2074740"/>
              <a:gd name="connsiteX2" fmla="*/ 11342327 w 11342327"/>
              <a:gd name="connsiteY2" fmla="*/ 36935 h 2074740"/>
              <a:gd name="connsiteX3" fmla="*/ 11342327 w 11342327"/>
              <a:gd name="connsiteY3" fmla="*/ 2074740 h 2074740"/>
              <a:gd name="connsiteX4" fmla="*/ 600304 w 11342327"/>
              <a:gd name="connsiteY4" fmla="*/ 2074740 h 2074740"/>
              <a:gd name="connsiteX5" fmla="*/ 2429104 w 11342327"/>
              <a:gd name="connsiteY5" fmla="*/ 1408535 h 2074740"/>
              <a:gd name="connsiteX0" fmla="*/ 2276651 w 11189874"/>
              <a:gd name="connsiteY0" fmla="*/ 1454799 h 2121004"/>
              <a:gd name="connsiteX1" fmla="*/ 4562651 w 11189874"/>
              <a:gd name="connsiteY1" fmla="*/ 331393 h 2121004"/>
              <a:gd name="connsiteX2" fmla="*/ 11189874 w 11189874"/>
              <a:gd name="connsiteY2" fmla="*/ 83199 h 2121004"/>
              <a:gd name="connsiteX3" fmla="*/ 11189874 w 11189874"/>
              <a:gd name="connsiteY3" fmla="*/ 2121004 h 2121004"/>
              <a:gd name="connsiteX4" fmla="*/ 447851 w 11189874"/>
              <a:gd name="connsiteY4" fmla="*/ 2121004 h 2121004"/>
              <a:gd name="connsiteX5" fmla="*/ 2276651 w 11189874"/>
              <a:gd name="connsiteY5" fmla="*/ 1454799 h 2121004"/>
              <a:gd name="connsiteX0" fmla="*/ 2276651 w 11189874"/>
              <a:gd name="connsiteY0" fmla="*/ 1454799 h 2121004"/>
              <a:gd name="connsiteX1" fmla="*/ 4562651 w 11189874"/>
              <a:gd name="connsiteY1" fmla="*/ 331393 h 2121004"/>
              <a:gd name="connsiteX2" fmla="*/ 11189874 w 11189874"/>
              <a:gd name="connsiteY2" fmla="*/ 83199 h 2121004"/>
              <a:gd name="connsiteX3" fmla="*/ 11189874 w 11189874"/>
              <a:gd name="connsiteY3" fmla="*/ 2121004 h 2121004"/>
              <a:gd name="connsiteX4" fmla="*/ 447851 w 11189874"/>
              <a:gd name="connsiteY4" fmla="*/ 2121004 h 2121004"/>
              <a:gd name="connsiteX5" fmla="*/ 2276651 w 11189874"/>
              <a:gd name="connsiteY5" fmla="*/ 1454799 h 2121004"/>
              <a:gd name="connsiteX0" fmla="*/ 2276651 w 11189874"/>
              <a:gd name="connsiteY0" fmla="*/ 1417330 h 2083535"/>
              <a:gd name="connsiteX1" fmla="*/ 4562651 w 11189874"/>
              <a:gd name="connsiteY1" fmla="*/ 293924 h 2083535"/>
              <a:gd name="connsiteX2" fmla="*/ 11189874 w 11189874"/>
              <a:gd name="connsiteY2" fmla="*/ 45730 h 2083535"/>
              <a:gd name="connsiteX3" fmla="*/ 11189874 w 11189874"/>
              <a:gd name="connsiteY3" fmla="*/ 2083535 h 2083535"/>
              <a:gd name="connsiteX4" fmla="*/ 447851 w 11189874"/>
              <a:gd name="connsiteY4" fmla="*/ 2083535 h 2083535"/>
              <a:gd name="connsiteX5" fmla="*/ 2276651 w 11189874"/>
              <a:gd name="connsiteY5" fmla="*/ 1417330 h 2083535"/>
              <a:gd name="connsiteX0" fmla="*/ 2276651 w 11189874"/>
              <a:gd name="connsiteY0" fmla="*/ 1745940 h 2412145"/>
              <a:gd name="connsiteX1" fmla="*/ 4562651 w 11189874"/>
              <a:gd name="connsiteY1" fmla="*/ 622534 h 2412145"/>
              <a:gd name="connsiteX2" fmla="*/ 11189874 w 11189874"/>
              <a:gd name="connsiteY2" fmla="*/ 374340 h 2412145"/>
              <a:gd name="connsiteX3" fmla="*/ 11189874 w 11189874"/>
              <a:gd name="connsiteY3" fmla="*/ 2412145 h 2412145"/>
              <a:gd name="connsiteX4" fmla="*/ 447851 w 11189874"/>
              <a:gd name="connsiteY4" fmla="*/ 2412145 h 2412145"/>
              <a:gd name="connsiteX5" fmla="*/ 2276651 w 11189874"/>
              <a:gd name="connsiteY5" fmla="*/ 1745940 h 2412145"/>
              <a:gd name="connsiteX0" fmla="*/ 2276651 w 11189874"/>
              <a:gd name="connsiteY0" fmla="*/ 1870688 h 2536893"/>
              <a:gd name="connsiteX1" fmla="*/ 4562651 w 11189874"/>
              <a:gd name="connsiteY1" fmla="*/ 747282 h 2536893"/>
              <a:gd name="connsiteX2" fmla="*/ 11189874 w 11189874"/>
              <a:gd name="connsiteY2" fmla="*/ 499088 h 2536893"/>
              <a:gd name="connsiteX3" fmla="*/ 11189874 w 11189874"/>
              <a:gd name="connsiteY3" fmla="*/ 2536893 h 2536893"/>
              <a:gd name="connsiteX4" fmla="*/ 447851 w 11189874"/>
              <a:gd name="connsiteY4" fmla="*/ 2536893 h 2536893"/>
              <a:gd name="connsiteX5" fmla="*/ 2276651 w 11189874"/>
              <a:gd name="connsiteY5" fmla="*/ 1870688 h 2536893"/>
              <a:gd name="connsiteX0" fmla="*/ 2276651 w 11189874"/>
              <a:gd name="connsiteY0" fmla="*/ 1879765 h 2545970"/>
              <a:gd name="connsiteX1" fmla="*/ 4562651 w 11189874"/>
              <a:gd name="connsiteY1" fmla="*/ 756359 h 2545970"/>
              <a:gd name="connsiteX2" fmla="*/ 11189874 w 11189874"/>
              <a:gd name="connsiteY2" fmla="*/ 508165 h 2545970"/>
              <a:gd name="connsiteX3" fmla="*/ 11189874 w 11189874"/>
              <a:gd name="connsiteY3" fmla="*/ 2545970 h 2545970"/>
              <a:gd name="connsiteX4" fmla="*/ 447851 w 11189874"/>
              <a:gd name="connsiteY4" fmla="*/ 2545970 h 2545970"/>
              <a:gd name="connsiteX5" fmla="*/ 2276651 w 11189874"/>
              <a:gd name="connsiteY5" fmla="*/ 1879765 h 2545970"/>
              <a:gd name="connsiteX0" fmla="*/ 2276651 w 11189874"/>
              <a:gd name="connsiteY0" fmla="*/ 1650991 h 2317196"/>
              <a:gd name="connsiteX1" fmla="*/ 4562651 w 11189874"/>
              <a:gd name="connsiteY1" fmla="*/ 527585 h 2317196"/>
              <a:gd name="connsiteX2" fmla="*/ 7358102 w 11189874"/>
              <a:gd name="connsiteY2" fmla="*/ 44260 h 2317196"/>
              <a:gd name="connsiteX3" fmla="*/ 11189874 w 11189874"/>
              <a:gd name="connsiteY3" fmla="*/ 279391 h 2317196"/>
              <a:gd name="connsiteX4" fmla="*/ 11189874 w 11189874"/>
              <a:gd name="connsiteY4" fmla="*/ 2317196 h 2317196"/>
              <a:gd name="connsiteX5" fmla="*/ 447851 w 11189874"/>
              <a:gd name="connsiteY5" fmla="*/ 2317196 h 2317196"/>
              <a:gd name="connsiteX6" fmla="*/ 2276651 w 11189874"/>
              <a:gd name="connsiteY6" fmla="*/ 1650991 h 2317196"/>
              <a:gd name="connsiteX0" fmla="*/ 2276651 w 11189874"/>
              <a:gd name="connsiteY0" fmla="*/ 1496658 h 2162863"/>
              <a:gd name="connsiteX1" fmla="*/ 4562651 w 11189874"/>
              <a:gd name="connsiteY1" fmla="*/ 373252 h 2162863"/>
              <a:gd name="connsiteX2" fmla="*/ 7449542 w 11189874"/>
              <a:gd name="connsiteY2" fmla="*/ 386316 h 2162863"/>
              <a:gd name="connsiteX3" fmla="*/ 11189874 w 11189874"/>
              <a:gd name="connsiteY3" fmla="*/ 125058 h 2162863"/>
              <a:gd name="connsiteX4" fmla="*/ 11189874 w 11189874"/>
              <a:gd name="connsiteY4" fmla="*/ 2162863 h 2162863"/>
              <a:gd name="connsiteX5" fmla="*/ 447851 w 11189874"/>
              <a:gd name="connsiteY5" fmla="*/ 2162863 h 2162863"/>
              <a:gd name="connsiteX6" fmla="*/ 2276651 w 11189874"/>
              <a:gd name="connsiteY6" fmla="*/ 1496658 h 2162863"/>
              <a:gd name="connsiteX0" fmla="*/ 2276651 w 11189874"/>
              <a:gd name="connsiteY0" fmla="*/ 1496658 h 2162863"/>
              <a:gd name="connsiteX1" fmla="*/ 4562651 w 11189874"/>
              <a:gd name="connsiteY1" fmla="*/ 373252 h 2162863"/>
              <a:gd name="connsiteX2" fmla="*/ 7449542 w 11189874"/>
              <a:gd name="connsiteY2" fmla="*/ 386316 h 2162863"/>
              <a:gd name="connsiteX3" fmla="*/ 11189874 w 11189874"/>
              <a:gd name="connsiteY3" fmla="*/ 125058 h 2162863"/>
              <a:gd name="connsiteX4" fmla="*/ 11189874 w 11189874"/>
              <a:gd name="connsiteY4" fmla="*/ 2162863 h 2162863"/>
              <a:gd name="connsiteX5" fmla="*/ 447851 w 11189874"/>
              <a:gd name="connsiteY5" fmla="*/ 2162863 h 2162863"/>
              <a:gd name="connsiteX6" fmla="*/ 2276651 w 11189874"/>
              <a:gd name="connsiteY6" fmla="*/ 1496658 h 2162863"/>
              <a:gd name="connsiteX0" fmla="*/ 2276651 w 11189874"/>
              <a:gd name="connsiteY0" fmla="*/ 1638592 h 2304797"/>
              <a:gd name="connsiteX1" fmla="*/ 4562651 w 11189874"/>
              <a:gd name="connsiteY1" fmla="*/ 515186 h 2304797"/>
              <a:gd name="connsiteX2" fmla="*/ 7449542 w 11189874"/>
              <a:gd name="connsiteY2" fmla="*/ 528250 h 2304797"/>
              <a:gd name="connsiteX3" fmla="*/ 11189874 w 11189874"/>
              <a:gd name="connsiteY3" fmla="*/ 266992 h 2304797"/>
              <a:gd name="connsiteX4" fmla="*/ 11189874 w 11189874"/>
              <a:gd name="connsiteY4" fmla="*/ 2304797 h 2304797"/>
              <a:gd name="connsiteX5" fmla="*/ 447851 w 11189874"/>
              <a:gd name="connsiteY5" fmla="*/ 2304797 h 2304797"/>
              <a:gd name="connsiteX6" fmla="*/ 2276651 w 11189874"/>
              <a:gd name="connsiteY6" fmla="*/ 1638592 h 2304797"/>
              <a:gd name="connsiteX0" fmla="*/ 2276651 w 11189874"/>
              <a:gd name="connsiteY0" fmla="*/ 1884610 h 2550815"/>
              <a:gd name="connsiteX1" fmla="*/ 4562651 w 11189874"/>
              <a:gd name="connsiteY1" fmla="*/ 761204 h 2550815"/>
              <a:gd name="connsiteX2" fmla="*/ 7449542 w 11189874"/>
              <a:gd name="connsiteY2" fmla="*/ 774268 h 2550815"/>
              <a:gd name="connsiteX3" fmla="*/ 11189874 w 11189874"/>
              <a:gd name="connsiteY3" fmla="*/ 513010 h 2550815"/>
              <a:gd name="connsiteX4" fmla="*/ 11189874 w 11189874"/>
              <a:gd name="connsiteY4" fmla="*/ 2550815 h 2550815"/>
              <a:gd name="connsiteX5" fmla="*/ 447851 w 11189874"/>
              <a:gd name="connsiteY5" fmla="*/ 2550815 h 2550815"/>
              <a:gd name="connsiteX6" fmla="*/ 2276651 w 11189874"/>
              <a:gd name="connsiteY6" fmla="*/ 1884610 h 2550815"/>
              <a:gd name="connsiteX0" fmla="*/ 2276651 w 11189874"/>
              <a:gd name="connsiteY0" fmla="*/ 1884610 h 2550815"/>
              <a:gd name="connsiteX1" fmla="*/ 4562651 w 11189874"/>
              <a:gd name="connsiteY1" fmla="*/ 761204 h 2550815"/>
              <a:gd name="connsiteX2" fmla="*/ 7449542 w 11189874"/>
              <a:gd name="connsiteY2" fmla="*/ 774268 h 2550815"/>
              <a:gd name="connsiteX3" fmla="*/ 11189874 w 11189874"/>
              <a:gd name="connsiteY3" fmla="*/ 513010 h 2550815"/>
              <a:gd name="connsiteX4" fmla="*/ 11189874 w 11189874"/>
              <a:gd name="connsiteY4" fmla="*/ 2550815 h 2550815"/>
              <a:gd name="connsiteX5" fmla="*/ 447851 w 11189874"/>
              <a:gd name="connsiteY5" fmla="*/ 2550815 h 2550815"/>
              <a:gd name="connsiteX6" fmla="*/ 2276651 w 11189874"/>
              <a:gd name="connsiteY6" fmla="*/ 1884610 h 2550815"/>
              <a:gd name="connsiteX0" fmla="*/ 2276651 w 11189874"/>
              <a:gd name="connsiteY0" fmla="*/ 1873965 h 2540170"/>
              <a:gd name="connsiteX1" fmla="*/ 4562651 w 11189874"/>
              <a:gd name="connsiteY1" fmla="*/ 750559 h 2540170"/>
              <a:gd name="connsiteX2" fmla="*/ 7449542 w 11189874"/>
              <a:gd name="connsiteY2" fmla="*/ 763623 h 2540170"/>
              <a:gd name="connsiteX3" fmla="*/ 11189874 w 11189874"/>
              <a:gd name="connsiteY3" fmla="*/ 502365 h 2540170"/>
              <a:gd name="connsiteX4" fmla="*/ 11189874 w 11189874"/>
              <a:gd name="connsiteY4" fmla="*/ 2540170 h 2540170"/>
              <a:gd name="connsiteX5" fmla="*/ 447851 w 11189874"/>
              <a:gd name="connsiteY5" fmla="*/ 2540170 h 2540170"/>
              <a:gd name="connsiteX6" fmla="*/ 2276651 w 11189874"/>
              <a:gd name="connsiteY6" fmla="*/ 1873965 h 2540170"/>
              <a:gd name="connsiteX0" fmla="*/ 2282371 w 11195594"/>
              <a:gd name="connsiteY0" fmla="*/ 1873965 h 2540170"/>
              <a:gd name="connsiteX1" fmla="*/ 4568371 w 11195594"/>
              <a:gd name="connsiteY1" fmla="*/ 750559 h 2540170"/>
              <a:gd name="connsiteX2" fmla="*/ 7455262 w 11195594"/>
              <a:gd name="connsiteY2" fmla="*/ 763623 h 2540170"/>
              <a:gd name="connsiteX3" fmla="*/ 11195594 w 11195594"/>
              <a:gd name="connsiteY3" fmla="*/ 502365 h 2540170"/>
              <a:gd name="connsiteX4" fmla="*/ 11195594 w 11195594"/>
              <a:gd name="connsiteY4" fmla="*/ 2540170 h 2540170"/>
              <a:gd name="connsiteX5" fmla="*/ 453571 w 11195594"/>
              <a:gd name="connsiteY5" fmla="*/ 2540170 h 2540170"/>
              <a:gd name="connsiteX6" fmla="*/ 2282371 w 11195594"/>
              <a:gd name="connsiteY6" fmla="*/ 1873965 h 2540170"/>
              <a:gd name="connsiteX0" fmla="*/ 1828800 w 10742023"/>
              <a:gd name="connsiteY0" fmla="*/ 1873965 h 2540170"/>
              <a:gd name="connsiteX1" fmla="*/ 4114800 w 10742023"/>
              <a:gd name="connsiteY1" fmla="*/ 750559 h 2540170"/>
              <a:gd name="connsiteX2" fmla="*/ 7001691 w 10742023"/>
              <a:gd name="connsiteY2" fmla="*/ 763623 h 2540170"/>
              <a:gd name="connsiteX3" fmla="*/ 10742023 w 10742023"/>
              <a:gd name="connsiteY3" fmla="*/ 502365 h 2540170"/>
              <a:gd name="connsiteX4" fmla="*/ 10742023 w 10742023"/>
              <a:gd name="connsiteY4" fmla="*/ 2540170 h 2540170"/>
              <a:gd name="connsiteX5" fmla="*/ 0 w 10742023"/>
              <a:gd name="connsiteY5" fmla="*/ 2540170 h 2540170"/>
              <a:gd name="connsiteX6" fmla="*/ 1828800 w 10742023"/>
              <a:gd name="connsiteY6" fmla="*/ 1873965 h 2540170"/>
              <a:gd name="connsiteX0" fmla="*/ 1828800 w 10742023"/>
              <a:gd name="connsiteY0" fmla="*/ 1873965 h 2540170"/>
              <a:gd name="connsiteX1" fmla="*/ 4114800 w 10742023"/>
              <a:gd name="connsiteY1" fmla="*/ 750559 h 2540170"/>
              <a:gd name="connsiteX2" fmla="*/ 7001691 w 10742023"/>
              <a:gd name="connsiteY2" fmla="*/ 763623 h 2540170"/>
              <a:gd name="connsiteX3" fmla="*/ 10742023 w 10742023"/>
              <a:gd name="connsiteY3" fmla="*/ 502365 h 2540170"/>
              <a:gd name="connsiteX4" fmla="*/ 10742023 w 10742023"/>
              <a:gd name="connsiteY4" fmla="*/ 2540170 h 2540170"/>
              <a:gd name="connsiteX5" fmla="*/ 0 w 10742023"/>
              <a:gd name="connsiteY5" fmla="*/ 2540170 h 2540170"/>
              <a:gd name="connsiteX6" fmla="*/ 1828800 w 10742023"/>
              <a:gd name="connsiteY6" fmla="*/ 1873965 h 2540170"/>
              <a:gd name="connsiteX0" fmla="*/ 1828800 w 10742023"/>
              <a:gd name="connsiteY0" fmla="*/ 1863571 h 2529776"/>
              <a:gd name="connsiteX1" fmla="*/ 4114800 w 10742023"/>
              <a:gd name="connsiteY1" fmla="*/ 740165 h 2529776"/>
              <a:gd name="connsiteX2" fmla="*/ 7001691 w 10742023"/>
              <a:gd name="connsiteY2" fmla="*/ 753229 h 2529776"/>
              <a:gd name="connsiteX3" fmla="*/ 10742023 w 10742023"/>
              <a:gd name="connsiteY3" fmla="*/ 491971 h 2529776"/>
              <a:gd name="connsiteX4" fmla="*/ 10742023 w 10742023"/>
              <a:gd name="connsiteY4" fmla="*/ 2529776 h 2529776"/>
              <a:gd name="connsiteX5" fmla="*/ 0 w 10742023"/>
              <a:gd name="connsiteY5" fmla="*/ 2529776 h 2529776"/>
              <a:gd name="connsiteX6" fmla="*/ 1828800 w 10742023"/>
              <a:gd name="connsiteY6" fmla="*/ 1863571 h 2529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42023" h="2529776">
                <a:moveTo>
                  <a:pt x="1828800" y="1863571"/>
                </a:moveTo>
                <a:cubicBezTo>
                  <a:pt x="2566851" y="1669806"/>
                  <a:pt x="3043647" y="507211"/>
                  <a:pt x="4114800" y="740165"/>
                </a:cubicBezTo>
                <a:cubicBezTo>
                  <a:pt x="5185953" y="973119"/>
                  <a:pt x="5753463" y="1343236"/>
                  <a:pt x="7001691" y="753229"/>
                </a:cubicBezTo>
                <a:cubicBezTo>
                  <a:pt x="8249919" y="163222"/>
                  <a:pt x="9829074" y="-461618"/>
                  <a:pt x="10742023" y="491971"/>
                </a:cubicBezTo>
                <a:lnTo>
                  <a:pt x="10742023" y="2529776"/>
                </a:lnTo>
                <a:lnTo>
                  <a:pt x="0" y="2529776"/>
                </a:lnTo>
                <a:cubicBezTo>
                  <a:pt x="421640" y="1334525"/>
                  <a:pt x="1090749" y="2057336"/>
                  <a:pt x="1828800" y="1863571"/>
                </a:cubicBezTo>
                <a:close/>
              </a:path>
            </a:pathLst>
          </a:custGeom>
          <a:solidFill>
            <a:srgbClr val="6362B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4"/>
          <p:cNvSpPr/>
          <p:nvPr/>
        </p:nvSpPr>
        <p:spPr>
          <a:xfrm>
            <a:off x="0" y="-26127"/>
            <a:ext cx="5035095" cy="4004370"/>
          </a:xfrm>
          <a:custGeom>
            <a:avLst/>
            <a:gdLst>
              <a:gd name="connsiteX0" fmla="*/ 0 w 5904411"/>
              <a:gd name="connsiteY0" fmla="*/ 0 h 4624251"/>
              <a:gd name="connsiteX1" fmla="*/ 5904411 w 5904411"/>
              <a:gd name="connsiteY1" fmla="*/ 0 h 4624251"/>
              <a:gd name="connsiteX2" fmla="*/ 5904411 w 5904411"/>
              <a:gd name="connsiteY2" fmla="*/ 4624251 h 4624251"/>
              <a:gd name="connsiteX3" fmla="*/ 0 w 5904411"/>
              <a:gd name="connsiteY3" fmla="*/ 4624251 h 4624251"/>
              <a:gd name="connsiteX4" fmla="*/ 0 w 5904411"/>
              <a:gd name="connsiteY4" fmla="*/ 0 h 4624251"/>
              <a:gd name="connsiteX0" fmla="*/ 0 w 5904411"/>
              <a:gd name="connsiteY0" fmla="*/ 0 h 4624251"/>
              <a:gd name="connsiteX1" fmla="*/ 5904411 w 5904411"/>
              <a:gd name="connsiteY1" fmla="*/ 0 h 4624251"/>
              <a:gd name="connsiteX2" fmla="*/ 2599508 w 5904411"/>
              <a:gd name="connsiteY2" fmla="*/ 1881051 h 4624251"/>
              <a:gd name="connsiteX3" fmla="*/ 0 w 5904411"/>
              <a:gd name="connsiteY3" fmla="*/ 4624251 h 4624251"/>
              <a:gd name="connsiteX4" fmla="*/ 0 w 5904411"/>
              <a:gd name="connsiteY4" fmla="*/ 0 h 4624251"/>
              <a:gd name="connsiteX0" fmla="*/ 0 w 5950274"/>
              <a:gd name="connsiteY0" fmla="*/ 0 h 4653582"/>
              <a:gd name="connsiteX1" fmla="*/ 5904411 w 5950274"/>
              <a:gd name="connsiteY1" fmla="*/ 0 h 4653582"/>
              <a:gd name="connsiteX2" fmla="*/ 2599508 w 5950274"/>
              <a:gd name="connsiteY2" fmla="*/ 1881051 h 4653582"/>
              <a:gd name="connsiteX3" fmla="*/ 0 w 5950274"/>
              <a:gd name="connsiteY3" fmla="*/ 4624251 h 4653582"/>
              <a:gd name="connsiteX4" fmla="*/ 0 w 5950274"/>
              <a:gd name="connsiteY4" fmla="*/ 0 h 4653582"/>
              <a:gd name="connsiteX0" fmla="*/ 0 w 5950274"/>
              <a:gd name="connsiteY0" fmla="*/ 0 h 4624251"/>
              <a:gd name="connsiteX1" fmla="*/ 5904411 w 5950274"/>
              <a:gd name="connsiteY1" fmla="*/ 0 h 4624251"/>
              <a:gd name="connsiteX2" fmla="*/ 2599508 w 5950274"/>
              <a:gd name="connsiteY2" fmla="*/ 1881051 h 4624251"/>
              <a:gd name="connsiteX3" fmla="*/ 0 w 5950274"/>
              <a:gd name="connsiteY3" fmla="*/ 4624251 h 4624251"/>
              <a:gd name="connsiteX4" fmla="*/ 0 w 5950274"/>
              <a:gd name="connsiteY4" fmla="*/ 0 h 4624251"/>
              <a:gd name="connsiteX0" fmla="*/ 0 w 4974282"/>
              <a:gd name="connsiteY0" fmla="*/ 404949 h 5029200"/>
              <a:gd name="connsiteX1" fmla="*/ 4911633 w 4974282"/>
              <a:gd name="connsiteY1" fmla="*/ 0 h 5029200"/>
              <a:gd name="connsiteX2" fmla="*/ 2599508 w 4974282"/>
              <a:gd name="connsiteY2" fmla="*/ 2286000 h 5029200"/>
              <a:gd name="connsiteX3" fmla="*/ 0 w 4974282"/>
              <a:gd name="connsiteY3" fmla="*/ 5029200 h 5029200"/>
              <a:gd name="connsiteX4" fmla="*/ 0 w 4974282"/>
              <a:gd name="connsiteY4" fmla="*/ 404949 h 5029200"/>
              <a:gd name="connsiteX0" fmla="*/ 0 w 5821322"/>
              <a:gd name="connsiteY0" fmla="*/ 0 h 4624251"/>
              <a:gd name="connsiteX1" fmla="*/ 5773781 w 5821322"/>
              <a:gd name="connsiteY1" fmla="*/ 1907176 h 4624251"/>
              <a:gd name="connsiteX2" fmla="*/ 2599508 w 5821322"/>
              <a:gd name="connsiteY2" fmla="*/ 1881051 h 4624251"/>
              <a:gd name="connsiteX3" fmla="*/ 0 w 5821322"/>
              <a:gd name="connsiteY3" fmla="*/ 4624251 h 4624251"/>
              <a:gd name="connsiteX4" fmla="*/ 0 w 5821322"/>
              <a:gd name="connsiteY4" fmla="*/ 0 h 4624251"/>
              <a:gd name="connsiteX0" fmla="*/ 0 w 5821322"/>
              <a:gd name="connsiteY0" fmla="*/ 0 h 4624251"/>
              <a:gd name="connsiteX1" fmla="*/ 5773781 w 5821322"/>
              <a:gd name="connsiteY1" fmla="*/ 1907176 h 4624251"/>
              <a:gd name="connsiteX2" fmla="*/ 2599508 w 5821322"/>
              <a:gd name="connsiteY2" fmla="*/ 1881051 h 4624251"/>
              <a:gd name="connsiteX3" fmla="*/ 0 w 5821322"/>
              <a:gd name="connsiteY3" fmla="*/ 4624251 h 4624251"/>
              <a:gd name="connsiteX4" fmla="*/ 0 w 5821322"/>
              <a:gd name="connsiteY4" fmla="*/ 0 h 4624251"/>
              <a:gd name="connsiteX0" fmla="*/ 0 w 5885782"/>
              <a:gd name="connsiteY0" fmla="*/ 26127 h 4650378"/>
              <a:gd name="connsiteX1" fmla="*/ 5839095 w 5885782"/>
              <a:gd name="connsiteY1" fmla="*/ 0 h 4650378"/>
              <a:gd name="connsiteX2" fmla="*/ 2599508 w 5885782"/>
              <a:gd name="connsiteY2" fmla="*/ 1907178 h 4650378"/>
              <a:gd name="connsiteX3" fmla="*/ 0 w 5885782"/>
              <a:gd name="connsiteY3" fmla="*/ 4650378 h 4650378"/>
              <a:gd name="connsiteX4" fmla="*/ 0 w 5885782"/>
              <a:gd name="connsiteY4" fmla="*/ 26127 h 4650378"/>
              <a:gd name="connsiteX0" fmla="*/ 0 w 5854869"/>
              <a:gd name="connsiteY0" fmla="*/ 26127 h 4650378"/>
              <a:gd name="connsiteX1" fmla="*/ 5839095 w 5854869"/>
              <a:gd name="connsiteY1" fmla="*/ 0 h 4650378"/>
              <a:gd name="connsiteX2" fmla="*/ 2599508 w 5854869"/>
              <a:gd name="connsiteY2" fmla="*/ 1907178 h 4650378"/>
              <a:gd name="connsiteX3" fmla="*/ 0 w 5854869"/>
              <a:gd name="connsiteY3" fmla="*/ 4650378 h 4650378"/>
              <a:gd name="connsiteX4" fmla="*/ 0 w 5854869"/>
              <a:gd name="connsiteY4" fmla="*/ 26127 h 4650378"/>
              <a:gd name="connsiteX0" fmla="*/ 0 w 5856530"/>
              <a:gd name="connsiteY0" fmla="*/ 26127 h 4650378"/>
              <a:gd name="connsiteX1" fmla="*/ 5839095 w 5856530"/>
              <a:gd name="connsiteY1" fmla="*/ 0 h 4650378"/>
              <a:gd name="connsiteX2" fmla="*/ 2599508 w 5856530"/>
              <a:gd name="connsiteY2" fmla="*/ 1907178 h 4650378"/>
              <a:gd name="connsiteX3" fmla="*/ 0 w 5856530"/>
              <a:gd name="connsiteY3" fmla="*/ 4650378 h 4650378"/>
              <a:gd name="connsiteX4" fmla="*/ 0 w 5856530"/>
              <a:gd name="connsiteY4" fmla="*/ 26127 h 4650378"/>
              <a:gd name="connsiteX0" fmla="*/ 0 w 5856530"/>
              <a:gd name="connsiteY0" fmla="*/ 26127 h 4650378"/>
              <a:gd name="connsiteX1" fmla="*/ 5839095 w 5856530"/>
              <a:gd name="connsiteY1" fmla="*/ 0 h 4650378"/>
              <a:gd name="connsiteX2" fmla="*/ 2599508 w 5856530"/>
              <a:gd name="connsiteY2" fmla="*/ 1907178 h 4650378"/>
              <a:gd name="connsiteX3" fmla="*/ 0 w 5856530"/>
              <a:gd name="connsiteY3" fmla="*/ 4650378 h 4650378"/>
              <a:gd name="connsiteX4" fmla="*/ 0 w 5856530"/>
              <a:gd name="connsiteY4" fmla="*/ 26127 h 4650378"/>
              <a:gd name="connsiteX0" fmla="*/ 0 w 5847385"/>
              <a:gd name="connsiteY0" fmla="*/ 26127 h 4650378"/>
              <a:gd name="connsiteX1" fmla="*/ 5839095 w 5847385"/>
              <a:gd name="connsiteY1" fmla="*/ 0 h 4650378"/>
              <a:gd name="connsiteX2" fmla="*/ 2599508 w 5847385"/>
              <a:gd name="connsiteY2" fmla="*/ 1907178 h 4650378"/>
              <a:gd name="connsiteX3" fmla="*/ 0 w 5847385"/>
              <a:gd name="connsiteY3" fmla="*/ 4650378 h 4650378"/>
              <a:gd name="connsiteX4" fmla="*/ 0 w 5847385"/>
              <a:gd name="connsiteY4" fmla="*/ 26127 h 4650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47385" h="4650378">
                <a:moveTo>
                  <a:pt x="0" y="26127"/>
                </a:moveTo>
                <a:lnTo>
                  <a:pt x="5839095" y="0"/>
                </a:lnTo>
                <a:cubicBezTo>
                  <a:pt x="5998027" y="1972491"/>
                  <a:pt x="3833948" y="1223555"/>
                  <a:pt x="2599508" y="1907178"/>
                </a:cubicBezTo>
                <a:cubicBezTo>
                  <a:pt x="1365068" y="2590801"/>
                  <a:pt x="2288176" y="4441372"/>
                  <a:pt x="0" y="4650378"/>
                </a:cubicBezTo>
                <a:lnTo>
                  <a:pt x="0" y="26127"/>
                </a:lnTo>
                <a:close/>
              </a:path>
            </a:pathLst>
          </a:custGeom>
          <a:solidFill>
            <a:srgbClr val="6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6"/>
          <p:cNvSpPr/>
          <p:nvPr/>
        </p:nvSpPr>
        <p:spPr>
          <a:xfrm>
            <a:off x="8925060" y="497305"/>
            <a:ext cx="3266939" cy="6360694"/>
          </a:xfrm>
          <a:custGeom>
            <a:avLst/>
            <a:gdLst>
              <a:gd name="connsiteX0" fmla="*/ 0 w 4079966"/>
              <a:gd name="connsiteY0" fmla="*/ 0 h 6884127"/>
              <a:gd name="connsiteX1" fmla="*/ 4079966 w 4079966"/>
              <a:gd name="connsiteY1" fmla="*/ 0 h 6884127"/>
              <a:gd name="connsiteX2" fmla="*/ 4079966 w 4079966"/>
              <a:gd name="connsiteY2" fmla="*/ 6884127 h 6884127"/>
              <a:gd name="connsiteX3" fmla="*/ 0 w 4079966"/>
              <a:gd name="connsiteY3" fmla="*/ 6884127 h 6884127"/>
              <a:gd name="connsiteX4" fmla="*/ 0 w 4079966"/>
              <a:gd name="connsiteY4" fmla="*/ 0 h 6884127"/>
              <a:gd name="connsiteX0" fmla="*/ 0 w 4079966"/>
              <a:gd name="connsiteY0" fmla="*/ 13061 h 6897188"/>
              <a:gd name="connsiteX1" fmla="*/ 2873829 w 4079966"/>
              <a:gd name="connsiteY1" fmla="*/ 0 h 6897188"/>
              <a:gd name="connsiteX2" fmla="*/ 4079966 w 4079966"/>
              <a:gd name="connsiteY2" fmla="*/ 13061 h 6897188"/>
              <a:gd name="connsiteX3" fmla="*/ 4079966 w 4079966"/>
              <a:gd name="connsiteY3" fmla="*/ 6897188 h 6897188"/>
              <a:gd name="connsiteX4" fmla="*/ 0 w 4079966"/>
              <a:gd name="connsiteY4" fmla="*/ 6897188 h 6897188"/>
              <a:gd name="connsiteX5" fmla="*/ 0 w 4079966"/>
              <a:gd name="connsiteY5" fmla="*/ 13061 h 6897188"/>
              <a:gd name="connsiteX0" fmla="*/ 2142309 w 4079966"/>
              <a:gd name="connsiteY0" fmla="*/ 3474718 h 6897188"/>
              <a:gd name="connsiteX1" fmla="*/ 2873829 w 4079966"/>
              <a:gd name="connsiteY1" fmla="*/ 0 h 6897188"/>
              <a:gd name="connsiteX2" fmla="*/ 4079966 w 4079966"/>
              <a:gd name="connsiteY2" fmla="*/ 13061 h 6897188"/>
              <a:gd name="connsiteX3" fmla="*/ 4079966 w 4079966"/>
              <a:gd name="connsiteY3" fmla="*/ 6897188 h 6897188"/>
              <a:gd name="connsiteX4" fmla="*/ 0 w 4079966"/>
              <a:gd name="connsiteY4" fmla="*/ 6897188 h 6897188"/>
              <a:gd name="connsiteX5" fmla="*/ 2142309 w 4079966"/>
              <a:gd name="connsiteY5" fmla="*/ 3474718 h 6897188"/>
              <a:gd name="connsiteX0" fmla="*/ 2177614 w 4115271"/>
              <a:gd name="connsiteY0" fmla="*/ 3474718 h 6897188"/>
              <a:gd name="connsiteX1" fmla="*/ 2909134 w 4115271"/>
              <a:gd name="connsiteY1" fmla="*/ 0 h 6897188"/>
              <a:gd name="connsiteX2" fmla="*/ 4115271 w 4115271"/>
              <a:gd name="connsiteY2" fmla="*/ 13061 h 6897188"/>
              <a:gd name="connsiteX3" fmla="*/ 4115271 w 4115271"/>
              <a:gd name="connsiteY3" fmla="*/ 6897188 h 6897188"/>
              <a:gd name="connsiteX4" fmla="*/ 35305 w 4115271"/>
              <a:gd name="connsiteY4" fmla="*/ 6897188 h 6897188"/>
              <a:gd name="connsiteX5" fmla="*/ 2177614 w 4115271"/>
              <a:gd name="connsiteY5" fmla="*/ 3474718 h 6897188"/>
              <a:gd name="connsiteX0" fmla="*/ 2142309 w 4079966"/>
              <a:gd name="connsiteY0" fmla="*/ 3474718 h 6897188"/>
              <a:gd name="connsiteX1" fmla="*/ 2873829 w 4079966"/>
              <a:gd name="connsiteY1" fmla="*/ 0 h 6897188"/>
              <a:gd name="connsiteX2" fmla="*/ 4079966 w 4079966"/>
              <a:gd name="connsiteY2" fmla="*/ 13061 h 6897188"/>
              <a:gd name="connsiteX3" fmla="*/ 4079966 w 4079966"/>
              <a:gd name="connsiteY3" fmla="*/ 6897188 h 6897188"/>
              <a:gd name="connsiteX4" fmla="*/ 0 w 4079966"/>
              <a:gd name="connsiteY4" fmla="*/ 6897188 h 6897188"/>
              <a:gd name="connsiteX5" fmla="*/ 2142309 w 4079966"/>
              <a:gd name="connsiteY5" fmla="*/ 3474718 h 6897188"/>
              <a:gd name="connsiteX0" fmla="*/ 2142309 w 4079966"/>
              <a:gd name="connsiteY0" fmla="*/ 3474718 h 6897188"/>
              <a:gd name="connsiteX1" fmla="*/ 2873829 w 4079966"/>
              <a:gd name="connsiteY1" fmla="*/ 0 h 6897188"/>
              <a:gd name="connsiteX2" fmla="*/ 4079966 w 4079966"/>
              <a:gd name="connsiteY2" fmla="*/ 13061 h 6897188"/>
              <a:gd name="connsiteX3" fmla="*/ 4079966 w 4079966"/>
              <a:gd name="connsiteY3" fmla="*/ 6897188 h 6897188"/>
              <a:gd name="connsiteX4" fmla="*/ 0 w 4079966"/>
              <a:gd name="connsiteY4" fmla="*/ 6897188 h 6897188"/>
              <a:gd name="connsiteX5" fmla="*/ 2142309 w 4079966"/>
              <a:gd name="connsiteY5" fmla="*/ 3474718 h 6897188"/>
              <a:gd name="connsiteX0" fmla="*/ 2142309 w 4079966"/>
              <a:gd name="connsiteY0" fmla="*/ 3474718 h 6897188"/>
              <a:gd name="connsiteX1" fmla="*/ 2873829 w 4079966"/>
              <a:gd name="connsiteY1" fmla="*/ 0 h 6897188"/>
              <a:gd name="connsiteX2" fmla="*/ 4079966 w 4079966"/>
              <a:gd name="connsiteY2" fmla="*/ 13061 h 6897188"/>
              <a:gd name="connsiteX3" fmla="*/ 4079966 w 4079966"/>
              <a:gd name="connsiteY3" fmla="*/ 6897188 h 6897188"/>
              <a:gd name="connsiteX4" fmla="*/ 0 w 4079966"/>
              <a:gd name="connsiteY4" fmla="*/ 6897188 h 6897188"/>
              <a:gd name="connsiteX5" fmla="*/ 2142309 w 4079966"/>
              <a:gd name="connsiteY5" fmla="*/ 3474718 h 6897188"/>
              <a:gd name="connsiteX0" fmla="*/ 2142309 w 4079966"/>
              <a:gd name="connsiteY0" fmla="*/ 3474718 h 6897188"/>
              <a:gd name="connsiteX1" fmla="*/ 2873829 w 4079966"/>
              <a:gd name="connsiteY1" fmla="*/ 0 h 6897188"/>
              <a:gd name="connsiteX2" fmla="*/ 4079966 w 4079966"/>
              <a:gd name="connsiteY2" fmla="*/ 13061 h 6897188"/>
              <a:gd name="connsiteX3" fmla="*/ 4079966 w 4079966"/>
              <a:gd name="connsiteY3" fmla="*/ 6897188 h 6897188"/>
              <a:gd name="connsiteX4" fmla="*/ 0 w 4079966"/>
              <a:gd name="connsiteY4" fmla="*/ 6897188 h 6897188"/>
              <a:gd name="connsiteX5" fmla="*/ 2142309 w 4079966"/>
              <a:gd name="connsiteY5" fmla="*/ 3474718 h 6897188"/>
              <a:gd name="connsiteX0" fmla="*/ 2142351 w 4080008"/>
              <a:gd name="connsiteY0" fmla="*/ 3474718 h 6897188"/>
              <a:gd name="connsiteX1" fmla="*/ 2873871 w 4080008"/>
              <a:gd name="connsiteY1" fmla="*/ 0 h 6897188"/>
              <a:gd name="connsiteX2" fmla="*/ 4080008 w 4080008"/>
              <a:gd name="connsiteY2" fmla="*/ 13061 h 6897188"/>
              <a:gd name="connsiteX3" fmla="*/ 4080008 w 4080008"/>
              <a:gd name="connsiteY3" fmla="*/ 6897188 h 6897188"/>
              <a:gd name="connsiteX4" fmla="*/ 42 w 4080008"/>
              <a:gd name="connsiteY4" fmla="*/ 6897188 h 6897188"/>
              <a:gd name="connsiteX5" fmla="*/ 2142351 w 4080008"/>
              <a:gd name="connsiteY5" fmla="*/ 3474718 h 6897188"/>
              <a:gd name="connsiteX0" fmla="*/ 2142351 w 4080008"/>
              <a:gd name="connsiteY0" fmla="*/ 3535516 h 6957986"/>
              <a:gd name="connsiteX1" fmla="*/ 4080008 w 4080008"/>
              <a:gd name="connsiteY1" fmla="*/ 73859 h 6957986"/>
              <a:gd name="connsiteX2" fmla="*/ 4080008 w 4080008"/>
              <a:gd name="connsiteY2" fmla="*/ 6957986 h 6957986"/>
              <a:gd name="connsiteX3" fmla="*/ 42 w 4080008"/>
              <a:gd name="connsiteY3" fmla="*/ 6957986 h 6957986"/>
              <a:gd name="connsiteX4" fmla="*/ 2142351 w 4080008"/>
              <a:gd name="connsiteY4" fmla="*/ 3535516 h 6957986"/>
              <a:gd name="connsiteX0" fmla="*/ 2142351 w 4080008"/>
              <a:gd name="connsiteY0" fmla="*/ 3461657 h 6884127"/>
              <a:gd name="connsiteX1" fmla="*/ 4080008 w 4080008"/>
              <a:gd name="connsiteY1" fmla="*/ 0 h 6884127"/>
              <a:gd name="connsiteX2" fmla="*/ 4080008 w 4080008"/>
              <a:gd name="connsiteY2" fmla="*/ 6884127 h 6884127"/>
              <a:gd name="connsiteX3" fmla="*/ 42 w 4080008"/>
              <a:gd name="connsiteY3" fmla="*/ 6884127 h 6884127"/>
              <a:gd name="connsiteX4" fmla="*/ 2142351 w 4080008"/>
              <a:gd name="connsiteY4" fmla="*/ 3461657 h 6884127"/>
              <a:gd name="connsiteX0" fmla="*/ 2142359 w 4080016"/>
              <a:gd name="connsiteY0" fmla="*/ 3461657 h 6884127"/>
              <a:gd name="connsiteX1" fmla="*/ 4080016 w 4080016"/>
              <a:gd name="connsiteY1" fmla="*/ 0 h 6884127"/>
              <a:gd name="connsiteX2" fmla="*/ 4080016 w 4080016"/>
              <a:gd name="connsiteY2" fmla="*/ 6884127 h 6884127"/>
              <a:gd name="connsiteX3" fmla="*/ 50 w 4080016"/>
              <a:gd name="connsiteY3" fmla="*/ 6884127 h 6884127"/>
              <a:gd name="connsiteX4" fmla="*/ 2142359 w 4080016"/>
              <a:gd name="connsiteY4" fmla="*/ 3461657 h 6884127"/>
              <a:gd name="connsiteX0" fmla="*/ 2142359 w 4080016"/>
              <a:gd name="connsiteY0" fmla="*/ 3461657 h 6884127"/>
              <a:gd name="connsiteX1" fmla="*/ 4080016 w 4080016"/>
              <a:gd name="connsiteY1" fmla="*/ 0 h 6884127"/>
              <a:gd name="connsiteX2" fmla="*/ 4080016 w 4080016"/>
              <a:gd name="connsiteY2" fmla="*/ 6884127 h 6884127"/>
              <a:gd name="connsiteX3" fmla="*/ 50 w 4080016"/>
              <a:gd name="connsiteY3" fmla="*/ 6884127 h 6884127"/>
              <a:gd name="connsiteX4" fmla="*/ 2142359 w 4080016"/>
              <a:gd name="connsiteY4" fmla="*/ 3461657 h 688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0016" h="6884127">
                <a:moveTo>
                  <a:pt x="2142359" y="3461657"/>
                </a:moveTo>
                <a:cubicBezTo>
                  <a:pt x="2968236" y="2409553"/>
                  <a:pt x="1860595" y="172538"/>
                  <a:pt x="4080016" y="0"/>
                </a:cubicBezTo>
                <a:lnTo>
                  <a:pt x="4080016" y="6884127"/>
                </a:lnTo>
                <a:lnTo>
                  <a:pt x="50" y="6884127"/>
                </a:lnTo>
                <a:cubicBezTo>
                  <a:pt x="-9384" y="5334001"/>
                  <a:pt x="1316482" y="4513761"/>
                  <a:pt x="2142359" y="3461657"/>
                </a:cubicBezTo>
                <a:close/>
              </a:path>
            </a:pathLst>
          </a:custGeom>
          <a:solidFill>
            <a:srgbClr val="6362B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6118057" y="881743"/>
            <a:ext cx="6330845" cy="6198326"/>
          </a:xfrm>
          <a:custGeom>
            <a:avLst/>
            <a:gdLst>
              <a:gd name="connsiteX0" fmla="*/ 7524206 w 7524206"/>
              <a:gd name="connsiteY0" fmla="*/ 0 h 6805749"/>
              <a:gd name="connsiteX1" fmla="*/ 6191794 w 7524206"/>
              <a:gd name="connsiteY1" fmla="*/ 1175657 h 6805749"/>
              <a:gd name="connsiteX2" fmla="*/ 6439989 w 7524206"/>
              <a:gd name="connsiteY2" fmla="*/ 5421086 h 6805749"/>
              <a:gd name="connsiteX3" fmla="*/ 1698172 w 7524206"/>
              <a:gd name="connsiteY3" fmla="*/ 5826034 h 6805749"/>
              <a:gd name="connsiteX4" fmla="*/ 0 w 7524206"/>
              <a:gd name="connsiteY4" fmla="*/ 6805749 h 6805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4206" h="6805749">
                <a:moveTo>
                  <a:pt x="7524206" y="0"/>
                </a:moveTo>
                <a:cubicBezTo>
                  <a:pt x="6948351" y="136071"/>
                  <a:pt x="6372497" y="272143"/>
                  <a:pt x="6191794" y="1175657"/>
                </a:cubicBezTo>
                <a:cubicBezTo>
                  <a:pt x="6011091" y="2079171"/>
                  <a:pt x="7188926" y="4646023"/>
                  <a:pt x="6439989" y="5421086"/>
                </a:cubicBezTo>
                <a:cubicBezTo>
                  <a:pt x="5691052" y="6196149"/>
                  <a:pt x="2771503" y="5595257"/>
                  <a:pt x="1698172" y="5826034"/>
                </a:cubicBezTo>
                <a:cubicBezTo>
                  <a:pt x="624841" y="6056811"/>
                  <a:pt x="312420" y="6431280"/>
                  <a:pt x="0" y="6805749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-182880" y="-65314"/>
            <a:ext cx="4950823" cy="1894114"/>
          </a:xfrm>
          <a:custGeom>
            <a:avLst/>
            <a:gdLst>
              <a:gd name="connsiteX0" fmla="*/ 0 w 4950823"/>
              <a:gd name="connsiteY0" fmla="*/ 1894114 h 1894114"/>
              <a:gd name="connsiteX1" fmla="*/ 1280160 w 4950823"/>
              <a:gd name="connsiteY1" fmla="*/ 1188720 h 1894114"/>
              <a:gd name="connsiteX2" fmla="*/ 3735977 w 4950823"/>
              <a:gd name="connsiteY2" fmla="*/ 1097280 h 1894114"/>
              <a:gd name="connsiteX3" fmla="*/ 4950823 w 4950823"/>
              <a:gd name="connsiteY3" fmla="*/ 0 h 189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0823" h="1894114">
                <a:moveTo>
                  <a:pt x="0" y="1894114"/>
                </a:moveTo>
                <a:cubicBezTo>
                  <a:pt x="328748" y="1607820"/>
                  <a:pt x="657497" y="1321526"/>
                  <a:pt x="1280160" y="1188720"/>
                </a:cubicBezTo>
                <a:cubicBezTo>
                  <a:pt x="1902823" y="1055914"/>
                  <a:pt x="3124200" y="1295400"/>
                  <a:pt x="3735977" y="1097280"/>
                </a:cubicBezTo>
                <a:cubicBezTo>
                  <a:pt x="4347754" y="899160"/>
                  <a:pt x="4649288" y="449580"/>
                  <a:pt x="4950823" y="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810021" y="5160476"/>
            <a:ext cx="962354" cy="962354"/>
            <a:chOff x="1881051" y="4328224"/>
            <a:chExt cx="1162595" cy="1162595"/>
          </a:xfrm>
        </p:grpSpPr>
        <p:sp>
          <p:nvSpPr>
            <p:cNvPr id="8" name="椭圆 7"/>
            <p:cNvSpPr/>
            <p:nvPr/>
          </p:nvSpPr>
          <p:spPr>
            <a:xfrm>
              <a:off x="1881051" y="4328224"/>
              <a:ext cx="1162595" cy="1162595"/>
            </a:xfrm>
            <a:prstGeom prst="ellipse">
              <a:avLst/>
            </a:prstGeom>
            <a:solidFill>
              <a:srgbClr val="9998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弧形 8"/>
            <p:cNvSpPr/>
            <p:nvPr/>
          </p:nvSpPr>
          <p:spPr>
            <a:xfrm>
              <a:off x="2046895" y="4494068"/>
              <a:ext cx="830906" cy="830906"/>
            </a:xfrm>
            <a:prstGeom prst="arc">
              <a:avLst>
                <a:gd name="adj1" fmla="val 10553773"/>
                <a:gd name="adj2" fmla="val 14853271"/>
              </a:avLst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827259" y="881742"/>
            <a:ext cx="731270" cy="731270"/>
            <a:chOff x="1881051" y="4328224"/>
            <a:chExt cx="1162595" cy="1162595"/>
          </a:xfrm>
        </p:grpSpPr>
        <p:sp>
          <p:nvSpPr>
            <p:cNvPr id="11" name="椭圆 10"/>
            <p:cNvSpPr/>
            <p:nvPr/>
          </p:nvSpPr>
          <p:spPr>
            <a:xfrm>
              <a:off x="1881051" y="4328224"/>
              <a:ext cx="1162595" cy="1162595"/>
            </a:xfrm>
            <a:prstGeom prst="ellipse">
              <a:avLst/>
            </a:prstGeom>
            <a:solidFill>
              <a:srgbClr val="6868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弧形 11"/>
            <p:cNvSpPr/>
            <p:nvPr/>
          </p:nvSpPr>
          <p:spPr>
            <a:xfrm>
              <a:off x="2046895" y="4494068"/>
              <a:ext cx="830906" cy="830906"/>
            </a:xfrm>
            <a:prstGeom prst="arc">
              <a:avLst>
                <a:gd name="adj1" fmla="val 10553773"/>
                <a:gd name="adj2" fmla="val 14853271"/>
              </a:avLst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3" name="椭圆 12"/>
          <p:cNvSpPr/>
          <p:nvPr/>
        </p:nvSpPr>
        <p:spPr>
          <a:xfrm>
            <a:off x="1640426" y="3379142"/>
            <a:ext cx="414748" cy="414748"/>
          </a:xfrm>
          <a:prstGeom prst="ellipse">
            <a:avLst/>
          </a:prstGeom>
          <a:solidFill>
            <a:srgbClr val="B8B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Rectangle 3"/>
          <p:cNvSpPr>
            <a:spLocks/>
          </p:cNvSpPr>
          <p:nvPr/>
        </p:nvSpPr>
        <p:spPr bwMode="auto">
          <a:xfrm>
            <a:off x="2635096" y="3467425"/>
            <a:ext cx="7192163" cy="57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dist">
              <a:lnSpc>
                <a:spcPct val="120000"/>
              </a:lnSpc>
              <a:spcBef>
                <a:spcPct val="0"/>
              </a:spcBef>
              <a:buSzTx/>
              <a:buNone/>
            </a:pPr>
            <a:r>
              <a:rPr lang="en-US" altLang="zh-CN" sz="2800" dirty="0">
                <a:solidFill>
                  <a:schemeClr val="tx1">
                    <a:lumMod val="50000"/>
                    <a:lumOff val="50000"/>
                    <a:alpha val="8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810021" y="2349275"/>
            <a:ext cx="878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rgbClr val="6362B0"/>
                </a:solidFill>
                <a:effectLst>
                  <a:outerShdw blurRad="12700" dist="254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rPr>
              <a:t>FREE PPT TEMPLATES</a:t>
            </a:r>
            <a:endParaRPr lang="zh-CN" altLang="en-US" sz="7200" dirty="0">
              <a:solidFill>
                <a:srgbClr val="6362B0"/>
              </a:solidFill>
              <a:effectLst>
                <a:outerShdw blurRad="12700" dist="25400" dir="2700000" algn="tl">
                  <a:srgbClr val="000000">
                    <a:alpha val="25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05949" y="296968"/>
            <a:ext cx="1504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alpha val="90000"/>
                  </a:schemeClr>
                </a:solidFill>
                <a:cs typeface="+mn-ea"/>
                <a:sym typeface="+mn-lt"/>
              </a:rPr>
              <a:t>LOGO</a:t>
            </a:r>
            <a:endParaRPr lang="zh-CN" altLang="en-US" sz="3200" dirty="0">
              <a:solidFill>
                <a:schemeClr val="bg1">
                  <a:alpha val="9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451118" y="4164801"/>
            <a:ext cx="2011390" cy="276999"/>
            <a:chOff x="3434345" y="5961037"/>
            <a:chExt cx="2463061" cy="339202"/>
          </a:xfrm>
        </p:grpSpPr>
        <p:grpSp>
          <p:nvGrpSpPr>
            <p:cNvPr id="19" name="组合 18"/>
            <p:cNvGrpSpPr/>
            <p:nvPr/>
          </p:nvGrpSpPr>
          <p:grpSpPr>
            <a:xfrm>
              <a:off x="3434345" y="5969714"/>
              <a:ext cx="290422" cy="290422"/>
              <a:chOff x="3434345" y="5959066"/>
              <a:chExt cx="290422" cy="290422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3434345" y="5959066"/>
                <a:ext cx="290422" cy="290422"/>
              </a:xfrm>
              <a:prstGeom prst="ellipse">
                <a:avLst/>
              </a:prstGeom>
              <a:solidFill>
                <a:srgbClr val="6868A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student-graduation-cap-shape_52041"/>
              <p:cNvSpPr>
                <a:spLocks noChangeAspect="1"/>
              </p:cNvSpPr>
              <p:nvPr/>
            </p:nvSpPr>
            <p:spPr bwMode="auto">
              <a:xfrm>
                <a:off x="3506911" y="6029152"/>
                <a:ext cx="145290" cy="150250"/>
              </a:xfrm>
              <a:custGeom>
                <a:avLst/>
                <a:gdLst>
                  <a:gd name="connsiteX0" fmla="*/ 233363 w 325438"/>
                  <a:gd name="connsiteY0" fmla="*/ 249238 h 336550"/>
                  <a:gd name="connsiteX1" fmla="*/ 279401 w 325438"/>
                  <a:gd name="connsiteY1" fmla="*/ 249238 h 336550"/>
                  <a:gd name="connsiteX2" fmla="*/ 279401 w 325438"/>
                  <a:gd name="connsiteY2" fmla="*/ 290513 h 336550"/>
                  <a:gd name="connsiteX3" fmla="*/ 233363 w 325438"/>
                  <a:gd name="connsiteY3" fmla="*/ 290513 h 336550"/>
                  <a:gd name="connsiteX4" fmla="*/ 171450 w 325438"/>
                  <a:gd name="connsiteY4" fmla="*/ 249238 h 336550"/>
                  <a:gd name="connsiteX5" fmla="*/ 217488 w 325438"/>
                  <a:gd name="connsiteY5" fmla="*/ 249238 h 336550"/>
                  <a:gd name="connsiteX6" fmla="*/ 217488 w 325438"/>
                  <a:gd name="connsiteY6" fmla="*/ 290513 h 336550"/>
                  <a:gd name="connsiteX7" fmla="*/ 171450 w 325438"/>
                  <a:gd name="connsiteY7" fmla="*/ 290513 h 336550"/>
                  <a:gd name="connsiteX8" fmla="*/ 107950 w 325438"/>
                  <a:gd name="connsiteY8" fmla="*/ 249238 h 336550"/>
                  <a:gd name="connsiteX9" fmla="*/ 155575 w 325438"/>
                  <a:gd name="connsiteY9" fmla="*/ 249238 h 336550"/>
                  <a:gd name="connsiteX10" fmla="*/ 155575 w 325438"/>
                  <a:gd name="connsiteY10" fmla="*/ 290513 h 336550"/>
                  <a:gd name="connsiteX11" fmla="*/ 107950 w 325438"/>
                  <a:gd name="connsiteY11" fmla="*/ 290513 h 336550"/>
                  <a:gd name="connsiteX12" fmla="*/ 46038 w 325438"/>
                  <a:gd name="connsiteY12" fmla="*/ 249238 h 336550"/>
                  <a:gd name="connsiteX13" fmla="*/ 93663 w 325438"/>
                  <a:gd name="connsiteY13" fmla="*/ 249238 h 336550"/>
                  <a:gd name="connsiteX14" fmla="*/ 93663 w 325438"/>
                  <a:gd name="connsiteY14" fmla="*/ 290513 h 336550"/>
                  <a:gd name="connsiteX15" fmla="*/ 46038 w 325438"/>
                  <a:gd name="connsiteY15" fmla="*/ 290513 h 336550"/>
                  <a:gd name="connsiteX16" fmla="*/ 233363 w 325438"/>
                  <a:gd name="connsiteY16" fmla="*/ 195263 h 336550"/>
                  <a:gd name="connsiteX17" fmla="*/ 279401 w 325438"/>
                  <a:gd name="connsiteY17" fmla="*/ 195263 h 336550"/>
                  <a:gd name="connsiteX18" fmla="*/ 279401 w 325438"/>
                  <a:gd name="connsiteY18" fmla="*/ 234951 h 336550"/>
                  <a:gd name="connsiteX19" fmla="*/ 233363 w 325438"/>
                  <a:gd name="connsiteY19" fmla="*/ 234951 h 336550"/>
                  <a:gd name="connsiteX20" fmla="*/ 171450 w 325438"/>
                  <a:gd name="connsiteY20" fmla="*/ 195263 h 336550"/>
                  <a:gd name="connsiteX21" fmla="*/ 217488 w 325438"/>
                  <a:gd name="connsiteY21" fmla="*/ 195263 h 336550"/>
                  <a:gd name="connsiteX22" fmla="*/ 217488 w 325438"/>
                  <a:gd name="connsiteY22" fmla="*/ 234951 h 336550"/>
                  <a:gd name="connsiteX23" fmla="*/ 171450 w 325438"/>
                  <a:gd name="connsiteY23" fmla="*/ 234951 h 336550"/>
                  <a:gd name="connsiteX24" fmla="*/ 107950 w 325438"/>
                  <a:gd name="connsiteY24" fmla="*/ 195263 h 336550"/>
                  <a:gd name="connsiteX25" fmla="*/ 155575 w 325438"/>
                  <a:gd name="connsiteY25" fmla="*/ 195263 h 336550"/>
                  <a:gd name="connsiteX26" fmla="*/ 155575 w 325438"/>
                  <a:gd name="connsiteY26" fmla="*/ 234951 h 336550"/>
                  <a:gd name="connsiteX27" fmla="*/ 107950 w 325438"/>
                  <a:gd name="connsiteY27" fmla="*/ 234951 h 336550"/>
                  <a:gd name="connsiteX28" fmla="*/ 46038 w 325438"/>
                  <a:gd name="connsiteY28" fmla="*/ 195263 h 336550"/>
                  <a:gd name="connsiteX29" fmla="*/ 93663 w 325438"/>
                  <a:gd name="connsiteY29" fmla="*/ 195263 h 336550"/>
                  <a:gd name="connsiteX30" fmla="*/ 93663 w 325438"/>
                  <a:gd name="connsiteY30" fmla="*/ 234951 h 336550"/>
                  <a:gd name="connsiteX31" fmla="*/ 46038 w 325438"/>
                  <a:gd name="connsiteY31" fmla="*/ 234951 h 336550"/>
                  <a:gd name="connsiteX32" fmla="*/ 233363 w 325438"/>
                  <a:gd name="connsiteY32" fmla="*/ 139700 h 336550"/>
                  <a:gd name="connsiteX33" fmla="*/ 279401 w 325438"/>
                  <a:gd name="connsiteY33" fmla="*/ 139700 h 336550"/>
                  <a:gd name="connsiteX34" fmla="*/ 279401 w 325438"/>
                  <a:gd name="connsiteY34" fmla="*/ 180975 h 336550"/>
                  <a:gd name="connsiteX35" fmla="*/ 233363 w 325438"/>
                  <a:gd name="connsiteY35" fmla="*/ 180975 h 336550"/>
                  <a:gd name="connsiteX36" fmla="*/ 171450 w 325438"/>
                  <a:gd name="connsiteY36" fmla="*/ 139700 h 336550"/>
                  <a:gd name="connsiteX37" fmla="*/ 217488 w 325438"/>
                  <a:gd name="connsiteY37" fmla="*/ 139700 h 336550"/>
                  <a:gd name="connsiteX38" fmla="*/ 217488 w 325438"/>
                  <a:gd name="connsiteY38" fmla="*/ 180975 h 336550"/>
                  <a:gd name="connsiteX39" fmla="*/ 171450 w 325438"/>
                  <a:gd name="connsiteY39" fmla="*/ 180975 h 336550"/>
                  <a:gd name="connsiteX40" fmla="*/ 107950 w 325438"/>
                  <a:gd name="connsiteY40" fmla="*/ 139700 h 336550"/>
                  <a:gd name="connsiteX41" fmla="*/ 155575 w 325438"/>
                  <a:gd name="connsiteY41" fmla="*/ 139700 h 336550"/>
                  <a:gd name="connsiteX42" fmla="*/ 155575 w 325438"/>
                  <a:gd name="connsiteY42" fmla="*/ 180975 h 336550"/>
                  <a:gd name="connsiteX43" fmla="*/ 107950 w 325438"/>
                  <a:gd name="connsiteY43" fmla="*/ 180975 h 336550"/>
                  <a:gd name="connsiteX44" fmla="*/ 49167 w 325438"/>
                  <a:gd name="connsiteY44" fmla="*/ 38100 h 336550"/>
                  <a:gd name="connsiteX45" fmla="*/ 25400 w 325438"/>
                  <a:gd name="connsiteY45" fmla="*/ 61753 h 336550"/>
                  <a:gd name="connsiteX46" fmla="*/ 25400 w 325438"/>
                  <a:gd name="connsiteY46" fmla="*/ 289085 h 336550"/>
                  <a:gd name="connsiteX47" fmla="*/ 49167 w 325438"/>
                  <a:gd name="connsiteY47" fmla="*/ 312738 h 336550"/>
                  <a:gd name="connsiteX48" fmla="*/ 276271 w 325438"/>
                  <a:gd name="connsiteY48" fmla="*/ 312738 h 336550"/>
                  <a:gd name="connsiteX49" fmla="*/ 300038 w 325438"/>
                  <a:gd name="connsiteY49" fmla="*/ 289085 h 336550"/>
                  <a:gd name="connsiteX50" fmla="*/ 300038 w 325438"/>
                  <a:gd name="connsiteY50" fmla="*/ 61753 h 336550"/>
                  <a:gd name="connsiteX51" fmla="*/ 276271 w 325438"/>
                  <a:gd name="connsiteY51" fmla="*/ 38100 h 336550"/>
                  <a:gd name="connsiteX52" fmla="*/ 269669 w 325438"/>
                  <a:gd name="connsiteY52" fmla="*/ 38100 h 336550"/>
                  <a:gd name="connsiteX53" fmla="*/ 269669 w 325438"/>
                  <a:gd name="connsiteY53" fmla="*/ 63067 h 336550"/>
                  <a:gd name="connsiteX54" fmla="*/ 276271 w 325438"/>
                  <a:gd name="connsiteY54" fmla="*/ 74894 h 336550"/>
                  <a:gd name="connsiteX55" fmla="*/ 260427 w 325438"/>
                  <a:gd name="connsiteY55" fmla="*/ 90662 h 336550"/>
                  <a:gd name="connsiteX56" fmla="*/ 244582 w 325438"/>
                  <a:gd name="connsiteY56" fmla="*/ 74894 h 336550"/>
                  <a:gd name="connsiteX57" fmla="*/ 249864 w 325438"/>
                  <a:gd name="connsiteY57" fmla="*/ 63067 h 336550"/>
                  <a:gd name="connsiteX58" fmla="*/ 249864 w 325438"/>
                  <a:gd name="connsiteY58" fmla="*/ 38100 h 336550"/>
                  <a:gd name="connsiteX59" fmla="*/ 231379 w 325438"/>
                  <a:gd name="connsiteY59" fmla="*/ 38100 h 336550"/>
                  <a:gd name="connsiteX60" fmla="*/ 231379 w 325438"/>
                  <a:gd name="connsiteY60" fmla="*/ 63067 h 336550"/>
                  <a:gd name="connsiteX61" fmla="*/ 236660 w 325438"/>
                  <a:gd name="connsiteY61" fmla="*/ 74894 h 336550"/>
                  <a:gd name="connsiteX62" fmla="*/ 220816 w 325438"/>
                  <a:gd name="connsiteY62" fmla="*/ 90662 h 336550"/>
                  <a:gd name="connsiteX63" fmla="*/ 204971 w 325438"/>
                  <a:gd name="connsiteY63" fmla="*/ 74894 h 336550"/>
                  <a:gd name="connsiteX64" fmla="*/ 210253 w 325438"/>
                  <a:gd name="connsiteY64" fmla="*/ 63067 h 336550"/>
                  <a:gd name="connsiteX65" fmla="*/ 210253 w 325438"/>
                  <a:gd name="connsiteY65" fmla="*/ 38100 h 336550"/>
                  <a:gd name="connsiteX66" fmla="*/ 191767 w 325438"/>
                  <a:gd name="connsiteY66" fmla="*/ 38100 h 336550"/>
                  <a:gd name="connsiteX67" fmla="*/ 191767 w 325438"/>
                  <a:gd name="connsiteY67" fmla="*/ 63067 h 336550"/>
                  <a:gd name="connsiteX68" fmla="*/ 198369 w 325438"/>
                  <a:gd name="connsiteY68" fmla="*/ 74894 h 336550"/>
                  <a:gd name="connsiteX69" fmla="*/ 182525 w 325438"/>
                  <a:gd name="connsiteY69" fmla="*/ 90662 h 336550"/>
                  <a:gd name="connsiteX70" fmla="*/ 166680 w 325438"/>
                  <a:gd name="connsiteY70" fmla="*/ 74894 h 336550"/>
                  <a:gd name="connsiteX71" fmla="*/ 171962 w 325438"/>
                  <a:gd name="connsiteY71" fmla="*/ 63067 h 336550"/>
                  <a:gd name="connsiteX72" fmla="*/ 171962 w 325438"/>
                  <a:gd name="connsiteY72" fmla="*/ 38100 h 336550"/>
                  <a:gd name="connsiteX73" fmla="*/ 153476 w 325438"/>
                  <a:gd name="connsiteY73" fmla="*/ 38100 h 336550"/>
                  <a:gd name="connsiteX74" fmla="*/ 153476 w 325438"/>
                  <a:gd name="connsiteY74" fmla="*/ 63067 h 336550"/>
                  <a:gd name="connsiteX75" fmla="*/ 158758 w 325438"/>
                  <a:gd name="connsiteY75" fmla="*/ 74894 h 336550"/>
                  <a:gd name="connsiteX76" fmla="*/ 142913 w 325438"/>
                  <a:gd name="connsiteY76" fmla="*/ 90662 h 336550"/>
                  <a:gd name="connsiteX77" fmla="*/ 127069 w 325438"/>
                  <a:gd name="connsiteY77" fmla="*/ 74894 h 336550"/>
                  <a:gd name="connsiteX78" fmla="*/ 133671 w 325438"/>
                  <a:gd name="connsiteY78" fmla="*/ 63067 h 336550"/>
                  <a:gd name="connsiteX79" fmla="*/ 133671 w 325438"/>
                  <a:gd name="connsiteY79" fmla="*/ 38100 h 336550"/>
                  <a:gd name="connsiteX80" fmla="*/ 115186 w 325438"/>
                  <a:gd name="connsiteY80" fmla="*/ 38100 h 336550"/>
                  <a:gd name="connsiteX81" fmla="*/ 115186 w 325438"/>
                  <a:gd name="connsiteY81" fmla="*/ 63067 h 336550"/>
                  <a:gd name="connsiteX82" fmla="*/ 120467 w 325438"/>
                  <a:gd name="connsiteY82" fmla="*/ 74894 h 336550"/>
                  <a:gd name="connsiteX83" fmla="*/ 104623 w 325438"/>
                  <a:gd name="connsiteY83" fmla="*/ 90662 h 336550"/>
                  <a:gd name="connsiteX84" fmla="*/ 88778 w 325438"/>
                  <a:gd name="connsiteY84" fmla="*/ 74894 h 336550"/>
                  <a:gd name="connsiteX85" fmla="*/ 94060 w 325438"/>
                  <a:gd name="connsiteY85" fmla="*/ 63067 h 336550"/>
                  <a:gd name="connsiteX86" fmla="*/ 94060 w 325438"/>
                  <a:gd name="connsiteY86" fmla="*/ 38100 h 336550"/>
                  <a:gd name="connsiteX87" fmla="*/ 75574 w 325438"/>
                  <a:gd name="connsiteY87" fmla="*/ 38100 h 336550"/>
                  <a:gd name="connsiteX88" fmla="*/ 75574 w 325438"/>
                  <a:gd name="connsiteY88" fmla="*/ 63067 h 336550"/>
                  <a:gd name="connsiteX89" fmla="*/ 80856 w 325438"/>
                  <a:gd name="connsiteY89" fmla="*/ 74894 h 336550"/>
                  <a:gd name="connsiteX90" fmla="*/ 65011 w 325438"/>
                  <a:gd name="connsiteY90" fmla="*/ 90662 h 336550"/>
                  <a:gd name="connsiteX91" fmla="*/ 49167 w 325438"/>
                  <a:gd name="connsiteY91" fmla="*/ 74894 h 336550"/>
                  <a:gd name="connsiteX92" fmla="*/ 55769 w 325438"/>
                  <a:gd name="connsiteY92" fmla="*/ 63067 h 336550"/>
                  <a:gd name="connsiteX93" fmla="*/ 55769 w 325438"/>
                  <a:gd name="connsiteY93" fmla="*/ 38100 h 336550"/>
                  <a:gd name="connsiteX94" fmla="*/ 49167 w 325438"/>
                  <a:gd name="connsiteY94" fmla="*/ 38100 h 336550"/>
                  <a:gd name="connsiteX95" fmla="*/ 65315 w 325438"/>
                  <a:gd name="connsiteY95" fmla="*/ 4763 h 336550"/>
                  <a:gd name="connsiteX96" fmla="*/ 61913 w 325438"/>
                  <a:gd name="connsiteY96" fmla="*/ 10110 h 336550"/>
                  <a:gd name="connsiteX97" fmla="*/ 61913 w 325438"/>
                  <a:gd name="connsiteY97" fmla="*/ 75616 h 336550"/>
                  <a:gd name="connsiteX98" fmla="*/ 65315 w 325438"/>
                  <a:gd name="connsiteY98" fmla="*/ 80963 h 336550"/>
                  <a:gd name="connsiteX99" fmla="*/ 69851 w 325438"/>
                  <a:gd name="connsiteY99" fmla="*/ 75616 h 336550"/>
                  <a:gd name="connsiteX100" fmla="*/ 69851 w 325438"/>
                  <a:gd name="connsiteY100" fmla="*/ 10110 h 336550"/>
                  <a:gd name="connsiteX101" fmla="*/ 65315 w 325438"/>
                  <a:gd name="connsiteY101" fmla="*/ 4763 h 336550"/>
                  <a:gd name="connsiteX102" fmla="*/ 104776 w 325438"/>
                  <a:gd name="connsiteY102" fmla="*/ 4763 h 336550"/>
                  <a:gd name="connsiteX103" fmla="*/ 100013 w 325438"/>
                  <a:gd name="connsiteY103" fmla="*/ 10110 h 336550"/>
                  <a:gd name="connsiteX104" fmla="*/ 100013 w 325438"/>
                  <a:gd name="connsiteY104" fmla="*/ 75616 h 336550"/>
                  <a:gd name="connsiteX105" fmla="*/ 104776 w 325438"/>
                  <a:gd name="connsiteY105" fmla="*/ 80963 h 336550"/>
                  <a:gd name="connsiteX106" fmla="*/ 109538 w 325438"/>
                  <a:gd name="connsiteY106" fmla="*/ 75616 h 336550"/>
                  <a:gd name="connsiteX107" fmla="*/ 109538 w 325438"/>
                  <a:gd name="connsiteY107" fmla="*/ 10110 h 336550"/>
                  <a:gd name="connsiteX108" fmla="*/ 104776 w 325438"/>
                  <a:gd name="connsiteY108" fmla="*/ 4763 h 336550"/>
                  <a:gd name="connsiteX109" fmla="*/ 142876 w 325438"/>
                  <a:gd name="connsiteY109" fmla="*/ 4763 h 336550"/>
                  <a:gd name="connsiteX110" fmla="*/ 138113 w 325438"/>
                  <a:gd name="connsiteY110" fmla="*/ 10110 h 336550"/>
                  <a:gd name="connsiteX111" fmla="*/ 138113 w 325438"/>
                  <a:gd name="connsiteY111" fmla="*/ 75616 h 336550"/>
                  <a:gd name="connsiteX112" fmla="*/ 142876 w 325438"/>
                  <a:gd name="connsiteY112" fmla="*/ 80963 h 336550"/>
                  <a:gd name="connsiteX113" fmla="*/ 147638 w 325438"/>
                  <a:gd name="connsiteY113" fmla="*/ 75616 h 336550"/>
                  <a:gd name="connsiteX114" fmla="*/ 147638 w 325438"/>
                  <a:gd name="connsiteY114" fmla="*/ 10110 h 336550"/>
                  <a:gd name="connsiteX115" fmla="*/ 142876 w 325438"/>
                  <a:gd name="connsiteY115" fmla="*/ 4763 h 336550"/>
                  <a:gd name="connsiteX116" fmla="*/ 182563 w 325438"/>
                  <a:gd name="connsiteY116" fmla="*/ 4763 h 336550"/>
                  <a:gd name="connsiteX117" fmla="*/ 177800 w 325438"/>
                  <a:gd name="connsiteY117" fmla="*/ 10110 h 336550"/>
                  <a:gd name="connsiteX118" fmla="*/ 177800 w 325438"/>
                  <a:gd name="connsiteY118" fmla="*/ 75616 h 336550"/>
                  <a:gd name="connsiteX119" fmla="*/ 182563 w 325438"/>
                  <a:gd name="connsiteY119" fmla="*/ 80963 h 336550"/>
                  <a:gd name="connsiteX120" fmla="*/ 187325 w 325438"/>
                  <a:gd name="connsiteY120" fmla="*/ 75616 h 336550"/>
                  <a:gd name="connsiteX121" fmla="*/ 187325 w 325438"/>
                  <a:gd name="connsiteY121" fmla="*/ 10110 h 336550"/>
                  <a:gd name="connsiteX122" fmla="*/ 182563 w 325438"/>
                  <a:gd name="connsiteY122" fmla="*/ 4763 h 336550"/>
                  <a:gd name="connsiteX123" fmla="*/ 220663 w 325438"/>
                  <a:gd name="connsiteY123" fmla="*/ 4763 h 336550"/>
                  <a:gd name="connsiteX124" fmla="*/ 215900 w 325438"/>
                  <a:gd name="connsiteY124" fmla="*/ 10110 h 336550"/>
                  <a:gd name="connsiteX125" fmla="*/ 215900 w 325438"/>
                  <a:gd name="connsiteY125" fmla="*/ 75616 h 336550"/>
                  <a:gd name="connsiteX126" fmla="*/ 220663 w 325438"/>
                  <a:gd name="connsiteY126" fmla="*/ 80963 h 336550"/>
                  <a:gd name="connsiteX127" fmla="*/ 225425 w 325438"/>
                  <a:gd name="connsiteY127" fmla="*/ 75616 h 336550"/>
                  <a:gd name="connsiteX128" fmla="*/ 225425 w 325438"/>
                  <a:gd name="connsiteY128" fmla="*/ 10110 h 336550"/>
                  <a:gd name="connsiteX129" fmla="*/ 220663 w 325438"/>
                  <a:gd name="connsiteY129" fmla="*/ 4763 h 336550"/>
                  <a:gd name="connsiteX130" fmla="*/ 260124 w 325438"/>
                  <a:gd name="connsiteY130" fmla="*/ 4763 h 336550"/>
                  <a:gd name="connsiteX131" fmla="*/ 255588 w 325438"/>
                  <a:gd name="connsiteY131" fmla="*/ 10110 h 336550"/>
                  <a:gd name="connsiteX132" fmla="*/ 255588 w 325438"/>
                  <a:gd name="connsiteY132" fmla="*/ 75616 h 336550"/>
                  <a:gd name="connsiteX133" fmla="*/ 260124 w 325438"/>
                  <a:gd name="connsiteY133" fmla="*/ 80963 h 336550"/>
                  <a:gd name="connsiteX134" fmla="*/ 263526 w 325438"/>
                  <a:gd name="connsiteY134" fmla="*/ 75616 h 336550"/>
                  <a:gd name="connsiteX135" fmla="*/ 263526 w 325438"/>
                  <a:gd name="connsiteY135" fmla="*/ 10110 h 336550"/>
                  <a:gd name="connsiteX136" fmla="*/ 260124 w 325438"/>
                  <a:gd name="connsiteY136" fmla="*/ 4763 h 336550"/>
                  <a:gd name="connsiteX137" fmla="*/ 64823 w 325438"/>
                  <a:gd name="connsiteY137" fmla="*/ 0 h 336550"/>
                  <a:gd name="connsiteX138" fmla="*/ 75406 w 325438"/>
                  <a:gd name="connsiteY138" fmla="*/ 10517 h 336550"/>
                  <a:gd name="connsiteX139" fmla="*/ 75406 w 325438"/>
                  <a:gd name="connsiteY139" fmla="*/ 14461 h 336550"/>
                  <a:gd name="connsiteX140" fmla="*/ 93927 w 325438"/>
                  <a:gd name="connsiteY140" fmla="*/ 14461 h 336550"/>
                  <a:gd name="connsiteX141" fmla="*/ 93927 w 325438"/>
                  <a:gd name="connsiteY141" fmla="*/ 10517 h 336550"/>
                  <a:gd name="connsiteX142" fmla="*/ 104511 w 325438"/>
                  <a:gd name="connsiteY142" fmla="*/ 0 h 336550"/>
                  <a:gd name="connsiteX143" fmla="*/ 115094 w 325438"/>
                  <a:gd name="connsiteY143" fmla="*/ 10517 h 336550"/>
                  <a:gd name="connsiteX144" fmla="*/ 115094 w 325438"/>
                  <a:gd name="connsiteY144" fmla="*/ 14461 h 336550"/>
                  <a:gd name="connsiteX145" fmla="*/ 133615 w 325438"/>
                  <a:gd name="connsiteY145" fmla="*/ 14461 h 336550"/>
                  <a:gd name="connsiteX146" fmla="*/ 133615 w 325438"/>
                  <a:gd name="connsiteY146" fmla="*/ 10517 h 336550"/>
                  <a:gd name="connsiteX147" fmla="*/ 142875 w 325438"/>
                  <a:gd name="connsiteY147" fmla="*/ 0 h 336550"/>
                  <a:gd name="connsiteX148" fmla="*/ 153459 w 325438"/>
                  <a:gd name="connsiteY148" fmla="*/ 10517 h 336550"/>
                  <a:gd name="connsiteX149" fmla="*/ 153459 w 325438"/>
                  <a:gd name="connsiteY149" fmla="*/ 14461 h 336550"/>
                  <a:gd name="connsiteX150" fmla="*/ 171980 w 325438"/>
                  <a:gd name="connsiteY150" fmla="*/ 14461 h 336550"/>
                  <a:gd name="connsiteX151" fmla="*/ 171980 w 325438"/>
                  <a:gd name="connsiteY151" fmla="*/ 10517 h 336550"/>
                  <a:gd name="connsiteX152" fmla="*/ 182563 w 325438"/>
                  <a:gd name="connsiteY152" fmla="*/ 0 h 336550"/>
                  <a:gd name="connsiteX153" fmla="*/ 191823 w 325438"/>
                  <a:gd name="connsiteY153" fmla="*/ 10517 h 336550"/>
                  <a:gd name="connsiteX154" fmla="*/ 191823 w 325438"/>
                  <a:gd name="connsiteY154" fmla="*/ 14461 h 336550"/>
                  <a:gd name="connsiteX155" fmla="*/ 210344 w 325438"/>
                  <a:gd name="connsiteY155" fmla="*/ 14461 h 336550"/>
                  <a:gd name="connsiteX156" fmla="*/ 210344 w 325438"/>
                  <a:gd name="connsiteY156" fmla="*/ 10517 h 336550"/>
                  <a:gd name="connsiteX157" fmla="*/ 220927 w 325438"/>
                  <a:gd name="connsiteY157" fmla="*/ 0 h 336550"/>
                  <a:gd name="connsiteX158" fmla="*/ 231511 w 325438"/>
                  <a:gd name="connsiteY158" fmla="*/ 10517 h 336550"/>
                  <a:gd name="connsiteX159" fmla="*/ 231511 w 325438"/>
                  <a:gd name="connsiteY159" fmla="*/ 14461 h 336550"/>
                  <a:gd name="connsiteX160" fmla="*/ 250032 w 325438"/>
                  <a:gd name="connsiteY160" fmla="*/ 14461 h 336550"/>
                  <a:gd name="connsiteX161" fmla="*/ 250032 w 325438"/>
                  <a:gd name="connsiteY161" fmla="*/ 10517 h 336550"/>
                  <a:gd name="connsiteX162" fmla="*/ 260615 w 325438"/>
                  <a:gd name="connsiteY162" fmla="*/ 0 h 336550"/>
                  <a:gd name="connsiteX163" fmla="*/ 269875 w 325438"/>
                  <a:gd name="connsiteY163" fmla="*/ 10517 h 336550"/>
                  <a:gd name="connsiteX164" fmla="*/ 269875 w 325438"/>
                  <a:gd name="connsiteY164" fmla="*/ 14461 h 336550"/>
                  <a:gd name="connsiteX165" fmla="*/ 276490 w 325438"/>
                  <a:gd name="connsiteY165" fmla="*/ 14461 h 336550"/>
                  <a:gd name="connsiteX166" fmla="*/ 325438 w 325438"/>
                  <a:gd name="connsiteY166" fmla="*/ 61789 h 336550"/>
                  <a:gd name="connsiteX167" fmla="*/ 325438 w 325438"/>
                  <a:gd name="connsiteY167" fmla="*/ 289223 h 336550"/>
                  <a:gd name="connsiteX168" fmla="*/ 276490 w 325438"/>
                  <a:gd name="connsiteY168" fmla="*/ 336550 h 336550"/>
                  <a:gd name="connsiteX169" fmla="*/ 48948 w 325438"/>
                  <a:gd name="connsiteY169" fmla="*/ 336550 h 336550"/>
                  <a:gd name="connsiteX170" fmla="*/ 0 w 325438"/>
                  <a:gd name="connsiteY170" fmla="*/ 289223 h 336550"/>
                  <a:gd name="connsiteX171" fmla="*/ 0 w 325438"/>
                  <a:gd name="connsiteY171" fmla="*/ 61789 h 336550"/>
                  <a:gd name="connsiteX172" fmla="*/ 48948 w 325438"/>
                  <a:gd name="connsiteY172" fmla="*/ 14461 h 336550"/>
                  <a:gd name="connsiteX173" fmla="*/ 55563 w 325438"/>
                  <a:gd name="connsiteY173" fmla="*/ 14461 h 336550"/>
                  <a:gd name="connsiteX174" fmla="*/ 55563 w 325438"/>
                  <a:gd name="connsiteY174" fmla="*/ 10517 h 336550"/>
                  <a:gd name="connsiteX175" fmla="*/ 64823 w 325438"/>
                  <a:gd name="connsiteY175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</a:cxnLst>
                <a:rect l="l" t="t" r="r" b="b"/>
                <a:pathLst>
                  <a:path w="325438" h="336550">
                    <a:moveTo>
                      <a:pt x="233363" y="249238"/>
                    </a:moveTo>
                    <a:lnTo>
                      <a:pt x="279401" y="249238"/>
                    </a:lnTo>
                    <a:lnTo>
                      <a:pt x="279401" y="290513"/>
                    </a:lnTo>
                    <a:lnTo>
                      <a:pt x="233363" y="290513"/>
                    </a:lnTo>
                    <a:close/>
                    <a:moveTo>
                      <a:pt x="171450" y="249238"/>
                    </a:moveTo>
                    <a:lnTo>
                      <a:pt x="217488" y="249238"/>
                    </a:lnTo>
                    <a:lnTo>
                      <a:pt x="217488" y="290513"/>
                    </a:lnTo>
                    <a:lnTo>
                      <a:pt x="171450" y="290513"/>
                    </a:lnTo>
                    <a:close/>
                    <a:moveTo>
                      <a:pt x="107950" y="249238"/>
                    </a:moveTo>
                    <a:lnTo>
                      <a:pt x="155575" y="249238"/>
                    </a:lnTo>
                    <a:lnTo>
                      <a:pt x="155575" y="290513"/>
                    </a:lnTo>
                    <a:lnTo>
                      <a:pt x="107950" y="290513"/>
                    </a:lnTo>
                    <a:close/>
                    <a:moveTo>
                      <a:pt x="46038" y="249238"/>
                    </a:moveTo>
                    <a:lnTo>
                      <a:pt x="93663" y="249238"/>
                    </a:lnTo>
                    <a:lnTo>
                      <a:pt x="93663" y="290513"/>
                    </a:lnTo>
                    <a:lnTo>
                      <a:pt x="46038" y="290513"/>
                    </a:lnTo>
                    <a:close/>
                    <a:moveTo>
                      <a:pt x="233363" y="195263"/>
                    </a:moveTo>
                    <a:lnTo>
                      <a:pt x="279401" y="195263"/>
                    </a:lnTo>
                    <a:lnTo>
                      <a:pt x="279401" y="234951"/>
                    </a:lnTo>
                    <a:lnTo>
                      <a:pt x="233363" y="234951"/>
                    </a:lnTo>
                    <a:close/>
                    <a:moveTo>
                      <a:pt x="171450" y="195263"/>
                    </a:moveTo>
                    <a:lnTo>
                      <a:pt x="217488" y="195263"/>
                    </a:lnTo>
                    <a:lnTo>
                      <a:pt x="217488" y="234951"/>
                    </a:lnTo>
                    <a:lnTo>
                      <a:pt x="171450" y="234951"/>
                    </a:lnTo>
                    <a:close/>
                    <a:moveTo>
                      <a:pt x="107950" y="195263"/>
                    </a:moveTo>
                    <a:lnTo>
                      <a:pt x="155575" y="195263"/>
                    </a:lnTo>
                    <a:lnTo>
                      <a:pt x="155575" y="234951"/>
                    </a:lnTo>
                    <a:lnTo>
                      <a:pt x="107950" y="234951"/>
                    </a:lnTo>
                    <a:close/>
                    <a:moveTo>
                      <a:pt x="46038" y="195263"/>
                    </a:moveTo>
                    <a:lnTo>
                      <a:pt x="93663" y="195263"/>
                    </a:lnTo>
                    <a:lnTo>
                      <a:pt x="93663" y="234951"/>
                    </a:lnTo>
                    <a:lnTo>
                      <a:pt x="46038" y="234951"/>
                    </a:lnTo>
                    <a:close/>
                    <a:moveTo>
                      <a:pt x="233363" y="139700"/>
                    </a:moveTo>
                    <a:lnTo>
                      <a:pt x="279401" y="139700"/>
                    </a:lnTo>
                    <a:lnTo>
                      <a:pt x="279401" y="180975"/>
                    </a:lnTo>
                    <a:lnTo>
                      <a:pt x="233363" y="180975"/>
                    </a:lnTo>
                    <a:close/>
                    <a:moveTo>
                      <a:pt x="171450" y="139700"/>
                    </a:moveTo>
                    <a:lnTo>
                      <a:pt x="217488" y="139700"/>
                    </a:lnTo>
                    <a:lnTo>
                      <a:pt x="217488" y="180975"/>
                    </a:lnTo>
                    <a:lnTo>
                      <a:pt x="171450" y="180975"/>
                    </a:lnTo>
                    <a:close/>
                    <a:moveTo>
                      <a:pt x="107950" y="139700"/>
                    </a:moveTo>
                    <a:lnTo>
                      <a:pt x="155575" y="139700"/>
                    </a:lnTo>
                    <a:lnTo>
                      <a:pt x="155575" y="180975"/>
                    </a:lnTo>
                    <a:lnTo>
                      <a:pt x="107950" y="180975"/>
                    </a:lnTo>
                    <a:close/>
                    <a:moveTo>
                      <a:pt x="49167" y="38100"/>
                    </a:moveTo>
                    <a:cubicBezTo>
                      <a:pt x="35963" y="38100"/>
                      <a:pt x="25400" y="48613"/>
                      <a:pt x="25400" y="61753"/>
                    </a:cubicBezTo>
                    <a:cubicBezTo>
                      <a:pt x="25400" y="61753"/>
                      <a:pt x="25400" y="61753"/>
                      <a:pt x="25400" y="289085"/>
                    </a:cubicBezTo>
                    <a:cubicBezTo>
                      <a:pt x="25400" y="302226"/>
                      <a:pt x="35963" y="312738"/>
                      <a:pt x="49167" y="312738"/>
                    </a:cubicBezTo>
                    <a:cubicBezTo>
                      <a:pt x="49167" y="312738"/>
                      <a:pt x="49167" y="312738"/>
                      <a:pt x="276271" y="312738"/>
                    </a:cubicBezTo>
                    <a:cubicBezTo>
                      <a:pt x="289475" y="312738"/>
                      <a:pt x="300038" y="302226"/>
                      <a:pt x="300038" y="289085"/>
                    </a:cubicBezTo>
                    <a:cubicBezTo>
                      <a:pt x="300038" y="289085"/>
                      <a:pt x="300038" y="289085"/>
                      <a:pt x="300038" y="61753"/>
                    </a:cubicBezTo>
                    <a:cubicBezTo>
                      <a:pt x="300038" y="48613"/>
                      <a:pt x="289475" y="38100"/>
                      <a:pt x="276271" y="38100"/>
                    </a:cubicBezTo>
                    <a:cubicBezTo>
                      <a:pt x="276271" y="38100"/>
                      <a:pt x="276271" y="38100"/>
                      <a:pt x="269669" y="38100"/>
                    </a:cubicBezTo>
                    <a:cubicBezTo>
                      <a:pt x="269669" y="38100"/>
                      <a:pt x="269669" y="38100"/>
                      <a:pt x="269669" y="63067"/>
                    </a:cubicBezTo>
                    <a:cubicBezTo>
                      <a:pt x="273631" y="65695"/>
                      <a:pt x="276271" y="70951"/>
                      <a:pt x="276271" y="74894"/>
                    </a:cubicBezTo>
                    <a:cubicBezTo>
                      <a:pt x="276271" y="84092"/>
                      <a:pt x="268349" y="90662"/>
                      <a:pt x="260427" y="90662"/>
                    </a:cubicBezTo>
                    <a:cubicBezTo>
                      <a:pt x="251184" y="90662"/>
                      <a:pt x="244582" y="84092"/>
                      <a:pt x="244582" y="74894"/>
                    </a:cubicBezTo>
                    <a:cubicBezTo>
                      <a:pt x="244582" y="70951"/>
                      <a:pt x="245903" y="65695"/>
                      <a:pt x="249864" y="63067"/>
                    </a:cubicBezTo>
                    <a:cubicBezTo>
                      <a:pt x="249864" y="63067"/>
                      <a:pt x="249864" y="63067"/>
                      <a:pt x="249864" y="38100"/>
                    </a:cubicBezTo>
                    <a:cubicBezTo>
                      <a:pt x="249864" y="38100"/>
                      <a:pt x="249864" y="38100"/>
                      <a:pt x="231379" y="38100"/>
                    </a:cubicBezTo>
                    <a:cubicBezTo>
                      <a:pt x="231379" y="38100"/>
                      <a:pt x="231379" y="38100"/>
                      <a:pt x="231379" y="63067"/>
                    </a:cubicBezTo>
                    <a:cubicBezTo>
                      <a:pt x="234019" y="65695"/>
                      <a:pt x="236660" y="70951"/>
                      <a:pt x="236660" y="74894"/>
                    </a:cubicBezTo>
                    <a:cubicBezTo>
                      <a:pt x="236660" y="84092"/>
                      <a:pt x="230058" y="90662"/>
                      <a:pt x="220816" y="90662"/>
                    </a:cubicBezTo>
                    <a:cubicBezTo>
                      <a:pt x="212893" y="90662"/>
                      <a:pt x="204971" y="84092"/>
                      <a:pt x="204971" y="74894"/>
                    </a:cubicBezTo>
                    <a:cubicBezTo>
                      <a:pt x="204971" y="70951"/>
                      <a:pt x="207612" y="65695"/>
                      <a:pt x="210253" y="63067"/>
                    </a:cubicBezTo>
                    <a:cubicBezTo>
                      <a:pt x="210253" y="63067"/>
                      <a:pt x="210253" y="63067"/>
                      <a:pt x="210253" y="38100"/>
                    </a:cubicBezTo>
                    <a:cubicBezTo>
                      <a:pt x="210253" y="38100"/>
                      <a:pt x="210253" y="38100"/>
                      <a:pt x="191767" y="38100"/>
                    </a:cubicBezTo>
                    <a:cubicBezTo>
                      <a:pt x="191767" y="38100"/>
                      <a:pt x="191767" y="38100"/>
                      <a:pt x="191767" y="63067"/>
                    </a:cubicBezTo>
                    <a:cubicBezTo>
                      <a:pt x="195728" y="65695"/>
                      <a:pt x="198369" y="70951"/>
                      <a:pt x="198369" y="74894"/>
                    </a:cubicBezTo>
                    <a:cubicBezTo>
                      <a:pt x="198369" y="84092"/>
                      <a:pt x="190447" y="90662"/>
                      <a:pt x="182525" y="90662"/>
                    </a:cubicBezTo>
                    <a:cubicBezTo>
                      <a:pt x="173282" y="90662"/>
                      <a:pt x="166680" y="84092"/>
                      <a:pt x="166680" y="74894"/>
                    </a:cubicBezTo>
                    <a:cubicBezTo>
                      <a:pt x="166680" y="70951"/>
                      <a:pt x="168001" y="65695"/>
                      <a:pt x="171962" y="63067"/>
                    </a:cubicBezTo>
                    <a:cubicBezTo>
                      <a:pt x="171962" y="63067"/>
                      <a:pt x="171962" y="63067"/>
                      <a:pt x="171962" y="38100"/>
                    </a:cubicBezTo>
                    <a:cubicBezTo>
                      <a:pt x="171962" y="38100"/>
                      <a:pt x="171962" y="38100"/>
                      <a:pt x="153476" y="38100"/>
                    </a:cubicBezTo>
                    <a:cubicBezTo>
                      <a:pt x="153476" y="38100"/>
                      <a:pt x="153476" y="38100"/>
                      <a:pt x="153476" y="63067"/>
                    </a:cubicBezTo>
                    <a:cubicBezTo>
                      <a:pt x="157438" y="65695"/>
                      <a:pt x="158758" y="70951"/>
                      <a:pt x="158758" y="74894"/>
                    </a:cubicBezTo>
                    <a:cubicBezTo>
                      <a:pt x="158758" y="84092"/>
                      <a:pt x="152156" y="90662"/>
                      <a:pt x="142913" y="90662"/>
                    </a:cubicBezTo>
                    <a:cubicBezTo>
                      <a:pt x="134991" y="90662"/>
                      <a:pt x="127069" y="84092"/>
                      <a:pt x="127069" y="74894"/>
                    </a:cubicBezTo>
                    <a:cubicBezTo>
                      <a:pt x="127069" y="70951"/>
                      <a:pt x="129710" y="65695"/>
                      <a:pt x="133671" y="63067"/>
                    </a:cubicBezTo>
                    <a:cubicBezTo>
                      <a:pt x="133671" y="63067"/>
                      <a:pt x="133671" y="63067"/>
                      <a:pt x="133671" y="38100"/>
                    </a:cubicBezTo>
                    <a:cubicBezTo>
                      <a:pt x="133671" y="38100"/>
                      <a:pt x="133671" y="38100"/>
                      <a:pt x="115186" y="38100"/>
                    </a:cubicBezTo>
                    <a:cubicBezTo>
                      <a:pt x="115186" y="38100"/>
                      <a:pt x="115186" y="38100"/>
                      <a:pt x="115186" y="63067"/>
                    </a:cubicBezTo>
                    <a:cubicBezTo>
                      <a:pt x="117826" y="65695"/>
                      <a:pt x="120467" y="70951"/>
                      <a:pt x="120467" y="74894"/>
                    </a:cubicBezTo>
                    <a:cubicBezTo>
                      <a:pt x="120467" y="84092"/>
                      <a:pt x="112545" y="90662"/>
                      <a:pt x="104623" y="90662"/>
                    </a:cubicBezTo>
                    <a:cubicBezTo>
                      <a:pt x="95380" y="90662"/>
                      <a:pt x="88778" y="84092"/>
                      <a:pt x="88778" y="74894"/>
                    </a:cubicBezTo>
                    <a:cubicBezTo>
                      <a:pt x="88778" y="70951"/>
                      <a:pt x="91419" y="65695"/>
                      <a:pt x="94060" y="63067"/>
                    </a:cubicBezTo>
                    <a:cubicBezTo>
                      <a:pt x="94060" y="63067"/>
                      <a:pt x="94060" y="63067"/>
                      <a:pt x="94060" y="38100"/>
                    </a:cubicBezTo>
                    <a:cubicBezTo>
                      <a:pt x="94060" y="38100"/>
                      <a:pt x="94060" y="38100"/>
                      <a:pt x="75574" y="38100"/>
                    </a:cubicBezTo>
                    <a:cubicBezTo>
                      <a:pt x="75574" y="38100"/>
                      <a:pt x="75574" y="38100"/>
                      <a:pt x="75574" y="63067"/>
                    </a:cubicBezTo>
                    <a:cubicBezTo>
                      <a:pt x="79535" y="65695"/>
                      <a:pt x="80856" y="70951"/>
                      <a:pt x="80856" y="74894"/>
                    </a:cubicBezTo>
                    <a:cubicBezTo>
                      <a:pt x="80856" y="84092"/>
                      <a:pt x="74254" y="90662"/>
                      <a:pt x="65011" y="90662"/>
                    </a:cubicBezTo>
                    <a:cubicBezTo>
                      <a:pt x="57089" y="90662"/>
                      <a:pt x="49167" y="84092"/>
                      <a:pt x="49167" y="74894"/>
                    </a:cubicBezTo>
                    <a:cubicBezTo>
                      <a:pt x="49167" y="70951"/>
                      <a:pt x="51808" y="65695"/>
                      <a:pt x="55769" y="63067"/>
                    </a:cubicBezTo>
                    <a:cubicBezTo>
                      <a:pt x="55769" y="63067"/>
                      <a:pt x="55769" y="63067"/>
                      <a:pt x="55769" y="38100"/>
                    </a:cubicBezTo>
                    <a:cubicBezTo>
                      <a:pt x="55769" y="38100"/>
                      <a:pt x="55769" y="38100"/>
                      <a:pt x="49167" y="38100"/>
                    </a:cubicBezTo>
                    <a:close/>
                    <a:moveTo>
                      <a:pt x="65315" y="4763"/>
                    </a:moveTo>
                    <a:cubicBezTo>
                      <a:pt x="63047" y="4763"/>
                      <a:pt x="61913" y="7437"/>
                      <a:pt x="61913" y="10110"/>
                    </a:cubicBezTo>
                    <a:lnTo>
                      <a:pt x="61913" y="75616"/>
                    </a:lnTo>
                    <a:cubicBezTo>
                      <a:pt x="61913" y="79626"/>
                      <a:pt x="63047" y="80963"/>
                      <a:pt x="65315" y="80963"/>
                    </a:cubicBezTo>
                    <a:cubicBezTo>
                      <a:pt x="68717" y="80963"/>
                      <a:pt x="69851" y="79626"/>
                      <a:pt x="69851" y="75616"/>
                    </a:cubicBezTo>
                    <a:cubicBezTo>
                      <a:pt x="69851" y="75616"/>
                      <a:pt x="69851" y="75616"/>
                      <a:pt x="69851" y="10110"/>
                    </a:cubicBezTo>
                    <a:cubicBezTo>
                      <a:pt x="69851" y="7437"/>
                      <a:pt x="68717" y="4763"/>
                      <a:pt x="65315" y="4763"/>
                    </a:cubicBezTo>
                    <a:close/>
                    <a:moveTo>
                      <a:pt x="104776" y="4763"/>
                    </a:moveTo>
                    <a:cubicBezTo>
                      <a:pt x="102394" y="4763"/>
                      <a:pt x="100013" y="7437"/>
                      <a:pt x="100013" y="10110"/>
                    </a:cubicBezTo>
                    <a:lnTo>
                      <a:pt x="100013" y="75616"/>
                    </a:lnTo>
                    <a:cubicBezTo>
                      <a:pt x="100013" y="79626"/>
                      <a:pt x="102394" y="80963"/>
                      <a:pt x="104776" y="80963"/>
                    </a:cubicBezTo>
                    <a:cubicBezTo>
                      <a:pt x="107157" y="80963"/>
                      <a:pt x="109538" y="79626"/>
                      <a:pt x="109538" y="75616"/>
                    </a:cubicBezTo>
                    <a:cubicBezTo>
                      <a:pt x="109538" y="75616"/>
                      <a:pt x="109538" y="75616"/>
                      <a:pt x="109538" y="10110"/>
                    </a:cubicBezTo>
                    <a:cubicBezTo>
                      <a:pt x="109538" y="7437"/>
                      <a:pt x="107157" y="4763"/>
                      <a:pt x="104776" y="4763"/>
                    </a:cubicBezTo>
                    <a:close/>
                    <a:moveTo>
                      <a:pt x="142876" y="4763"/>
                    </a:moveTo>
                    <a:cubicBezTo>
                      <a:pt x="140494" y="4763"/>
                      <a:pt x="138113" y="7437"/>
                      <a:pt x="138113" y="10110"/>
                    </a:cubicBezTo>
                    <a:lnTo>
                      <a:pt x="138113" y="75616"/>
                    </a:lnTo>
                    <a:cubicBezTo>
                      <a:pt x="138113" y="79626"/>
                      <a:pt x="140494" y="80963"/>
                      <a:pt x="142876" y="80963"/>
                    </a:cubicBezTo>
                    <a:cubicBezTo>
                      <a:pt x="145257" y="80963"/>
                      <a:pt x="147638" y="79626"/>
                      <a:pt x="147638" y="75616"/>
                    </a:cubicBezTo>
                    <a:cubicBezTo>
                      <a:pt x="147638" y="75616"/>
                      <a:pt x="147638" y="75616"/>
                      <a:pt x="147638" y="10110"/>
                    </a:cubicBezTo>
                    <a:cubicBezTo>
                      <a:pt x="147638" y="7437"/>
                      <a:pt x="145257" y="4763"/>
                      <a:pt x="142876" y="4763"/>
                    </a:cubicBezTo>
                    <a:close/>
                    <a:moveTo>
                      <a:pt x="182563" y="4763"/>
                    </a:moveTo>
                    <a:cubicBezTo>
                      <a:pt x="180181" y="4763"/>
                      <a:pt x="177800" y="7437"/>
                      <a:pt x="177800" y="10110"/>
                    </a:cubicBezTo>
                    <a:lnTo>
                      <a:pt x="177800" y="75616"/>
                    </a:lnTo>
                    <a:cubicBezTo>
                      <a:pt x="177800" y="79626"/>
                      <a:pt x="180181" y="80963"/>
                      <a:pt x="182563" y="80963"/>
                    </a:cubicBezTo>
                    <a:cubicBezTo>
                      <a:pt x="184944" y="80963"/>
                      <a:pt x="187325" y="79626"/>
                      <a:pt x="187325" y="75616"/>
                    </a:cubicBezTo>
                    <a:cubicBezTo>
                      <a:pt x="187325" y="75616"/>
                      <a:pt x="187325" y="75616"/>
                      <a:pt x="187325" y="10110"/>
                    </a:cubicBezTo>
                    <a:cubicBezTo>
                      <a:pt x="187325" y="7437"/>
                      <a:pt x="184944" y="4763"/>
                      <a:pt x="182563" y="4763"/>
                    </a:cubicBezTo>
                    <a:close/>
                    <a:moveTo>
                      <a:pt x="220663" y="4763"/>
                    </a:moveTo>
                    <a:cubicBezTo>
                      <a:pt x="218281" y="4763"/>
                      <a:pt x="215900" y="7437"/>
                      <a:pt x="215900" y="10110"/>
                    </a:cubicBezTo>
                    <a:lnTo>
                      <a:pt x="215900" y="75616"/>
                    </a:lnTo>
                    <a:cubicBezTo>
                      <a:pt x="215900" y="79626"/>
                      <a:pt x="218281" y="80963"/>
                      <a:pt x="220663" y="80963"/>
                    </a:cubicBezTo>
                    <a:cubicBezTo>
                      <a:pt x="223044" y="80963"/>
                      <a:pt x="225425" y="79626"/>
                      <a:pt x="225425" y="75616"/>
                    </a:cubicBezTo>
                    <a:cubicBezTo>
                      <a:pt x="225425" y="75616"/>
                      <a:pt x="225425" y="75616"/>
                      <a:pt x="225425" y="10110"/>
                    </a:cubicBezTo>
                    <a:cubicBezTo>
                      <a:pt x="225425" y="7437"/>
                      <a:pt x="223044" y="4763"/>
                      <a:pt x="220663" y="4763"/>
                    </a:cubicBezTo>
                    <a:close/>
                    <a:moveTo>
                      <a:pt x="260124" y="4763"/>
                    </a:moveTo>
                    <a:cubicBezTo>
                      <a:pt x="256722" y="4763"/>
                      <a:pt x="255588" y="7437"/>
                      <a:pt x="255588" y="10110"/>
                    </a:cubicBezTo>
                    <a:lnTo>
                      <a:pt x="255588" y="75616"/>
                    </a:lnTo>
                    <a:cubicBezTo>
                      <a:pt x="255588" y="79626"/>
                      <a:pt x="256722" y="80963"/>
                      <a:pt x="260124" y="80963"/>
                    </a:cubicBezTo>
                    <a:cubicBezTo>
                      <a:pt x="262392" y="80963"/>
                      <a:pt x="263526" y="79626"/>
                      <a:pt x="263526" y="75616"/>
                    </a:cubicBezTo>
                    <a:cubicBezTo>
                      <a:pt x="263526" y="75616"/>
                      <a:pt x="263526" y="75616"/>
                      <a:pt x="263526" y="10110"/>
                    </a:cubicBezTo>
                    <a:cubicBezTo>
                      <a:pt x="263526" y="7437"/>
                      <a:pt x="262392" y="4763"/>
                      <a:pt x="260124" y="4763"/>
                    </a:cubicBezTo>
                    <a:close/>
                    <a:moveTo>
                      <a:pt x="64823" y="0"/>
                    </a:moveTo>
                    <a:cubicBezTo>
                      <a:pt x="71438" y="0"/>
                      <a:pt x="75406" y="3944"/>
                      <a:pt x="75406" y="10517"/>
                    </a:cubicBezTo>
                    <a:cubicBezTo>
                      <a:pt x="75406" y="10517"/>
                      <a:pt x="75406" y="10517"/>
                      <a:pt x="75406" y="14461"/>
                    </a:cubicBezTo>
                    <a:cubicBezTo>
                      <a:pt x="75406" y="14461"/>
                      <a:pt x="75406" y="14461"/>
                      <a:pt x="93927" y="14461"/>
                    </a:cubicBezTo>
                    <a:cubicBezTo>
                      <a:pt x="93927" y="14461"/>
                      <a:pt x="93927" y="14461"/>
                      <a:pt x="93927" y="10517"/>
                    </a:cubicBezTo>
                    <a:cubicBezTo>
                      <a:pt x="93927" y="3944"/>
                      <a:pt x="99219" y="0"/>
                      <a:pt x="104511" y="0"/>
                    </a:cubicBezTo>
                    <a:cubicBezTo>
                      <a:pt x="109802" y="0"/>
                      <a:pt x="115094" y="3944"/>
                      <a:pt x="115094" y="10517"/>
                    </a:cubicBezTo>
                    <a:cubicBezTo>
                      <a:pt x="115094" y="10517"/>
                      <a:pt x="115094" y="10517"/>
                      <a:pt x="115094" y="14461"/>
                    </a:cubicBezTo>
                    <a:cubicBezTo>
                      <a:pt x="115094" y="14461"/>
                      <a:pt x="115094" y="14461"/>
                      <a:pt x="133615" y="14461"/>
                    </a:cubicBezTo>
                    <a:cubicBezTo>
                      <a:pt x="133615" y="14461"/>
                      <a:pt x="133615" y="14461"/>
                      <a:pt x="133615" y="10517"/>
                    </a:cubicBezTo>
                    <a:cubicBezTo>
                      <a:pt x="133615" y="3944"/>
                      <a:pt x="137584" y="0"/>
                      <a:pt x="142875" y="0"/>
                    </a:cubicBezTo>
                    <a:cubicBezTo>
                      <a:pt x="149490" y="0"/>
                      <a:pt x="153459" y="3944"/>
                      <a:pt x="153459" y="10517"/>
                    </a:cubicBezTo>
                    <a:cubicBezTo>
                      <a:pt x="153459" y="10517"/>
                      <a:pt x="153459" y="10517"/>
                      <a:pt x="153459" y="14461"/>
                    </a:cubicBezTo>
                    <a:cubicBezTo>
                      <a:pt x="153459" y="14461"/>
                      <a:pt x="153459" y="14461"/>
                      <a:pt x="171980" y="14461"/>
                    </a:cubicBezTo>
                    <a:cubicBezTo>
                      <a:pt x="171980" y="14461"/>
                      <a:pt x="171980" y="14461"/>
                      <a:pt x="171980" y="10517"/>
                    </a:cubicBezTo>
                    <a:cubicBezTo>
                      <a:pt x="171980" y="3944"/>
                      <a:pt x="175948" y="0"/>
                      <a:pt x="182563" y="0"/>
                    </a:cubicBezTo>
                    <a:cubicBezTo>
                      <a:pt x="187855" y="0"/>
                      <a:pt x="191823" y="3944"/>
                      <a:pt x="191823" y="10517"/>
                    </a:cubicBezTo>
                    <a:cubicBezTo>
                      <a:pt x="191823" y="10517"/>
                      <a:pt x="191823" y="10517"/>
                      <a:pt x="191823" y="14461"/>
                    </a:cubicBezTo>
                    <a:cubicBezTo>
                      <a:pt x="191823" y="14461"/>
                      <a:pt x="191823" y="14461"/>
                      <a:pt x="210344" y="14461"/>
                    </a:cubicBezTo>
                    <a:cubicBezTo>
                      <a:pt x="210344" y="14461"/>
                      <a:pt x="210344" y="14461"/>
                      <a:pt x="210344" y="10517"/>
                    </a:cubicBezTo>
                    <a:cubicBezTo>
                      <a:pt x="210344" y="3944"/>
                      <a:pt x="215636" y="0"/>
                      <a:pt x="220927" y="0"/>
                    </a:cubicBezTo>
                    <a:cubicBezTo>
                      <a:pt x="226219" y="0"/>
                      <a:pt x="231511" y="3944"/>
                      <a:pt x="231511" y="10517"/>
                    </a:cubicBezTo>
                    <a:cubicBezTo>
                      <a:pt x="231511" y="10517"/>
                      <a:pt x="231511" y="10517"/>
                      <a:pt x="231511" y="14461"/>
                    </a:cubicBezTo>
                    <a:cubicBezTo>
                      <a:pt x="231511" y="14461"/>
                      <a:pt x="231511" y="14461"/>
                      <a:pt x="250032" y="14461"/>
                    </a:cubicBezTo>
                    <a:cubicBezTo>
                      <a:pt x="250032" y="14461"/>
                      <a:pt x="250032" y="14461"/>
                      <a:pt x="250032" y="10517"/>
                    </a:cubicBezTo>
                    <a:cubicBezTo>
                      <a:pt x="250032" y="3944"/>
                      <a:pt x="254000" y="0"/>
                      <a:pt x="260615" y="0"/>
                    </a:cubicBezTo>
                    <a:cubicBezTo>
                      <a:pt x="265907" y="0"/>
                      <a:pt x="269875" y="3944"/>
                      <a:pt x="269875" y="10517"/>
                    </a:cubicBezTo>
                    <a:cubicBezTo>
                      <a:pt x="269875" y="10517"/>
                      <a:pt x="269875" y="10517"/>
                      <a:pt x="269875" y="14461"/>
                    </a:cubicBezTo>
                    <a:cubicBezTo>
                      <a:pt x="269875" y="14461"/>
                      <a:pt x="269875" y="14461"/>
                      <a:pt x="276490" y="14461"/>
                    </a:cubicBezTo>
                    <a:cubicBezTo>
                      <a:pt x="302948" y="14461"/>
                      <a:pt x="325438" y="35496"/>
                      <a:pt x="325438" y="61789"/>
                    </a:cubicBezTo>
                    <a:cubicBezTo>
                      <a:pt x="325438" y="61789"/>
                      <a:pt x="325438" y="61789"/>
                      <a:pt x="325438" y="289223"/>
                    </a:cubicBezTo>
                    <a:cubicBezTo>
                      <a:pt x="325438" y="315516"/>
                      <a:pt x="302948" y="336550"/>
                      <a:pt x="276490" y="336550"/>
                    </a:cubicBezTo>
                    <a:cubicBezTo>
                      <a:pt x="276490" y="336550"/>
                      <a:pt x="276490" y="336550"/>
                      <a:pt x="48948" y="336550"/>
                    </a:cubicBezTo>
                    <a:cubicBezTo>
                      <a:pt x="22490" y="336550"/>
                      <a:pt x="0" y="315516"/>
                      <a:pt x="0" y="289223"/>
                    </a:cubicBezTo>
                    <a:cubicBezTo>
                      <a:pt x="0" y="289223"/>
                      <a:pt x="0" y="289223"/>
                      <a:pt x="0" y="61789"/>
                    </a:cubicBezTo>
                    <a:cubicBezTo>
                      <a:pt x="0" y="35496"/>
                      <a:pt x="22490" y="14461"/>
                      <a:pt x="48948" y="14461"/>
                    </a:cubicBezTo>
                    <a:cubicBezTo>
                      <a:pt x="48948" y="14461"/>
                      <a:pt x="48948" y="14461"/>
                      <a:pt x="55563" y="14461"/>
                    </a:cubicBezTo>
                    <a:cubicBezTo>
                      <a:pt x="55563" y="14461"/>
                      <a:pt x="55563" y="14461"/>
                      <a:pt x="55563" y="10517"/>
                    </a:cubicBezTo>
                    <a:cubicBezTo>
                      <a:pt x="55563" y="3944"/>
                      <a:pt x="59531" y="0"/>
                      <a:pt x="6482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3788130" y="5961037"/>
              <a:ext cx="2109276" cy="339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Time</a:t>
              </a:r>
              <a:r>
                <a:rPr kumimoji="0" lang="zh-CN" altLang="en-US" sz="12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：</a:t>
              </a:r>
              <a:r>
                <a:rPr kumimoji="0" lang="en-US" altLang="zh-CN" sz="12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399888" y="4164801"/>
            <a:ext cx="2055832" cy="276999"/>
            <a:chOff x="6290819" y="5961037"/>
            <a:chExt cx="2517483" cy="339202"/>
          </a:xfrm>
        </p:grpSpPr>
        <p:sp>
          <p:nvSpPr>
            <p:cNvPr id="24" name="文本框 23"/>
            <p:cNvSpPr txBox="1"/>
            <p:nvPr/>
          </p:nvSpPr>
          <p:spPr>
            <a:xfrm>
              <a:off x="6642755" y="5961037"/>
              <a:ext cx="2165547" cy="339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Report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：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freeppt7.Com</a:t>
              </a:r>
              <a:endPara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6290819" y="5969714"/>
              <a:ext cx="290422" cy="290422"/>
              <a:chOff x="6112795" y="5959066"/>
              <a:chExt cx="290422" cy="290422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6112795" y="5959066"/>
                <a:ext cx="290422" cy="290422"/>
              </a:xfrm>
              <a:prstGeom prst="ellipse">
                <a:avLst/>
              </a:prstGeom>
              <a:solidFill>
                <a:srgbClr val="6868A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student-graduation-cap-shape_52041"/>
              <p:cNvSpPr>
                <a:spLocks noChangeAspect="1"/>
              </p:cNvSpPr>
              <p:nvPr/>
            </p:nvSpPr>
            <p:spPr bwMode="auto">
              <a:xfrm>
                <a:off x="6195064" y="6028461"/>
                <a:ext cx="125885" cy="151633"/>
              </a:xfrm>
              <a:custGeom>
                <a:avLst/>
                <a:gdLst>
                  <a:gd name="connsiteX0" fmla="*/ 56671 w 279400"/>
                  <a:gd name="connsiteY0" fmla="*/ 192087 h 336550"/>
                  <a:gd name="connsiteX1" fmla="*/ 224047 w 279400"/>
                  <a:gd name="connsiteY1" fmla="*/ 192087 h 336550"/>
                  <a:gd name="connsiteX2" fmla="*/ 279400 w 279400"/>
                  <a:gd name="connsiteY2" fmla="*/ 247752 h 336550"/>
                  <a:gd name="connsiteX3" fmla="*/ 279400 w 279400"/>
                  <a:gd name="connsiteY3" fmla="*/ 336550 h 336550"/>
                  <a:gd name="connsiteX4" fmla="*/ 176602 w 279400"/>
                  <a:gd name="connsiteY4" fmla="*/ 336550 h 336550"/>
                  <a:gd name="connsiteX5" fmla="*/ 158151 w 279400"/>
                  <a:gd name="connsiteY5" fmla="*/ 245101 h 336550"/>
                  <a:gd name="connsiteX6" fmla="*/ 151562 w 279400"/>
                  <a:gd name="connsiteY6" fmla="*/ 239800 h 336550"/>
                  <a:gd name="connsiteX7" fmla="*/ 167377 w 279400"/>
                  <a:gd name="connsiteY7" fmla="*/ 213293 h 336550"/>
                  <a:gd name="connsiteX8" fmla="*/ 167377 w 279400"/>
                  <a:gd name="connsiteY8" fmla="*/ 209317 h 336550"/>
                  <a:gd name="connsiteX9" fmla="*/ 163423 w 279400"/>
                  <a:gd name="connsiteY9" fmla="*/ 207991 h 336550"/>
                  <a:gd name="connsiteX10" fmla="*/ 121249 w 279400"/>
                  <a:gd name="connsiteY10" fmla="*/ 207991 h 336550"/>
                  <a:gd name="connsiteX11" fmla="*/ 118613 w 279400"/>
                  <a:gd name="connsiteY11" fmla="*/ 209317 h 336550"/>
                  <a:gd name="connsiteX12" fmla="*/ 118613 w 279400"/>
                  <a:gd name="connsiteY12" fmla="*/ 213293 h 336550"/>
                  <a:gd name="connsiteX13" fmla="*/ 134429 w 279400"/>
                  <a:gd name="connsiteY13" fmla="*/ 239800 h 336550"/>
                  <a:gd name="connsiteX14" fmla="*/ 126521 w 279400"/>
                  <a:gd name="connsiteY14" fmla="*/ 245101 h 336550"/>
                  <a:gd name="connsiteX15" fmla="*/ 110706 w 279400"/>
                  <a:gd name="connsiteY15" fmla="*/ 336550 h 336550"/>
                  <a:gd name="connsiteX16" fmla="*/ 0 w 279400"/>
                  <a:gd name="connsiteY16" fmla="*/ 336550 h 336550"/>
                  <a:gd name="connsiteX17" fmla="*/ 0 w 279400"/>
                  <a:gd name="connsiteY17" fmla="*/ 247752 h 336550"/>
                  <a:gd name="connsiteX18" fmla="*/ 56671 w 279400"/>
                  <a:gd name="connsiteY18" fmla="*/ 192087 h 336550"/>
                  <a:gd name="connsiteX19" fmla="*/ 138907 w 279400"/>
                  <a:gd name="connsiteY19" fmla="*/ 0 h 336550"/>
                  <a:gd name="connsiteX20" fmla="*/ 219076 w 279400"/>
                  <a:gd name="connsiteY20" fmla="*/ 80169 h 336550"/>
                  <a:gd name="connsiteX21" fmla="*/ 138907 w 279400"/>
                  <a:gd name="connsiteY21" fmla="*/ 160338 h 336550"/>
                  <a:gd name="connsiteX22" fmla="*/ 58738 w 279400"/>
                  <a:gd name="connsiteY22" fmla="*/ 80169 h 336550"/>
                  <a:gd name="connsiteX23" fmla="*/ 138907 w 279400"/>
                  <a:gd name="connsiteY23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9400" h="336550">
                    <a:moveTo>
                      <a:pt x="56671" y="192087"/>
                    </a:moveTo>
                    <a:cubicBezTo>
                      <a:pt x="56671" y="192087"/>
                      <a:pt x="56671" y="192087"/>
                      <a:pt x="224047" y="192087"/>
                    </a:cubicBezTo>
                    <a:cubicBezTo>
                      <a:pt x="254360" y="192087"/>
                      <a:pt x="279400" y="217269"/>
                      <a:pt x="279400" y="247752"/>
                    </a:cubicBezTo>
                    <a:cubicBezTo>
                      <a:pt x="279400" y="247752"/>
                      <a:pt x="279400" y="247752"/>
                      <a:pt x="279400" y="336550"/>
                    </a:cubicBezTo>
                    <a:cubicBezTo>
                      <a:pt x="279400" y="336550"/>
                      <a:pt x="279400" y="336550"/>
                      <a:pt x="176602" y="336550"/>
                    </a:cubicBezTo>
                    <a:cubicBezTo>
                      <a:pt x="176602" y="336550"/>
                      <a:pt x="176602" y="336550"/>
                      <a:pt x="158151" y="245101"/>
                    </a:cubicBezTo>
                    <a:cubicBezTo>
                      <a:pt x="158151" y="242450"/>
                      <a:pt x="154197" y="239800"/>
                      <a:pt x="151562" y="239800"/>
                    </a:cubicBezTo>
                    <a:cubicBezTo>
                      <a:pt x="151562" y="239800"/>
                      <a:pt x="151562" y="239800"/>
                      <a:pt x="167377" y="213293"/>
                    </a:cubicBezTo>
                    <a:cubicBezTo>
                      <a:pt x="167377" y="211967"/>
                      <a:pt x="167377" y="210642"/>
                      <a:pt x="167377" y="209317"/>
                    </a:cubicBezTo>
                    <a:cubicBezTo>
                      <a:pt x="166059" y="207991"/>
                      <a:pt x="164741" y="207991"/>
                      <a:pt x="163423" y="207991"/>
                    </a:cubicBezTo>
                    <a:cubicBezTo>
                      <a:pt x="163423" y="207991"/>
                      <a:pt x="163423" y="207991"/>
                      <a:pt x="121249" y="207991"/>
                    </a:cubicBezTo>
                    <a:cubicBezTo>
                      <a:pt x="119931" y="207991"/>
                      <a:pt x="118613" y="207991"/>
                      <a:pt x="118613" y="209317"/>
                    </a:cubicBezTo>
                    <a:cubicBezTo>
                      <a:pt x="117296" y="210642"/>
                      <a:pt x="117296" y="211967"/>
                      <a:pt x="118613" y="213293"/>
                    </a:cubicBezTo>
                    <a:cubicBezTo>
                      <a:pt x="118613" y="213293"/>
                      <a:pt x="118613" y="213293"/>
                      <a:pt x="134429" y="239800"/>
                    </a:cubicBezTo>
                    <a:cubicBezTo>
                      <a:pt x="130475" y="239800"/>
                      <a:pt x="127839" y="242450"/>
                      <a:pt x="126521" y="245101"/>
                    </a:cubicBezTo>
                    <a:cubicBezTo>
                      <a:pt x="126521" y="245101"/>
                      <a:pt x="126521" y="245101"/>
                      <a:pt x="110706" y="336550"/>
                    </a:cubicBezTo>
                    <a:cubicBezTo>
                      <a:pt x="110706" y="336550"/>
                      <a:pt x="110706" y="336550"/>
                      <a:pt x="0" y="336550"/>
                    </a:cubicBezTo>
                    <a:cubicBezTo>
                      <a:pt x="0" y="336550"/>
                      <a:pt x="0" y="336550"/>
                      <a:pt x="0" y="247752"/>
                    </a:cubicBezTo>
                    <a:cubicBezTo>
                      <a:pt x="0" y="217269"/>
                      <a:pt x="25040" y="192087"/>
                      <a:pt x="56671" y="192087"/>
                    </a:cubicBezTo>
                    <a:close/>
                    <a:moveTo>
                      <a:pt x="138907" y="0"/>
                    </a:moveTo>
                    <a:cubicBezTo>
                      <a:pt x="183183" y="0"/>
                      <a:pt x="219076" y="35893"/>
                      <a:pt x="219076" y="80169"/>
                    </a:cubicBezTo>
                    <a:cubicBezTo>
                      <a:pt x="219076" y="124445"/>
                      <a:pt x="183183" y="160338"/>
                      <a:pt x="138907" y="160338"/>
                    </a:cubicBezTo>
                    <a:cubicBezTo>
                      <a:pt x="94631" y="160338"/>
                      <a:pt x="58738" y="124445"/>
                      <a:pt x="58738" y="80169"/>
                    </a:cubicBezTo>
                    <a:cubicBezTo>
                      <a:pt x="58738" y="35893"/>
                      <a:pt x="94631" y="0"/>
                      <a:pt x="13890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28" name="TextBox 3">
            <a:hlinkClick r:id="rId2"/>
            <a:extLst>
              <a:ext uri="{FF2B5EF4-FFF2-40B4-BE49-F238E27FC236}">
                <a16:creationId xmlns:a16="http://schemas.microsoft.com/office/drawing/2014/main" id="{A86C5F6C-93DB-265D-8531-E47718465111}"/>
              </a:ext>
            </a:extLst>
          </p:cNvPr>
          <p:cNvSpPr txBox="1"/>
          <p:nvPr/>
        </p:nvSpPr>
        <p:spPr>
          <a:xfrm>
            <a:off x="1281505" y="6599703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54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75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75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3" grpId="0" animBg="1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683188" y="5616299"/>
            <a:ext cx="5508812" cy="1241701"/>
          </a:xfrm>
          <a:custGeom>
            <a:avLst/>
            <a:gdLst>
              <a:gd name="connsiteX0" fmla="*/ 0 w 5508812"/>
              <a:gd name="connsiteY0" fmla="*/ 0 h 1241701"/>
              <a:gd name="connsiteX1" fmla="*/ 5508812 w 5508812"/>
              <a:gd name="connsiteY1" fmla="*/ 0 h 1241701"/>
              <a:gd name="connsiteX2" fmla="*/ 5508812 w 5508812"/>
              <a:gd name="connsiteY2" fmla="*/ 1241701 h 1241701"/>
              <a:gd name="connsiteX3" fmla="*/ 0 w 5508812"/>
              <a:gd name="connsiteY3" fmla="*/ 1241701 h 1241701"/>
              <a:gd name="connsiteX4" fmla="*/ 0 w 5508812"/>
              <a:gd name="connsiteY4" fmla="*/ 0 h 1241701"/>
              <a:gd name="connsiteX0" fmla="*/ 0 w 5508812"/>
              <a:gd name="connsiteY0" fmla="*/ 1241701 h 1241701"/>
              <a:gd name="connsiteX1" fmla="*/ 5508812 w 5508812"/>
              <a:gd name="connsiteY1" fmla="*/ 0 h 1241701"/>
              <a:gd name="connsiteX2" fmla="*/ 5508812 w 5508812"/>
              <a:gd name="connsiteY2" fmla="*/ 1241701 h 1241701"/>
              <a:gd name="connsiteX3" fmla="*/ 0 w 5508812"/>
              <a:gd name="connsiteY3" fmla="*/ 1241701 h 1241701"/>
              <a:gd name="connsiteX0" fmla="*/ 0 w 5508812"/>
              <a:gd name="connsiteY0" fmla="*/ 1241701 h 1241701"/>
              <a:gd name="connsiteX1" fmla="*/ 5508812 w 5508812"/>
              <a:gd name="connsiteY1" fmla="*/ 0 h 1241701"/>
              <a:gd name="connsiteX2" fmla="*/ 5508812 w 5508812"/>
              <a:gd name="connsiteY2" fmla="*/ 1241701 h 1241701"/>
              <a:gd name="connsiteX3" fmla="*/ 0 w 5508812"/>
              <a:gd name="connsiteY3" fmla="*/ 1241701 h 1241701"/>
              <a:gd name="connsiteX0" fmla="*/ 0 w 5508812"/>
              <a:gd name="connsiteY0" fmla="*/ 1241701 h 1241701"/>
              <a:gd name="connsiteX1" fmla="*/ 5508812 w 5508812"/>
              <a:gd name="connsiteY1" fmla="*/ 0 h 1241701"/>
              <a:gd name="connsiteX2" fmla="*/ 5508812 w 5508812"/>
              <a:gd name="connsiteY2" fmla="*/ 1241701 h 1241701"/>
              <a:gd name="connsiteX3" fmla="*/ 0 w 5508812"/>
              <a:gd name="connsiteY3" fmla="*/ 1241701 h 1241701"/>
              <a:gd name="connsiteX0" fmla="*/ 0 w 5508812"/>
              <a:gd name="connsiteY0" fmla="*/ 1241701 h 1241701"/>
              <a:gd name="connsiteX1" fmla="*/ 5508812 w 5508812"/>
              <a:gd name="connsiteY1" fmla="*/ 0 h 1241701"/>
              <a:gd name="connsiteX2" fmla="*/ 5508812 w 5508812"/>
              <a:gd name="connsiteY2" fmla="*/ 1241701 h 1241701"/>
              <a:gd name="connsiteX3" fmla="*/ 0 w 5508812"/>
              <a:gd name="connsiteY3" fmla="*/ 1241701 h 1241701"/>
              <a:gd name="connsiteX0" fmla="*/ 0 w 5508812"/>
              <a:gd name="connsiteY0" fmla="*/ 1241701 h 1241701"/>
              <a:gd name="connsiteX1" fmla="*/ 5508812 w 5508812"/>
              <a:gd name="connsiteY1" fmla="*/ 0 h 1241701"/>
              <a:gd name="connsiteX2" fmla="*/ 5508812 w 5508812"/>
              <a:gd name="connsiteY2" fmla="*/ 1241701 h 1241701"/>
              <a:gd name="connsiteX3" fmla="*/ 0 w 5508812"/>
              <a:gd name="connsiteY3" fmla="*/ 1241701 h 1241701"/>
              <a:gd name="connsiteX0" fmla="*/ 0 w 5508812"/>
              <a:gd name="connsiteY0" fmla="*/ 1241701 h 1241701"/>
              <a:gd name="connsiteX1" fmla="*/ 5508812 w 5508812"/>
              <a:gd name="connsiteY1" fmla="*/ 0 h 1241701"/>
              <a:gd name="connsiteX2" fmla="*/ 5508812 w 5508812"/>
              <a:gd name="connsiteY2" fmla="*/ 1241701 h 1241701"/>
              <a:gd name="connsiteX3" fmla="*/ 0 w 5508812"/>
              <a:gd name="connsiteY3" fmla="*/ 1241701 h 124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8812" h="1241701">
                <a:moveTo>
                  <a:pt x="0" y="1241701"/>
                </a:moveTo>
                <a:cubicBezTo>
                  <a:pt x="1217708" y="-920317"/>
                  <a:pt x="2408518" y="1758606"/>
                  <a:pt x="5508812" y="0"/>
                </a:cubicBezTo>
                <a:lnTo>
                  <a:pt x="5508812" y="1241701"/>
                </a:lnTo>
                <a:lnTo>
                  <a:pt x="0" y="1241701"/>
                </a:lnTo>
                <a:close/>
              </a:path>
            </a:pathLst>
          </a:custGeom>
          <a:solidFill>
            <a:srgbClr val="6362B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04765" y="5632341"/>
            <a:ext cx="7687235" cy="1241700"/>
          </a:xfrm>
          <a:custGeom>
            <a:avLst/>
            <a:gdLst>
              <a:gd name="connsiteX0" fmla="*/ 0 w 7687235"/>
              <a:gd name="connsiteY0" fmla="*/ 0 h 860612"/>
              <a:gd name="connsiteX1" fmla="*/ 7687235 w 7687235"/>
              <a:gd name="connsiteY1" fmla="*/ 0 h 860612"/>
              <a:gd name="connsiteX2" fmla="*/ 7687235 w 7687235"/>
              <a:gd name="connsiteY2" fmla="*/ 860612 h 860612"/>
              <a:gd name="connsiteX3" fmla="*/ 0 w 7687235"/>
              <a:gd name="connsiteY3" fmla="*/ 860612 h 860612"/>
              <a:gd name="connsiteX4" fmla="*/ 0 w 7687235"/>
              <a:gd name="connsiteY4" fmla="*/ 0 h 860612"/>
              <a:gd name="connsiteX0" fmla="*/ 3173506 w 7687235"/>
              <a:gd name="connsiteY0" fmla="*/ 685800 h 860612"/>
              <a:gd name="connsiteX1" fmla="*/ 7687235 w 7687235"/>
              <a:gd name="connsiteY1" fmla="*/ 0 h 860612"/>
              <a:gd name="connsiteX2" fmla="*/ 7687235 w 7687235"/>
              <a:gd name="connsiteY2" fmla="*/ 860612 h 860612"/>
              <a:gd name="connsiteX3" fmla="*/ 0 w 7687235"/>
              <a:gd name="connsiteY3" fmla="*/ 860612 h 860612"/>
              <a:gd name="connsiteX4" fmla="*/ 3173506 w 7687235"/>
              <a:gd name="connsiteY4" fmla="*/ 685800 h 860612"/>
              <a:gd name="connsiteX0" fmla="*/ 3305818 w 7819547"/>
              <a:gd name="connsiteY0" fmla="*/ 686875 h 861687"/>
              <a:gd name="connsiteX1" fmla="*/ 7819547 w 7819547"/>
              <a:gd name="connsiteY1" fmla="*/ 1075 h 861687"/>
              <a:gd name="connsiteX2" fmla="*/ 7819547 w 7819547"/>
              <a:gd name="connsiteY2" fmla="*/ 861687 h 861687"/>
              <a:gd name="connsiteX3" fmla="*/ 132312 w 7819547"/>
              <a:gd name="connsiteY3" fmla="*/ 861687 h 861687"/>
              <a:gd name="connsiteX4" fmla="*/ 3305818 w 7819547"/>
              <a:gd name="connsiteY4" fmla="*/ 686875 h 861687"/>
              <a:gd name="connsiteX0" fmla="*/ 3173506 w 7687235"/>
              <a:gd name="connsiteY0" fmla="*/ 686875 h 861687"/>
              <a:gd name="connsiteX1" fmla="*/ 7687235 w 7687235"/>
              <a:gd name="connsiteY1" fmla="*/ 1075 h 861687"/>
              <a:gd name="connsiteX2" fmla="*/ 7687235 w 7687235"/>
              <a:gd name="connsiteY2" fmla="*/ 861687 h 861687"/>
              <a:gd name="connsiteX3" fmla="*/ 0 w 7687235"/>
              <a:gd name="connsiteY3" fmla="*/ 861687 h 861687"/>
              <a:gd name="connsiteX4" fmla="*/ 3173506 w 7687235"/>
              <a:gd name="connsiteY4" fmla="*/ 686875 h 861687"/>
              <a:gd name="connsiteX0" fmla="*/ 3173506 w 7687235"/>
              <a:gd name="connsiteY0" fmla="*/ 1036726 h 1211538"/>
              <a:gd name="connsiteX1" fmla="*/ 7687235 w 7687235"/>
              <a:gd name="connsiteY1" fmla="*/ 350926 h 1211538"/>
              <a:gd name="connsiteX2" fmla="*/ 7687235 w 7687235"/>
              <a:gd name="connsiteY2" fmla="*/ 1211538 h 1211538"/>
              <a:gd name="connsiteX3" fmla="*/ 0 w 7687235"/>
              <a:gd name="connsiteY3" fmla="*/ 1211538 h 1211538"/>
              <a:gd name="connsiteX4" fmla="*/ 3173506 w 7687235"/>
              <a:gd name="connsiteY4" fmla="*/ 1036726 h 1211538"/>
              <a:gd name="connsiteX0" fmla="*/ 3173506 w 7687235"/>
              <a:gd name="connsiteY0" fmla="*/ 1033115 h 1207927"/>
              <a:gd name="connsiteX1" fmla="*/ 7687235 w 7687235"/>
              <a:gd name="connsiteY1" fmla="*/ 347315 h 1207927"/>
              <a:gd name="connsiteX2" fmla="*/ 7687235 w 7687235"/>
              <a:gd name="connsiteY2" fmla="*/ 1207927 h 1207927"/>
              <a:gd name="connsiteX3" fmla="*/ 0 w 7687235"/>
              <a:gd name="connsiteY3" fmla="*/ 1207927 h 1207927"/>
              <a:gd name="connsiteX4" fmla="*/ 3173506 w 7687235"/>
              <a:gd name="connsiteY4" fmla="*/ 1033115 h 1207927"/>
              <a:gd name="connsiteX0" fmla="*/ 3173506 w 7687235"/>
              <a:gd name="connsiteY0" fmla="*/ 1066888 h 1241700"/>
              <a:gd name="connsiteX1" fmla="*/ 7687235 w 7687235"/>
              <a:gd name="connsiteY1" fmla="*/ 381088 h 1241700"/>
              <a:gd name="connsiteX2" fmla="*/ 7687235 w 7687235"/>
              <a:gd name="connsiteY2" fmla="*/ 1241700 h 1241700"/>
              <a:gd name="connsiteX3" fmla="*/ 0 w 7687235"/>
              <a:gd name="connsiteY3" fmla="*/ 1241700 h 1241700"/>
              <a:gd name="connsiteX4" fmla="*/ 3173506 w 7687235"/>
              <a:gd name="connsiteY4" fmla="*/ 1066888 h 12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7235" h="1241700">
                <a:moveTo>
                  <a:pt x="3173506" y="1066888"/>
                </a:moveTo>
                <a:cubicBezTo>
                  <a:pt x="4629524" y="950347"/>
                  <a:pt x="6262593" y="-737259"/>
                  <a:pt x="7687235" y="381088"/>
                </a:cubicBezTo>
                <a:lnTo>
                  <a:pt x="7687235" y="1241700"/>
                </a:lnTo>
                <a:lnTo>
                  <a:pt x="0" y="1241700"/>
                </a:lnTo>
                <a:cubicBezTo>
                  <a:pt x="874806" y="257824"/>
                  <a:pt x="1717488" y="1183429"/>
                  <a:pt x="3173506" y="1066888"/>
                </a:cubicBezTo>
                <a:close/>
              </a:path>
            </a:pathLst>
          </a:custGeom>
          <a:solidFill>
            <a:srgbClr val="6362B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" y="0"/>
            <a:ext cx="4397188" cy="3281082"/>
          </a:xfrm>
          <a:custGeom>
            <a:avLst/>
            <a:gdLst>
              <a:gd name="connsiteX0" fmla="*/ 0 w 4383741"/>
              <a:gd name="connsiteY0" fmla="*/ 0 h 3281082"/>
              <a:gd name="connsiteX1" fmla="*/ 4383741 w 4383741"/>
              <a:gd name="connsiteY1" fmla="*/ 0 h 3281082"/>
              <a:gd name="connsiteX2" fmla="*/ 4383741 w 4383741"/>
              <a:gd name="connsiteY2" fmla="*/ 3281082 h 3281082"/>
              <a:gd name="connsiteX3" fmla="*/ 0 w 4383741"/>
              <a:gd name="connsiteY3" fmla="*/ 3281082 h 3281082"/>
              <a:gd name="connsiteX4" fmla="*/ 0 w 4383741"/>
              <a:gd name="connsiteY4" fmla="*/ 0 h 3281082"/>
              <a:gd name="connsiteX0" fmla="*/ 0 w 4383741"/>
              <a:gd name="connsiteY0" fmla="*/ 0 h 3281082"/>
              <a:gd name="connsiteX1" fmla="*/ 4383741 w 4383741"/>
              <a:gd name="connsiteY1" fmla="*/ 0 h 3281082"/>
              <a:gd name="connsiteX2" fmla="*/ 1358153 w 4383741"/>
              <a:gd name="connsiteY2" fmla="*/ 1035424 h 3281082"/>
              <a:gd name="connsiteX3" fmla="*/ 0 w 4383741"/>
              <a:gd name="connsiteY3" fmla="*/ 3281082 h 3281082"/>
              <a:gd name="connsiteX4" fmla="*/ 0 w 4383741"/>
              <a:gd name="connsiteY4" fmla="*/ 0 h 3281082"/>
              <a:gd name="connsiteX0" fmla="*/ 0 w 4398061"/>
              <a:gd name="connsiteY0" fmla="*/ 0 h 3292277"/>
              <a:gd name="connsiteX1" fmla="*/ 4383741 w 4398061"/>
              <a:gd name="connsiteY1" fmla="*/ 0 h 3292277"/>
              <a:gd name="connsiteX2" fmla="*/ 1358153 w 4398061"/>
              <a:gd name="connsiteY2" fmla="*/ 1035424 h 3292277"/>
              <a:gd name="connsiteX3" fmla="*/ 0 w 4398061"/>
              <a:gd name="connsiteY3" fmla="*/ 3281082 h 3292277"/>
              <a:gd name="connsiteX4" fmla="*/ 0 w 4398061"/>
              <a:gd name="connsiteY4" fmla="*/ 0 h 3292277"/>
              <a:gd name="connsiteX0" fmla="*/ 0 w 4398132"/>
              <a:gd name="connsiteY0" fmla="*/ 0 h 3291327"/>
              <a:gd name="connsiteX1" fmla="*/ 4383741 w 4398132"/>
              <a:gd name="connsiteY1" fmla="*/ 0 h 3291327"/>
              <a:gd name="connsiteX2" fmla="*/ 1358153 w 4398132"/>
              <a:gd name="connsiteY2" fmla="*/ 1035424 h 3291327"/>
              <a:gd name="connsiteX3" fmla="*/ 0 w 4398132"/>
              <a:gd name="connsiteY3" fmla="*/ 3281082 h 3291327"/>
              <a:gd name="connsiteX4" fmla="*/ 0 w 4398132"/>
              <a:gd name="connsiteY4" fmla="*/ 0 h 3291327"/>
              <a:gd name="connsiteX0" fmla="*/ 0 w 4398132"/>
              <a:gd name="connsiteY0" fmla="*/ 0 h 3281082"/>
              <a:gd name="connsiteX1" fmla="*/ 4383741 w 4398132"/>
              <a:gd name="connsiteY1" fmla="*/ 0 h 3281082"/>
              <a:gd name="connsiteX2" fmla="*/ 1358153 w 4398132"/>
              <a:gd name="connsiteY2" fmla="*/ 1035424 h 3281082"/>
              <a:gd name="connsiteX3" fmla="*/ 0 w 4398132"/>
              <a:gd name="connsiteY3" fmla="*/ 3281082 h 3281082"/>
              <a:gd name="connsiteX4" fmla="*/ 0 w 4398132"/>
              <a:gd name="connsiteY4" fmla="*/ 0 h 3281082"/>
              <a:gd name="connsiteX0" fmla="*/ 0 w 4399199"/>
              <a:gd name="connsiteY0" fmla="*/ 0 h 3281082"/>
              <a:gd name="connsiteX1" fmla="*/ 4383741 w 4399199"/>
              <a:gd name="connsiteY1" fmla="*/ 0 h 3281082"/>
              <a:gd name="connsiteX2" fmla="*/ 1358153 w 4399199"/>
              <a:gd name="connsiteY2" fmla="*/ 1035424 h 3281082"/>
              <a:gd name="connsiteX3" fmla="*/ 0 w 4399199"/>
              <a:gd name="connsiteY3" fmla="*/ 3281082 h 3281082"/>
              <a:gd name="connsiteX4" fmla="*/ 0 w 4399199"/>
              <a:gd name="connsiteY4" fmla="*/ 0 h 3281082"/>
              <a:gd name="connsiteX0" fmla="*/ 0 w 4398348"/>
              <a:gd name="connsiteY0" fmla="*/ 0 h 3281082"/>
              <a:gd name="connsiteX1" fmla="*/ 4383741 w 4398348"/>
              <a:gd name="connsiteY1" fmla="*/ 0 h 3281082"/>
              <a:gd name="connsiteX2" fmla="*/ 1358153 w 4398348"/>
              <a:gd name="connsiteY2" fmla="*/ 1035424 h 3281082"/>
              <a:gd name="connsiteX3" fmla="*/ 0 w 4398348"/>
              <a:gd name="connsiteY3" fmla="*/ 3281082 h 3281082"/>
              <a:gd name="connsiteX4" fmla="*/ 0 w 4398348"/>
              <a:gd name="connsiteY4" fmla="*/ 0 h 3281082"/>
              <a:gd name="connsiteX0" fmla="*/ 0 w 4399468"/>
              <a:gd name="connsiteY0" fmla="*/ 0 h 3281082"/>
              <a:gd name="connsiteX1" fmla="*/ 4383741 w 4399468"/>
              <a:gd name="connsiteY1" fmla="*/ 0 h 3281082"/>
              <a:gd name="connsiteX2" fmla="*/ 1546411 w 4399468"/>
              <a:gd name="connsiteY2" fmla="*/ 954741 h 3281082"/>
              <a:gd name="connsiteX3" fmla="*/ 0 w 4399468"/>
              <a:gd name="connsiteY3" fmla="*/ 3281082 h 3281082"/>
              <a:gd name="connsiteX4" fmla="*/ 0 w 4399468"/>
              <a:gd name="connsiteY4" fmla="*/ 0 h 3281082"/>
              <a:gd name="connsiteX0" fmla="*/ 0 w 4401151"/>
              <a:gd name="connsiteY0" fmla="*/ 0 h 3281082"/>
              <a:gd name="connsiteX1" fmla="*/ 4383741 w 4401151"/>
              <a:gd name="connsiteY1" fmla="*/ 0 h 3281082"/>
              <a:gd name="connsiteX2" fmla="*/ 1546411 w 4401151"/>
              <a:gd name="connsiteY2" fmla="*/ 954741 h 3281082"/>
              <a:gd name="connsiteX3" fmla="*/ 0 w 4401151"/>
              <a:gd name="connsiteY3" fmla="*/ 3281082 h 3281082"/>
              <a:gd name="connsiteX4" fmla="*/ 0 w 4401151"/>
              <a:gd name="connsiteY4" fmla="*/ 0 h 3281082"/>
              <a:gd name="connsiteX0" fmla="*/ 0 w 3744558"/>
              <a:gd name="connsiteY0" fmla="*/ 403412 h 3684494"/>
              <a:gd name="connsiteX1" fmla="*/ 3724835 w 3744558"/>
              <a:gd name="connsiteY1" fmla="*/ 0 h 3684494"/>
              <a:gd name="connsiteX2" fmla="*/ 1546411 w 3744558"/>
              <a:gd name="connsiteY2" fmla="*/ 1358153 h 3684494"/>
              <a:gd name="connsiteX3" fmla="*/ 0 w 3744558"/>
              <a:gd name="connsiteY3" fmla="*/ 3684494 h 3684494"/>
              <a:gd name="connsiteX4" fmla="*/ 0 w 3744558"/>
              <a:gd name="connsiteY4" fmla="*/ 403412 h 3684494"/>
              <a:gd name="connsiteX0" fmla="*/ 0 w 3797905"/>
              <a:gd name="connsiteY0" fmla="*/ 0 h 3281082"/>
              <a:gd name="connsiteX1" fmla="*/ 3778624 w 3797905"/>
              <a:gd name="connsiteY1" fmla="*/ 1264024 h 3281082"/>
              <a:gd name="connsiteX2" fmla="*/ 1546411 w 3797905"/>
              <a:gd name="connsiteY2" fmla="*/ 954741 h 3281082"/>
              <a:gd name="connsiteX3" fmla="*/ 0 w 3797905"/>
              <a:gd name="connsiteY3" fmla="*/ 3281082 h 3281082"/>
              <a:gd name="connsiteX4" fmla="*/ 0 w 3797905"/>
              <a:gd name="connsiteY4" fmla="*/ 0 h 3281082"/>
              <a:gd name="connsiteX0" fmla="*/ 0 w 4120460"/>
              <a:gd name="connsiteY0" fmla="*/ 0 h 3281082"/>
              <a:gd name="connsiteX1" fmla="*/ 3778624 w 4120460"/>
              <a:gd name="connsiteY1" fmla="*/ 1264024 h 3281082"/>
              <a:gd name="connsiteX2" fmla="*/ 1546411 w 4120460"/>
              <a:gd name="connsiteY2" fmla="*/ 954741 h 3281082"/>
              <a:gd name="connsiteX3" fmla="*/ 0 w 4120460"/>
              <a:gd name="connsiteY3" fmla="*/ 3281082 h 3281082"/>
              <a:gd name="connsiteX4" fmla="*/ 0 w 4120460"/>
              <a:gd name="connsiteY4" fmla="*/ 0 h 3281082"/>
              <a:gd name="connsiteX0" fmla="*/ 0 w 4547160"/>
              <a:gd name="connsiteY0" fmla="*/ 0 h 3281082"/>
              <a:gd name="connsiteX1" fmla="*/ 4235824 w 4547160"/>
              <a:gd name="connsiteY1" fmla="*/ 26895 h 3281082"/>
              <a:gd name="connsiteX2" fmla="*/ 1546411 w 4547160"/>
              <a:gd name="connsiteY2" fmla="*/ 954741 h 3281082"/>
              <a:gd name="connsiteX3" fmla="*/ 0 w 4547160"/>
              <a:gd name="connsiteY3" fmla="*/ 3281082 h 3281082"/>
              <a:gd name="connsiteX4" fmla="*/ 0 w 4547160"/>
              <a:gd name="connsiteY4" fmla="*/ 0 h 3281082"/>
              <a:gd name="connsiteX0" fmla="*/ 0 w 4648331"/>
              <a:gd name="connsiteY0" fmla="*/ 0 h 3281082"/>
              <a:gd name="connsiteX1" fmla="*/ 4343400 w 4648331"/>
              <a:gd name="connsiteY1" fmla="*/ 1 h 3281082"/>
              <a:gd name="connsiteX2" fmla="*/ 1546411 w 4648331"/>
              <a:gd name="connsiteY2" fmla="*/ 954741 h 3281082"/>
              <a:gd name="connsiteX3" fmla="*/ 0 w 4648331"/>
              <a:gd name="connsiteY3" fmla="*/ 3281082 h 3281082"/>
              <a:gd name="connsiteX4" fmla="*/ 0 w 4648331"/>
              <a:gd name="connsiteY4" fmla="*/ 0 h 3281082"/>
              <a:gd name="connsiteX0" fmla="*/ 0 w 4699014"/>
              <a:gd name="connsiteY0" fmla="*/ 0 h 3281082"/>
              <a:gd name="connsiteX1" fmla="*/ 4397188 w 4699014"/>
              <a:gd name="connsiteY1" fmla="*/ 1 h 3281082"/>
              <a:gd name="connsiteX2" fmla="*/ 1546411 w 4699014"/>
              <a:gd name="connsiteY2" fmla="*/ 954741 h 3281082"/>
              <a:gd name="connsiteX3" fmla="*/ 0 w 4699014"/>
              <a:gd name="connsiteY3" fmla="*/ 3281082 h 3281082"/>
              <a:gd name="connsiteX4" fmla="*/ 0 w 4699014"/>
              <a:gd name="connsiteY4" fmla="*/ 0 h 3281082"/>
              <a:gd name="connsiteX0" fmla="*/ 0 w 4397188"/>
              <a:gd name="connsiteY0" fmla="*/ 0 h 3281082"/>
              <a:gd name="connsiteX1" fmla="*/ 4397188 w 4397188"/>
              <a:gd name="connsiteY1" fmla="*/ 1 h 3281082"/>
              <a:gd name="connsiteX2" fmla="*/ 1546411 w 4397188"/>
              <a:gd name="connsiteY2" fmla="*/ 954741 h 3281082"/>
              <a:gd name="connsiteX3" fmla="*/ 0 w 4397188"/>
              <a:gd name="connsiteY3" fmla="*/ 3281082 h 3281082"/>
              <a:gd name="connsiteX4" fmla="*/ 0 w 4397188"/>
              <a:gd name="connsiteY4" fmla="*/ 0 h 3281082"/>
              <a:gd name="connsiteX0" fmla="*/ 0 w 4397188"/>
              <a:gd name="connsiteY0" fmla="*/ 0 h 3281082"/>
              <a:gd name="connsiteX1" fmla="*/ 4397188 w 4397188"/>
              <a:gd name="connsiteY1" fmla="*/ 1 h 3281082"/>
              <a:gd name="connsiteX2" fmla="*/ 1546411 w 4397188"/>
              <a:gd name="connsiteY2" fmla="*/ 954741 h 3281082"/>
              <a:gd name="connsiteX3" fmla="*/ 0 w 4397188"/>
              <a:gd name="connsiteY3" fmla="*/ 3281082 h 3281082"/>
              <a:gd name="connsiteX4" fmla="*/ 0 w 4397188"/>
              <a:gd name="connsiteY4" fmla="*/ 0 h 3281082"/>
              <a:gd name="connsiteX0" fmla="*/ 0 w 4397188"/>
              <a:gd name="connsiteY0" fmla="*/ 0 h 3281082"/>
              <a:gd name="connsiteX1" fmla="*/ 4397188 w 4397188"/>
              <a:gd name="connsiteY1" fmla="*/ 1 h 3281082"/>
              <a:gd name="connsiteX2" fmla="*/ 1546411 w 4397188"/>
              <a:gd name="connsiteY2" fmla="*/ 954741 h 3281082"/>
              <a:gd name="connsiteX3" fmla="*/ 0 w 4397188"/>
              <a:gd name="connsiteY3" fmla="*/ 3281082 h 3281082"/>
              <a:gd name="connsiteX4" fmla="*/ 0 w 4397188"/>
              <a:gd name="connsiteY4" fmla="*/ 0 h 3281082"/>
              <a:gd name="connsiteX0" fmla="*/ 0 w 4397188"/>
              <a:gd name="connsiteY0" fmla="*/ 0 h 3281082"/>
              <a:gd name="connsiteX1" fmla="*/ 4397188 w 4397188"/>
              <a:gd name="connsiteY1" fmla="*/ 1 h 3281082"/>
              <a:gd name="connsiteX2" fmla="*/ 1546411 w 4397188"/>
              <a:gd name="connsiteY2" fmla="*/ 954741 h 3281082"/>
              <a:gd name="connsiteX3" fmla="*/ 0 w 4397188"/>
              <a:gd name="connsiteY3" fmla="*/ 3281082 h 3281082"/>
              <a:gd name="connsiteX4" fmla="*/ 0 w 4397188"/>
              <a:gd name="connsiteY4" fmla="*/ 0 h 3281082"/>
              <a:gd name="connsiteX0" fmla="*/ 0 w 4397188"/>
              <a:gd name="connsiteY0" fmla="*/ 0 h 3281082"/>
              <a:gd name="connsiteX1" fmla="*/ 4397188 w 4397188"/>
              <a:gd name="connsiteY1" fmla="*/ 1 h 3281082"/>
              <a:gd name="connsiteX2" fmla="*/ 1546411 w 4397188"/>
              <a:gd name="connsiteY2" fmla="*/ 954741 h 3281082"/>
              <a:gd name="connsiteX3" fmla="*/ 0 w 4397188"/>
              <a:gd name="connsiteY3" fmla="*/ 3281082 h 3281082"/>
              <a:gd name="connsiteX4" fmla="*/ 0 w 4397188"/>
              <a:gd name="connsiteY4" fmla="*/ 0 h 3281082"/>
              <a:gd name="connsiteX0" fmla="*/ 0 w 4397188"/>
              <a:gd name="connsiteY0" fmla="*/ 0 h 3281082"/>
              <a:gd name="connsiteX1" fmla="*/ 4397188 w 4397188"/>
              <a:gd name="connsiteY1" fmla="*/ 1 h 3281082"/>
              <a:gd name="connsiteX2" fmla="*/ 1546411 w 4397188"/>
              <a:gd name="connsiteY2" fmla="*/ 954741 h 3281082"/>
              <a:gd name="connsiteX3" fmla="*/ 0 w 4397188"/>
              <a:gd name="connsiteY3" fmla="*/ 3281082 h 3281082"/>
              <a:gd name="connsiteX4" fmla="*/ 0 w 4397188"/>
              <a:gd name="connsiteY4" fmla="*/ 0 h 328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7188" h="3281082">
                <a:moveTo>
                  <a:pt x="0" y="0"/>
                </a:moveTo>
                <a:lnTo>
                  <a:pt x="4397188" y="1"/>
                </a:lnTo>
                <a:cubicBezTo>
                  <a:pt x="3776383" y="1033183"/>
                  <a:pt x="2723030" y="515470"/>
                  <a:pt x="1546411" y="954741"/>
                </a:cubicBezTo>
                <a:cubicBezTo>
                  <a:pt x="369792" y="1394012"/>
                  <a:pt x="656665" y="3090582"/>
                  <a:pt x="0" y="3281082"/>
                </a:cubicBezTo>
                <a:lnTo>
                  <a:pt x="0" y="0"/>
                </a:lnTo>
                <a:close/>
              </a:path>
            </a:pathLst>
          </a:custGeom>
          <a:solidFill>
            <a:srgbClr val="6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2053360" y="2456677"/>
            <a:ext cx="2436372" cy="2009816"/>
            <a:chOff x="2053360" y="2456677"/>
            <a:chExt cx="2436372" cy="2009816"/>
          </a:xfrm>
        </p:grpSpPr>
        <p:grpSp>
          <p:nvGrpSpPr>
            <p:cNvPr id="12" name="组合 11"/>
            <p:cNvGrpSpPr/>
            <p:nvPr/>
          </p:nvGrpSpPr>
          <p:grpSpPr>
            <a:xfrm>
              <a:off x="2270270" y="2456677"/>
              <a:ext cx="2009816" cy="2009816"/>
              <a:chOff x="1941722" y="4388895"/>
              <a:chExt cx="1041254" cy="1041254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1941722" y="4388895"/>
                <a:ext cx="1041254" cy="1041254"/>
              </a:xfrm>
              <a:prstGeom prst="ellipse">
                <a:avLst/>
              </a:prstGeom>
              <a:solidFill>
                <a:srgbClr val="6868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弧形 13"/>
              <p:cNvSpPr/>
              <p:nvPr/>
            </p:nvSpPr>
            <p:spPr>
              <a:xfrm>
                <a:off x="2046895" y="4494068"/>
                <a:ext cx="830906" cy="830906"/>
              </a:xfrm>
              <a:prstGeom prst="arc">
                <a:avLst>
                  <a:gd name="adj1" fmla="val 10998501"/>
                  <a:gd name="adj2" fmla="val 14471926"/>
                </a:avLst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9" name="TextBox 30">
              <a:extLst>
                <a:ext uri="{FF2B5EF4-FFF2-40B4-BE49-F238E27FC236}">
                  <a16:creationId xmlns:a16="http://schemas.microsoft.com/office/drawing/2014/main" id="{BA8EA202-F87D-45AF-91DB-F2B3A7B8F57B}"/>
                </a:ext>
              </a:extLst>
            </p:cNvPr>
            <p:cNvSpPr txBox="1"/>
            <p:nvPr/>
          </p:nvSpPr>
          <p:spPr>
            <a:xfrm>
              <a:off x="2053360" y="2929132"/>
              <a:ext cx="24363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28600"/>
              <a:r>
                <a:rPr lang="en-US" altLang="zh-CN" sz="7200" b="1" dirty="0">
                  <a:solidFill>
                    <a:schemeClr val="bg1"/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  <a:endParaRPr lang="zh-CN" altLang="en-US" sz="7200" b="1" dirty="0">
                <a:solidFill>
                  <a:schemeClr val="bg1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5028341" y="2621709"/>
            <a:ext cx="4407876" cy="10853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5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5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" name="Rectangle 3"/>
          <p:cNvSpPr>
            <a:spLocks/>
          </p:cNvSpPr>
          <p:nvPr/>
        </p:nvSpPr>
        <p:spPr bwMode="auto">
          <a:xfrm>
            <a:off x="5115195" y="3663560"/>
            <a:ext cx="5547639" cy="40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SzTx/>
              <a:buNone/>
            </a:pPr>
            <a:r>
              <a:rPr lang="en-US" altLang="zh-CN" sz="1800" dirty="0">
                <a:solidFill>
                  <a:schemeClr val="tx1">
                    <a:lumMod val="50000"/>
                    <a:lumOff val="50000"/>
                    <a:alpha val="8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zh-CN" sz="1800" dirty="0">
              <a:solidFill>
                <a:schemeClr val="tx1">
                  <a:lumMod val="50000"/>
                  <a:lumOff val="50000"/>
                  <a:alpha val="8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9404600" y="442596"/>
            <a:ext cx="2319189" cy="384721"/>
            <a:chOff x="7714722" y="1680901"/>
            <a:chExt cx="1685200" cy="279550"/>
          </a:xfr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16" name="文本框 15"/>
            <p:cNvSpPr txBox="1"/>
            <p:nvPr/>
          </p:nvSpPr>
          <p:spPr>
            <a:xfrm>
              <a:off x="8732636" y="1680901"/>
              <a:ext cx="667286" cy="279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900" dirty="0">
                  <a:solidFill>
                    <a:srgbClr val="6868AC"/>
                  </a:solidFill>
                  <a:cs typeface="+mn-ea"/>
                  <a:sym typeface="+mn-lt"/>
                </a:rPr>
                <a:t>LOGO</a:t>
              </a:r>
              <a:endParaRPr lang="zh-CN" altLang="en-US" sz="1900" dirty="0">
                <a:solidFill>
                  <a:srgbClr val="6868AC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113682" y="1701566"/>
              <a:ext cx="730558" cy="2460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Company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7714722" y="1821948"/>
              <a:ext cx="368420" cy="62106"/>
              <a:chOff x="2485023" y="504381"/>
              <a:chExt cx="519891" cy="87641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2485023" y="504381"/>
                <a:ext cx="87642" cy="87641"/>
              </a:xfrm>
              <a:prstGeom prst="ellipse">
                <a:avLst/>
              </a:prstGeom>
              <a:solidFill>
                <a:srgbClr val="B8B6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gradFill>
                    <a:gsLst>
                      <a:gs pos="0">
                        <a:srgbClr val="FEFFFF"/>
                      </a:gs>
                      <a:gs pos="61000">
                        <a:srgbClr val="FECE66"/>
                      </a:gs>
                    </a:gsLst>
                    <a:lin ang="5400000" scaled="0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2709592" y="504381"/>
                <a:ext cx="87642" cy="87641"/>
              </a:xfrm>
              <a:prstGeom prst="ellipse">
                <a:avLst/>
              </a:prstGeom>
              <a:solidFill>
                <a:srgbClr val="9998C8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gradFill>
                    <a:gsLst>
                      <a:gs pos="0">
                        <a:srgbClr val="FEFFFF"/>
                      </a:gs>
                      <a:gs pos="61000">
                        <a:srgbClr val="FECE66"/>
                      </a:gs>
                    </a:gsLst>
                    <a:lin ang="5400000" scaled="0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2917272" y="504381"/>
                <a:ext cx="87642" cy="87641"/>
              </a:xfrm>
              <a:prstGeom prst="ellipse">
                <a:avLst/>
              </a:prstGeom>
              <a:solidFill>
                <a:srgbClr val="6362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gradFill>
                    <a:gsLst>
                      <a:gs pos="0">
                        <a:srgbClr val="FEFFFF"/>
                      </a:gs>
                      <a:gs pos="61000">
                        <a:srgbClr val="FECE66"/>
                      </a:gs>
                    </a:gsLst>
                    <a:lin ang="5400000" scaled="0"/>
                  </a:gra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4" name="任意多边形 23"/>
          <p:cNvSpPr/>
          <p:nvPr/>
        </p:nvSpPr>
        <p:spPr>
          <a:xfrm>
            <a:off x="10261427" y="4748464"/>
            <a:ext cx="2427878" cy="2277979"/>
          </a:xfrm>
          <a:custGeom>
            <a:avLst/>
            <a:gdLst>
              <a:gd name="connsiteX0" fmla="*/ 2427878 w 2427878"/>
              <a:gd name="connsiteY0" fmla="*/ 0 h 2277979"/>
              <a:gd name="connsiteX1" fmla="*/ 1513478 w 2427878"/>
              <a:gd name="connsiteY1" fmla="*/ 224589 h 2277979"/>
              <a:gd name="connsiteX2" fmla="*/ 1304931 w 2427878"/>
              <a:gd name="connsiteY2" fmla="*/ 1187115 h 2277979"/>
              <a:gd name="connsiteX3" fmla="*/ 198025 w 2427878"/>
              <a:gd name="connsiteY3" fmla="*/ 1572126 h 2277979"/>
              <a:gd name="connsiteX4" fmla="*/ 5520 w 2427878"/>
              <a:gd name="connsiteY4" fmla="*/ 2277979 h 227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7878" h="2277979">
                <a:moveTo>
                  <a:pt x="2427878" y="0"/>
                </a:moveTo>
                <a:cubicBezTo>
                  <a:pt x="2064257" y="13368"/>
                  <a:pt x="1700636" y="26737"/>
                  <a:pt x="1513478" y="224589"/>
                </a:cubicBezTo>
                <a:cubicBezTo>
                  <a:pt x="1326320" y="422441"/>
                  <a:pt x="1524173" y="962526"/>
                  <a:pt x="1304931" y="1187115"/>
                </a:cubicBezTo>
                <a:cubicBezTo>
                  <a:pt x="1085689" y="1411705"/>
                  <a:pt x="414593" y="1390315"/>
                  <a:pt x="198025" y="1572126"/>
                </a:cubicBezTo>
                <a:cubicBezTo>
                  <a:pt x="-18543" y="1753937"/>
                  <a:pt x="-6512" y="2015958"/>
                  <a:pt x="5520" y="2277979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-128337" y="-256674"/>
            <a:ext cx="1810426" cy="2422357"/>
          </a:xfrm>
          <a:custGeom>
            <a:avLst/>
            <a:gdLst>
              <a:gd name="connsiteX0" fmla="*/ 1572126 w 1810426"/>
              <a:gd name="connsiteY0" fmla="*/ 0 h 2422357"/>
              <a:gd name="connsiteX1" fmla="*/ 1732548 w 1810426"/>
              <a:gd name="connsiteY1" fmla="*/ 737936 h 2422357"/>
              <a:gd name="connsiteX2" fmla="*/ 481263 w 1810426"/>
              <a:gd name="connsiteY2" fmla="*/ 1459831 h 2422357"/>
              <a:gd name="connsiteX3" fmla="*/ 0 w 1810426"/>
              <a:gd name="connsiteY3" fmla="*/ 2422357 h 2422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0426" h="2422357">
                <a:moveTo>
                  <a:pt x="1572126" y="0"/>
                </a:moveTo>
                <a:cubicBezTo>
                  <a:pt x="1743242" y="247315"/>
                  <a:pt x="1914358" y="494631"/>
                  <a:pt x="1732548" y="737936"/>
                </a:cubicBezTo>
                <a:cubicBezTo>
                  <a:pt x="1550738" y="981241"/>
                  <a:pt x="770021" y="1179094"/>
                  <a:pt x="481263" y="1459831"/>
                </a:cubicBezTo>
                <a:cubicBezTo>
                  <a:pt x="192505" y="1740568"/>
                  <a:pt x="96252" y="2081462"/>
                  <a:pt x="0" y="2422357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0974417" y="4687066"/>
            <a:ext cx="290209" cy="290209"/>
          </a:xfrm>
          <a:prstGeom prst="ellipse">
            <a:avLst/>
          </a:prstGeom>
          <a:solidFill>
            <a:srgbClr val="999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3754786" y="1867095"/>
            <a:ext cx="290209" cy="290209"/>
          </a:xfrm>
          <a:prstGeom prst="ellipse">
            <a:avLst/>
          </a:prstGeom>
          <a:solidFill>
            <a:srgbClr val="B8B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452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4" grpId="0" animBg="1"/>
      <p:bldP spid="10" grpId="0"/>
      <p:bldP spid="11" grpId="0"/>
      <p:bldP spid="24" grpId="0" animBg="1"/>
      <p:bldP spid="25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空心弧 2">
            <a:extLst>
              <a:ext uri="{FF2B5EF4-FFF2-40B4-BE49-F238E27FC236}">
                <a16:creationId xmlns:a16="http://schemas.microsoft.com/office/drawing/2014/main" id="{3273CF4B-BECB-EF43-91CF-34CD55C93B06}"/>
              </a:ext>
            </a:extLst>
          </p:cNvPr>
          <p:cNvSpPr/>
          <p:nvPr/>
        </p:nvSpPr>
        <p:spPr>
          <a:xfrm>
            <a:off x="1510993" y="2868122"/>
            <a:ext cx="1600200" cy="1600200"/>
          </a:xfrm>
          <a:prstGeom prst="blockArc">
            <a:avLst>
              <a:gd name="adj1" fmla="val 18252467"/>
              <a:gd name="adj2" fmla="val 14336435"/>
              <a:gd name="adj3" fmla="val 9235"/>
            </a:avLst>
          </a:prstGeom>
          <a:solidFill>
            <a:srgbClr val="6868AC"/>
          </a:solidFill>
          <a:ln>
            <a:noFill/>
          </a:ln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" name="空心弧 3">
            <a:extLst>
              <a:ext uri="{FF2B5EF4-FFF2-40B4-BE49-F238E27FC236}">
                <a16:creationId xmlns:a16="http://schemas.microsoft.com/office/drawing/2014/main" id="{4E92A3BE-824E-5143-B38F-D69743E996CB}"/>
              </a:ext>
            </a:extLst>
          </p:cNvPr>
          <p:cNvSpPr/>
          <p:nvPr/>
        </p:nvSpPr>
        <p:spPr>
          <a:xfrm rot="10800000">
            <a:off x="3378047" y="3858722"/>
            <a:ext cx="1600200" cy="1600200"/>
          </a:xfrm>
          <a:prstGeom prst="blockArc">
            <a:avLst>
              <a:gd name="adj1" fmla="val 18252467"/>
              <a:gd name="adj2" fmla="val 14336435"/>
              <a:gd name="adj3" fmla="val 9235"/>
            </a:avLst>
          </a:prstGeom>
          <a:solidFill>
            <a:srgbClr val="9998C8"/>
          </a:solidFill>
          <a:ln>
            <a:noFill/>
          </a:ln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空心弧 4">
            <a:extLst>
              <a:ext uri="{FF2B5EF4-FFF2-40B4-BE49-F238E27FC236}">
                <a16:creationId xmlns:a16="http://schemas.microsoft.com/office/drawing/2014/main" id="{69B55196-BD83-FB49-ADC7-145DFBAF8941}"/>
              </a:ext>
            </a:extLst>
          </p:cNvPr>
          <p:cNvSpPr/>
          <p:nvPr/>
        </p:nvSpPr>
        <p:spPr>
          <a:xfrm>
            <a:off x="5245100" y="2868122"/>
            <a:ext cx="1600200" cy="1600200"/>
          </a:xfrm>
          <a:prstGeom prst="blockArc">
            <a:avLst>
              <a:gd name="adj1" fmla="val 18252467"/>
              <a:gd name="adj2" fmla="val 14336435"/>
              <a:gd name="adj3" fmla="val 9235"/>
            </a:avLst>
          </a:prstGeom>
          <a:solidFill>
            <a:srgbClr val="6868AC"/>
          </a:solidFill>
          <a:ln>
            <a:noFill/>
          </a:ln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空心弧 5">
            <a:extLst>
              <a:ext uri="{FF2B5EF4-FFF2-40B4-BE49-F238E27FC236}">
                <a16:creationId xmlns:a16="http://schemas.microsoft.com/office/drawing/2014/main" id="{017CAF9C-F48F-094B-A16F-E2E1A7254B08}"/>
              </a:ext>
            </a:extLst>
          </p:cNvPr>
          <p:cNvSpPr/>
          <p:nvPr/>
        </p:nvSpPr>
        <p:spPr>
          <a:xfrm rot="10800000">
            <a:off x="7160959" y="3861165"/>
            <a:ext cx="1600200" cy="1600200"/>
          </a:xfrm>
          <a:prstGeom prst="blockArc">
            <a:avLst>
              <a:gd name="adj1" fmla="val 18252467"/>
              <a:gd name="adj2" fmla="val 14336435"/>
              <a:gd name="adj3" fmla="val 9235"/>
            </a:avLst>
          </a:prstGeom>
          <a:solidFill>
            <a:srgbClr val="9998C8"/>
          </a:solidFill>
          <a:ln>
            <a:noFill/>
          </a:ln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空心弧 6">
            <a:extLst>
              <a:ext uri="{FF2B5EF4-FFF2-40B4-BE49-F238E27FC236}">
                <a16:creationId xmlns:a16="http://schemas.microsoft.com/office/drawing/2014/main" id="{D95BB1CD-5096-FB48-8E46-7841B15F6DD0}"/>
              </a:ext>
            </a:extLst>
          </p:cNvPr>
          <p:cNvSpPr/>
          <p:nvPr/>
        </p:nvSpPr>
        <p:spPr>
          <a:xfrm>
            <a:off x="9076816" y="2868122"/>
            <a:ext cx="1600200" cy="1600200"/>
          </a:xfrm>
          <a:prstGeom prst="blockArc">
            <a:avLst>
              <a:gd name="adj1" fmla="val 18252467"/>
              <a:gd name="adj2" fmla="val 14336435"/>
              <a:gd name="adj3" fmla="val 9235"/>
            </a:avLst>
          </a:prstGeom>
          <a:solidFill>
            <a:srgbClr val="6868AC"/>
          </a:solidFill>
          <a:ln>
            <a:noFill/>
          </a:ln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8CAD581-E137-284D-A596-751496994E33}"/>
              </a:ext>
            </a:extLst>
          </p:cNvPr>
          <p:cNvSpPr txBox="1"/>
          <p:nvPr/>
        </p:nvSpPr>
        <p:spPr>
          <a:xfrm>
            <a:off x="1071229" y="1936908"/>
            <a:ext cx="2587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6C662E5-4BC6-B440-95FD-55FB849DDF2D}"/>
              </a:ext>
            </a:extLst>
          </p:cNvPr>
          <p:cNvSpPr txBox="1"/>
          <p:nvPr/>
        </p:nvSpPr>
        <p:spPr>
          <a:xfrm>
            <a:off x="1783867" y="1674489"/>
            <a:ext cx="1162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kumimoji="1"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AA3FB8A-49CA-1849-A592-551EA70DA7AD}"/>
              </a:ext>
            </a:extLst>
          </p:cNvPr>
          <p:cNvSpPr txBox="1"/>
          <p:nvPr/>
        </p:nvSpPr>
        <p:spPr>
          <a:xfrm>
            <a:off x="4751180" y="1934467"/>
            <a:ext cx="2587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F780424-ACBC-2447-927E-0B88411CA3A8}"/>
              </a:ext>
            </a:extLst>
          </p:cNvPr>
          <p:cNvSpPr txBox="1"/>
          <p:nvPr/>
        </p:nvSpPr>
        <p:spPr>
          <a:xfrm>
            <a:off x="5463816" y="1672049"/>
            <a:ext cx="1162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kumimoji="1"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2407D9B-F79B-8D47-ABA7-16FC21E1C5DC}"/>
              </a:ext>
            </a:extLst>
          </p:cNvPr>
          <p:cNvSpPr txBox="1"/>
          <p:nvPr/>
        </p:nvSpPr>
        <p:spPr>
          <a:xfrm>
            <a:off x="8569191" y="1932024"/>
            <a:ext cx="2587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2EF7384-03FE-6040-A5E4-43583CDC4CB1}"/>
              </a:ext>
            </a:extLst>
          </p:cNvPr>
          <p:cNvSpPr txBox="1"/>
          <p:nvPr/>
        </p:nvSpPr>
        <p:spPr>
          <a:xfrm>
            <a:off x="9281827" y="1669606"/>
            <a:ext cx="1162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kumimoji="1"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DBEE43A-A135-D643-B934-CC7985059614}"/>
              </a:ext>
            </a:extLst>
          </p:cNvPr>
          <p:cNvSpPr txBox="1"/>
          <p:nvPr/>
        </p:nvSpPr>
        <p:spPr>
          <a:xfrm>
            <a:off x="2922380" y="6021426"/>
            <a:ext cx="2587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8B59F1F-4B37-AE47-9957-5DA02DA8FA90}"/>
              </a:ext>
            </a:extLst>
          </p:cNvPr>
          <p:cNvSpPr txBox="1"/>
          <p:nvPr/>
        </p:nvSpPr>
        <p:spPr>
          <a:xfrm>
            <a:off x="3635016" y="5759007"/>
            <a:ext cx="1162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kumimoji="1"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486D2D6-E3DF-EB4B-A0C9-51BF59FEE6F5}"/>
              </a:ext>
            </a:extLst>
          </p:cNvPr>
          <p:cNvSpPr txBox="1"/>
          <p:nvPr/>
        </p:nvSpPr>
        <p:spPr>
          <a:xfrm>
            <a:off x="6778491" y="6018984"/>
            <a:ext cx="2587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4023D17-0AA1-BC47-A7BE-AE96552E9E2A}"/>
              </a:ext>
            </a:extLst>
          </p:cNvPr>
          <p:cNvSpPr txBox="1"/>
          <p:nvPr/>
        </p:nvSpPr>
        <p:spPr>
          <a:xfrm>
            <a:off x="7491127" y="5756565"/>
            <a:ext cx="1162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kumimoji="1"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三角形 17">
            <a:extLst>
              <a:ext uri="{FF2B5EF4-FFF2-40B4-BE49-F238E27FC236}">
                <a16:creationId xmlns:a16="http://schemas.microsoft.com/office/drawing/2014/main" id="{13A42BBC-735C-6B42-AE79-633ECD8AA37C}"/>
              </a:ext>
            </a:extLst>
          </p:cNvPr>
          <p:cNvSpPr/>
          <p:nvPr/>
        </p:nvSpPr>
        <p:spPr>
          <a:xfrm>
            <a:off x="2232229" y="2703023"/>
            <a:ext cx="214780" cy="185155"/>
          </a:xfrm>
          <a:prstGeom prst="triangle">
            <a:avLst/>
          </a:prstGeom>
          <a:solidFill>
            <a:srgbClr val="6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19" name="三角形 18">
            <a:extLst>
              <a:ext uri="{FF2B5EF4-FFF2-40B4-BE49-F238E27FC236}">
                <a16:creationId xmlns:a16="http://schemas.microsoft.com/office/drawing/2014/main" id="{CA38E376-9BFF-7742-A317-D68A0005B335}"/>
              </a:ext>
            </a:extLst>
          </p:cNvPr>
          <p:cNvSpPr/>
          <p:nvPr/>
        </p:nvSpPr>
        <p:spPr>
          <a:xfrm>
            <a:off x="5988611" y="2682967"/>
            <a:ext cx="214780" cy="185155"/>
          </a:xfrm>
          <a:prstGeom prst="triangle">
            <a:avLst/>
          </a:prstGeom>
          <a:solidFill>
            <a:srgbClr val="6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20" name="三角形 19">
            <a:extLst>
              <a:ext uri="{FF2B5EF4-FFF2-40B4-BE49-F238E27FC236}">
                <a16:creationId xmlns:a16="http://schemas.microsoft.com/office/drawing/2014/main" id="{D749891D-9DC1-8D40-890C-42263728F402}"/>
              </a:ext>
            </a:extLst>
          </p:cNvPr>
          <p:cNvSpPr/>
          <p:nvPr/>
        </p:nvSpPr>
        <p:spPr>
          <a:xfrm>
            <a:off x="9769527" y="2706699"/>
            <a:ext cx="214780" cy="185155"/>
          </a:xfrm>
          <a:prstGeom prst="triangle">
            <a:avLst/>
          </a:prstGeom>
          <a:solidFill>
            <a:srgbClr val="6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21" name="三角形 20">
            <a:extLst>
              <a:ext uri="{FF2B5EF4-FFF2-40B4-BE49-F238E27FC236}">
                <a16:creationId xmlns:a16="http://schemas.microsoft.com/office/drawing/2014/main" id="{1BC5D064-B04C-D540-A951-031FCAD386FA}"/>
              </a:ext>
            </a:extLst>
          </p:cNvPr>
          <p:cNvSpPr/>
          <p:nvPr/>
        </p:nvSpPr>
        <p:spPr>
          <a:xfrm rot="10800000">
            <a:off x="4070757" y="5393487"/>
            <a:ext cx="214780" cy="185155"/>
          </a:xfrm>
          <a:prstGeom prst="triangle">
            <a:avLst/>
          </a:prstGeom>
          <a:solidFill>
            <a:srgbClr val="999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22" name="三角形 21">
            <a:extLst>
              <a:ext uri="{FF2B5EF4-FFF2-40B4-BE49-F238E27FC236}">
                <a16:creationId xmlns:a16="http://schemas.microsoft.com/office/drawing/2014/main" id="{3393D68B-FDD9-1844-9EDA-126964A008F4}"/>
              </a:ext>
            </a:extLst>
          </p:cNvPr>
          <p:cNvSpPr/>
          <p:nvPr/>
        </p:nvSpPr>
        <p:spPr>
          <a:xfrm rot="10800000">
            <a:off x="7874003" y="5393487"/>
            <a:ext cx="214780" cy="185155"/>
          </a:xfrm>
          <a:prstGeom prst="triangle">
            <a:avLst/>
          </a:prstGeom>
          <a:solidFill>
            <a:srgbClr val="999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grpSp>
        <p:nvGrpSpPr>
          <p:cNvPr id="23" name="그룹 2">
            <a:extLst>
              <a:ext uri="{FF2B5EF4-FFF2-40B4-BE49-F238E27FC236}">
                <a16:creationId xmlns:a16="http://schemas.microsoft.com/office/drawing/2014/main" id="{DEFB9D2B-0BE7-F74E-BA54-8D109B62C4A0}"/>
              </a:ext>
            </a:extLst>
          </p:cNvPr>
          <p:cNvGrpSpPr/>
          <p:nvPr/>
        </p:nvGrpSpPr>
        <p:grpSpPr>
          <a:xfrm>
            <a:off x="4019223" y="4436697"/>
            <a:ext cx="359760" cy="389572"/>
            <a:chOff x="1437599" y="5564695"/>
            <a:chExt cx="359760" cy="389572"/>
          </a:xfrm>
          <a:solidFill>
            <a:srgbClr val="9998C8"/>
          </a:solidFill>
        </p:grpSpPr>
        <p:sp>
          <p:nvSpPr>
            <p:cNvPr id="24" name="자유형: 도형 3">
              <a:extLst>
                <a:ext uri="{FF2B5EF4-FFF2-40B4-BE49-F238E27FC236}">
                  <a16:creationId xmlns:a16="http://schemas.microsoft.com/office/drawing/2014/main" id="{636A53BA-E56D-5344-9A26-D8073886A525}"/>
                </a:ext>
              </a:extLst>
            </p:cNvPr>
            <p:cNvSpPr/>
            <p:nvPr/>
          </p:nvSpPr>
          <p:spPr>
            <a:xfrm>
              <a:off x="1437599" y="5709380"/>
              <a:ext cx="95250" cy="152400"/>
            </a:xfrm>
            <a:custGeom>
              <a:avLst/>
              <a:gdLst>
                <a:gd name="connsiteX0" fmla="*/ 76200 w 95250"/>
                <a:gd name="connsiteY0" fmla="*/ 153543 h 152400"/>
                <a:gd name="connsiteX1" fmla="*/ 48006 w 95250"/>
                <a:gd name="connsiteY1" fmla="*/ 153543 h 152400"/>
                <a:gd name="connsiteX2" fmla="*/ 7144 w 95250"/>
                <a:gd name="connsiteY2" fmla="*/ 112681 h 152400"/>
                <a:gd name="connsiteX3" fmla="*/ 7144 w 95250"/>
                <a:gd name="connsiteY3" fmla="*/ 48006 h 152400"/>
                <a:gd name="connsiteX4" fmla="*/ 48006 w 95250"/>
                <a:gd name="connsiteY4" fmla="*/ 7144 h 152400"/>
                <a:gd name="connsiteX5" fmla="*/ 76200 w 95250"/>
                <a:gd name="connsiteY5" fmla="*/ 7144 h 152400"/>
                <a:gd name="connsiteX6" fmla="*/ 94774 w 95250"/>
                <a:gd name="connsiteY6" fmla="*/ 25717 h 152400"/>
                <a:gd name="connsiteX7" fmla="*/ 94774 w 95250"/>
                <a:gd name="connsiteY7" fmla="*/ 134969 h 152400"/>
                <a:gd name="connsiteX8" fmla="*/ 76200 w 95250"/>
                <a:gd name="connsiteY8" fmla="*/ 153543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52400">
                  <a:moveTo>
                    <a:pt x="76200" y="153543"/>
                  </a:moveTo>
                  <a:lnTo>
                    <a:pt x="48006" y="153543"/>
                  </a:lnTo>
                  <a:cubicBezTo>
                    <a:pt x="25432" y="153543"/>
                    <a:pt x="7144" y="135255"/>
                    <a:pt x="7144" y="112681"/>
                  </a:cubicBezTo>
                  <a:lnTo>
                    <a:pt x="7144" y="48006"/>
                  </a:lnTo>
                  <a:cubicBezTo>
                    <a:pt x="7144" y="25432"/>
                    <a:pt x="25432" y="7144"/>
                    <a:pt x="48006" y="7144"/>
                  </a:cubicBezTo>
                  <a:lnTo>
                    <a:pt x="76200" y="7144"/>
                  </a:lnTo>
                  <a:cubicBezTo>
                    <a:pt x="86487" y="7144"/>
                    <a:pt x="94774" y="15430"/>
                    <a:pt x="94774" y="25717"/>
                  </a:cubicBezTo>
                  <a:lnTo>
                    <a:pt x="94774" y="134969"/>
                  </a:lnTo>
                  <a:cubicBezTo>
                    <a:pt x="94774" y="145256"/>
                    <a:pt x="86392" y="153543"/>
                    <a:pt x="76200" y="1535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cs typeface="+mn-ea"/>
                <a:sym typeface="+mn-lt"/>
              </a:endParaRPr>
            </a:p>
          </p:txBody>
        </p:sp>
        <p:sp>
          <p:nvSpPr>
            <p:cNvPr id="25" name="자유형: 도형 4">
              <a:extLst>
                <a:ext uri="{FF2B5EF4-FFF2-40B4-BE49-F238E27FC236}">
                  <a16:creationId xmlns:a16="http://schemas.microsoft.com/office/drawing/2014/main" id="{A517ABBC-709C-D543-80A1-A459CAE6E461}"/>
                </a:ext>
              </a:extLst>
            </p:cNvPr>
            <p:cNvSpPr/>
            <p:nvPr/>
          </p:nvSpPr>
          <p:spPr>
            <a:xfrm>
              <a:off x="1482748" y="5564695"/>
              <a:ext cx="266700" cy="133350"/>
            </a:xfrm>
            <a:custGeom>
              <a:avLst/>
              <a:gdLst>
                <a:gd name="connsiteX0" fmla="*/ 136112 w 266700"/>
                <a:gd name="connsiteY0" fmla="*/ 7144 h 133350"/>
                <a:gd name="connsiteX1" fmla="*/ 7144 w 266700"/>
                <a:gd name="connsiteY1" fmla="*/ 129635 h 133350"/>
                <a:gd name="connsiteX2" fmla="*/ 29432 w 266700"/>
                <a:gd name="connsiteY2" fmla="*/ 129635 h 133350"/>
                <a:gd name="connsiteX3" fmla="*/ 136017 w 266700"/>
                <a:gd name="connsiteY3" fmla="*/ 29432 h 133350"/>
                <a:gd name="connsiteX4" fmla="*/ 242602 w 266700"/>
                <a:gd name="connsiteY4" fmla="*/ 129730 h 133350"/>
                <a:gd name="connsiteX5" fmla="*/ 244888 w 266700"/>
                <a:gd name="connsiteY5" fmla="*/ 129635 h 133350"/>
                <a:gd name="connsiteX6" fmla="*/ 264986 w 266700"/>
                <a:gd name="connsiteY6" fmla="*/ 129635 h 133350"/>
                <a:gd name="connsiteX7" fmla="*/ 136112 w 266700"/>
                <a:gd name="connsiteY7" fmla="*/ 714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700" h="133350">
                  <a:moveTo>
                    <a:pt x="136112" y="7144"/>
                  </a:moveTo>
                  <a:cubicBezTo>
                    <a:pt x="67151" y="7144"/>
                    <a:pt x="10573" y="61531"/>
                    <a:pt x="7144" y="129635"/>
                  </a:cubicBezTo>
                  <a:lnTo>
                    <a:pt x="29432" y="129635"/>
                  </a:lnTo>
                  <a:cubicBezTo>
                    <a:pt x="32861" y="73819"/>
                    <a:pt x="79343" y="29432"/>
                    <a:pt x="136017" y="29432"/>
                  </a:cubicBezTo>
                  <a:cubicBezTo>
                    <a:pt x="192691" y="29432"/>
                    <a:pt x="239268" y="73819"/>
                    <a:pt x="242602" y="129730"/>
                  </a:cubicBezTo>
                  <a:cubicBezTo>
                    <a:pt x="243364" y="129730"/>
                    <a:pt x="244126" y="129635"/>
                    <a:pt x="244888" y="129635"/>
                  </a:cubicBezTo>
                  <a:lnTo>
                    <a:pt x="264986" y="129635"/>
                  </a:lnTo>
                  <a:cubicBezTo>
                    <a:pt x="261556" y="61436"/>
                    <a:pt x="205073" y="7144"/>
                    <a:pt x="13611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cs typeface="+mn-ea"/>
                <a:sym typeface="+mn-lt"/>
              </a:endParaRPr>
            </a:p>
          </p:txBody>
        </p:sp>
        <p:sp>
          <p:nvSpPr>
            <p:cNvPr id="26" name="자유형: 도형 5">
              <a:extLst>
                <a:ext uri="{FF2B5EF4-FFF2-40B4-BE49-F238E27FC236}">
                  <a16:creationId xmlns:a16="http://schemas.microsoft.com/office/drawing/2014/main" id="{CC1D8DE6-60F7-9B4F-8FAA-824382E2EEEC}"/>
                </a:ext>
              </a:extLst>
            </p:cNvPr>
            <p:cNvSpPr/>
            <p:nvPr/>
          </p:nvSpPr>
          <p:spPr>
            <a:xfrm>
              <a:off x="1702109" y="5709380"/>
              <a:ext cx="95250" cy="152400"/>
            </a:xfrm>
            <a:custGeom>
              <a:avLst/>
              <a:gdLst>
                <a:gd name="connsiteX0" fmla="*/ 53911 w 95250"/>
                <a:gd name="connsiteY0" fmla="*/ 153543 h 152400"/>
                <a:gd name="connsiteX1" fmla="*/ 25717 w 95250"/>
                <a:gd name="connsiteY1" fmla="*/ 153543 h 152400"/>
                <a:gd name="connsiteX2" fmla="*/ 7144 w 95250"/>
                <a:gd name="connsiteY2" fmla="*/ 134969 h 152400"/>
                <a:gd name="connsiteX3" fmla="*/ 7144 w 95250"/>
                <a:gd name="connsiteY3" fmla="*/ 25717 h 152400"/>
                <a:gd name="connsiteX4" fmla="*/ 25717 w 95250"/>
                <a:gd name="connsiteY4" fmla="*/ 7144 h 152400"/>
                <a:gd name="connsiteX5" fmla="*/ 53911 w 95250"/>
                <a:gd name="connsiteY5" fmla="*/ 7144 h 152400"/>
                <a:gd name="connsiteX6" fmla="*/ 94774 w 95250"/>
                <a:gd name="connsiteY6" fmla="*/ 48006 h 152400"/>
                <a:gd name="connsiteX7" fmla="*/ 94774 w 95250"/>
                <a:gd name="connsiteY7" fmla="*/ 112681 h 152400"/>
                <a:gd name="connsiteX8" fmla="*/ 53911 w 95250"/>
                <a:gd name="connsiteY8" fmla="*/ 153543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52400">
                  <a:moveTo>
                    <a:pt x="53911" y="153543"/>
                  </a:moveTo>
                  <a:lnTo>
                    <a:pt x="25717" y="153543"/>
                  </a:lnTo>
                  <a:cubicBezTo>
                    <a:pt x="15430" y="153543"/>
                    <a:pt x="7144" y="145256"/>
                    <a:pt x="7144" y="134969"/>
                  </a:cubicBezTo>
                  <a:lnTo>
                    <a:pt x="7144" y="25717"/>
                  </a:lnTo>
                  <a:cubicBezTo>
                    <a:pt x="7144" y="15430"/>
                    <a:pt x="15430" y="7144"/>
                    <a:pt x="25717" y="7144"/>
                  </a:cubicBezTo>
                  <a:lnTo>
                    <a:pt x="53911" y="7144"/>
                  </a:lnTo>
                  <a:cubicBezTo>
                    <a:pt x="76486" y="7144"/>
                    <a:pt x="94774" y="25432"/>
                    <a:pt x="94774" y="48006"/>
                  </a:cubicBezTo>
                  <a:lnTo>
                    <a:pt x="94774" y="112681"/>
                  </a:lnTo>
                  <a:cubicBezTo>
                    <a:pt x="94774" y="135255"/>
                    <a:pt x="76390" y="153543"/>
                    <a:pt x="53911" y="1535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cs typeface="+mn-ea"/>
                <a:sym typeface="+mn-lt"/>
              </a:endParaRPr>
            </a:p>
          </p:txBody>
        </p:sp>
        <p:sp>
          <p:nvSpPr>
            <p:cNvPr id="27" name="자유형: 도형 6">
              <a:extLst>
                <a:ext uri="{FF2B5EF4-FFF2-40B4-BE49-F238E27FC236}">
                  <a16:creationId xmlns:a16="http://schemas.microsoft.com/office/drawing/2014/main" id="{4F071723-4225-7F4F-9934-BA8E4B5417F2}"/>
                </a:ext>
              </a:extLst>
            </p:cNvPr>
            <p:cNvSpPr/>
            <p:nvPr/>
          </p:nvSpPr>
          <p:spPr>
            <a:xfrm>
              <a:off x="1630547" y="5833367"/>
              <a:ext cx="123825" cy="95250"/>
            </a:xfrm>
            <a:custGeom>
              <a:avLst/>
              <a:gdLst>
                <a:gd name="connsiteX0" fmla="*/ 105756 w 123825"/>
                <a:gd name="connsiteY0" fmla="*/ 96421 h 95250"/>
                <a:gd name="connsiteX1" fmla="*/ 13745 w 123825"/>
                <a:gd name="connsiteY1" fmla="*/ 96421 h 95250"/>
                <a:gd name="connsiteX2" fmla="*/ 12316 w 123825"/>
                <a:gd name="connsiteY2" fmla="*/ 95850 h 95250"/>
                <a:gd name="connsiteX3" fmla="*/ 18316 w 123825"/>
                <a:gd name="connsiteY3" fmla="*/ 74133 h 95250"/>
                <a:gd name="connsiteX4" fmla="*/ 87563 w 123825"/>
                <a:gd name="connsiteY4" fmla="*/ 74133 h 95250"/>
                <a:gd name="connsiteX5" fmla="*/ 94993 w 123825"/>
                <a:gd name="connsiteY5" fmla="*/ 66703 h 95250"/>
                <a:gd name="connsiteX6" fmla="*/ 94993 w 123825"/>
                <a:gd name="connsiteY6" fmla="*/ 13744 h 95250"/>
                <a:gd name="connsiteX7" fmla="*/ 95564 w 123825"/>
                <a:gd name="connsiteY7" fmla="*/ 12315 h 95250"/>
                <a:gd name="connsiteX8" fmla="*/ 117281 w 123825"/>
                <a:gd name="connsiteY8" fmla="*/ 18316 h 95250"/>
                <a:gd name="connsiteX9" fmla="*/ 117281 w 123825"/>
                <a:gd name="connsiteY9" fmla="*/ 84991 h 95250"/>
                <a:gd name="connsiteX10" fmla="*/ 105756 w 123825"/>
                <a:gd name="connsiteY10" fmla="*/ 9642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825" h="95250">
                  <a:moveTo>
                    <a:pt x="105756" y="96421"/>
                  </a:moveTo>
                  <a:lnTo>
                    <a:pt x="13745" y="96421"/>
                  </a:lnTo>
                  <a:cubicBezTo>
                    <a:pt x="13268" y="96421"/>
                    <a:pt x="12697" y="96231"/>
                    <a:pt x="12316" y="95850"/>
                  </a:cubicBezTo>
                  <a:cubicBezTo>
                    <a:pt x="2029" y="86134"/>
                    <a:pt x="8696" y="74133"/>
                    <a:pt x="18316" y="74133"/>
                  </a:cubicBezTo>
                  <a:lnTo>
                    <a:pt x="87563" y="74133"/>
                  </a:lnTo>
                  <a:cubicBezTo>
                    <a:pt x="91659" y="74133"/>
                    <a:pt x="94993" y="70799"/>
                    <a:pt x="94993" y="66703"/>
                  </a:cubicBezTo>
                  <a:lnTo>
                    <a:pt x="94993" y="13744"/>
                  </a:lnTo>
                  <a:cubicBezTo>
                    <a:pt x="94993" y="13268"/>
                    <a:pt x="95183" y="12697"/>
                    <a:pt x="95564" y="12315"/>
                  </a:cubicBezTo>
                  <a:cubicBezTo>
                    <a:pt x="105280" y="2029"/>
                    <a:pt x="117281" y="8696"/>
                    <a:pt x="117281" y="18316"/>
                  </a:cubicBezTo>
                  <a:lnTo>
                    <a:pt x="117281" y="84991"/>
                  </a:lnTo>
                  <a:cubicBezTo>
                    <a:pt x="117281" y="91278"/>
                    <a:pt x="112138" y="96421"/>
                    <a:pt x="105756" y="964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cs typeface="+mn-ea"/>
                <a:sym typeface="+mn-lt"/>
              </a:endParaRPr>
            </a:p>
          </p:txBody>
        </p:sp>
        <p:sp>
          <p:nvSpPr>
            <p:cNvPr id="28" name="자유형: 도형 7">
              <a:extLst>
                <a:ext uri="{FF2B5EF4-FFF2-40B4-BE49-F238E27FC236}">
                  <a16:creationId xmlns:a16="http://schemas.microsoft.com/office/drawing/2014/main" id="{79D1E3A1-9551-4B43-9538-80A769BA97F9}"/>
                </a:ext>
              </a:extLst>
            </p:cNvPr>
            <p:cNvSpPr/>
            <p:nvPr/>
          </p:nvSpPr>
          <p:spPr>
            <a:xfrm>
              <a:off x="1574092" y="5878067"/>
              <a:ext cx="85725" cy="76200"/>
            </a:xfrm>
            <a:custGeom>
              <a:avLst/>
              <a:gdLst>
                <a:gd name="connsiteX0" fmla="*/ 46577 w 85725"/>
                <a:gd name="connsiteY0" fmla="*/ 74009 h 76200"/>
                <a:gd name="connsiteX1" fmla="*/ 7144 w 85725"/>
                <a:gd name="connsiteY1" fmla="*/ 40577 h 76200"/>
                <a:gd name="connsiteX2" fmla="*/ 46577 w 85725"/>
                <a:gd name="connsiteY2" fmla="*/ 7144 h 76200"/>
                <a:gd name="connsiteX3" fmla="*/ 86011 w 85725"/>
                <a:gd name="connsiteY3" fmla="*/ 40577 h 76200"/>
                <a:gd name="connsiteX4" fmla="*/ 46577 w 85725"/>
                <a:gd name="connsiteY4" fmla="*/ 74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76200">
                  <a:moveTo>
                    <a:pt x="46577" y="74009"/>
                  </a:moveTo>
                  <a:cubicBezTo>
                    <a:pt x="24860" y="74009"/>
                    <a:pt x="7144" y="58960"/>
                    <a:pt x="7144" y="40577"/>
                  </a:cubicBezTo>
                  <a:cubicBezTo>
                    <a:pt x="7144" y="22193"/>
                    <a:pt x="24860" y="7144"/>
                    <a:pt x="46577" y="7144"/>
                  </a:cubicBezTo>
                  <a:cubicBezTo>
                    <a:pt x="68294" y="7144"/>
                    <a:pt x="86011" y="22193"/>
                    <a:pt x="86011" y="40577"/>
                  </a:cubicBezTo>
                  <a:cubicBezTo>
                    <a:pt x="86011" y="58960"/>
                    <a:pt x="68390" y="74009"/>
                    <a:pt x="46577" y="74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cs typeface="+mn-ea"/>
                <a:sym typeface="+mn-lt"/>
              </a:endParaRPr>
            </a:p>
          </p:txBody>
        </p:sp>
        <p:sp>
          <p:nvSpPr>
            <p:cNvPr id="29" name="자유형: 도형 8">
              <a:extLst>
                <a:ext uri="{FF2B5EF4-FFF2-40B4-BE49-F238E27FC236}">
                  <a16:creationId xmlns:a16="http://schemas.microsoft.com/office/drawing/2014/main" id="{B68CE516-5D31-1240-B193-E2D3FBAD6934}"/>
                </a:ext>
              </a:extLst>
            </p:cNvPr>
            <p:cNvSpPr/>
            <p:nvPr/>
          </p:nvSpPr>
          <p:spPr>
            <a:xfrm>
              <a:off x="1550471" y="5679948"/>
              <a:ext cx="66675" cy="104775"/>
            </a:xfrm>
            <a:custGeom>
              <a:avLst/>
              <a:gdLst>
                <a:gd name="connsiteX0" fmla="*/ 36576 w 66675"/>
                <a:gd name="connsiteY0" fmla="*/ 7144 h 104775"/>
                <a:gd name="connsiteX1" fmla="*/ 65437 w 66675"/>
                <a:gd name="connsiteY1" fmla="*/ 33147 h 104775"/>
                <a:gd name="connsiteX2" fmla="*/ 27146 w 66675"/>
                <a:gd name="connsiteY2" fmla="*/ 80772 h 104775"/>
                <a:gd name="connsiteX3" fmla="*/ 27146 w 66675"/>
                <a:gd name="connsiteY3" fmla="*/ 81915 h 104775"/>
                <a:gd name="connsiteX4" fmla="*/ 59626 w 66675"/>
                <a:gd name="connsiteY4" fmla="*/ 81915 h 104775"/>
                <a:gd name="connsiteX5" fmla="*/ 65437 w 66675"/>
                <a:gd name="connsiteY5" fmla="*/ 90297 h 104775"/>
                <a:gd name="connsiteX6" fmla="*/ 59626 w 66675"/>
                <a:gd name="connsiteY6" fmla="*/ 98965 h 104775"/>
                <a:gd name="connsiteX7" fmla="*/ 15526 w 66675"/>
                <a:gd name="connsiteY7" fmla="*/ 98965 h 104775"/>
                <a:gd name="connsiteX8" fmla="*/ 7144 w 66675"/>
                <a:gd name="connsiteY8" fmla="*/ 92964 h 104775"/>
                <a:gd name="connsiteX9" fmla="*/ 7144 w 66675"/>
                <a:gd name="connsiteY9" fmla="*/ 80772 h 104775"/>
                <a:gd name="connsiteX10" fmla="*/ 46196 w 66675"/>
                <a:gd name="connsiteY10" fmla="*/ 33814 h 104775"/>
                <a:gd name="connsiteX11" fmla="*/ 36766 w 66675"/>
                <a:gd name="connsiteY11" fmla="*/ 24860 h 104775"/>
                <a:gd name="connsiteX12" fmla="*/ 27527 w 66675"/>
                <a:gd name="connsiteY12" fmla="*/ 34290 h 104775"/>
                <a:gd name="connsiteX13" fmla="*/ 17335 w 66675"/>
                <a:gd name="connsiteY13" fmla="*/ 41434 h 104775"/>
                <a:gd name="connsiteX14" fmla="*/ 8668 w 66675"/>
                <a:gd name="connsiteY14" fmla="*/ 31242 h 104775"/>
                <a:gd name="connsiteX15" fmla="*/ 36576 w 66675"/>
                <a:gd name="connsiteY1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6675" h="104775">
                  <a:moveTo>
                    <a:pt x="36576" y="7144"/>
                  </a:moveTo>
                  <a:cubicBezTo>
                    <a:pt x="50959" y="7144"/>
                    <a:pt x="65437" y="16288"/>
                    <a:pt x="65437" y="33147"/>
                  </a:cubicBezTo>
                  <a:cubicBezTo>
                    <a:pt x="65437" y="60388"/>
                    <a:pt x="27146" y="69342"/>
                    <a:pt x="27146" y="80772"/>
                  </a:cubicBezTo>
                  <a:lnTo>
                    <a:pt x="27146" y="81915"/>
                  </a:lnTo>
                  <a:lnTo>
                    <a:pt x="59626" y="81915"/>
                  </a:lnTo>
                  <a:cubicBezTo>
                    <a:pt x="62770" y="81915"/>
                    <a:pt x="65437" y="85820"/>
                    <a:pt x="65437" y="90297"/>
                  </a:cubicBezTo>
                  <a:cubicBezTo>
                    <a:pt x="65437" y="94774"/>
                    <a:pt x="62674" y="98965"/>
                    <a:pt x="59626" y="98965"/>
                  </a:cubicBezTo>
                  <a:lnTo>
                    <a:pt x="15526" y="98965"/>
                  </a:lnTo>
                  <a:cubicBezTo>
                    <a:pt x="12097" y="98965"/>
                    <a:pt x="7144" y="96583"/>
                    <a:pt x="7144" y="92964"/>
                  </a:cubicBezTo>
                  <a:lnTo>
                    <a:pt x="7144" y="80772"/>
                  </a:lnTo>
                  <a:cubicBezTo>
                    <a:pt x="7144" y="61055"/>
                    <a:pt x="46196" y="49721"/>
                    <a:pt x="46196" y="33814"/>
                  </a:cubicBezTo>
                  <a:cubicBezTo>
                    <a:pt x="46196" y="29813"/>
                    <a:pt x="43720" y="24860"/>
                    <a:pt x="36766" y="24860"/>
                  </a:cubicBezTo>
                  <a:cubicBezTo>
                    <a:pt x="31813" y="24860"/>
                    <a:pt x="27527" y="27337"/>
                    <a:pt x="27527" y="34290"/>
                  </a:cubicBezTo>
                  <a:cubicBezTo>
                    <a:pt x="27527" y="37909"/>
                    <a:pt x="23717" y="41434"/>
                    <a:pt x="17335" y="41434"/>
                  </a:cubicBezTo>
                  <a:cubicBezTo>
                    <a:pt x="12382" y="41434"/>
                    <a:pt x="8668" y="39148"/>
                    <a:pt x="8668" y="31242"/>
                  </a:cubicBezTo>
                  <a:cubicBezTo>
                    <a:pt x="8572" y="16002"/>
                    <a:pt x="22479" y="7144"/>
                    <a:pt x="3657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cs typeface="+mn-ea"/>
                <a:sym typeface="+mn-lt"/>
              </a:endParaRPr>
            </a:p>
          </p:txBody>
        </p:sp>
        <p:sp>
          <p:nvSpPr>
            <p:cNvPr id="30" name="자유형: 도형 9">
              <a:extLst>
                <a:ext uri="{FF2B5EF4-FFF2-40B4-BE49-F238E27FC236}">
                  <a16:creationId xmlns:a16="http://schemas.microsoft.com/office/drawing/2014/main" id="{FA2957D0-BF37-3C49-8E3B-204CAB91D93F}"/>
                </a:ext>
              </a:extLst>
            </p:cNvPr>
            <p:cNvSpPr/>
            <p:nvPr/>
          </p:nvSpPr>
          <p:spPr>
            <a:xfrm>
              <a:off x="1613812" y="5681091"/>
              <a:ext cx="76200" cy="104775"/>
            </a:xfrm>
            <a:custGeom>
              <a:avLst/>
              <a:gdLst>
                <a:gd name="connsiteX0" fmla="*/ 42577 w 76200"/>
                <a:gd name="connsiteY0" fmla="*/ 78581 h 104775"/>
                <a:gd name="connsiteX1" fmla="*/ 13621 w 76200"/>
                <a:gd name="connsiteY1" fmla="*/ 78581 h 104775"/>
                <a:gd name="connsiteX2" fmla="*/ 7144 w 76200"/>
                <a:gd name="connsiteY2" fmla="*/ 71914 h 104775"/>
                <a:gd name="connsiteX3" fmla="*/ 8096 w 76200"/>
                <a:gd name="connsiteY3" fmla="*/ 68199 h 104775"/>
                <a:gd name="connsiteX4" fmla="*/ 36671 w 76200"/>
                <a:gd name="connsiteY4" fmla="*/ 12097 h 104775"/>
                <a:gd name="connsiteX5" fmla="*/ 44768 w 76200"/>
                <a:gd name="connsiteY5" fmla="*/ 7144 h 104775"/>
                <a:gd name="connsiteX6" fmla="*/ 54388 w 76200"/>
                <a:gd name="connsiteY6" fmla="*/ 14478 h 104775"/>
                <a:gd name="connsiteX7" fmla="*/ 53816 w 76200"/>
                <a:gd name="connsiteY7" fmla="*/ 16859 h 104775"/>
                <a:gd name="connsiteX8" fmla="*/ 31909 w 76200"/>
                <a:gd name="connsiteY8" fmla="*/ 60865 h 104775"/>
                <a:gd name="connsiteX9" fmla="*/ 42577 w 76200"/>
                <a:gd name="connsiteY9" fmla="*/ 60865 h 104775"/>
                <a:gd name="connsiteX10" fmla="*/ 42577 w 76200"/>
                <a:gd name="connsiteY10" fmla="*/ 52197 h 104775"/>
                <a:gd name="connsiteX11" fmla="*/ 52197 w 76200"/>
                <a:gd name="connsiteY11" fmla="*/ 46387 h 104775"/>
                <a:gd name="connsiteX12" fmla="*/ 61817 w 76200"/>
                <a:gd name="connsiteY12" fmla="*/ 52197 h 104775"/>
                <a:gd name="connsiteX13" fmla="*/ 61817 w 76200"/>
                <a:gd name="connsiteY13" fmla="*/ 60865 h 104775"/>
                <a:gd name="connsiteX14" fmla="*/ 67151 w 76200"/>
                <a:gd name="connsiteY14" fmla="*/ 60865 h 104775"/>
                <a:gd name="connsiteX15" fmla="*/ 73057 w 76200"/>
                <a:gd name="connsiteY15" fmla="*/ 69818 h 104775"/>
                <a:gd name="connsiteX16" fmla="*/ 67151 w 76200"/>
                <a:gd name="connsiteY16" fmla="*/ 78772 h 104775"/>
                <a:gd name="connsiteX17" fmla="*/ 61817 w 76200"/>
                <a:gd name="connsiteY17" fmla="*/ 78772 h 104775"/>
                <a:gd name="connsiteX18" fmla="*/ 61817 w 76200"/>
                <a:gd name="connsiteY18" fmla="*/ 91916 h 104775"/>
                <a:gd name="connsiteX19" fmla="*/ 52197 w 76200"/>
                <a:gd name="connsiteY19" fmla="*/ 97822 h 104775"/>
                <a:gd name="connsiteX20" fmla="*/ 42577 w 76200"/>
                <a:gd name="connsiteY20" fmla="*/ 91916 h 104775"/>
                <a:gd name="connsiteX21" fmla="*/ 42577 w 76200"/>
                <a:gd name="connsiteY21" fmla="*/ 7858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6200" h="104775">
                  <a:moveTo>
                    <a:pt x="42577" y="78581"/>
                  </a:moveTo>
                  <a:lnTo>
                    <a:pt x="13621" y="78581"/>
                  </a:lnTo>
                  <a:cubicBezTo>
                    <a:pt x="10001" y="78581"/>
                    <a:pt x="7144" y="76200"/>
                    <a:pt x="7144" y="71914"/>
                  </a:cubicBezTo>
                  <a:cubicBezTo>
                    <a:pt x="7144" y="70961"/>
                    <a:pt x="7429" y="69532"/>
                    <a:pt x="8096" y="68199"/>
                  </a:cubicBezTo>
                  <a:lnTo>
                    <a:pt x="36671" y="12097"/>
                  </a:lnTo>
                  <a:cubicBezTo>
                    <a:pt x="38576" y="8477"/>
                    <a:pt x="41624" y="7144"/>
                    <a:pt x="44768" y="7144"/>
                  </a:cubicBezTo>
                  <a:cubicBezTo>
                    <a:pt x="48101" y="7144"/>
                    <a:pt x="54388" y="10001"/>
                    <a:pt x="54388" y="14478"/>
                  </a:cubicBezTo>
                  <a:cubicBezTo>
                    <a:pt x="54388" y="15240"/>
                    <a:pt x="54102" y="16002"/>
                    <a:pt x="53816" y="16859"/>
                  </a:cubicBezTo>
                  <a:lnTo>
                    <a:pt x="31909" y="60865"/>
                  </a:lnTo>
                  <a:lnTo>
                    <a:pt x="42577" y="60865"/>
                  </a:lnTo>
                  <a:lnTo>
                    <a:pt x="42577" y="52197"/>
                  </a:lnTo>
                  <a:cubicBezTo>
                    <a:pt x="42577" y="48101"/>
                    <a:pt x="47435" y="46387"/>
                    <a:pt x="52197" y="46387"/>
                  </a:cubicBezTo>
                  <a:cubicBezTo>
                    <a:pt x="57055" y="46387"/>
                    <a:pt x="61817" y="48101"/>
                    <a:pt x="61817" y="52197"/>
                  </a:cubicBezTo>
                  <a:lnTo>
                    <a:pt x="61817" y="60865"/>
                  </a:lnTo>
                  <a:lnTo>
                    <a:pt x="67151" y="60865"/>
                  </a:lnTo>
                  <a:cubicBezTo>
                    <a:pt x="71152" y="60865"/>
                    <a:pt x="73057" y="65341"/>
                    <a:pt x="73057" y="69818"/>
                  </a:cubicBezTo>
                  <a:cubicBezTo>
                    <a:pt x="73057" y="74295"/>
                    <a:pt x="70104" y="78772"/>
                    <a:pt x="67151" y="78772"/>
                  </a:cubicBezTo>
                  <a:lnTo>
                    <a:pt x="61817" y="78772"/>
                  </a:lnTo>
                  <a:lnTo>
                    <a:pt x="61817" y="91916"/>
                  </a:lnTo>
                  <a:cubicBezTo>
                    <a:pt x="61817" y="95917"/>
                    <a:pt x="56960" y="97822"/>
                    <a:pt x="52197" y="97822"/>
                  </a:cubicBezTo>
                  <a:cubicBezTo>
                    <a:pt x="47435" y="97822"/>
                    <a:pt x="42577" y="95821"/>
                    <a:pt x="42577" y="91916"/>
                  </a:cubicBezTo>
                  <a:lnTo>
                    <a:pt x="42577" y="785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cs typeface="+mn-ea"/>
                <a:sym typeface="+mn-lt"/>
              </a:endParaRPr>
            </a:p>
          </p:txBody>
        </p:sp>
      </p:grpSp>
      <p:sp>
        <p:nvSpPr>
          <p:cNvPr id="31" name="자유형: 도형 58">
            <a:extLst>
              <a:ext uri="{FF2B5EF4-FFF2-40B4-BE49-F238E27FC236}">
                <a16:creationId xmlns:a16="http://schemas.microsoft.com/office/drawing/2014/main" id="{D099A60E-AEDF-B34E-ACFD-0D2D513C9A3A}"/>
              </a:ext>
            </a:extLst>
          </p:cNvPr>
          <p:cNvSpPr/>
          <p:nvPr/>
        </p:nvSpPr>
        <p:spPr>
          <a:xfrm>
            <a:off x="5881990" y="3391322"/>
            <a:ext cx="390525" cy="390525"/>
          </a:xfrm>
          <a:custGeom>
            <a:avLst/>
            <a:gdLst>
              <a:gd name="connsiteX0" fmla="*/ 376405 w 390525"/>
              <a:gd name="connsiteY0" fmla="*/ 365284 h 390525"/>
              <a:gd name="connsiteX1" fmla="*/ 342210 w 390525"/>
              <a:gd name="connsiteY1" fmla="*/ 365284 h 390525"/>
              <a:gd name="connsiteX2" fmla="*/ 342210 w 390525"/>
              <a:gd name="connsiteY2" fmla="*/ 107442 h 390525"/>
              <a:gd name="connsiteX3" fmla="*/ 331066 w 390525"/>
              <a:gd name="connsiteY3" fmla="*/ 96298 h 390525"/>
              <a:gd name="connsiteX4" fmla="*/ 264200 w 390525"/>
              <a:gd name="connsiteY4" fmla="*/ 96298 h 390525"/>
              <a:gd name="connsiteX5" fmla="*/ 253056 w 390525"/>
              <a:gd name="connsiteY5" fmla="*/ 107442 h 390525"/>
              <a:gd name="connsiteX6" fmla="*/ 253056 w 390525"/>
              <a:gd name="connsiteY6" fmla="*/ 365284 h 390525"/>
              <a:gd name="connsiteX7" fmla="*/ 230768 w 390525"/>
              <a:gd name="connsiteY7" fmla="*/ 365284 h 390525"/>
              <a:gd name="connsiteX8" fmla="*/ 230768 w 390525"/>
              <a:gd name="connsiteY8" fmla="*/ 18288 h 390525"/>
              <a:gd name="connsiteX9" fmla="*/ 219623 w 390525"/>
              <a:gd name="connsiteY9" fmla="*/ 7144 h 390525"/>
              <a:gd name="connsiteX10" fmla="*/ 152758 w 390525"/>
              <a:gd name="connsiteY10" fmla="*/ 7144 h 390525"/>
              <a:gd name="connsiteX11" fmla="*/ 141614 w 390525"/>
              <a:gd name="connsiteY11" fmla="*/ 18288 h 390525"/>
              <a:gd name="connsiteX12" fmla="*/ 141614 w 390525"/>
              <a:gd name="connsiteY12" fmla="*/ 365284 h 390525"/>
              <a:gd name="connsiteX13" fmla="*/ 119325 w 390525"/>
              <a:gd name="connsiteY13" fmla="*/ 365284 h 390525"/>
              <a:gd name="connsiteX14" fmla="*/ 119325 w 390525"/>
              <a:gd name="connsiteY14" fmla="*/ 196596 h 390525"/>
              <a:gd name="connsiteX15" fmla="*/ 108181 w 390525"/>
              <a:gd name="connsiteY15" fmla="*/ 185452 h 390525"/>
              <a:gd name="connsiteX16" fmla="*/ 40553 w 390525"/>
              <a:gd name="connsiteY16" fmla="*/ 185452 h 390525"/>
              <a:gd name="connsiteX17" fmla="*/ 29409 w 390525"/>
              <a:gd name="connsiteY17" fmla="*/ 196596 h 390525"/>
              <a:gd name="connsiteX18" fmla="*/ 29409 w 390525"/>
              <a:gd name="connsiteY18" fmla="*/ 365284 h 390525"/>
              <a:gd name="connsiteX19" fmla="*/ 18265 w 390525"/>
              <a:gd name="connsiteY19" fmla="*/ 365284 h 390525"/>
              <a:gd name="connsiteX20" fmla="*/ 7692 w 390525"/>
              <a:gd name="connsiteY20" fmla="*/ 372904 h 390525"/>
              <a:gd name="connsiteX21" fmla="*/ 18265 w 390525"/>
              <a:gd name="connsiteY21" fmla="*/ 387572 h 390525"/>
              <a:gd name="connsiteX22" fmla="*/ 376405 w 390525"/>
              <a:gd name="connsiteY22" fmla="*/ 387572 h 390525"/>
              <a:gd name="connsiteX23" fmla="*/ 386978 w 390525"/>
              <a:gd name="connsiteY23" fmla="*/ 379952 h 390525"/>
              <a:gd name="connsiteX24" fmla="*/ 376405 w 390525"/>
              <a:gd name="connsiteY24" fmla="*/ 365284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0525" h="390525">
                <a:moveTo>
                  <a:pt x="376405" y="365284"/>
                </a:moveTo>
                <a:lnTo>
                  <a:pt x="342210" y="365284"/>
                </a:lnTo>
                <a:lnTo>
                  <a:pt x="342210" y="107442"/>
                </a:lnTo>
                <a:cubicBezTo>
                  <a:pt x="342210" y="101251"/>
                  <a:pt x="337257" y="96298"/>
                  <a:pt x="331066" y="96298"/>
                </a:cubicBezTo>
                <a:lnTo>
                  <a:pt x="264200" y="96298"/>
                </a:lnTo>
                <a:cubicBezTo>
                  <a:pt x="258009" y="96298"/>
                  <a:pt x="253056" y="101251"/>
                  <a:pt x="253056" y="107442"/>
                </a:cubicBezTo>
                <a:lnTo>
                  <a:pt x="253056" y="365284"/>
                </a:lnTo>
                <a:lnTo>
                  <a:pt x="230768" y="365284"/>
                </a:lnTo>
                <a:lnTo>
                  <a:pt x="230768" y="18288"/>
                </a:lnTo>
                <a:cubicBezTo>
                  <a:pt x="230768" y="12097"/>
                  <a:pt x="225815" y="7144"/>
                  <a:pt x="219623" y="7144"/>
                </a:cubicBezTo>
                <a:lnTo>
                  <a:pt x="152758" y="7144"/>
                </a:lnTo>
                <a:cubicBezTo>
                  <a:pt x="146567" y="7144"/>
                  <a:pt x="141614" y="12097"/>
                  <a:pt x="141614" y="18288"/>
                </a:cubicBezTo>
                <a:lnTo>
                  <a:pt x="141614" y="365284"/>
                </a:lnTo>
                <a:lnTo>
                  <a:pt x="119325" y="365284"/>
                </a:lnTo>
                <a:lnTo>
                  <a:pt x="119325" y="196596"/>
                </a:lnTo>
                <a:cubicBezTo>
                  <a:pt x="119325" y="190405"/>
                  <a:pt x="114372" y="185452"/>
                  <a:pt x="108181" y="185452"/>
                </a:cubicBezTo>
                <a:lnTo>
                  <a:pt x="40553" y="185452"/>
                </a:lnTo>
                <a:cubicBezTo>
                  <a:pt x="34362" y="185452"/>
                  <a:pt x="29409" y="190405"/>
                  <a:pt x="29409" y="196596"/>
                </a:cubicBezTo>
                <a:lnTo>
                  <a:pt x="29409" y="365284"/>
                </a:lnTo>
                <a:lnTo>
                  <a:pt x="18265" y="365284"/>
                </a:lnTo>
                <a:cubicBezTo>
                  <a:pt x="13502" y="365284"/>
                  <a:pt x="9121" y="368332"/>
                  <a:pt x="7692" y="372904"/>
                </a:cubicBezTo>
                <a:cubicBezTo>
                  <a:pt x="5311" y="380524"/>
                  <a:pt x="11026" y="387572"/>
                  <a:pt x="18265" y="387572"/>
                </a:cubicBezTo>
                <a:lnTo>
                  <a:pt x="376405" y="387572"/>
                </a:lnTo>
                <a:cubicBezTo>
                  <a:pt x="381167" y="387572"/>
                  <a:pt x="385549" y="384524"/>
                  <a:pt x="386978" y="379952"/>
                </a:cubicBezTo>
                <a:cubicBezTo>
                  <a:pt x="389359" y="372237"/>
                  <a:pt x="383644" y="365284"/>
                  <a:pt x="376405" y="365284"/>
                </a:cubicBezTo>
                <a:close/>
              </a:path>
            </a:pathLst>
          </a:custGeom>
          <a:solidFill>
            <a:srgbClr val="6868A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>
              <a:cs typeface="+mn-ea"/>
              <a:sym typeface="+mn-lt"/>
            </a:endParaRPr>
          </a:p>
        </p:txBody>
      </p:sp>
      <p:grpSp>
        <p:nvGrpSpPr>
          <p:cNvPr id="32" name="그룹 310">
            <a:extLst>
              <a:ext uri="{FF2B5EF4-FFF2-40B4-BE49-F238E27FC236}">
                <a16:creationId xmlns:a16="http://schemas.microsoft.com/office/drawing/2014/main" id="{EA324AF3-FA84-A044-BF60-191D8D5CE448}"/>
              </a:ext>
            </a:extLst>
          </p:cNvPr>
          <p:cNvGrpSpPr/>
          <p:nvPr/>
        </p:nvGrpSpPr>
        <p:grpSpPr>
          <a:xfrm>
            <a:off x="7879233" y="4451376"/>
            <a:ext cx="209551" cy="394335"/>
            <a:chOff x="841811" y="2230183"/>
            <a:chExt cx="209550" cy="394335"/>
          </a:xfrm>
          <a:solidFill>
            <a:srgbClr val="9998C8"/>
          </a:solidFill>
        </p:grpSpPr>
        <p:sp>
          <p:nvSpPr>
            <p:cNvPr id="33" name="자유형: 도형 311">
              <a:extLst>
                <a:ext uri="{FF2B5EF4-FFF2-40B4-BE49-F238E27FC236}">
                  <a16:creationId xmlns:a16="http://schemas.microsoft.com/office/drawing/2014/main" id="{EEFC9426-84C1-AD47-8889-12B96B1F7C0F}"/>
                </a:ext>
              </a:extLst>
            </p:cNvPr>
            <p:cNvSpPr/>
            <p:nvPr/>
          </p:nvSpPr>
          <p:spPr>
            <a:xfrm>
              <a:off x="841811" y="2230183"/>
              <a:ext cx="209550" cy="66675"/>
            </a:xfrm>
            <a:custGeom>
              <a:avLst/>
              <a:gdLst>
                <a:gd name="connsiteX0" fmla="*/ 205454 w 209550"/>
                <a:gd name="connsiteY0" fmla="*/ 59912 h 66675"/>
                <a:gd name="connsiteX1" fmla="*/ 205454 w 209550"/>
                <a:gd name="connsiteY1" fmla="*/ 29908 h 66675"/>
                <a:gd name="connsiteX2" fmla="*/ 182690 w 209550"/>
                <a:gd name="connsiteY2" fmla="*/ 7144 h 66675"/>
                <a:gd name="connsiteX3" fmla="*/ 29908 w 209550"/>
                <a:gd name="connsiteY3" fmla="*/ 7144 h 66675"/>
                <a:gd name="connsiteX4" fmla="*/ 7144 w 209550"/>
                <a:gd name="connsiteY4" fmla="*/ 29908 h 66675"/>
                <a:gd name="connsiteX5" fmla="*/ 7144 w 209550"/>
                <a:gd name="connsiteY5" fmla="*/ 59912 h 66675"/>
                <a:gd name="connsiteX6" fmla="*/ 205454 w 209550"/>
                <a:gd name="connsiteY6" fmla="*/ 5991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66675">
                  <a:moveTo>
                    <a:pt x="205454" y="59912"/>
                  </a:moveTo>
                  <a:lnTo>
                    <a:pt x="205454" y="29908"/>
                  </a:lnTo>
                  <a:cubicBezTo>
                    <a:pt x="205454" y="17336"/>
                    <a:pt x="195263" y="7144"/>
                    <a:pt x="182690" y="7144"/>
                  </a:cubicBezTo>
                  <a:lnTo>
                    <a:pt x="29908" y="7144"/>
                  </a:lnTo>
                  <a:cubicBezTo>
                    <a:pt x="17335" y="7144"/>
                    <a:pt x="7144" y="17336"/>
                    <a:pt x="7144" y="29908"/>
                  </a:cubicBezTo>
                  <a:lnTo>
                    <a:pt x="7144" y="59912"/>
                  </a:lnTo>
                  <a:lnTo>
                    <a:pt x="205454" y="599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cs typeface="+mn-ea"/>
                <a:sym typeface="+mn-lt"/>
              </a:endParaRPr>
            </a:p>
          </p:txBody>
        </p:sp>
        <p:sp>
          <p:nvSpPr>
            <p:cNvPr id="34" name="자유형: 도형 312">
              <a:extLst>
                <a:ext uri="{FF2B5EF4-FFF2-40B4-BE49-F238E27FC236}">
                  <a16:creationId xmlns:a16="http://schemas.microsoft.com/office/drawing/2014/main" id="{4427B296-20E2-E846-96B8-1D711F64043D}"/>
                </a:ext>
              </a:extLst>
            </p:cNvPr>
            <p:cNvSpPr/>
            <p:nvPr/>
          </p:nvSpPr>
          <p:spPr>
            <a:xfrm>
              <a:off x="841811" y="2557843"/>
              <a:ext cx="209550" cy="66675"/>
            </a:xfrm>
            <a:custGeom>
              <a:avLst/>
              <a:gdLst>
                <a:gd name="connsiteX0" fmla="*/ 7144 w 209550"/>
                <a:gd name="connsiteY0" fmla="*/ 7144 h 66675"/>
                <a:gd name="connsiteX1" fmla="*/ 7144 w 209550"/>
                <a:gd name="connsiteY1" fmla="*/ 37148 h 66675"/>
                <a:gd name="connsiteX2" fmla="*/ 29908 w 209550"/>
                <a:gd name="connsiteY2" fmla="*/ 59912 h 66675"/>
                <a:gd name="connsiteX3" fmla="*/ 182785 w 209550"/>
                <a:gd name="connsiteY3" fmla="*/ 59912 h 66675"/>
                <a:gd name="connsiteX4" fmla="*/ 205550 w 209550"/>
                <a:gd name="connsiteY4" fmla="*/ 37148 h 66675"/>
                <a:gd name="connsiteX5" fmla="*/ 205550 w 209550"/>
                <a:gd name="connsiteY5" fmla="*/ 7144 h 66675"/>
                <a:gd name="connsiteX6" fmla="*/ 7144 w 209550"/>
                <a:gd name="connsiteY6" fmla="*/ 7144 h 66675"/>
                <a:gd name="connsiteX7" fmla="*/ 123920 w 209550"/>
                <a:gd name="connsiteY7" fmla="*/ 44291 h 66675"/>
                <a:gd name="connsiteX8" fmla="*/ 88964 w 209550"/>
                <a:gd name="connsiteY8" fmla="*/ 44291 h 66675"/>
                <a:gd name="connsiteX9" fmla="*/ 77438 w 209550"/>
                <a:gd name="connsiteY9" fmla="*/ 33623 h 66675"/>
                <a:gd name="connsiteX10" fmla="*/ 88582 w 209550"/>
                <a:gd name="connsiteY10" fmla="*/ 22003 h 66675"/>
                <a:gd name="connsiteX11" fmla="*/ 123539 w 209550"/>
                <a:gd name="connsiteY11" fmla="*/ 22003 h 66675"/>
                <a:gd name="connsiteX12" fmla="*/ 135065 w 209550"/>
                <a:gd name="connsiteY12" fmla="*/ 32671 h 66675"/>
                <a:gd name="connsiteX13" fmla="*/ 123920 w 209550"/>
                <a:gd name="connsiteY13" fmla="*/ 4429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50" h="66675">
                  <a:moveTo>
                    <a:pt x="7144" y="7144"/>
                  </a:moveTo>
                  <a:lnTo>
                    <a:pt x="7144" y="37148"/>
                  </a:lnTo>
                  <a:cubicBezTo>
                    <a:pt x="7144" y="49721"/>
                    <a:pt x="17335" y="59912"/>
                    <a:pt x="29908" y="59912"/>
                  </a:cubicBezTo>
                  <a:lnTo>
                    <a:pt x="182785" y="59912"/>
                  </a:lnTo>
                  <a:cubicBezTo>
                    <a:pt x="195358" y="59912"/>
                    <a:pt x="205550" y="49721"/>
                    <a:pt x="205550" y="37148"/>
                  </a:cubicBezTo>
                  <a:lnTo>
                    <a:pt x="205550" y="7144"/>
                  </a:lnTo>
                  <a:lnTo>
                    <a:pt x="7144" y="7144"/>
                  </a:lnTo>
                  <a:close/>
                  <a:moveTo>
                    <a:pt x="123920" y="44291"/>
                  </a:moveTo>
                  <a:lnTo>
                    <a:pt x="88964" y="44291"/>
                  </a:lnTo>
                  <a:cubicBezTo>
                    <a:pt x="82963" y="44291"/>
                    <a:pt x="77724" y="39624"/>
                    <a:pt x="77438" y="33623"/>
                  </a:cubicBezTo>
                  <a:cubicBezTo>
                    <a:pt x="77153" y="27242"/>
                    <a:pt x="82201" y="22003"/>
                    <a:pt x="88582" y="22003"/>
                  </a:cubicBezTo>
                  <a:lnTo>
                    <a:pt x="123539" y="22003"/>
                  </a:lnTo>
                  <a:cubicBezTo>
                    <a:pt x="129540" y="22003"/>
                    <a:pt x="134779" y="26670"/>
                    <a:pt x="135065" y="32671"/>
                  </a:cubicBezTo>
                  <a:cubicBezTo>
                    <a:pt x="135350" y="38957"/>
                    <a:pt x="130207" y="44291"/>
                    <a:pt x="123920" y="442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cs typeface="+mn-ea"/>
                <a:sym typeface="+mn-lt"/>
              </a:endParaRPr>
            </a:p>
          </p:txBody>
        </p:sp>
        <p:sp>
          <p:nvSpPr>
            <p:cNvPr id="35" name="자유형: 도형 313">
              <a:extLst>
                <a:ext uri="{FF2B5EF4-FFF2-40B4-BE49-F238E27FC236}">
                  <a16:creationId xmlns:a16="http://schemas.microsoft.com/office/drawing/2014/main" id="{818127B0-CD46-4249-944B-1CA8E44169F7}"/>
                </a:ext>
              </a:extLst>
            </p:cNvPr>
            <p:cNvSpPr/>
            <p:nvPr/>
          </p:nvSpPr>
          <p:spPr>
            <a:xfrm>
              <a:off x="841811" y="2305907"/>
              <a:ext cx="209550" cy="238125"/>
            </a:xfrm>
            <a:custGeom>
              <a:avLst/>
              <a:gdLst>
                <a:gd name="connsiteX0" fmla="*/ 7144 w 209550"/>
                <a:gd name="connsiteY0" fmla="*/ 7144 h 238125"/>
                <a:gd name="connsiteX1" fmla="*/ 205550 w 209550"/>
                <a:gd name="connsiteY1" fmla="*/ 7144 h 238125"/>
                <a:gd name="connsiteX2" fmla="*/ 205550 w 209550"/>
                <a:gd name="connsiteY2" fmla="*/ 236696 h 238125"/>
                <a:gd name="connsiteX3" fmla="*/ 7144 w 209550"/>
                <a:gd name="connsiteY3" fmla="*/ 236696 h 238125"/>
                <a:gd name="connsiteX4" fmla="*/ 7144 w 209550"/>
                <a:gd name="connsiteY4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38125">
                  <a:moveTo>
                    <a:pt x="7144" y="7144"/>
                  </a:moveTo>
                  <a:lnTo>
                    <a:pt x="205550" y="7144"/>
                  </a:lnTo>
                  <a:lnTo>
                    <a:pt x="205550" y="236696"/>
                  </a:lnTo>
                  <a:lnTo>
                    <a:pt x="7144" y="236696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6" name="그룹 488">
            <a:extLst>
              <a:ext uri="{FF2B5EF4-FFF2-40B4-BE49-F238E27FC236}">
                <a16:creationId xmlns:a16="http://schemas.microsoft.com/office/drawing/2014/main" id="{19F36F92-A8F7-8D46-925B-37EC51BD0CFF}"/>
              </a:ext>
            </a:extLst>
          </p:cNvPr>
          <p:cNvGrpSpPr/>
          <p:nvPr/>
        </p:nvGrpSpPr>
        <p:grpSpPr>
          <a:xfrm>
            <a:off x="2161732" y="3410496"/>
            <a:ext cx="389321" cy="389244"/>
            <a:chOff x="4778017" y="4901660"/>
            <a:chExt cx="389321" cy="389244"/>
          </a:xfrm>
          <a:solidFill>
            <a:srgbClr val="6868AC"/>
          </a:solidFill>
        </p:grpSpPr>
        <p:sp>
          <p:nvSpPr>
            <p:cNvPr id="37" name="자유형: 도형 489">
              <a:extLst>
                <a:ext uri="{FF2B5EF4-FFF2-40B4-BE49-F238E27FC236}">
                  <a16:creationId xmlns:a16="http://schemas.microsoft.com/office/drawing/2014/main" id="{113F6B8E-01D1-5440-B59E-5CC222BD711D}"/>
                </a:ext>
              </a:extLst>
            </p:cNvPr>
            <p:cNvSpPr/>
            <p:nvPr/>
          </p:nvSpPr>
          <p:spPr>
            <a:xfrm>
              <a:off x="4778017" y="5014679"/>
              <a:ext cx="209550" cy="276225"/>
            </a:xfrm>
            <a:custGeom>
              <a:avLst/>
              <a:gdLst>
                <a:gd name="connsiteX0" fmla="*/ 152019 w 209550"/>
                <a:gd name="connsiteY0" fmla="*/ 140823 h 276225"/>
                <a:gd name="connsiteX1" fmla="*/ 140875 w 209550"/>
                <a:gd name="connsiteY1" fmla="*/ 140823 h 276225"/>
                <a:gd name="connsiteX2" fmla="*/ 140875 w 209550"/>
                <a:gd name="connsiteY2" fmla="*/ 129488 h 276225"/>
                <a:gd name="connsiteX3" fmla="*/ 163163 w 209550"/>
                <a:gd name="connsiteY3" fmla="*/ 85101 h 276225"/>
                <a:gd name="connsiteX4" fmla="*/ 163163 w 209550"/>
                <a:gd name="connsiteY4" fmla="*/ 65194 h 276225"/>
                <a:gd name="connsiteX5" fmla="*/ 116681 w 209550"/>
                <a:gd name="connsiteY5" fmla="*/ 7853 h 276225"/>
                <a:gd name="connsiteX6" fmla="*/ 71342 w 209550"/>
                <a:gd name="connsiteY6" fmla="*/ 20331 h 276225"/>
                <a:gd name="connsiteX7" fmla="*/ 51721 w 209550"/>
                <a:gd name="connsiteY7" fmla="*/ 62813 h 276225"/>
                <a:gd name="connsiteX8" fmla="*/ 51721 w 209550"/>
                <a:gd name="connsiteY8" fmla="*/ 85101 h 276225"/>
                <a:gd name="connsiteX9" fmla="*/ 74009 w 209550"/>
                <a:gd name="connsiteY9" fmla="*/ 129488 h 276225"/>
                <a:gd name="connsiteX10" fmla="*/ 74009 w 209550"/>
                <a:gd name="connsiteY10" fmla="*/ 140823 h 276225"/>
                <a:gd name="connsiteX11" fmla="*/ 62865 w 209550"/>
                <a:gd name="connsiteY11" fmla="*/ 140823 h 276225"/>
                <a:gd name="connsiteX12" fmla="*/ 7144 w 209550"/>
                <a:gd name="connsiteY12" fmla="*/ 196544 h 276225"/>
                <a:gd name="connsiteX13" fmla="*/ 7144 w 209550"/>
                <a:gd name="connsiteY13" fmla="*/ 263409 h 276225"/>
                <a:gd name="connsiteX14" fmla="*/ 18288 w 209550"/>
                <a:gd name="connsiteY14" fmla="*/ 274553 h 276225"/>
                <a:gd name="connsiteX15" fmla="*/ 196596 w 209550"/>
                <a:gd name="connsiteY15" fmla="*/ 274553 h 276225"/>
                <a:gd name="connsiteX16" fmla="*/ 207740 w 209550"/>
                <a:gd name="connsiteY16" fmla="*/ 263409 h 276225"/>
                <a:gd name="connsiteX17" fmla="*/ 207740 w 209550"/>
                <a:gd name="connsiteY17" fmla="*/ 196544 h 276225"/>
                <a:gd name="connsiteX18" fmla="*/ 152019 w 209550"/>
                <a:gd name="connsiteY18" fmla="*/ 140823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9550" h="276225">
                  <a:moveTo>
                    <a:pt x="152019" y="140823"/>
                  </a:moveTo>
                  <a:lnTo>
                    <a:pt x="140875" y="140823"/>
                  </a:lnTo>
                  <a:lnTo>
                    <a:pt x="140875" y="129488"/>
                  </a:lnTo>
                  <a:cubicBezTo>
                    <a:pt x="154781" y="119010"/>
                    <a:pt x="163163" y="102532"/>
                    <a:pt x="163163" y="85101"/>
                  </a:cubicBezTo>
                  <a:lnTo>
                    <a:pt x="163163" y="65194"/>
                  </a:lnTo>
                  <a:cubicBezTo>
                    <a:pt x="163163" y="36809"/>
                    <a:pt x="143161" y="12140"/>
                    <a:pt x="116681" y="7853"/>
                  </a:cubicBezTo>
                  <a:cubicBezTo>
                    <a:pt x="100298" y="5282"/>
                    <a:pt x="83820" y="9758"/>
                    <a:pt x="71342" y="20331"/>
                  </a:cubicBezTo>
                  <a:cubicBezTo>
                    <a:pt x="58864" y="30904"/>
                    <a:pt x="51721" y="46430"/>
                    <a:pt x="51721" y="62813"/>
                  </a:cubicBezTo>
                  <a:lnTo>
                    <a:pt x="51721" y="85101"/>
                  </a:lnTo>
                  <a:cubicBezTo>
                    <a:pt x="51721" y="102532"/>
                    <a:pt x="60103" y="119010"/>
                    <a:pt x="74009" y="129488"/>
                  </a:cubicBezTo>
                  <a:lnTo>
                    <a:pt x="74009" y="140823"/>
                  </a:lnTo>
                  <a:lnTo>
                    <a:pt x="62865" y="140823"/>
                  </a:lnTo>
                  <a:cubicBezTo>
                    <a:pt x="32099" y="140823"/>
                    <a:pt x="7144" y="165778"/>
                    <a:pt x="7144" y="196544"/>
                  </a:cubicBezTo>
                  <a:lnTo>
                    <a:pt x="7144" y="263409"/>
                  </a:lnTo>
                  <a:cubicBezTo>
                    <a:pt x="7144" y="269600"/>
                    <a:pt x="12097" y="274553"/>
                    <a:pt x="18288" y="274553"/>
                  </a:cubicBezTo>
                  <a:lnTo>
                    <a:pt x="196596" y="274553"/>
                  </a:lnTo>
                  <a:cubicBezTo>
                    <a:pt x="202787" y="274553"/>
                    <a:pt x="207740" y="269600"/>
                    <a:pt x="207740" y="263409"/>
                  </a:cubicBezTo>
                  <a:lnTo>
                    <a:pt x="207740" y="196544"/>
                  </a:lnTo>
                  <a:cubicBezTo>
                    <a:pt x="207740" y="165778"/>
                    <a:pt x="182785" y="140823"/>
                    <a:pt x="152019" y="140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cs typeface="+mn-ea"/>
                <a:sym typeface="+mn-lt"/>
              </a:endParaRPr>
            </a:p>
          </p:txBody>
        </p:sp>
        <p:sp>
          <p:nvSpPr>
            <p:cNvPr id="38" name="자유형: 도형 490">
              <a:extLst>
                <a:ext uri="{FF2B5EF4-FFF2-40B4-BE49-F238E27FC236}">
                  <a16:creationId xmlns:a16="http://schemas.microsoft.com/office/drawing/2014/main" id="{98A33142-90EC-6943-BBCB-4E7342781D73}"/>
                </a:ext>
              </a:extLst>
            </p:cNvPr>
            <p:cNvSpPr/>
            <p:nvPr/>
          </p:nvSpPr>
          <p:spPr>
            <a:xfrm>
              <a:off x="4957788" y="4901660"/>
              <a:ext cx="209550" cy="209550"/>
            </a:xfrm>
            <a:custGeom>
              <a:avLst/>
              <a:gdLst>
                <a:gd name="connsiteX0" fmla="*/ 107503 w 209550"/>
                <a:gd name="connsiteY0" fmla="*/ 7144 h 209550"/>
                <a:gd name="connsiteX1" fmla="*/ 7205 w 209550"/>
                <a:gd name="connsiteY1" fmla="*/ 107442 h 209550"/>
                <a:gd name="connsiteX2" fmla="*/ 25683 w 209550"/>
                <a:gd name="connsiteY2" fmla="*/ 165450 h 209550"/>
                <a:gd name="connsiteX3" fmla="*/ 9014 w 209550"/>
                <a:gd name="connsiteY3" fmla="*/ 190405 h 209550"/>
                <a:gd name="connsiteX4" fmla="*/ 8443 w 209550"/>
                <a:gd name="connsiteY4" fmla="*/ 201835 h 209550"/>
                <a:gd name="connsiteX5" fmla="*/ 18253 w 209550"/>
                <a:gd name="connsiteY5" fmla="*/ 207741 h 209550"/>
                <a:gd name="connsiteX6" fmla="*/ 107407 w 209550"/>
                <a:gd name="connsiteY6" fmla="*/ 207741 h 209550"/>
                <a:gd name="connsiteX7" fmla="*/ 207706 w 209550"/>
                <a:gd name="connsiteY7" fmla="*/ 107442 h 209550"/>
                <a:gd name="connsiteX8" fmla="*/ 107503 w 209550"/>
                <a:gd name="connsiteY8" fmla="*/ 7144 h 209550"/>
                <a:gd name="connsiteX9" fmla="*/ 107503 w 209550"/>
                <a:gd name="connsiteY9" fmla="*/ 174308 h 209550"/>
                <a:gd name="connsiteX10" fmla="*/ 96358 w 209550"/>
                <a:gd name="connsiteY10" fmla="*/ 163163 h 209550"/>
                <a:gd name="connsiteX11" fmla="*/ 107503 w 209550"/>
                <a:gd name="connsiteY11" fmla="*/ 152019 h 209550"/>
                <a:gd name="connsiteX12" fmla="*/ 118647 w 209550"/>
                <a:gd name="connsiteY12" fmla="*/ 163163 h 209550"/>
                <a:gd name="connsiteX13" fmla="*/ 107503 w 209550"/>
                <a:gd name="connsiteY13" fmla="*/ 174308 h 209550"/>
                <a:gd name="connsiteX14" fmla="*/ 123028 w 209550"/>
                <a:gd name="connsiteY14" fmla="*/ 114776 h 209550"/>
                <a:gd name="connsiteX15" fmla="*/ 118647 w 209550"/>
                <a:gd name="connsiteY15" fmla="*/ 123635 h 209550"/>
                <a:gd name="connsiteX16" fmla="*/ 118647 w 209550"/>
                <a:gd name="connsiteY16" fmla="*/ 129731 h 209550"/>
                <a:gd name="connsiteX17" fmla="*/ 107503 w 209550"/>
                <a:gd name="connsiteY17" fmla="*/ 140875 h 209550"/>
                <a:gd name="connsiteX18" fmla="*/ 96358 w 209550"/>
                <a:gd name="connsiteY18" fmla="*/ 129731 h 209550"/>
                <a:gd name="connsiteX19" fmla="*/ 96358 w 209550"/>
                <a:gd name="connsiteY19" fmla="*/ 123635 h 209550"/>
                <a:gd name="connsiteX20" fmla="*/ 112646 w 209550"/>
                <a:gd name="connsiteY20" fmla="*/ 95060 h 209550"/>
                <a:gd name="connsiteX21" fmla="*/ 118647 w 209550"/>
                <a:gd name="connsiteY21" fmla="*/ 85154 h 209550"/>
                <a:gd name="connsiteX22" fmla="*/ 107503 w 209550"/>
                <a:gd name="connsiteY22" fmla="*/ 74009 h 209550"/>
                <a:gd name="connsiteX23" fmla="*/ 96358 w 209550"/>
                <a:gd name="connsiteY23" fmla="*/ 85154 h 209550"/>
                <a:gd name="connsiteX24" fmla="*/ 85214 w 209550"/>
                <a:gd name="connsiteY24" fmla="*/ 96298 h 209550"/>
                <a:gd name="connsiteX25" fmla="*/ 74070 w 209550"/>
                <a:gd name="connsiteY25" fmla="*/ 85154 h 209550"/>
                <a:gd name="connsiteX26" fmla="*/ 107503 w 209550"/>
                <a:gd name="connsiteY26" fmla="*/ 51721 h 209550"/>
                <a:gd name="connsiteX27" fmla="*/ 140935 w 209550"/>
                <a:gd name="connsiteY27" fmla="*/ 85154 h 209550"/>
                <a:gd name="connsiteX28" fmla="*/ 123028 w 209550"/>
                <a:gd name="connsiteY28" fmla="*/ 11477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9550" h="209550">
                  <a:moveTo>
                    <a:pt x="107503" y="7144"/>
                  </a:moveTo>
                  <a:cubicBezTo>
                    <a:pt x="52162" y="7144"/>
                    <a:pt x="7205" y="52102"/>
                    <a:pt x="7205" y="107442"/>
                  </a:cubicBezTo>
                  <a:cubicBezTo>
                    <a:pt x="7205" y="128302"/>
                    <a:pt x="13681" y="148590"/>
                    <a:pt x="25683" y="165450"/>
                  </a:cubicBezTo>
                  <a:lnTo>
                    <a:pt x="9014" y="190405"/>
                  </a:lnTo>
                  <a:cubicBezTo>
                    <a:pt x="6728" y="193834"/>
                    <a:pt x="6538" y="198216"/>
                    <a:pt x="8443" y="201835"/>
                  </a:cubicBezTo>
                  <a:cubicBezTo>
                    <a:pt x="10348" y="205454"/>
                    <a:pt x="14158" y="207741"/>
                    <a:pt x="18253" y="207741"/>
                  </a:cubicBezTo>
                  <a:lnTo>
                    <a:pt x="107407" y="207741"/>
                  </a:lnTo>
                  <a:cubicBezTo>
                    <a:pt x="162748" y="207741"/>
                    <a:pt x="207706" y="162783"/>
                    <a:pt x="207706" y="107442"/>
                  </a:cubicBezTo>
                  <a:cubicBezTo>
                    <a:pt x="207801" y="52102"/>
                    <a:pt x="162748" y="7144"/>
                    <a:pt x="107503" y="7144"/>
                  </a:cubicBezTo>
                  <a:close/>
                  <a:moveTo>
                    <a:pt x="107503" y="174308"/>
                  </a:moveTo>
                  <a:cubicBezTo>
                    <a:pt x="101311" y="174308"/>
                    <a:pt x="96358" y="169355"/>
                    <a:pt x="96358" y="163163"/>
                  </a:cubicBezTo>
                  <a:cubicBezTo>
                    <a:pt x="96358" y="156972"/>
                    <a:pt x="101311" y="152019"/>
                    <a:pt x="107503" y="152019"/>
                  </a:cubicBezTo>
                  <a:cubicBezTo>
                    <a:pt x="113694" y="152019"/>
                    <a:pt x="118647" y="156972"/>
                    <a:pt x="118647" y="163163"/>
                  </a:cubicBezTo>
                  <a:cubicBezTo>
                    <a:pt x="118647" y="169355"/>
                    <a:pt x="113599" y="174308"/>
                    <a:pt x="107503" y="174308"/>
                  </a:cubicBezTo>
                  <a:close/>
                  <a:moveTo>
                    <a:pt x="123028" y="114776"/>
                  </a:moveTo>
                  <a:cubicBezTo>
                    <a:pt x="120361" y="116205"/>
                    <a:pt x="118647" y="119729"/>
                    <a:pt x="118647" y="123635"/>
                  </a:cubicBezTo>
                  <a:lnTo>
                    <a:pt x="118647" y="129731"/>
                  </a:lnTo>
                  <a:cubicBezTo>
                    <a:pt x="118647" y="135922"/>
                    <a:pt x="113694" y="140875"/>
                    <a:pt x="107503" y="140875"/>
                  </a:cubicBezTo>
                  <a:cubicBezTo>
                    <a:pt x="101311" y="140875"/>
                    <a:pt x="96358" y="135922"/>
                    <a:pt x="96358" y="129731"/>
                  </a:cubicBezTo>
                  <a:lnTo>
                    <a:pt x="96358" y="123635"/>
                  </a:lnTo>
                  <a:cubicBezTo>
                    <a:pt x="96358" y="111252"/>
                    <a:pt x="102645" y="100299"/>
                    <a:pt x="112646" y="95060"/>
                  </a:cubicBezTo>
                  <a:cubicBezTo>
                    <a:pt x="116361" y="93155"/>
                    <a:pt x="118647" y="89345"/>
                    <a:pt x="118647" y="85154"/>
                  </a:cubicBezTo>
                  <a:cubicBezTo>
                    <a:pt x="118647" y="78962"/>
                    <a:pt x="113694" y="74009"/>
                    <a:pt x="107503" y="74009"/>
                  </a:cubicBezTo>
                  <a:cubicBezTo>
                    <a:pt x="101311" y="74009"/>
                    <a:pt x="96358" y="78962"/>
                    <a:pt x="96358" y="85154"/>
                  </a:cubicBezTo>
                  <a:cubicBezTo>
                    <a:pt x="96358" y="91345"/>
                    <a:pt x="91405" y="96298"/>
                    <a:pt x="85214" y="96298"/>
                  </a:cubicBezTo>
                  <a:cubicBezTo>
                    <a:pt x="79023" y="96298"/>
                    <a:pt x="74070" y="91345"/>
                    <a:pt x="74070" y="85154"/>
                  </a:cubicBezTo>
                  <a:cubicBezTo>
                    <a:pt x="74070" y="66675"/>
                    <a:pt x="89024" y="51721"/>
                    <a:pt x="107503" y="51721"/>
                  </a:cubicBezTo>
                  <a:cubicBezTo>
                    <a:pt x="125981" y="51721"/>
                    <a:pt x="140935" y="66675"/>
                    <a:pt x="140935" y="85154"/>
                  </a:cubicBezTo>
                  <a:cubicBezTo>
                    <a:pt x="140935" y="97631"/>
                    <a:pt x="134077" y="108966"/>
                    <a:pt x="123028" y="1147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9" name="그룹 188">
            <a:extLst>
              <a:ext uri="{FF2B5EF4-FFF2-40B4-BE49-F238E27FC236}">
                <a16:creationId xmlns:a16="http://schemas.microsoft.com/office/drawing/2014/main" id="{65D4F9F2-E06B-9847-B5BD-0869F6C8A857}"/>
              </a:ext>
            </a:extLst>
          </p:cNvPr>
          <p:cNvGrpSpPr/>
          <p:nvPr/>
        </p:nvGrpSpPr>
        <p:grpSpPr>
          <a:xfrm>
            <a:off x="9725395" y="3472972"/>
            <a:ext cx="303043" cy="301111"/>
            <a:chOff x="6124918" y="2230374"/>
            <a:chExt cx="393411" cy="390905"/>
          </a:xfrm>
          <a:solidFill>
            <a:srgbClr val="6868AC"/>
          </a:solidFill>
        </p:grpSpPr>
        <p:sp>
          <p:nvSpPr>
            <p:cNvPr id="40" name="자유형: 도형 189">
              <a:extLst>
                <a:ext uri="{FF2B5EF4-FFF2-40B4-BE49-F238E27FC236}">
                  <a16:creationId xmlns:a16="http://schemas.microsoft.com/office/drawing/2014/main" id="{17548CEE-3EF2-834F-B876-3274DCC874AB}"/>
                </a:ext>
              </a:extLst>
            </p:cNvPr>
            <p:cNvSpPr/>
            <p:nvPr/>
          </p:nvSpPr>
          <p:spPr>
            <a:xfrm>
              <a:off x="6223054" y="2364104"/>
              <a:ext cx="295275" cy="257175"/>
            </a:xfrm>
            <a:custGeom>
              <a:avLst/>
              <a:gdLst>
                <a:gd name="connsiteX0" fmla="*/ 221742 w 295275"/>
                <a:gd name="connsiteY0" fmla="*/ 7144 h 257175"/>
                <a:gd name="connsiteX1" fmla="*/ 221742 w 295275"/>
                <a:gd name="connsiteY1" fmla="*/ 8001 h 257175"/>
                <a:gd name="connsiteX2" fmla="*/ 54579 w 295275"/>
                <a:gd name="connsiteY2" fmla="*/ 164021 h 257175"/>
                <a:gd name="connsiteX3" fmla="*/ 7144 w 295275"/>
                <a:gd name="connsiteY3" fmla="*/ 164021 h 257175"/>
                <a:gd name="connsiteX4" fmla="*/ 143733 w 295275"/>
                <a:gd name="connsiteY4" fmla="*/ 253937 h 257175"/>
                <a:gd name="connsiteX5" fmla="*/ 278225 w 295275"/>
                <a:gd name="connsiteY5" fmla="*/ 253937 h 257175"/>
                <a:gd name="connsiteX6" fmla="*/ 288608 w 295275"/>
                <a:gd name="connsiteY6" fmla="*/ 246888 h 257175"/>
                <a:gd name="connsiteX7" fmla="*/ 285845 w 295275"/>
                <a:gd name="connsiteY7" fmla="*/ 234601 h 257175"/>
                <a:gd name="connsiteX8" fmla="*/ 255366 w 295275"/>
                <a:gd name="connsiteY8" fmla="*/ 206312 h 257175"/>
                <a:gd name="connsiteX9" fmla="*/ 289465 w 295275"/>
                <a:gd name="connsiteY9" fmla="*/ 119444 h 257175"/>
                <a:gd name="connsiteX10" fmla="*/ 221742 w 295275"/>
                <a:gd name="connsiteY10" fmla="*/ 7144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275" h="257175">
                  <a:moveTo>
                    <a:pt x="221742" y="7144"/>
                  </a:moveTo>
                  <a:cubicBezTo>
                    <a:pt x="221742" y="7429"/>
                    <a:pt x="221742" y="7715"/>
                    <a:pt x="221742" y="8001"/>
                  </a:cubicBezTo>
                  <a:cubicBezTo>
                    <a:pt x="221742" y="94012"/>
                    <a:pt x="146781" y="164021"/>
                    <a:pt x="54579" y="164021"/>
                  </a:cubicBezTo>
                  <a:lnTo>
                    <a:pt x="7144" y="164021"/>
                  </a:lnTo>
                  <a:cubicBezTo>
                    <a:pt x="26956" y="216503"/>
                    <a:pt x="80582" y="253937"/>
                    <a:pt x="143733" y="253937"/>
                  </a:cubicBezTo>
                  <a:lnTo>
                    <a:pt x="278225" y="253937"/>
                  </a:lnTo>
                  <a:cubicBezTo>
                    <a:pt x="282797" y="253937"/>
                    <a:pt x="286894" y="251174"/>
                    <a:pt x="288608" y="246888"/>
                  </a:cubicBezTo>
                  <a:cubicBezTo>
                    <a:pt x="290322" y="242602"/>
                    <a:pt x="289179" y="237744"/>
                    <a:pt x="285845" y="234601"/>
                  </a:cubicBezTo>
                  <a:lnTo>
                    <a:pt x="255366" y="206312"/>
                  </a:lnTo>
                  <a:cubicBezTo>
                    <a:pt x="277369" y="182213"/>
                    <a:pt x="289465" y="151257"/>
                    <a:pt x="289465" y="119444"/>
                  </a:cubicBezTo>
                  <a:cubicBezTo>
                    <a:pt x="289370" y="73152"/>
                    <a:pt x="262604" y="31337"/>
                    <a:pt x="22174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cs typeface="+mn-ea"/>
                <a:sym typeface="+mn-lt"/>
              </a:endParaRPr>
            </a:p>
          </p:txBody>
        </p:sp>
        <p:sp>
          <p:nvSpPr>
            <p:cNvPr id="41" name="자유형: 도형 190">
              <a:extLst>
                <a:ext uri="{FF2B5EF4-FFF2-40B4-BE49-F238E27FC236}">
                  <a16:creationId xmlns:a16="http://schemas.microsoft.com/office/drawing/2014/main" id="{3CA0E339-706A-0143-A4DF-773E74693EC0}"/>
                </a:ext>
              </a:extLst>
            </p:cNvPr>
            <p:cNvSpPr/>
            <p:nvPr/>
          </p:nvSpPr>
          <p:spPr>
            <a:xfrm>
              <a:off x="6124918" y="2230374"/>
              <a:ext cx="304800" cy="276225"/>
            </a:xfrm>
            <a:custGeom>
              <a:avLst/>
              <a:gdLst>
                <a:gd name="connsiteX0" fmla="*/ 10696 w 304800"/>
                <a:gd name="connsiteY0" fmla="*/ 256032 h 276225"/>
                <a:gd name="connsiteX1" fmla="*/ 7934 w 304800"/>
                <a:gd name="connsiteY1" fmla="*/ 268319 h 276225"/>
                <a:gd name="connsiteX2" fmla="*/ 18317 w 304800"/>
                <a:gd name="connsiteY2" fmla="*/ 275368 h 276225"/>
                <a:gd name="connsiteX3" fmla="*/ 152810 w 304800"/>
                <a:gd name="connsiteY3" fmla="*/ 275368 h 276225"/>
                <a:gd name="connsiteX4" fmla="*/ 297685 w 304800"/>
                <a:gd name="connsiteY4" fmla="*/ 141637 h 276225"/>
                <a:gd name="connsiteX5" fmla="*/ 152810 w 304800"/>
                <a:gd name="connsiteY5" fmla="*/ 7144 h 276225"/>
                <a:gd name="connsiteX6" fmla="*/ 7172 w 304800"/>
                <a:gd name="connsiteY6" fmla="*/ 141637 h 276225"/>
                <a:gd name="connsiteX7" fmla="*/ 41272 w 304800"/>
                <a:gd name="connsiteY7" fmla="*/ 227743 h 276225"/>
                <a:gd name="connsiteX8" fmla="*/ 10696 w 304800"/>
                <a:gd name="connsiteY8" fmla="*/ 256032 h 276225"/>
                <a:gd name="connsiteX9" fmla="*/ 85849 w 304800"/>
                <a:gd name="connsiteY9" fmla="*/ 74771 h 276225"/>
                <a:gd name="connsiteX10" fmla="*/ 219579 w 304800"/>
                <a:gd name="connsiteY10" fmla="*/ 74771 h 276225"/>
                <a:gd name="connsiteX11" fmla="*/ 230724 w 304800"/>
                <a:gd name="connsiteY11" fmla="*/ 85915 h 276225"/>
                <a:gd name="connsiteX12" fmla="*/ 219579 w 304800"/>
                <a:gd name="connsiteY12" fmla="*/ 97060 h 276225"/>
                <a:gd name="connsiteX13" fmla="*/ 85849 w 304800"/>
                <a:gd name="connsiteY13" fmla="*/ 97060 h 276225"/>
                <a:gd name="connsiteX14" fmla="*/ 74705 w 304800"/>
                <a:gd name="connsiteY14" fmla="*/ 85915 h 276225"/>
                <a:gd name="connsiteX15" fmla="*/ 85849 w 304800"/>
                <a:gd name="connsiteY15" fmla="*/ 74771 h 276225"/>
                <a:gd name="connsiteX16" fmla="*/ 85849 w 304800"/>
                <a:gd name="connsiteY16" fmla="*/ 119348 h 276225"/>
                <a:gd name="connsiteX17" fmla="*/ 219579 w 304800"/>
                <a:gd name="connsiteY17" fmla="*/ 119348 h 276225"/>
                <a:gd name="connsiteX18" fmla="*/ 230724 w 304800"/>
                <a:gd name="connsiteY18" fmla="*/ 130492 h 276225"/>
                <a:gd name="connsiteX19" fmla="*/ 219579 w 304800"/>
                <a:gd name="connsiteY19" fmla="*/ 141637 h 276225"/>
                <a:gd name="connsiteX20" fmla="*/ 85849 w 304800"/>
                <a:gd name="connsiteY20" fmla="*/ 141637 h 276225"/>
                <a:gd name="connsiteX21" fmla="*/ 74705 w 304800"/>
                <a:gd name="connsiteY21" fmla="*/ 130492 h 276225"/>
                <a:gd name="connsiteX22" fmla="*/ 85849 w 304800"/>
                <a:gd name="connsiteY22" fmla="*/ 119348 h 276225"/>
                <a:gd name="connsiteX23" fmla="*/ 85849 w 304800"/>
                <a:gd name="connsiteY23" fmla="*/ 163925 h 276225"/>
                <a:gd name="connsiteX24" fmla="*/ 219579 w 304800"/>
                <a:gd name="connsiteY24" fmla="*/ 163925 h 276225"/>
                <a:gd name="connsiteX25" fmla="*/ 230724 w 304800"/>
                <a:gd name="connsiteY25" fmla="*/ 175069 h 276225"/>
                <a:gd name="connsiteX26" fmla="*/ 219579 w 304800"/>
                <a:gd name="connsiteY26" fmla="*/ 186214 h 276225"/>
                <a:gd name="connsiteX27" fmla="*/ 85849 w 304800"/>
                <a:gd name="connsiteY27" fmla="*/ 186214 h 276225"/>
                <a:gd name="connsiteX28" fmla="*/ 74705 w 304800"/>
                <a:gd name="connsiteY28" fmla="*/ 175069 h 276225"/>
                <a:gd name="connsiteX29" fmla="*/ 85849 w 304800"/>
                <a:gd name="connsiteY29" fmla="*/ 163925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04800" h="276225">
                  <a:moveTo>
                    <a:pt x="10696" y="256032"/>
                  </a:moveTo>
                  <a:cubicBezTo>
                    <a:pt x="7363" y="259175"/>
                    <a:pt x="6220" y="264033"/>
                    <a:pt x="7934" y="268319"/>
                  </a:cubicBezTo>
                  <a:cubicBezTo>
                    <a:pt x="9649" y="272605"/>
                    <a:pt x="13744" y="275368"/>
                    <a:pt x="18317" y="275368"/>
                  </a:cubicBezTo>
                  <a:lnTo>
                    <a:pt x="152810" y="275368"/>
                  </a:lnTo>
                  <a:cubicBezTo>
                    <a:pt x="232724" y="275368"/>
                    <a:pt x="297685" y="215360"/>
                    <a:pt x="297685" y="141637"/>
                  </a:cubicBezTo>
                  <a:cubicBezTo>
                    <a:pt x="297685" y="67913"/>
                    <a:pt x="232724" y="7144"/>
                    <a:pt x="152810" y="7144"/>
                  </a:cubicBezTo>
                  <a:cubicBezTo>
                    <a:pt x="72895" y="7144"/>
                    <a:pt x="7172" y="67913"/>
                    <a:pt x="7172" y="141637"/>
                  </a:cubicBezTo>
                  <a:cubicBezTo>
                    <a:pt x="7172" y="173546"/>
                    <a:pt x="19174" y="203740"/>
                    <a:pt x="41272" y="227743"/>
                  </a:cubicBezTo>
                  <a:lnTo>
                    <a:pt x="10696" y="256032"/>
                  </a:lnTo>
                  <a:close/>
                  <a:moveTo>
                    <a:pt x="85849" y="74771"/>
                  </a:moveTo>
                  <a:lnTo>
                    <a:pt x="219579" y="74771"/>
                  </a:lnTo>
                  <a:cubicBezTo>
                    <a:pt x="225771" y="74771"/>
                    <a:pt x="230724" y="79724"/>
                    <a:pt x="230724" y="85915"/>
                  </a:cubicBezTo>
                  <a:cubicBezTo>
                    <a:pt x="230724" y="92107"/>
                    <a:pt x="225771" y="97060"/>
                    <a:pt x="219579" y="97060"/>
                  </a:cubicBezTo>
                  <a:lnTo>
                    <a:pt x="85849" y="97060"/>
                  </a:lnTo>
                  <a:cubicBezTo>
                    <a:pt x="79658" y="97060"/>
                    <a:pt x="74705" y="92107"/>
                    <a:pt x="74705" y="85915"/>
                  </a:cubicBezTo>
                  <a:cubicBezTo>
                    <a:pt x="74705" y="79724"/>
                    <a:pt x="79753" y="74771"/>
                    <a:pt x="85849" y="74771"/>
                  </a:cubicBezTo>
                  <a:close/>
                  <a:moveTo>
                    <a:pt x="85849" y="119348"/>
                  </a:moveTo>
                  <a:lnTo>
                    <a:pt x="219579" y="119348"/>
                  </a:lnTo>
                  <a:cubicBezTo>
                    <a:pt x="225771" y="119348"/>
                    <a:pt x="230724" y="124301"/>
                    <a:pt x="230724" y="130492"/>
                  </a:cubicBezTo>
                  <a:cubicBezTo>
                    <a:pt x="230724" y="136684"/>
                    <a:pt x="225771" y="141637"/>
                    <a:pt x="219579" y="141637"/>
                  </a:cubicBezTo>
                  <a:lnTo>
                    <a:pt x="85849" y="141637"/>
                  </a:lnTo>
                  <a:cubicBezTo>
                    <a:pt x="79658" y="141637"/>
                    <a:pt x="74705" y="136684"/>
                    <a:pt x="74705" y="130492"/>
                  </a:cubicBezTo>
                  <a:cubicBezTo>
                    <a:pt x="74705" y="124301"/>
                    <a:pt x="79753" y="119348"/>
                    <a:pt x="85849" y="119348"/>
                  </a:cubicBezTo>
                  <a:close/>
                  <a:moveTo>
                    <a:pt x="85849" y="163925"/>
                  </a:moveTo>
                  <a:lnTo>
                    <a:pt x="219579" y="163925"/>
                  </a:lnTo>
                  <a:cubicBezTo>
                    <a:pt x="225771" y="163925"/>
                    <a:pt x="230724" y="168878"/>
                    <a:pt x="230724" y="175069"/>
                  </a:cubicBezTo>
                  <a:cubicBezTo>
                    <a:pt x="230724" y="181261"/>
                    <a:pt x="225771" y="186214"/>
                    <a:pt x="219579" y="186214"/>
                  </a:cubicBezTo>
                  <a:lnTo>
                    <a:pt x="85849" y="186214"/>
                  </a:lnTo>
                  <a:cubicBezTo>
                    <a:pt x="79658" y="186214"/>
                    <a:pt x="74705" y="181261"/>
                    <a:pt x="74705" y="175069"/>
                  </a:cubicBezTo>
                  <a:cubicBezTo>
                    <a:pt x="74705" y="168878"/>
                    <a:pt x="79753" y="163925"/>
                    <a:pt x="85849" y="163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059425" y="564714"/>
            <a:ext cx="6073146" cy="774888"/>
            <a:chOff x="3059425" y="564714"/>
            <a:chExt cx="6073146" cy="774888"/>
          </a:xfrm>
        </p:grpSpPr>
        <p:sp>
          <p:nvSpPr>
            <p:cNvPr id="49" name="文本框 48"/>
            <p:cNvSpPr txBox="1"/>
            <p:nvPr/>
          </p:nvSpPr>
          <p:spPr>
            <a:xfrm>
              <a:off x="3059425" y="564714"/>
              <a:ext cx="60731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 spc="300">
                  <a:gradFill flip="none" rotWithShape="1">
                    <a:gsLst>
                      <a:gs pos="0">
                        <a:schemeClr val="accent5">
                          <a:lumMod val="60000"/>
                          <a:lumOff val="40000"/>
                        </a:schemeClr>
                      </a:gs>
                      <a:gs pos="100000">
                        <a:schemeClr val="accent3"/>
                      </a:gs>
                    </a:gsLst>
                    <a:lin ang="16200000" scaled="1"/>
                    <a:tileRect/>
                  </a:gradFill>
                  <a:cs typeface="+mn-ea"/>
                </a:defRPr>
              </a:lvl1pPr>
            </a:lstStyle>
            <a:p>
              <a:r>
                <a:rPr lang="en-US" altLang="zh-CN" sz="2800" spc="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Add title text</a:t>
              </a:r>
              <a:endParaRPr lang="zh-CN" altLang="en-US" sz="2800" spc="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3247446" y="1081070"/>
              <a:ext cx="5697118" cy="2585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000000">
                      <a:lumMod val="65000"/>
                      <a:lumOff val="35000"/>
                    </a:srgbClr>
                  </a:solidFill>
                  <a:latin typeface="Century Gothic" panose="020B0502020202020204" pitchFamily="34" charset="0"/>
                  <a:cs typeface="Lato Thin" panose="020F0502020204030203" pitchFamily="34" charset="0"/>
                </a:defRPr>
              </a:lvl1pPr>
            </a:lstStyle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ea"/>
                  <a:sym typeface="+mn-lt"/>
                </a:rPr>
                <a:t>Work report and work plan of air freshness Department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0926778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>
            <a:extLst>
              <a:ext uri="{FF2B5EF4-FFF2-40B4-BE49-F238E27FC236}">
                <a16:creationId xmlns:a16="http://schemas.microsoft.com/office/drawing/2014/main" id="{26664BA7-3C4B-4329-9473-15161A735E38}"/>
              </a:ext>
            </a:extLst>
          </p:cNvPr>
          <p:cNvGrpSpPr/>
          <p:nvPr/>
        </p:nvGrpSpPr>
        <p:grpSpPr>
          <a:xfrm>
            <a:off x="1805668" y="2169581"/>
            <a:ext cx="2266950" cy="3488267"/>
            <a:chOff x="1609725" y="2283882"/>
            <a:chExt cx="2266950" cy="3488267"/>
          </a:xfrm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3" name="矩形: 圆角 25">
              <a:extLst>
                <a:ext uri="{FF2B5EF4-FFF2-40B4-BE49-F238E27FC236}">
                  <a16:creationId xmlns:a16="http://schemas.microsoft.com/office/drawing/2014/main" id="{BB22AE07-50E5-49CD-80F1-71D6CDE1DE10}"/>
                </a:ext>
              </a:extLst>
            </p:cNvPr>
            <p:cNvSpPr/>
            <p:nvPr/>
          </p:nvSpPr>
          <p:spPr>
            <a:xfrm>
              <a:off x="1609725" y="2283882"/>
              <a:ext cx="2266950" cy="3488267"/>
            </a:xfrm>
            <a:prstGeom prst="roundRect">
              <a:avLst>
                <a:gd name="adj" fmla="val 10505"/>
              </a:avLst>
            </a:prstGeom>
            <a:solidFill>
              <a:srgbClr val="9998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椭圆 3" descr="e7d195523061f1c074694c8bbf98be7b1e4b015d796375963FD28840057458461C7CA0DAD340D15583DEDFC2E3241C4F392EF3A8B4D067B40CF4F149DD7E51F346B0CAB1BCCF6DB2480C67273C6C9E4C189104F717183E94087134205FA50CFF5631A9B2F1EA4298D25FAC7AC4DB9234F95EB2B78EB4FB73D2644FC933C824692AC31DF40D3E73DF">
              <a:extLst>
                <a:ext uri="{FF2B5EF4-FFF2-40B4-BE49-F238E27FC236}">
                  <a16:creationId xmlns:a16="http://schemas.microsoft.com/office/drawing/2014/main" id="{6F605DD7-9D46-48E6-96E1-63CA8766E119}"/>
                </a:ext>
              </a:extLst>
            </p:cNvPr>
            <p:cNvSpPr/>
            <p:nvPr/>
          </p:nvSpPr>
          <p:spPr>
            <a:xfrm>
              <a:off x="1837006" y="2646340"/>
              <a:ext cx="1820594" cy="1820592"/>
            </a:xfrm>
            <a:prstGeom prst="ellipse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92000"/>
                  </a:sysClr>
                </a:gs>
              </a:gsLst>
              <a:lin ang="3000000" scaled="0"/>
              <a:tileRect/>
            </a:gradFill>
            <a:ln w="25400" cap="flat" cmpd="sng" algn="ctr">
              <a:noFill/>
              <a:prstDash val="solid"/>
              <a:miter lim="800000"/>
            </a:ln>
            <a:effectLst>
              <a:outerShdw blurRad="203200" dist="114300" dir="2700000" algn="tl" rotWithShape="0">
                <a:prstClr val="black">
                  <a:alpha val="2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636DE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不完整圆 27" descr="e7d195523061f1c074694c8bbf98be7b1e4b015d796375963FD28840057458461C7CA0DAD340D15583DEDFC2E3241C4F392EF3A8B4D067B40CF4F149DD7E51F346B0CAB1BCCF6DB2480C67273C6C9E4C189104F717183E94087134205FA50CFF5631A9B2F1EA4298D25FAC7AC4DB9234F95EB2B78EB4FB73D2644FC933C824692AC31DF40D3E73DF">
              <a:extLst>
                <a:ext uri="{FF2B5EF4-FFF2-40B4-BE49-F238E27FC236}">
                  <a16:creationId xmlns:a16="http://schemas.microsoft.com/office/drawing/2014/main" id="{B810BF52-FB88-496E-9382-6E089A7333E2}"/>
                </a:ext>
              </a:extLst>
            </p:cNvPr>
            <p:cNvSpPr/>
            <p:nvPr/>
          </p:nvSpPr>
          <p:spPr>
            <a:xfrm>
              <a:off x="2077872" y="2887205"/>
              <a:ext cx="1338862" cy="1338862"/>
            </a:xfrm>
            <a:prstGeom prst="pie">
              <a:avLst>
                <a:gd name="adj1" fmla="val 0"/>
                <a:gd name="adj2" fmla="val 18301941"/>
              </a:avLst>
            </a:prstGeom>
            <a:solidFill>
              <a:srgbClr val="9998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椭圆 5" descr="e7d195523061f1c074694c8bbf98be7b1e4b015d796375963FD28840057458461C7CA0DAD340D15583DEDFC2E3241C4F392EF3A8B4D067B40CF4F149DD7E51F346B0CAB1BCCF6DB2480C67273C6C9E4C189104F717183E94087134205FA50CFF5631A9B2F1EA4298D25FAC7AC4DB9234F95EB2B78EB4FB73D2644FC933C824692AC31DF40D3E73DF">
              <a:extLst>
                <a:ext uri="{FF2B5EF4-FFF2-40B4-BE49-F238E27FC236}">
                  <a16:creationId xmlns:a16="http://schemas.microsoft.com/office/drawing/2014/main" id="{59F2A858-2871-47F4-A603-5308D89EA12B}"/>
                </a:ext>
              </a:extLst>
            </p:cNvPr>
            <p:cNvSpPr/>
            <p:nvPr/>
          </p:nvSpPr>
          <p:spPr>
            <a:xfrm>
              <a:off x="2259833" y="3069167"/>
              <a:ext cx="974940" cy="974938"/>
            </a:xfrm>
            <a:prstGeom prst="ellipse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92000"/>
                  </a:sysClr>
                </a:gs>
              </a:gsLst>
              <a:lin ang="3000000" scaled="0"/>
              <a:tileRect/>
            </a:gradFill>
            <a:ln w="25400" cap="flat" cmpd="sng" algn="ctr">
              <a:noFill/>
              <a:prstDash val="solid"/>
              <a:miter lim="800000"/>
            </a:ln>
            <a:effectLst>
              <a:outerShdw blurRad="165100" dist="114300" dir="2700000" algn="tl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90</a:t>
              </a: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%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7" name="组合 6" descr="e7d195523061f1c074694c8bbf98be7b1e4b015d796375963FD28840057458461C7CA0DAD340D15583DEDFC2E3241C4F392EF3A8B4D067B40CF4F149DD7E51F346B0CAB1BCCF6DB2480C67273C6C9E4C189104F717183E94087134205FA50CFF5631A9B2F1EA4298D25FAC7AC4DB9234F95EB2B78EB4FB73D2644FC933C824692AC31DF40D3E73DF">
              <a:extLst>
                <a:ext uri="{FF2B5EF4-FFF2-40B4-BE49-F238E27FC236}">
                  <a16:creationId xmlns:a16="http://schemas.microsoft.com/office/drawing/2014/main" id="{A8636157-6F32-442D-AD55-C7520B7056CD}"/>
                </a:ext>
              </a:extLst>
            </p:cNvPr>
            <p:cNvGrpSpPr/>
            <p:nvPr/>
          </p:nvGrpSpPr>
          <p:grpSpPr>
            <a:xfrm>
              <a:off x="1795451" y="4619870"/>
              <a:ext cx="1895497" cy="677462"/>
              <a:chOff x="2065869" y="4518050"/>
              <a:chExt cx="1895497" cy="677462"/>
            </a:xfrm>
          </p:grpSpPr>
          <p:sp>
            <p:nvSpPr>
              <p:cNvPr id="8" name="文本框 7" descr="e7d195523061f1c074694c8bbf98be7b1e4b015d796375963FD28840057458461C7CA0DAD340D15583DEDFC2E3241C4F392EF3A8B4D067B40CF4F149DD7E51F346B0CAB1BCCF6DB2480C67273C6C9E4C056C4FBD345740721062CE11E543A185471B5A77768547FF895EFC53A478B41CA1B6FA97BD8C0F034C6AADAFCD766316A354503CCFB9576F">
                <a:extLst>
                  <a:ext uri="{FF2B5EF4-FFF2-40B4-BE49-F238E27FC236}">
                    <a16:creationId xmlns:a16="http://schemas.microsoft.com/office/drawing/2014/main" id="{9A86F510-696F-46D9-94EE-1DFB8E77906B}"/>
                  </a:ext>
                </a:extLst>
              </p:cNvPr>
              <p:cNvSpPr txBox="1"/>
              <p:nvPr/>
            </p:nvSpPr>
            <p:spPr>
              <a:xfrm>
                <a:off x="2429965" y="4518050"/>
                <a:ext cx="11673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矩形 8" descr="e7d195523061f1c074694c8bbf98be7b1e4b015d796375963FD28840057458461C7CA0DAD340D15583DEDFC2E3241C4F392EF3A8B4D067B40CF4F149DD7E51F346B0CAB1BCCF6DB2480C67273C6C9E4C056C4FBD345740721062CE11E543A185471B5A77768547FF895EFC53A478B41CA1B6FA97BD8C0F034C6AADAFCD766316A354503CCFB9576F">
                <a:extLst>
                  <a:ext uri="{FF2B5EF4-FFF2-40B4-BE49-F238E27FC236}">
                    <a16:creationId xmlns:a16="http://schemas.microsoft.com/office/drawing/2014/main" id="{3BCE0273-FC7F-465E-9197-1565CF283E36}"/>
                  </a:ext>
                </a:extLst>
              </p:cNvPr>
              <p:cNvSpPr/>
              <p:nvPr/>
            </p:nvSpPr>
            <p:spPr>
              <a:xfrm>
                <a:off x="2065869" y="4795402"/>
                <a:ext cx="189549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content, content to match the title. </a:t>
                </a: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3059425" y="564714"/>
            <a:ext cx="6073146" cy="774888"/>
            <a:chOff x="3059425" y="564714"/>
            <a:chExt cx="6073146" cy="774888"/>
          </a:xfrm>
        </p:grpSpPr>
        <p:sp>
          <p:nvSpPr>
            <p:cNvPr id="29" name="文本框 28"/>
            <p:cNvSpPr txBox="1"/>
            <p:nvPr/>
          </p:nvSpPr>
          <p:spPr>
            <a:xfrm>
              <a:off x="3059425" y="564714"/>
              <a:ext cx="60731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 spc="300">
                  <a:gradFill flip="none" rotWithShape="1">
                    <a:gsLst>
                      <a:gs pos="0">
                        <a:schemeClr val="accent5">
                          <a:lumMod val="60000"/>
                          <a:lumOff val="40000"/>
                        </a:schemeClr>
                      </a:gs>
                      <a:gs pos="100000">
                        <a:schemeClr val="accent3"/>
                      </a:gs>
                    </a:gsLst>
                    <a:lin ang="16200000" scaled="1"/>
                    <a:tileRect/>
                  </a:gradFill>
                  <a:cs typeface="+mn-ea"/>
                </a:defRPr>
              </a:lvl1pPr>
            </a:lstStyle>
            <a:p>
              <a:r>
                <a:rPr lang="en-US" altLang="zh-CN" sz="2800" spc="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Add title text</a:t>
              </a:r>
              <a:endParaRPr lang="zh-CN" altLang="en-US" sz="2800" spc="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247446" y="1081070"/>
              <a:ext cx="5697118" cy="2585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000000">
                      <a:lumMod val="65000"/>
                      <a:lumOff val="35000"/>
                    </a:srgbClr>
                  </a:solidFill>
                  <a:latin typeface="Century Gothic" panose="020B0502020202020204" pitchFamily="34" charset="0"/>
                  <a:cs typeface="Lato Thin" panose="020F0502020204030203" pitchFamily="34" charset="0"/>
                </a:defRPr>
              </a:lvl1pPr>
            </a:lstStyle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ea"/>
                  <a:sym typeface="+mn-lt"/>
                </a:rPr>
                <a:t>Work report and work plan of air freshness Department</a:t>
              </a:r>
            </a:p>
          </p:txBody>
        </p:sp>
      </p:grpSp>
      <p:grpSp>
        <p:nvGrpSpPr>
          <p:cNvPr id="31" name="组合 30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>
            <a:extLst>
              <a:ext uri="{FF2B5EF4-FFF2-40B4-BE49-F238E27FC236}">
                <a16:creationId xmlns:a16="http://schemas.microsoft.com/office/drawing/2014/main" id="{26664BA7-3C4B-4329-9473-15161A735E38}"/>
              </a:ext>
            </a:extLst>
          </p:cNvPr>
          <p:cNvGrpSpPr/>
          <p:nvPr/>
        </p:nvGrpSpPr>
        <p:grpSpPr>
          <a:xfrm>
            <a:off x="5000354" y="2169581"/>
            <a:ext cx="2266950" cy="3488267"/>
            <a:chOff x="1609725" y="2283882"/>
            <a:chExt cx="2266950" cy="3488267"/>
          </a:xfrm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32" name="矩形: 圆角 25">
              <a:extLst>
                <a:ext uri="{FF2B5EF4-FFF2-40B4-BE49-F238E27FC236}">
                  <a16:creationId xmlns:a16="http://schemas.microsoft.com/office/drawing/2014/main" id="{BB22AE07-50E5-49CD-80F1-71D6CDE1DE10}"/>
                </a:ext>
              </a:extLst>
            </p:cNvPr>
            <p:cNvSpPr/>
            <p:nvPr/>
          </p:nvSpPr>
          <p:spPr>
            <a:xfrm>
              <a:off x="1609725" y="2283882"/>
              <a:ext cx="2266950" cy="3488267"/>
            </a:xfrm>
            <a:prstGeom prst="roundRect">
              <a:avLst>
                <a:gd name="adj" fmla="val 10505"/>
              </a:avLst>
            </a:prstGeom>
            <a:solidFill>
              <a:srgbClr val="6868A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椭圆 32" descr="e7d195523061f1c074694c8bbf98be7b1e4b015d796375963FD28840057458461C7CA0DAD340D15583DEDFC2E3241C4F392EF3A8B4D067B40CF4F149DD7E51F346B0CAB1BCCF6DB2480C67273C6C9E4C189104F717183E94087134205FA50CFF5631A9B2F1EA4298D25FAC7AC4DB9234F95EB2B78EB4FB73D2644FC933C824692AC31DF40D3E73DF">
              <a:extLst>
                <a:ext uri="{FF2B5EF4-FFF2-40B4-BE49-F238E27FC236}">
                  <a16:creationId xmlns:a16="http://schemas.microsoft.com/office/drawing/2014/main" id="{6F605DD7-9D46-48E6-96E1-63CA8766E119}"/>
                </a:ext>
              </a:extLst>
            </p:cNvPr>
            <p:cNvSpPr/>
            <p:nvPr/>
          </p:nvSpPr>
          <p:spPr>
            <a:xfrm>
              <a:off x="1837006" y="2646340"/>
              <a:ext cx="1820594" cy="1820592"/>
            </a:xfrm>
            <a:prstGeom prst="ellipse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92000"/>
                  </a:sysClr>
                </a:gs>
              </a:gsLst>
              <a:lin ang="3000000" scaled="0"/>
              <a:tileRect/>
            </a:gradFill>
            <a:ln w="25400" cap="flat" cmpd="sng" algn="ctr">
              <a:noFill/>
              <a:prstDash val="solid"/>
              <a:miter lim="800000"/>
            </a:ln>
            <a:effectLst>
              <a:outerShdw blurRad="203200" dist="114300" dir="2700000" algn="tl" rotWithShape="0">
                <a:prstClr val="black">
                  <a:alpha val="2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636DE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不完整圆 27" descr="e7d195523061f1c074694c8bbf98be7b1e4b015d796375963FD28840057458461C7CA0DAD340D15583DEDFC2E3241C4F392EF3A8B4D067B40CF4F149DD7E51F346B0CAB1BCCF6DB2480C67273C6C9E4C189104F717183E94087134205FA50CFF5631A9B2F1EA4298D25FAC7AC4DB9234F95EB2B78EB4FB73D2644FC933C824692AC31DF40D3E73DF">
              <a:extLst>
                <a:ext uri="{FF2B5EF4-FFF2-40B4-BE49-F238E27FC236}">
                  <a16:creationId xmlns:a16="http://schemas.microsoft.com/office/drawing/2014/main" id="{B810BF52-FB88-496E-9382-6E089A7333E2}"/>
                </a:ext>
              </a:extLst>
            </p:cNvPr>
            <p:cNvSpPr/>
            <p:nvPr/>
          </p:nvSpPr>
          <p:spPr>
            <a:xfrm>
              <a:off x="2077872" y="2887205"/>
              <a:ext cx="1338862" cy="1338862"/>
            </a:xfrm>
            <a:prstGeom prst="pie">
              <a:avLst>
                <a:gd name="adj1" fmla="val 3468482"/>
                <a:gd name="adj2" fmla="val 18301941"/>
              </a:avLst>
            </a:prstGeom>
            <a:solidFill>
              <a:srgbClr val="6868A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椭圆 34" descr="e7d195523061f1c074694c8bbf98be7b1e4b015d796375963FD28840057458461C7CA0DAD340D15583DEDFC2E3241C4F392EF3A8B4D067B40CF4F149DD7E51F346B0CAB1BCCF6DB2480C67273C6C9E4C189104F717183E94087134205FA50CFF5631A9B2F1EA4298D25FAC7AC4DB9234F95EB2B78EB4FB73D2644FC933C824692AC31DF40D3E73DF">
              <a:extLst>
                <a:ext uri="{FF2B5EF4-FFF2-40B4-BE49-F238E27FC236}">
                  <a16:creationId xmlns:a16="http://schemas.microsoft.com/office/drawing/2014/main" id="{59F2A858-2871-47F4-A603-5308D89EA12B}"/>
                </a:ext>
              </a:extLst>
            </p:cNvPr>
            <p:cNvSpPr/>
            <p:nvPr/>
          </p:nvSpPr>
          <p:spPr>
            <a:xfrm>
              <a:off x="2259833" y="3069167"/>
              <a:ext cx="974940" cy="974938"/>
            </a:xfrm>
            <a:prstGeom prst="ellipse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92000"/>
                  </a:sysClr>
                </a:gs>
              </a:gsLst>
              <a:lin ang="3000000" scaled="0"/>
              <a:tileRect/>
            </a:gradFill>
            <a:ln w="25400" cap="flat" cmpd="sng" algn="ctr">
              <a:noFill/>
              <a:prstDash val="solid"/>
              <a:miter lim="800000"/>
            </a:ln>
            <a:effectLst>
              <a:outerShdw blurRad="165100" dist="114300" dir="2700000" algn="tl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75</a:t>
              </a: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%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6" name="组合 35" descr="e7d195523061f1c074694c8bbf98be7b1e4b015d796375963FD28840057458461C7CA0DAD340D15583DEDFC2E3241C4F392EF3A8B4D067B40CF4F149DD7E51F346B0CAB1BCCF6DB2480C67273C6C9E4C189104F717183E94087134205FA50CFF5631A9B2F1EA4298D25FAC7AC4DB9234F95EB2B78EB4FB73D2644FC933C824692AC31DF40D3E73DF">
              <a:extLst>
                <a:ext uri="{FF2B5EF4-FFF2-40B4-BE49-F238E27FC236}">
                  <a16:creationId xmlns:a16="http://schemas.microsoft.com/office/drawing/2014/main" id="{A8636157-6F32-442D-AD55-C7520B7056CD}"/>
                </a:ext>
              </a:extLst>
            </p:cNvPr>
            <p:cNvGrpSpPr/>
            <p:nvPr/>
          </p:nvGrpSpPr>
          <p:grpSpPr>
            <a:xfrm>
              <a:off x="1795451" y="4619870"/>
              <a:ext cx="1895497" cy="677462"/>
              <a:chOff x="2065869" y="4518050"/>
              <a:chExt cx="1895497" cy="677462"/>
            </a:xfrm>
          </p:grpSpPr>
          <p:sp>
            <p:nvSpPr>
              <p:cNvPr id="37" name="文本框 36" descr="e7d195523061f1c074694c8bbf98be7b1e4b015d796375963FD28840057458461C7CA0DAD340D15583DEDFC2E3241C4F392EF3A8B4D067B40CF4F149DD7E51F346B0CAB1BCCF6DB2480C67273C6C9E4C056C4FBD345740721062CE11E543A185471B5A77768547FF895EFC53A478B41CA1B6FA97BD8C0F034C6AADAFCD766316A354503CCFB9576F">
                <a:extLst>
                  <a:ext uri="{FF2B5EF4-FFF2-40B4-BE49-F238E27FC236}">
                    <a16:creationId xmlns:a16="http://schemas.microsoft.com/office/drawing/2014/main" id="{9A86F510-696F-46D9-94EE-1DFB8E77906B}"/>
                  </a:ext>
                </a:extLst>
              </p:cNvPr>
              <p:cNvSpPr txBox="1"/>
              <p:nvPr/>
            </p:nvSpPr>
            <p:spPr>
              <a:xfrm>
                <a:off x="2429965" y="4518050"/>
                <a:ext cx="11673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矩形 37" descr="e7d195523061f1c074694c8bbf98be7b1e4b015d796375963FD28840057458461C7CA0DAD340D15583DEDFC2E3241C4F392EF3A8B4D067B40CF4F149DD7E51F346B0CAB1BCCF6DB2480C67273C6C9E4C056C4FBD345740721062CE11E543A185471B5A77768547FF895EFC53A478B41CA1B6FA97BD8C0F034C6AADAFCD766316A354503CCFB9576F">
                <a:extLst>
                  <a:ext uri="{FF2B5EF4-FFF2-40B4-BE49-F238E27FC236}">
                    <a16:creationId xmlns:a16="http://schemas.microsoft.com/office/drawing/2014/main" id="{3BCE0273-FC7F-465E-9197-1565CF283E36}"/>
                  </a:ext>
                </a:extLst>
              </p:cNvPr>
              <p:cNvSpPr/>
              <p:nvPr/>
            </p:nvSpPr>
            <p:spPr>
              <a:xfrm>
                <a:off x="2065869" y="4795402"/>
                <a:ext cx="189549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content, content to match the title. </a:t>
                </a: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5" name="组合 54" descr="e7d195523061f1c074694c8bbf98be7b1e4b015d796375963FD28840057458461C7CA0DAD340D15583DEDFC2E3241C4F392EF3A8B4D067B40CF4F149DD7E51F346B0CAB1BCCF6DB2480C67273C6C9E4CE0F3004E5C3397E9DBB399E827F1A1B4315D31B4A1FB924AA6F0CE797FFD0048F7FA626F7785968C67936054B24ADCC2455D90D09048EC83">
            <a:extLst>
              <a:ext uri="{FF2B5EF4-FFF2-40B4-BE49-F238E27FC236}">
                <a16:creationId xmlns:a16="http://schemas.microsoft.com/office/drawing/2014/main" id="{26664BA7-3C4B-4329-9473-15161A735E38}"/>
              </a:ext>
            </a:extLst>
          </p:cNvPr>
          <p:cNvGrpSpPr/>
          <p:nvPr/>
        </p:nvGrpSpPr>
        <p:grpSpPr>
          <a:xfrm>
            <a:off x="8195039" y="2169581"/>
            <a:ext cx="2266950" cy="3488267"/>
            <a:chOff x="1609725" y="2283882"/>
            <a:chExt cx="2266950" cy="3488267"/>
          </a:xfrm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56" name="矩形: 圆角 25">
              <a:extLst>
                <a:ext uri="{FF2B5EF4-FFF2-40B4-BE49-F238E27FC236}">
                  <a16:creationId xmlns:a16="http://schemas.microsoft.com/office/drawing/2014/main" id="{BB22AE07-50E5-49CD-80F1-71D6CDE1DE10}"/>
                </a:ext>
              </a:extLst>
            </p:cNvPr>
            <p:cNvSpPr/>
            <p:nvPr/>
          </p:nvSpPr>
          <p:spPr>
            <a:xfrm>
              <a:off x="1609725" y="2283882"/>
              <a:ext cx="2266950" cy="3488267"/>
            </a:xfrm>
            <a:prstGeom prst="roundRect">
              <a:avLst>
                <a:gd name="adj" fmla="val 10505"/>
              </a:avLst>
            </a:prstGeom>
            <a:solidFill>
              <a:srgbClr val="9998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椭圆 56" descr="e7d195523061f1c074694c8bbf98be7b1e4b015d796375963FD28840057458461C7CA0DAD340D15583DEDFC2E3241C4F392EF3A8B4D067B40CF4F149DD7E51F346B0CAB1BCCF6DB2480C67273C6C9E4C189104F717183E94087134205FA50CFF5631A9B2F1EA4298D25FAC7AC4DB9234F95EB2B78EB4FB73D2644FC933C824692AC31DF40D3E73DF">
              <a:extLst>
                <a:ext uri="{FF2B5EF4-FFF2-40B4-BE49-F238E27FC236}">
                  <a16:creationId xmlns:a16="http://schemas.microsoft.com/office/drawing/2014/main" id="{6F605DD7-9D46-48E6-96E1-63CA8766E119}"/>
                </a:ext>
              </a:extLst>
            </p:cNvPr>
            <p:cNvSpPr/>
            <p:nvPr/>
          </p:nvSpPr>
          <p:spPr>
            <a:xfrm>
              <a:off x="1837006" y="2646340"/>
              <a:ext cx="1820594" cy="1820592"/>
            </a:xfrm>
            <a:prstGeom prst="ellipse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92000"/>
                  </a:sysClr>
                </a:gs>
              </a:gsLst>
              <a:lin ang="3000000" scaled="0"/>
              <a:tileRect/>
            </a:gradFill>
            <a:ln w="25400" cap="flat" cmpd="sng" algn="ctr">
              <a:noFill/>
              <a:prstDash val="solid"/>
              <a:miter lim="800000"/>
            </a:ln>
            <a:effectLst>
              <a:outerShdw blurRad="203200" dist="114300" dir="2700000" algn="tl" rotWithShape="0">
                <a:prstClr val="black">
                  <a:alpha val="2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636DE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不完整圆 27" descr="e7d195523061f1c074694c8bbf98be7b1e4b015d796375963FD28840057458461C7CA0DAD340D15583DEDFC2E3241C4F392EF3A8B4D067B40CF4F149DD7E51F346B0CAB1BCCF6DB2480C67273C6C9E4C189104F717183E94087134205FA50CFF5631A9B2F1EA4298D25FAC7AC4DB9234F95EB2B78EB4FB73D2644FC933C824692AC31DF40D3E73DF">
              <a:extLst>
                <a:ext uri="{FF2B5EF4-FFF2-40B4-BE49-F238E27FC236}">
                  <a16:creationId xmlns:a16="http://schemas.microsoft.com/office/drawing/2014/main" id="{B810BF52-FB88-496E-9382-6E089A7333E2}"/>
                </a:ext>
              </a:extLst>
            </p:cNvPr>
            <p:cNvSpPr/>
            <p:nvPr/>
          </p:nvSpPr>
          <p:spPr>
            <a:xfrm>
              <a:off x="2077872" y="2887205"/>
              <a:ext cx="1338862" cy="1338862"/>
            </a:xfrm>
            <a:prstGeom prst="pie">
              <a:avLst>
                <a:gd name="adj1" fmla="val 9322722"/>
                <a:gd name="adj2" fmla="val 18301941"/>
              </a:avLst>
            </a:prstGeom>
            <a:solidFill>
              <a:srgbClr val="9998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椭圆 58" descr="e7d195523061f1c074694c8bbf98be7b1e4b015d796375963FD28840057458461C7CA0DAD340D15583DEDFC2E3241C4F392EF3A8B4D067B40CF4F149DD7E51F346B0CAB1BCCF6DB2480C67273C6C9E4C189104F717183E94087134205FA50CFF5631A9B2F1EA4298D25FAC7AC4DB9234F95EB2B78EB4FB73D2644FC933C824692AC31DF40D3E73DF">
              <a:extLst>
                <a:ext uri="{FF2B5EF4-FFF2-40B4-BE49-F238E27FC236}">
                  <a16:creationId xmlns:a16="http://schemas.microsoft.com/office/drawing/2014/main" id="{59F2A858-2871-47F4-A603-5308D89EA12B}"/>
                </a:ext>
              </a:extLst>
            </p:cNvPr>
            <p:cNvSpPr/>
            <p:nvPr/>
          </p:nvSpPr>
          <p:spPr>
            <a:xfrm>
              <a:off x="2259833" y="3069167"/>
              <a:ext cx="974940" cy="974938"/>
            </a:xfrm>
            <a:prstGeom prst="ellipse">
              <a:avLst/>
            </a:prstGeom>
            <a:gradFill flip="none" rotWithShape="1">
              <a:gsLst>
                <a:gs pos="100000">
                  <a:sysClr val="window" lastClr="FFFFFF">
                    <a:lumMod val="100000"/>
                  </a:sysClr>
                </a:gs>
                <a:gs pos="0">
                  <a:sysClr val="window" lastClr="FFFFFF">
                    <a:lumMod val="92000"/>
                  </a:sysClr>
                </a:gs>
              </a:gsLst>
              <a:lin ang="3000000" scaled="0"/>
              <a:tileRect/>
            </a:gradFill>
            <a:ln w="25400" cap="flat" cmpd="sng" algn="ctr">
              <a:noFill/>
              <a:prstDash val="solid"/>
              <a:miter lim="800000"/>
            </a:ln>
            <a:effectLst>
              <a:outerShdw blurRad="165100" dist="114300" dir="2700000" algn="tl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40</a:t>
              </a: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%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60" name="组合 59" descr="e7d195523061f1c074694c8bbf98be7b1e4b015d796375963FD28840057458461C7CA0DAD340D15583DEDFC2E3241C4F392EF3A8B4D067B40CF4F149DD7E51F346B0CAB1BCCF6DB2480C67273C6C9E4C189104F717183E94087134205FA50CFF5631A9B2F1EA4298D25FAC7AC4DB9234F95EB2B78EB4FB73D2644FC933C824692AC31DF40D3E73DF">
              <a:extLst>
                <a:ext uri="{FF2B5EF4-FFF2-40B4-BE49-F238E27FC236}">
                  <a16:creationId xmlns:a16="http://schemas.microsoft.com/office/drawing/2014/main" id="{A8636157-6F32-442D-AD55-C7520B7056CD}"/>
                </a:ext>
              </a:extLst>
            </p:cNvPr>
            <p:cNvGrpSpPr/>
            <p:nvPr/>
          </p:nvGrpSpPr>
          <p:grpSpPr>
            <a:xfrm>
              <a:off x="1795451" y="4619870"/>
              <a:ext cx="1895497" cy="677462"/>
              <a:chOff x="2065869" y="4518050"/>
              <a:chExt cx="1895497" cy="677462"/>
            </a:xfrm>
          </p:grpSpPr>
          <p:sp>
            <p:nvSpPr>
              <p:cNvPr id="61" name="文本框 60" descr="e7d195523061f1c074694c8bbf98be7b1e4b015d796375963FD28840057458461C7CA0DAD340D15583DEDFC2E3241C4F392EF3A8B4D067B40CF4F149DD7E51F346B0CAB1BCCF6DB2480C67273C6C9E4C056C4FBD345740721062CE11E543A185471B5A77768547FF895EFC53A478B41CA1B6FA97BD8C0F034C6AADAFCD766316A354503CCFB9576F">
                <a:extLst>
                  <a:ext uri="{FF2B5EF4-FFF2-40B4-BE49-F238E27FC236}">
                    <a16:creationId xmlns:a16="http://schemas.microsoft.com/office/drawing/2014/main" id="{9A86F510-696F-46D9-94EE-1DFB8E77906B}"/>
                  </a:ext>
                </a:extLst>
              </p:cNvPr>
              <p:cNvSpPr txBox="1"/>
              <p:nvPr/>
            </p:nvSpPr>
            <p:spPr>
              <a:xfrm>
                <a:off x="2429965" y="4518050"/>
                <a:ext cx="11673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2" name="矩形 61" descr="e7d195523061f1c074694c8bbf98be7b1e4b015d796375963FD28840057458461C7CA0DAD340D15583DEDFC2E3241C4F392EF3A8B4D067B40CF4F149DD7E51F346B0CAB1BCCF6DB2480C67273C6C9E4C056C4FBD345740721062CE11E543A185471B5A77768547FF895EFC53A478B41CA1B6FA97BD8C0F034C6AADAFCD766316A354503CCFB9576F">
                <a:extLst>
                  <a:ext uri="{FF2B5EF4-FFF2-40B4-BE49-F238E27FC236}">
                    <a16:creationId xmlns:a16="http://schemas.microsoft.com/office/drawing/2014/main" id="{3BCE0273-FC7F-465E-9197-1565CF283E36}"/>
                  </a:ext>
                </a:extLst>
              </p:cNvPr>
              <p:cNvSpPr/>
              <p:nvPr/>
            </p:nvSpPr>
            <p:spPr>
              <a:xfrm>
                <a:off x="2065869" y="4795402"/>
                <a:ext cx="189549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content, content to match the title. </a:t>
                </a: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45070930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006990" y="2208338"/>
            <a:ext cx="5040560" cy="460804"/>
            <a:chOff x="6298600" y="1813622"/>
            <a:chExt cx="5040560" cy="460804"/>
          </a:xfrm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4" name="圆角矩形 3"/>
            <p:cNvSpPr/>
            <p:nvPr/>
          </p:nvSpPr>
          <p:spPr>
            <a:xfrm>
              <a:off x="6298600" y="1813622"/>
              <a:ext cx="5040560" cy="191745"/>
            </a:xfrm>
            <a:prstGeom prst="roundRect">
              <a:avLst>
                <a:gd name="adj" fmla="val 50000"/>
              </a:avLst>
            </a:prstGeom>
            <a:solidFill>
              <a:srgbClr val="6868AC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72000" rtlCol="0" anchor="ctr"/>
            <a:lstStyle/>
            <a:p>
              <a:pPr algn="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1,623,445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6298600" y="2082681"/>
              <a:ext cx="3528392" cy="191745"/>
            </a:xfrm>
            <a:prstGeom prst="roundRect">
              <a:avLst>
                <a:gd name="adj" fmla="val 50000"/>
              </a:avLst>
            </a:prstGeom>
            <a:solidFill>
              <a:srgbClr val="9998C8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72000" rtlCol="0" anchor="ctr"/>
            <a:lstStyle/>
            <a:p>
              <a:pPr algn="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1,058,883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006990" y="3277581"/>
            <a:ext cx="4680520" cy="460804"/>
            <a:chOff x="6298600" y="2875278"/>
            <a:chExt cx="4680520" cy="460804"/>
          </a:xfrm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7" name="圆角矩形 6"/>
            <p:cNvSpPr/>
            <p:nvPr/>
          </p:nvSpPr>
          <p:spPr>
            <a:xfrm>
              <a:off x="6298600" y="2875278"/>
              <a:ext cx="2160240" cy="191745"/>
            </a:xfrm>
            <a:prstGeom prst="roundRect">
              <a:avLst>
                <a:gd name="adj" fmla="val 50000"/>
              </a:avLst>
            </a:prstGeom>
            <a:solidFill>
              <a:srgbClr val="6868AC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72000" rtlCol="0" anchor="ctr"/>
            <a:lstStyle/>
            <a:p>
              <a:pPr algn="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725,091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6298600" y="3144337"/>
              <a:ext cx="4680520" cy="191745"/>
            </a:xfrm>
            <a:prstGeom prst="roundRect">
              <a:avLst>
                <a:gd name="adj" fmla="val 50000"/>
              </a:avLst>
            </a:prstGeom>
            <a:solidFill>
              <a:srgbClr val="9998C8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72000" rtlCol="0" anchor="ctr"/>
            <a:lstStyle/>
            <a:p>
              <a:pPr algn="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1,550,934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006990" y="4346824"/>
            <a:ext cx="3312368" cy="460804"/>
            <a:chOff x="6298600" y="3936934"/>
            <a:chExt cx="3312368" cy="460804"/>
          </a:xfrm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0" name="圆角矩形 9"/>
            <p:cNvSpPr/>
            <p:nvPr/>
          </p:nvSpPr>
          <p:spPr>
            <a:xfrm>
              <a:off x="6298600" y="3936934"/>
              <a:ext cx="3312368" cy="191745"/>
            </a:xfrm>
            <a:prstGeom prst="roundRect">
              <a:avLst>
                <a:gd name="adj" fmla="val 50000"/>
              </a:avLst>
            </a:prstGeom>
            <a:solidFill>
              <a:srgbClr val="6868AC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72000" rtlCol="0" anchor="ctr"/>
            <a:lstStyle/>
            <a:p>
              <a:pPr algn="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981,406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6298600" y="4205993"/>
              <a:ext cx="2448272" cy="191745"/>
            </a:xfrm>
            <a:prstGeom prst="roundRect">
              <a:avLst>
                <a:gd name="adj" fmla="val 50000"/>
              </a:avLst>
            </a:prstGeom>
            <a:solidFill>
              <a:srgbClr val="9998C8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72000" rtlCol="0" anchor="ctr"/>
            <a:lstStyle/>
            <a:p>
              <a:pPr algn="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846,356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006990" y="5416067"/>
            <a:ext cx="3024336" cy="460804"/>
            <a:chOff x="6298600" y="4998591"/>
            <a:chExt cx="3024336" cy="460804"/>
          </a:xfrm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3" name="圆角矩形 12"/>
            <p:cNvSpPr/>
            <p:nvPr/>
          </p:nvSpPr>
          <p:spPr>
            <a:xfrm>
              <a:off x="6298600" y="4998591"/>
              <a:ext cx="1404156" cy="191745"/>
            </a:xfrm>
            <a:prstGeom prst="roundRect">
              <a:avLst>
                <a:gd name="adj" fmla="val 50000"/>
              </a:avLst>
            </a:prstGeom>
            <a:solidFill>
              <a:srgbClr val="6868AC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72000" rtlCol="0" anchor="ctr"/>
            <a:lstStyle/>
            <a:p>
              <a:pPr algn="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427,683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6298600" y="5267650"/>
              <a:ext cx="3024336" cy="191745"/>
            </a:xfrm>
            <a:prstGeom prst="roundRect">
              <a:avLst>
                <a:gd name="adj" fmla="val 50000"/>
              </a:avLst>
            </a:prstGeom>
            <a:solidFill>
              <a:srgbClr val="9998C8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72000" rtlCol="0" anchor="ctr"/>
            <a:lstStyle/>
            <a:p>
              <a:pPr algn="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901,124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TextBox 89"/>
          <p:cNvSpPr txBox="1"/>
          <p:nvPr/>
        </p:nvSpPr>
        <p:spPr>
          <a:xfrm>
            <a:off x="2569207" y="2252912"/>
            <a:ext cx="2524555" cy="444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spcBef>
                <a:spcPts val="120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</a:lstStyle>
          <a:p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6" name="TextBox 90"/>
          <p:cNvSpPr txBox="1"/>
          <p:nvPr/>
        </p:nvSpPr>
        <p:spPr>
          <a:xfrm>
            <a:off x="2569207" y="3322155"/>
            <a:ext cx="2524555" cy="444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spcBef>
                <a:spcPts val="120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</a:lstStyle>
          <a:p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7" name="TextBox 91"/>
          <p:cNvSpPr txBox="1"/>
          <p:nvPr/>
        </p:nvSpPr>
        <p:spPr>
          <a:xfrm>
            <a:off x="2569207" y="4391398"/>
            <a:ext cx="2524555" cy="444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spcBef>
                <a:spcPts val="120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</a:lstStyle>
          <a:p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8" name="TextBox 92"/>
          <p:cNvSpPr txBox="1"/>
          <p:nvPr/>
        </p:nvSpPr>
        <p:spPr>
          <a:xfrm>
            <a:off x="2569207" y="5460641"/>
            <a:ext cx="2524555" cy="444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spcBef>
                <a:spcPts val="120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</a:lstStyle>
          <a:p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414574" y="2046904"/>
            <a:ext cx="781050" cy="781050"/>
          </a:xfrm>
          <a:prstGeom prst="ellipse">
            <a:avLst/>
          </a:prstGeom>
          <a:solidFill>
            <a:srgbClr val="6868AC"/>
          </a:solidFill>
          <a:ln w="12700"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  <a:p>
            <a:pPr algn="ctr"/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Q</a:t>
            </a: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1414574" y="3116147"/>
            <a:ext cx="781050" cy="781050"/>
          </a:xfrm>
          <a:prstGeom prst="ellipse">
            <a:avLst/>
          </a:prstGeom>
          <a:solidFill>
            <a:srgbClr val="9998C8"/>
          </a:solidFill>
          <a:ln w="12700"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</a:p>
          <a:p>
            <a:pPr lvl="0" algn="ctr"/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Q</a:t>
            </a: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1414574" y="4187909"/>
            <a:ext cx="781050" cy="781050"/>
          </a:xfrm>
          <a:prstGeom prst="ellipse">
            <a:avLst/>
          </a:prstGeom>
          <a:solidFill>
            <a:srgbClr val="6868AC"/>
          </a:solidFill>
          <a:ln w="12700"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  <a:p>
            <a:pPr lvl="0" algn="ctr"/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Q</a:t>
            </a: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1414574" y="5255944"/>
            <a:ext cx="781050" cy="781050"/>
          </a:xfrm>
          <a:prstGeom prst="ellipse">
            <a:avLst/>
          </a:prstGeom>
          <a:solidFill>
            <a:srgbClr val="9998C8"/>
          </a:solidFill>
          <a:ln w="12700"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  <a:p>
            <a:pPr lvl="0" algn="ctr"/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Q</a:t>
            </a:r>
            <a:endParaRPr lang="zh-CN" alt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059425" y="564714"/>
            <a:ext cx="6073146" cy="774888"/>
            <a:chOff x="3059425" y="564714"/>
            <a:chExt cx="6073146" cy="774888"/>
          </a:xfrm>
        </p:grpSpPr>
        <p:sp>
          <p:nvSpPr>
            <p:cNvPr id="26" name="文本框 25"/>
            <p:cNvSpPr txBox="1"/>
            <p:nvPr/>
          </p:nvSpPr>
          <p:spPr>
            <a:xfrm>
              <a:off x="3059425" y="564714"/>
              <a:ext cx="60731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 spc="300">
                  <a:gradFill flip="none" rotWithShape="1">
                    <a:gsLst>
                      <a:gs pos="0">
                        <a:schemeClr val="accent5">
                          <a:lumMod val="60000"/>
                          <a:lumOff val="40000"/>
                        </a:schemeClr>
                      </a:gs>
                      <a:gs pos="100000">
                        <a:schemeClr val="accent3"/>
                      </a:gs>
                    </a:gsLst>
                    <a:lin ang="16200000" scaled="1"/>
                    <a:tileRect/>
                  </a:gradFill>
                  <a:cs typeface="+mn-ea"/>
                </a:defRPr>
              </a:lvl1pPr>
            </a:lstStyle>
            <a:p>
              <a:r>
                <a:rPr lang="en-US" altLang="zh-CN" sz="2800" spc="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Add title text</a:t>
              </a:r>
              <a:endParaRPr lang="zh-CN" altLang="en-US" sz="2800" spc="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247446" y="1081070"/>
              <a:ext cx="5697118" cy="2585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000000">
                      <a:lumMod val="65000"/>
                      <a:lumOff val="35000"/>
                    </a:srgbClr>
                  </a:solidFill>
                  <a:latin typeface="Century Gothic" panose="020B0502020202020204" pitchFamily="34" charset="0"/>
                  <a:cs typeface="Lato Thin" panose="020F0502020204030203" pitchFamily="34" charset="0"/>
                </a:defRPr>
              </a:lvl1pPr>
            </a:lstStyle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ea"/>
                  <a:sym typeface="+mn-lt"/>
                </a:rPr>
                <a:t>Work report and work plan of air freshness Department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5862402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8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6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4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7" grpId="0" animBg="1"/>
      <p:bldP spid="29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>
            <a:extLst>
              <a:ext uri="{FF2B5EF4-FFF2-40B4-BE49-F238E27FC236}">
                <a16:creationId xmlns:a16="http://schemas.microsoft.com/office/drawing/2014/main" id="{E0A479CE-76C8-4AB3-B94D-D67A842702CF}"/>
              </a:ext>
            </a:extLst>
          </p:cNvPr>
          <p:cNvSpPr/>
          <p:nvPr/>
        </p:nvSpPr>
        <p:spPr>
          <a:xfrm>
            <a:off x="6869817" y="2119565"/>
            <a:ext cx="3818096" cy="3818096"/>
          </a:xfrm>
          <a:prstGeom prst="ellipse">
            <a:avLst/>
          </a:prstGeom>
          <a:solidFill>
            <a:srgbClr val="6868AC"/>
          </a:solidFill>
          <a:ln w="12700" cap="flat" cmpd="sng" algn="ctr">
            <a:noFill/>
            <a:prstDash val="solid"/>
            <a:miter lim="800000"/>
          </a:ln>
          <a:effectLst>
            <a:outerShdw blurRad="508000" dist="3810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弧形 8">
            <a:extLst>
              <a:ext uri="{FF2B5EF4-FFF2-40B4-BE49-F238E27FC236}">
                <a16:creationId xmlns:a16="http://schemas.microsoft.com/office/drawing/2014/main" id="{D0C83F96-F056-44E9-8941-CB9EAD6F9613}"/>
              </a:ext>
            </a:extLst>
          </p:cNvPr>
          <p:cNvSpPr/>
          <p:nvPr/>
        </p:nvSpPr>
        <p:spPr>
          <a:xfrm>
            <a:off x="7278716" y="2528464"/>
            <a:ext cx="3000298" cy="3000298"/>
          </a:xfrm>
          <a:prstGeom prst="arc">
            <a:avLst>
              <a:gd name="adj1" fmla="val 16200000"/>
              <a:gd name="adj2" fmla="val 10890859"/>
            </a:avLst>
          </a:prstGeom>
          <a:noFill/>
          <a:ln w="254000" cap="rnd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38100" sx="101000" sy="101000" algn="ctr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AC36993-1A42-42DB-B24E-A023AF7D0557}"/>
              </a:ext>
            </a:extLst>
          </p:cNvPr>
          <p:cNvSpPr txBox="1"/>
          <p:nvPr/>
        </p:nvSpPr>
        <p:spPr>
          <a:xfrm>
            <a:off x="7568737" y="3337703"/>
            <a:ext cx="2452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cs typeface="+mn-ea"/>
                <a:sym typeface="+mn-lt"/>
              </a:rPr>
              <a:t>70</a:t>
            </a: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%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22145B4-D643-47A6-A66C-2639D950A594}"/>
              </a:ext>
            </a:extLst>
          </p:cNvPr>
          <p:cNvSpPr txBox="1"/>
          <p:nvPr/>
        </p:nvSpPr>
        <p:spPr>
          <a:xfrm>
            <a:off x="7229154" y="4382668"/>
            <a:ext cx="310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TextBox 36">
            <a:extLst>
              <a:ext uri="{FF2B5EF4-FFF2-40B4-BE49-F238E27FC236}">
                <a16:creationId xmlns:a16="http://schemas.microsoft.com/office/drawing/2014/main" id="{252225B5-61B8-4C28-AEE9-ACAE9699C060}"/>
              </a:ext>
            </a:extLst>
          </p:cNvPr>
          <p:cNvSpPr txBox="1"/>
          <p:nvPr/>
        </p:nvSpPr>
        <p:spPr>
          <a:xfrm>
            <a:off x="1359701" y="2381305"/>
            <a:ext cx="3590157" cy="4136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Rectangle 39">
            <a:extLst>
              <a:ext uri="{FF2B5EF4-FFF2-40B4-BE49-F238E27FC236}">
                <a16:creationId xmlns:a16="http://schemas.microsoft.com/office/drawing/2014/main" id="{E6BA379E-89ED-47A6-ABB5-BCCEC2EEFF0E}"/>
              </a:ext>
            </a:extLst>
          </p:cNvPr>
          <p:cNvSpPr/>
          <p:nvPr/>
        </p:nvSpPr>
        <p:spPr>
          <a:xfrm>
            <a:off x="1359701" y="2948170"/>
            <a:ext cx="4421353" cy="525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7DF8B8F-17AF-417F-BB64-199D73DB62FD}"/>
              </a:ext>
            </a:extLst>
          </p:cNvPr>
          <p:cNvGrpSpPr/>
          <p:nvPr/>
        </p:nvGrpSpPr>
        <p:grpSpPr>
          <a:xfrm>
            <a:off x="1235474" y="4529215"/>
            <a:ext cx="1112454" cy="1306229"/>
            <a:chOff x="319977" y="4362535"/>
            <a:chExt cx="1112454" cy="1306229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A4FB9C8-1CB4-4738-BF3B-85A1BC799462}"/>
                </a:ext>
              </a:extLst>
            </p:cNvPr>
            <p:cNvSpPr/>
            <p:nvPr/>
          </p:nvSpPr>
          <p:spPr>
            <a:xfrm>
              <a:off x="444204" y="4362535"/>
              <a:ext cx="864000" cy="864000"/>
            </a:xfrm>
            <a:prstGeom prst="ellipse">
              <a:avLst/>
            </a:prstGeom>
            <a:noFill/>
            <a:ln w="31750" cap="flat" cmpd="sng" algn="ctr">
              <a:solidFill>
                <a:srgbClr val="9998C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5180CED8-CEF8-4E76-B82C-33C62FD077E6}"/>
                </a:ext>
              </a:extLst>
            </p:cNvPr>
            <p:cNvSpPr txBox="1"/>
            <p:nvPr/>
          </p:nvSpPr>
          <p:spPr>
            <a:xfrm>
              <a:off x="528772" y="4609869"/>
              <a:ext cx="6948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40%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C1D8DD3B-A222-464E-B8D4-0AE661CAE906}"/>
                </a:ext>
              </a:extLst>
            </p:cNvPr>
            <p:cNvSpPr txBox="1"/>
            <p:nvPr/>
          </p:nvSpPr>
          <p:spPr>
            <a:xfrm>
              <a:off x="319977" y="5407154"/>
              <a:ext cx="11124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your text 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C878CC16-F071-4755-90DA-D3D74783ECBC}"/>
              </a:ext>
            </a:extLst>
          </p:cNvPr>
          <p:cNvGrpSpPr/>
          <p:nvPr/>
        </p:nvGrpSpPr>
        <p:grpSpPr>
          <a:xfrm>
            <a:off x="2639902" y="4529215"/>
            <a:ext cx="1112454" cy="1306229"/>
            <a:chOff x="1724405" y="4362535"/>
            <a:chExt cx="1112454" cy="1306229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795BDAB6-2558-4093-8950-8D143F80BDD0}"/>
                </a:ext>
              </a:extLst>
            </p:cNvPr>
            <p:cNvSpPr/>
            <p:nvPr/>
          </p:nvSpPr>
          <p:spPr>
            <a:xfrm>
              <a:off x="1848632" y="4362535"/>
              <a:ext cx="864000" cy="864000"/>
            </a:xfrm>
            <a:prstGeom prst="ellipse">
              <a:avLst/>
            </a:prstGeom>
            <a:noFill/>
            <a:ln w="31750" cap="flat" cmpd="sng" algn="ctr">
              <a:solidFill>
                <a:srgbClr val="9998C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BD31AEBE-C9DD-4325-87D1-75066819F566}"/>
                </a:ext>
              </a:extLst>
            </p:cNvPr>
            <p:cNvSpPr txBox="1"/>
            <p:nvPr/>
          </p:nvSpPr>
          <p:spPr>
            <a:xfrm>
              <a:off x="1933200" y="4609869"/>
              <a:ext cx="6948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60%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17573172-7172-458D-BF53-4A76A0818D5D}"/>
                </a:ext>
              </a:extLst>
            </p:cNvPr>
            <p:cNvSpPr txBox="1"/>
            <p:nvPr/>
          </p:nvSpPr>
          <p:spPr>
            <a:xfrm>
              <a:off x="1724405" y="5407154"/>
              <a:ext cx="11124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your text 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C2ACF353-D9B1-423B-8DE5-C0AEEBF3066D}"/>
              </a:ext>
            </a:extLst>
          </p:cNvPr>
          <p:cNvGrpSpPr/>
          <p:nvPr/>
        </p:nvGrpSpPr>
        <p:grpSpPr>
          <a:xfrm>
            <a:off x="4044330" y="4529215"/>
            <a:ext cx="1112454" cy="1306229"/>
            <a:chOff x="3128833" y="4362535"/>
            <a:chExt cx="1112454" cy="1306229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1CAA729D-6EB6-46F1-B7EE-B625ECBAE167}"/>
                </a:ext>
              </a:extLst>
            </p:cNvPr>
            <p:cNvSpPr/>
            <p:nvPr/>
          </p:nvSpPr>
          <p:spPr>
            <a:xfrm>
              <a:off x="3253060" y="4362535"/>
              <a:ext cx="864000" cy="864000"/>
            </a:xfrm>
            <a:prstGeom prst="ellipse">
              <a:avLst/>
            </a:prstGeom>
            <a:noFill/>
            <a:ln w="31750" cap="flat" cmpd="sng" algn="ctr">
              <a:solidFill>
                <a:srgbClr val="9998C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F8EFAE02-D394-4AC0-B511-21C9F6BBF6D5}"/>
                </a:ext>
              </a:extLst>
            </p:cNvPr>
            <p:cNvSpPr txBox="1"/>
            <p:nvPr/>
          </p:nvSpPr>
          <p:spPr>
            <a:xfrm>
              <a:off x="3337628" y="4609869"/>
              <a:ext cx="6948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80%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38677138-CCED-4D51-B043-AC0EEFCE1B48}"/>
                </a:ext>
              </a:extLst>
            </p:cNvPr>
            <p:cNvSpPr txBox="1"/>
            <p:nvPr/>
          </p:nvSpPr>
          <p:spPr>
            <a:xfrm>
              <a:off x="3128833" y="5407154"/>
              <a:ext cx="11124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your text 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059425" y="564714"/>
            <a:ext cx="6073146" cy="774888"/>
            <a:chOff x="3059425" y="564714"/>
            <a:chExt cx="6073146" cy="774888"/>
          </a:xfrm>
        </p:grpSpPr>
        <p:sp>
          <p:nvSpPr>
            <p:cNvPr id="27" name="文本框 26"/>
            <p:cNvSpPr txBox="1"/>
            <p:nvPr/>
          </p:nvSpPr>
          <p:spPr>
            <a:xfrm>
              <a:off x="3059425" y="564714"/>
              <a:ext cx="60731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 spc="300">
                  <a:gradFill flip="none" rotWithShape="1">
                    <a:gsLst>
                      <a:gs pos="0">
                        <a:schemeClr val="accent5">
                          <a:lumMod val="60000"/>
                          <a:lumOff val="40000"/>
                        </a:schemeClr>
                      </a:gs>
                      <a:gs pos="100000">
                        <a:schemeClr val="accent3"/>
                      </a:gs>
                    </a:gsLst>
                    <a:lin ang="16200000" scaled="1"/>
                    <a:tileRect/>
                  </a:gradFill>
                  <a:cs typeface="+mn-ea"/>
                </a:defRPr>
              </a:lvl1pPr>
            </a:lstStyle>
            <a:p>
              <a:r>
                <a:rPr lang="en-US" altLang="zh-CN" sz="2800" spc="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Add title text</a:t>
              </a:r>
              <a:endParaRPr lang="zh-CN" altLang="en-US" sz="2800" spc="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247446" y="1081070"/>
              <a:ext cx="5697118" cy="2585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000000">
                      <a:lumMod val="65000"/>
                      <a:lumOff val="35000"/>
                    </a:srgbClr>
                  </a:solidFill>
                  <a:latin typeface="Century Gothic" panose="020B0502020202020204" pitchFamily="34" charset="0"/>
                  <a:cs typeface="Lato Thin" panose="020F0502020204030203" pitchFamily="34" charset="0"/>
                </a:defRPr>
              </a:lvl1pPr>
            </a:lstStyle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ea"/>
                  <a:sym typeface="+mn-lt"/>
                </a:rPr>
                <a:t>Work report and work plan of air freshness Department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2819064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75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75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75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75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4576AB19-6DD7-4923-84FB-41912A6E9445}"/>
              </a:ext>
            </a:extLst>
          </p:cNvPr>
          <p:cNvGrpSpPr/>
          <p:nvPr/>
        </p:nvGrpSpPr>
        <p:grpSpPr>
          <a:xfrm>
            <a:off x="5377312" y="2319441"/>
            <a:ext cx="5264123" cy="3735501"/>
            <a:chOff x="5355386" y="1547235"/>
            <a:chExt cx="6227022" cy="4418789"/>
          </a:xfrm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grpSpPr>
        <p:grpSp>
          <p:nvGrpSpPr>
            <p:cNvPr id="11" name="Google Shape;261;p23">
              <a:extLst>
                <a:ext uri="{FF2B5EF4-FFF2-40B4-BE49-F238E27FC236}">
                  <a16:creationId xmlns:a16="http://schemas.microsoft.com/office/drawing/2014/main" id="{EDE7EA7C-FE02-4011-BBE5-D0F4B90AAEB7}"/>
                </a:ext>
              </a:extLst>
            </p:cNvPr>
            <p:cNvGrpSpPr/>
            <p:nvPr/>
          </p:nvGrpSpPr>
          <p:grpSpPr>
            <a:xfrm>
              <a:off x="6128322" y="2190954"/>
              <a:ext cx="2539804" cy="2668623"/>
              <a:chOff x="4618726" y="1776716"/>
              <a:chExt cx="1813800" cy="1905796"/>
            </a:xfrm>
          </p:grpSpPr>
          <p:sp>
            <p:nvSpPr>
              <p:cNvPr id="12" name="Google Shape;262;p23">
                <a:extLst>
                  <a:ext uri="{FF2B5EF4-FFF2-40B4-BE49-F238E27FC236}">
                    <a16:creationId xmlns:a16="http://schemas.microsoft.com/office/drawing/2014/main" id="{C6E1E6AA-0834-4869-89FB-01159495FFE4}"/>
                  </a:ext>
                </a:extLst>
              </p:cNvPr>
              <p:cNvSpPr/>
              <p:nvPr/>
            </p:nvSpPr>
            <p:spPr>
              <a:xfrm flipH="1">
                <a:off x="4618726" y="1868712"/>
                <a:ext cx="1813800" cy="1813800"/>
              </a:xfrm>
              <a:prstGeom prst="arc">
                <a:avLst>
                  <a:gd name="adj1" fmla="val 16200000"/>
                  <a:gd name="adj2" fmla="val 13853038"/>
                </a:avLst>
              </a:prstGeom>
              <a:noFill/>
              <a:ln w="228600" cap="flat" cmpd="sng">
                <a:solidFill>
                  <a:srgbClr val="B8B6D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Google Shape;263;p23">
                <a:extLst>
                  <a:ext uri="{FF2B5EF4-FFF2-40B4-BE49-F238E27FC236}">
                    <a16:creationId xmlns:a16="http://schemas.microsoft.com/office/drawing/2014/main" id="{F4F9A124-FCF2-4BC2-80A3-AF4393409783}"/>
                  </a:ext>
                </a:extLst>
              </p:cNvPr>
              <p:cNvSpPr/>
              <p:nvPr/>
            </p:nvSpPr>
            <p:spPr>
              <a:xfrm rot="-2968388">
                <a:off x="5809680" y="1909762"/>
                <a:ext cx="475989" cy="273007"/>
              </a:xfrm>
              <a:prstGeom prst="triangle">
                <a:avLst>
                  <a:gd name="adj" fmla="val 50000"/>
                </a:avLst>
              </a:prstGeom>
              <a:solidFill>
                <a:srgbClr val="B8B6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Google Shape;264;p23">
              <a:extLst>
                <a:ext uri="{FF2B5EF4-FFF2-40B4-BE49-F238E27FC236}">
                  <a16:creationId xmlns:a16="http://schemas.microsoft.com/office/drawing/2014/main" id="{2FBA280E-E414-40A9-9E2E-60FD19E58C7C}"/>
                </a:ext>
              </a:extLst>
            </p:cNvPr>
            <p:cNvGrpSpPr/>
            <p:nvPr/>
          </p:nvGrpSpPr>
          <p:grpSpPr>
            <a:xfrm>
              <a:off x="8592339" y="2620499"/>
              <a:ext cx="2990069" cy="973003"/>
              <a:chOff x="6444254" y="1965373"/>
              <a:chExt cx="2242552" cy="729752"/>
            </a:xfrm>
          </p:grpSpPr>
          <p:sp>
            <p:nvSpPr>
              <p:cNvPr id="15" name="Google Shape;265;p23">
                <a:extLst>
                  <a:ext uri="{FF2B5EF4-FFF2-40B4-BE49-F238E27FC236}">
                    <a16:creationId xmlns:a16="http://schemas.microsoft.com/office/drawing/2014/main" id="{0763767A-5CFE-401D-822D-82852603B0C2}"/>
                  </a:ext>
                </a:extLst>
              </p:cNvPr>
              <p:cNvSpPr txBox="1"/>
              <p:nvPr/>
            </p:nvSpPr>
            <p:spPr>
              <a:xfrm flipH="1">
                <a:off x="6953072" y="1965373"/>
                <a:ext cx="1060503" cy="3462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defTabSz="1219170">
                  <a:buClr>
                    <a:srgbClr val="000000"/>
                  </a:buClr>
                </a:pPr>
                <a:r>
                  <a:rPr lang="en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90%</a:t>
                </a:r>
                <a:endParaRPr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16" name="Google Shape;266;p23">
                <a:extLst>
                  <a:ext uri="{FF2B5EF4-FFF2-40B4-BE49-F238E27FC236}">
                    <a16:creationId xmlns:a16="http://schemas.microsoft.com/office/drawing/2014/main" id="{A5DE3A4A-BA07-4A05-9426-57C7B2BC24E3}"/>
                  </a:ext>
                </a:extLst>
              </p:cNvPr>
              <p:cNvCxnSpPr/>
              <p:nvPr/>
            </p:nvCxnSpPr>
            <p:spPr>
              <a:xfrm rot="10800000">
                <a:off x="6444254" y="2370302"/>
                <a:ext cx="16491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B8B6D5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sp>
            <p:nvSpPr>
              <p:cNvPr id="17" name="Google Shape;267;p23">
                <a:extLst>
                  <a:ext uri="{FF2B5EF4-FFF2-40B4-BE49-F238E27FC236}">
                    <a16:creationId xmlns:a16="http://schemas.microsoft.com/office/drawing/2014/main" id="{56F4C5CA-E717-4A2E-AFA3-9805C127DCCC}"/>
                  </a:ext>
                </a:extLst>
              </p:cNvPr>
              <p:cNvSpPr/>
              <p:nvPr/>
            </p:nvSpPr>
            <p:spPr>
              <a:xfrm>
                <a:off x="8047675" y="2055994"/>
                <a:ext cx="639131" cy="639131"/>
              </a:xfrm>
              <a:custGeom>
                <a:avLst/>
                <a:gdLst/>
                <a:ahLst/>
                <a:cxnLst/>
                <a:rect l="l" t="t" r="r" b="b"/>
                <a:pathLst>
                  <a:path w="27931" h="27931" extrusionOk="0">
                    <a:moveTo>
                      <a:pt x="13957" y="1"/>
                    </a:moveTo>
                    <a:cubicBezTo>
                      <a:pt x="6217" y="1"/>
                      <a:pt x="1" y="6284"/>
                      <a:pt x="1" y="13958"/>
                    </a:cubicBezTo>
                    <a:cubicBezTo>
                      <a:pt x="1" y="21715"/>
                      <a:pt x="6217" y="27931"/>
                      <a:pt x="13957" y="27931"/>
                    </a:cubicBezTo>
                    <a:cubicBezTo>
                      <a:pt x="21715" y="27931"/>
                      <a:pt x="27931" y="21715"/>
                      <a:pt x="27931" y="13958"/>
                    </a:cubicBezTo>
                    <a:cubicBezTo>
                      <a:pt x="27931" y="6284"/>
                      <a:pt x="21715" y="1"/>
                      <a:pt x="13957" y="1"/>
                    </a:cubicBezTo>
                    <a:close/>
                  </a:path>
                </a:pathLst>
              </a:custGeom>
              <a:solidFill>
                <a:srgbClr val="B8B6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Google Shape;268;p23">
              <a:extLst>
                <a:ext uri="{FF2B5EF4-FFF2-40B4-BE49-F238E27FC236}">
                  <a16:creationId xmlns:a16="http://schemas.microsoft.com/office/drawing/2014/main" id="{AE1E13E2-6678-44CC-ABC0-74FC9B7969D7}"/>
                </a:ext>
              </a:extLst>
            </p:cNvPr>
            <p:cNvSpPr/>
            <p:nvPr/>
          </p:nvSpPr>
          <p:spPr>
            <a:xfrm flipH="1">
              <a:off x="5745462" y="1937247"/>
              <a:ext cx="3305189" cy="3305189"/>
            </a:xfrm>
            <a:prstGeom prst="arc">
              <a:avLst>
                <a:gd name="adj1" fmla="val 16200000"/>
                <a:gd name="adj2" fmla="val 9118718"/>
              </a:avLst>
            </a:prstGeom>
            <a:noFill/>
            <a:ln w="228600" cap="flat" cmpd="sng">
              <a:solidFill>
                <a:srgbClr val="999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9" name="Google Shape;269;p23">
              <a:extLst>
                <a:ext uri="{FF2B5EF4-FFF2-40B4-BE49-F238E27FC236}">
                  <a16:creationId xmlns:a16="http://schemas.microsoft.com/office/drawing/2014/main" id="{C5E497F7-D670-409F-8369-C2E7414CAE20}"/>
                </a:ext>
              </a:extLst>
            </p:cNvPr>
            <p:cNvSpPr/>
            <p:nvPr/>
          </p:nvSpPr>
          <p:spPr>
            <a:xfrm rot="1769373">
              <a:off x="8553378" y="4098183"/>
              <a:ext cx="666476" cy="382243"/>
            </a:xfrm>
            <a:prstGeom prst="triangle">
              <a:avLst>
                <a:gd name="adj" fmla="val 50000"/>
              </a:avLst>
            </a:prstGeom>
            <a:solidFill>
              <a:srgbClr val="9998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20" name="Google Shape;270;p23">
              <a:extLst>
                <a:ext uri="{FF2B5EF4-FFF2-40B4-BE49-F238E27FC236}">
                  <a16:creationId xmlns:a16="http://schemas.microsoft.com/office/drawing/2014/main" id="{FD4BB5E0-69C0-4E71-89F3-210DF5E954BE}"/>
                </a:ext>
              </a:extLst>
            </p:cNvPr>
            <p:cNvGrpSpPr/>
            <p:nvPr/>
          </p:nvGrpSpPr>
          <p:grpSpPr>
            <a:xfrm>
              <a:off x="8833938" y="3829345"/>
              <a:ext cx="2748417" cy="949770"/>
              <a:chOff x="6625454" y="2872009"/>
              <a:chExt cx="2061313" cy="712328"/>
            </a:xfrm>
          </p:grpSpPr>
          <p:sp>
            <p:nvSpPr>
              <p:cNvPr id="21" name="Google Shape;271;p23">
                <a:extLst>
                  <a:ext uri="{FF2B5EF4-FFF2-40B4-BE49-F238E27FC236}">
                    <a16:creationId xmlns:a16="http://schemas.microsoft.com/office/drawing/2014/main" id="{D311BE64-A9C4-4C2F-A28B-81228AA9140F}"/>
                  </a:ext>
                </a:extLst>
              </p:cNvPr>
              <p:cNvSpPr txBox="1"/>
              <p:nvPr/>
            </p:nvSpPr>
            <p:spPr>
              <a:xfrm flipH="1">
                <a:off x="7136835" y="2872009"/>
                <a:ext cx="876740" cy="35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defTabSz="1219170">
                  <a:buClr>
                    <a:srgbClr val="000000"/>
                  </a:buClr>
                </a:pPr>
                <a:r>
                  <a:rPr lang="en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70%</a:t>
                </a:r>
                <a:endParaRPr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22" name="Google Shape;272;p23">
                <a:extLst>
                  <a:ext uri="{FF2B5EF4-FFF2-40B4-BE49-F238E27FC236}">
                    <a16:creationId xmlns:a16="http://schemas.microsoft.com/office/drawing/2014/main" id="{E717B3CC-8795-463B-9C1E-934EA4EBC6F0}"/>
                  </a:ext>
                </a:extLst>
              </p:cNvPr>
              <p:cNvCxnSpPr/>
              <p:nvPr/>
            </p:nvCxnSpPr>
            <p:spPr>
              <a:xfrm rot="10800000">
                <a:off x="6625454" y="3277176"/>
                <a:ext cx="14679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998C8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sp>
            <p:nvSpPr>
              <p:cNvPr id="23" name="Google Shape;273;p23">
                <a:extLst>
                  <a:ext uri="{FF2B5EF4-FFF2-40B4-BE49-F238E27FC236}">
                    <a16:creationId xmlns:a16="http://schemas.microsoft.com/office/drawing/2014/main" id="{2A4AED8D-91EB-492D-B566-0BF73177921F}"/>
                  </a:ext>
                </a:extLst>
              </p:cNvPr>
              <p:cNvSpPr/>
              <p:nvPr/>
            </p:nvSpPr>
            <p:spPr>
              <a:xfrm>
                <a:off x="8046978" y="2944228"/>
                <a:ext cx="639789" cy="640109"/>
              </a:xfrm>
              <a:custGeom>
                <a:avLst/>
                <a:gdLst/>
                <a:ahLst/>
                <a:cxnLst/>
                <a:rect l="l" t="t" r="r" b="b"/>
                <a:pathLst>
                  <a:path w="27914" h="27931" extrusionOk="0">
                    <a:moveTo>
                      <a:pt x="13957" y="1"/>
                    </a:moveTo>
                    <a:cubicBezTo>
                      <a:pt x="6199" y="1"/>
                      <a:pt x="0" y="6217"/>
                      <a:pt x="0" y="13974"/>
                    </a:cubicBezTo>
                    <a:cubicBezTo>
                      <a:pt x="0" y="21648"/>
                      <a:pt x="6199" y="27931"/>
                      <a:pt x="13957" y="27931"/>
                    </a:cubicBezTo>
                    <a:cubicBezTo>
                      <a:pt x="21630" y="27931"/>
                      <a:pt x="27913" y="21648"/>
                      <a:pt x="27913" y="13974"/>
                    </a:cubicBezTo>
                    <a:cubicBezTo>
                      <a:pt x="27913" y="6217"/>
                      <a:pt x="21630" y="1"/>
                      <a:pt x="13957" y="1"/>
                    </a:cubicBezTo>
                    <a:close/>
                  </a:path>
                </a:pathLst>
              </a:custGeom>
              <a:solidFill>
                <a:srgbClr val="9998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4" name="Google Shape;274;p23">
              <a:extLst>
                <a:ext uri="{FF2B5EF4-FFF2-40B4-BE49-F238E27FC236}">
                  <a16:creationId xmlns:a16="http://schemas.microsoft.com/office/drawing/2014/main" id="{5B4A89A2-F560-422E-AB26-A7E2A45AF720}"/>
                </a:ext>
              </a:extLst>
            </p:cNvPr>
            <p:cNvSpPr/>
            <p:nvPr/>
          </p:nvSpPr>
          <p:spPr>
            <a:xfrm flipH="1">
              <a:off x="5355386" y="1547235"/>
              <a:ext cx="4085279" cy="4085279"/>
            </a:xfrm>
            <a:prstGeom prst="arc">
              <a:avLst>
                <a:gd name="adj1" fmla="val 16200000"/>
                <a:gd name="adj2" fmla="val 4359177"/>
              </a:avLst>
            </a:prstGeom>
            <a:noFill/>
            <a:ln w="228600" cap="flat" cmpd="sng">
              <a:solidFill>
                <a:srgbClr val="6868A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5" name="Google Shape;275;p23">
              <a:extLst>
                <a:ext uri="{FF2B5EF4-FFF2-40B4-BE49-F238E27FC236}">
                  <a16:creationId xmlns:a16="http://schemas.microsoft.com/office/drawing/2014/main" id="{C7B51BD4-05BA-417F-8FE4-1EB013B21E63}"/>
                </a:ext>
              </a:extLst>
            </p:cNvPr>
            <p:cNvSpPr/>
            <p:nvPr/>
          </p:nvSpPr>
          <p:spPr>
            <a:xfrm rot="6345712">
              <a:off x="6573223" y="5390089"/>
              <a:ext cx="666524" cy="382339"/>
            </a:xfrm>
            <a:prstGeom prst="triangle">
              <a:avLst>
                <a:gd name="adj" fmla="val 50000"/>
              </a:avLst>
            </a:prstGeom>
            <a:solidFill>
              <a:srgbClr val="686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26" name="Google Shape;276;p23">
              <a:extLst>
                <a:ext uri="{FF2B5EF4-FFF2-40B4-BE49-F238E27FC236}">
                  <a16:creationId xmlns:a16="http://schemas.microsoft.com/office/drawing/2014/main" id="{D6B58FC5-8664-4665-9402-762BE42A7ECD}"/>
                </a:ext>
              </a:extLst>
            </p:cNvPr>
            <p:cNvGrpSpPr/>
            <p:nvPr/>
          </p:nvGrpSpPr>
          <p:grpSpPr>
            <a:xfrm>
              <a:off x="6788994" y="5038197"/>
              <a:ext cx="4793383" cy="927827"/>
              <a:chOff x="5091745" y="3778648"/>
              <a:chExt cx="3595037" cy="695870"/>
            </a:xfrm>
          </p:grpSpPr>
          <p:sp>
            <p:nvSpPr>
              <p:cNvPr id="27" name="Google Shape;277;p23">
                <a:extLst>
                  <a:ext uri="{FF2B5EF4-FFF2-40B4-BE49-F238E27FC236}">
                    <a16:creationId xmlns:a16="http://schemas.microsoft.com/office/drawing/2014/main" id="{ADD1EB8B-E745-46FB-8454-9C60E27A95B1}"/>
                  </a:ext>
                </a:extLst>
              </p:cNvPr>
              <p:cNvSpPr txBox="1"/>
              <p:nvPr/>
            </p:nvSpPr>
            <p:spPr>
              <a:xfrm flipH="1">
                <a:off x="6953070" y="3778648"/>
                <a:ext cx="1060504" cy="3269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 defTabSz="1219170">
                  <a:buClr>
                    <a:srgbClr val="000000"/>
                  </a:buClr>
                </a:pPr>
                <a:r>
                  <a:rPr lang="en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40%</a:t>
                </a:r>
                <a:endParaRPr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28" name="Google Shape;278;p23">
                <a:extLst>
                  <a:ext uri="{FF2B5EF4-FFF2-40B4-BE49-F238E27FC236}">
                    <a16:creationId xmlns:a16="http://schemas.microsoft.com/office/drawing/2014/main" id="{DCFB0DB3-4376-4F90-AD19-38F532081555}"/>
                  </a:ext>
                </a:extLst>
              </p:cNvPr>
              <p:cNvCxnSpPr>
                <a:cxnSpLocks/>
                <a:endCxn id="24" idx="2"/>
              </p:cNvCxnSpPr>
              <p:nvPr/>
            </p:nvCxnSpPr>
            <p:spPr>
              <a:xfrm flipH="1">
                <a:off x="5091745" y="4148704"/>
                <a:ext cx="3006000" cy="6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6868AC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sp>
            <p:nvSpPr>
              <p:cNvPr id="29" name="Google Shape;279;p23">
                <a:extLst>
                  <a:ext uri="{FF2B5EF4-FFF2-40B4-BE49-F238E27FC236}">
                    <a16:creationId xmlns:a16="http://schemas.microsoft.com/office/drawing/2014/main" id="{6282CF33-00D6-424D-9FAF-32F0066C8051}"/>
                  </a:ext>
                </a:extLst>
              </p:cNvPr>
              <p:cNvSpPr/>
              <p:nvPr/>
            </p:nvSpPr>
            <p:spPr>
              <a:xfrm>
                <a:off x="8030999" y="3820304"/>
                <a:ext cx="655783" cy="654214"/>
              </a:xfrm>
              <a:custGeom>
                <a:avLst/>
                <a:gdLst/>
                <a:ahLst/>
                <a:cxnLst/>
                <a:rect l="l" t="t" r="r" b="b"/>
                <a:pathLst>
                  <a:path w="27998" h="27931" extrusionOk="0">
                    <a:moveTo>
                      <a:pt x="14024" y="1"/>
                    </a:moveTo>
                    <a:cubicBezTo>
                      <a:pt x="6283" y="1"/>
                      <a:pt x="0" y="6217"/>
                      <a:pt x="0" y="13974"/>
                    </a:cubicBezTo>
                    <a:cubicBezTo>
                      <a:pt x="0" y="21648"/>
                      <a:pt x="6283" y="27931"/>
                      <a:pt x="14024" y="27931"/>
                    </a:cubicBezTo>
                    <a:cubicBezTo>
                      <a:pt x="21714" y="27931"/>
                      <a:pt x="27997" y="21648"/>
                      <a:pt x="27997" y="13974"/>
                    </a:cubicBezTo>
                    <a:cubicBezTo>
                      <a:pt x="27997" y="6217"/>
                      <a:pt x="21714" y="1"/>
                      <a:pt x="14024" y="1"/>
                    </a:cubicBezTo>
                    <a:close/>
                  </a:path>
                </a:pathLst>
              </a:custGeom>
              <a:solidFill>
                <a:srgbClr val="6868A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0" name="Google Shape;280;p23">
              <a:extLst>
                <a:ext uri="{FF2B5EF4-FFF2-40B4-BE49-F238E27FC236}">
                  <a16:creationId xmlns:a16="http://schemas.microsoft.com/office/drawing/2014/main" id="{0BB79D34-4A70-449A-8E72-65DFBDCF00F7}"/>
                </a:ext>
              </a:extLst>
            </p:cNvPr>
            <p:cNvSpPr txBox="1"/>
            <p:nvPr/>
          </p:nvSpPr>
          <p:spPr>
            <a:xfrm>
              <a:off x="6487847" y="3117725"/>
              <a:ext cx="1820800" cy="9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33" tIns="22867" rIns="45733" bIns="22867" anchor="ctr" anchorCtr="0">
              <a:no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86F1E4EE-591B-46C1-A245-A83211B55F4E}"/>
              </a:ext>
            </a:extLst>
          </p:cNvPr>
          <p:cNvSpPr txBox="1"/>
          <p:nvPr/>
        </p:nvSpPr>
        <p:spPr>
          <a:xfrm>
            <a:off x="1583222" y="2422992"/>
            <a:ext cx="19600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1C07BBFE-0E1B-405A-946A-3189667658B1}"/>
              </a:ext>
            </a:extLst>
          </p:cNvPr>
          <p:cNvSpPr txBox="1"/>
          <p:nvPr/>
        </p:nvSpPr>
        <p:spPr>
          <a:xfrm>
            <a:off x="1583223" y="2767110"/>
            <a:ext cx="3347075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r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050" b="0" i="0" u="none" strike="noStrike" kern="0" cap="none" spc="0" normalizeH="0" baseline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771C00E9-31D7-4EB7-AB1F-63B08C8974D1}"/>
              </a:ext>
            </a:extLst>
          </p:cNvPr>
          <p:cNvSpPr txBox="1"/>
          <p:nvPr/>
        </p:nvSpPr>
        <p:spPr>
          <a:xfrm>
            <a:off x="1583223" y="3689672"/>
            <a:ext cx="193715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E79DADF9-A6A9-4EDB-906E-8CD2685458AB}"/>
              </a:ext>
            </a:extLst>
          </p:cNvPr>
          <p:cNvSpPr txBox="1"/>
          <p:nvPr/>
        </p:nvSpPr>
        <p:spPr>
          <a:xfrm>
            <a:off x="1583223" y="4033790"/>
            <a:ext cx="3347075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r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050" b="0" i="0" u="none" strike="noStrike" kern="0" cap="none" spc="0" normalizeH="0" baseline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8C67F2F1-160C-4C94-A430-298D99BC5259}"/>
              </a:ext>
            </a:extLst>
          </p:cNvPr>
          <p:cNvSpPr txBox="1"/>
          <p:nvPr/>
        </p:nvSpPr>
        <p:spPr>
          <a:xfrm>
            <a:off x="1583223" y="4940630"/>
            <a:ext cx="193715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7DA239F4-0A00-4347-896E-AD92373874F7}"/>
              </a:ext>
            </a:extLst>
          </p:cNvPr>
          <p:cNvSpPr txBox="1"/>
          <p:nvPr/>
        </p:nvSpPr>
        <p:spPr>
          <a:xfrm>
            <a:off x="1583223" y="5284748"/>
            <a:ext cx="3347075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r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050" b="0" i="0" u="none" strike="noStrike" kern="0" cap="none" spc="0" normalizeH="0" baseline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3E7D003E-3DC8-45D6-9590-43841BE2B997}"/>
              </a:ext>
            </a:extLst>
          </p:cNvPr>
          <p:cNvSpPr txBox="1"/>
          <p:nvPr/>
        </p:nvSpPr>
        <p:spPr>
          <a:xfrm>
            <a:off x="9882598" y="3565587"/>
            <a:ext cx="830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TITLE</a:t>
            </a:r>
            <a:endParaRPr lang="zh-CN" alt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4BB167B1-C507-417B-B3A0-51C1166174DD}"/>
              </a:ext>
            </a:extLst>
          </p:cNvPr>
          <p:cNvSpPr txBox="1"/>
          <p:nvPr/>
        </p:nvSpPr>
        <p:spPr>
          <a:xfrm>
            <a:off x="9856748" y="4548779"/>
            <a:ext cx="830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TITLE</a:t>
            </a:r>
            <a:endParaRPr lang="zh-CN" alt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B6EC8BC1-6D0C-44C3-AEDE-3CC0E3C40932}"/>
              </a:ext>
            </a:extLst>
          </p:cNvPr>
          <p:cNvSpPr txBox="1"/>
          <p:nvPr/>
        </p:nvSpPr>
        <p:spPr>
          <a:xfrm>
            <a:off x="9856747" y="5575674"/>
            <a:ext cx="830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TITLE</a:t>
            </a:r>
            <a:endParaRPr lang="zh-CN" alt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925245" y="113730"/>
            <a:ext cx="2339102" cy="6628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1217476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509AA2">
                  <a:lumMod val="75000"/>
                </a:srgbClr>
              </a:buClr>
              <a:buSzPct val="145000"/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工作不足之处</a:t>
            </a:r>
            <a:endParaRPr lang="en-US" altLang="zh-CN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059425" y="564714"/>
            <a:ext cx="6073146" cy="774888"/>
            <a:chOff x="3059425" y="564714"/>
            <a:chExt cx="6073146" cy="774888"/>
          </a:xfrm>
        </p:grpSpPr>
        <p:sp>
          <p:nvSpPr>
            <p:cNvPr id="37" name="文本框 36"/>
            <p:cNvSpPr txBox="1"/>
            <p:nvPr/>
          </p:nvSpPr>
          <p:spPr>
            <a:xfrm>
              <a:off x="3059425" y="564714"/>
              <a:ext cx="60731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 spc="300">
                  <a:gradFill flip="none" rotWithShape="1">
                    <a:gsLst>
                      <a:gs pos="0">
                        <a:schemeClr val="accent5">
                          <a:lumMod val="60000"/>
                          <a:lumOff val="40000"/>
                        </a:schemeClr>
                      </a:gs>
                      <a:gs pos="100000">
                        <a:schemeClr val="accent3"/>
                      </a:gs>
                    </a:gsLst>
                    <a:lin ang="16200000" scaled="1"/>
                    <a:tileRect/>
                  </a:gradFill>
                  <a:cs typeface="+mn-ea"/>
                </a:defRPr>
              </a:lvl1pPr>
            </a:lstStyle>
            <a:p>
              <a:r>
                <a:rPr lang="en-US" altLang="zh-CN" sz="2800" spc="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Add title text</a:t>
              </a:r>
              <a:endParaRPr lang="zh-CN" altLang="en-US" sz="2800" spc="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247446" y="1081070"/>
              <a:ext cx="5697118" cy="2585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000000">
                      <a:lumMod val="65000"/>
                      <a:lumOff val="35000"/>
                    </a:srgbClr>
                  </a:solidFill>
                  <a:latin typeface="Century Gothic" panose="020B0502020202020204" pitchFamily="34" charset="0"/>
                  <a:cs typeface="Lato Thin" panose="020F0502020204030203" pitchFamily="34" charset="0"/>
                </a:defRPr>
              </a:lvl1pPr>
            </a:lstStyle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ea"/>
                  <a:sym typeface="+mn-lt"/>
                </a:rPr>
                <a:t>Work report and work plan of air freshness Department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8969243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40" grpId="0"/>
      <p:bldP spid="42" grpId="0"/>
      <p:bldP spid="44" grpId="0"/>
      <p:bldP spid="46" grpId="0"/>
      <p:bldP spid="48" grpId="0"/>
      <p:bldP spid="50" grpId="0"/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>
            <a:extLst>
              <a:ext uri="{FF2B5EF4-FFF2-40B4-BE49-F238E27FC236}">
                <a16:creationId xmlns:a16="http://schemas.microsoft.com/office/drawing/2014/main" id="{5F62D6F6-80F7-EF43-9EDD-6392B8371C91}"/>
              </a:ext>
            </a:extLst>
          </p:cNvPr>
          <p:cNvSpPr/>
          <p:nvPr/>
        </p:nvSpPr>
        <p:spPr>
          <a:xfrm>
            <a:off x="4996950" y="1962700"/>
            <a:ext cx="2226365" cy="4196545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1624" r="-111116"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1769036-E643-0240-B594-8E0D16DE0C3C}"/>
              </a:ext>
            </a:extLst>
          </p:cNvPr>
          <p:cNvSpPr txBox="1"/>
          <p:nvPr/>
        </p:nvSpPr>
        <p:spPr>
          <a:xfrm>
            <a:off x="7921982" y="2510548"/>
            <a:ext cx="2082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solidFill>
                  <a:srgbClr val="282A41"/>
                </a:solidFill>
                <a:cs typeface="+mn-ea"/>
                <a:sym typeface="+mn-lt"/>
              </a:rPr>
              <a:t>Add title text</a:t>
            </a:r>
            <a:endParaRPr kumimoji="1" lang="zh-CN" altLang="en-US" sz="2800" dirty="0">
              <a:solidFill>
                <a:srgbClr val="282A41"/>
              </a:solidFill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05A502C-98FF-7A40-8B4D-C2B1E2989CE1}"/>
              </a:ext>
            </a:extLst>
          </p:cNvPr>
          <p:cNvSpPr txBox="1"/>
          <p:nvPr/>
        </p:nvSpPr>
        <p:spPr>
          <a:xfrm>
            <a:off x="7935234" y="2154468"/>
            <a:ext cx="150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TITLE</a:t>
            </a:r>
            <a:r>
              <a:rPr kumimoji="1" lang="zh-CN" altLang="en-US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 </a:t>
            </a: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HERE</a:t>
            </a:r>
            <a:endParaRPr kumimoji="1" lang="zh-CN" altLang="en-US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0EB15FC-F49A-0E4A-A038-922A7E6CAB54}"/>
              </a:ext>
            </a:extLst>
          </p:cNvPr>
          <p:cNvSpPr txBox="1"/>
          <p:nvPr/>
        </p:nvSpPr>
        <p:spPr>
          <a:xfrm>
            <a:off x="7855723" y="3363345"/>
            <a:ext cx="3425024" cy="89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kumimoji="1"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etc.Click</a:t>
            </a: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here to add content, content to match the title. 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TextBox 20">
            <a:extLst>
              <a:ext uri="{FF2B5EF4-FFF2-40B4-BE49-F238E27FC236}">
                <a16:creationId xmlns:a16="http://schemas.microsoft.com/office/drawing/2014/main" id="{4B2CC457-37CB-7B42-8363-42CDA641703D}"/>
              </a:ext>
            </a:extLst>
          </p:cNvPr>
          <p:cNvSpPr txBox="1"/>
          <p:nvPr/>
        </p:nvSpPr>
        <p:spPr>
          <a:xfrm>
            <a:off x="1179037" y="2224563"/>
            <a:ext cx="703720" cy="703720"/>
          </a:xfrm>
          <a:prstGeom prst="ellipse">
            <a:avLst/>
          </a:prstGeom>
          <a:solidFill>
            <a:srgbClr val="6868AC"/>
          </a:solidFill>
          <a:ln>
            <a:noFill/>
          </a:ln>
          <a:effectLst>
            <a:outerShdw blurRad="101600" dist="38100" dir="2700000" algn="tl" rotWithShape="0">
              <a:prstClr val="black">
                <a:alpha val="30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TextBox 20">
            <a:extLst>
              <a:ext uri="{FF2B5EF4-FFF2-40B4-BE49-F238E27FC236}">
                <a16:creationId xmlns:a16="http://schemas.microsoft.com/office/drawing/2014/main" id="{95D63688-F8E9-0E48-A92E-0C843A252220}"/>
              </a:ext>
            </a:extLst>
          </p:cNvPr>
          <p:cNvSpPr txBox="1"/>
          <p:nvPr/>
        </p:nvSpPr>
        <p:spPr>
          <a:xfrm>
            <a:off x="1179037" y="3586247"/>
            <a:ext cx="703720" cy="703720"/>
          </a:xfrm>
          <a:prstGeom prst="ellipse">
            <a:avLst/>
          </a:prstGeom>
          <a:solidFill>
            <a:srgbClr val="9998C8"/>
          </a:solidFill>
          <a:ln>
            <a:noFill/>
          </a:ln>
          <a:effectLst>
            <a:outerShdw blurRad="101600" dist="38100" dir="2700000" algn="tl" rotWithShape="0">
              <a:prstClr val="black">
                <a:alpha val="30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6F5BD237-99A7-6B4F-9788-B91AA3A0C206}"/>
              </a:ext>
            </a:extLst>
          </p:cNvPr>
          <p:cNvSpPr txBox="1"/>
          <p:nvPr/>
        </p:nvSpPr>
        <p:spPr>
          <a:xfrm>
            <a:off x="1179037" y="4947931"/>
            <a:ext cx="703720" cy="703720"/>
          </a:xfrm>
          <a:prstGeom prst="ellipse">
            <a:avLst/>
          </a:prstGeom>
          <a:solidFill>
            <a:srgbClr val="6868AC"/>
          </a:solidFill>
          <a:ln>
            <a:noFill/>
          </a:ln>
          <a:effectLst>
            <a:outerShdw blurRad="101600" dist="38100" dir="2700000" algn="tl" rotWithShape="0">
              <a:prstClr val="black">
                <a:alpha val="30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4EFD167-2C18-B743-886D-9A302852C6D9}"/>
              </a:ext>
            </a:extLst>
          </p:cNvPr>
          <p:cNvSpPr txBox="1"/>
          <p:nvPr/>
        </p:nvSpPr>
        <p:spPr>
          <a:xfrm>
            <a:off x="2222977" y="2154469"/>
            <a:ext cx="1764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kumimoji="1"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B5D2567-2065-5147-ACA3-01BE7ED73D76}"/>
              </a:ext>
            </a:extLst>
          </p:cNvPr>
          <p:cNvSpPr txBox="1"/>
          <p:nvPr/>
        </p:nvSpPr>
        <p:spPr>
          <a:xfrm>
            <a:off x="2222978" y="2506274"/>
            <a:ext cx="2310193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r>
              <a:rPr kumimoji="1"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，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227CA3D-C439-E746-93B6-1542C0B2E26D}"/>
              </a:ext>
            </a:extLst>
          </p:cNvPr>
          <p:cNvSpPr txBox="1"/>
          <p:nvPr/>
        </p:nvSpPr>
        <p:spPr>
          <a:xfrm>
            <a:off x="2222977" y="3511206"/>
            <a:ext cx="1764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kumimoji="1"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6EB80D7-A19C-7047-9B6C-91B870065E52}"/>
              </a:ext>
            </a:extLst>
          </p:cNvPr>
          <p:cNvSpPr txBox="1"/>
          <p:nvPr/>
        </p:nvSpPr>
        <p:spPr>
          <a:xfrm>
            <a:off x="2222978" y="3863011"/>
            <a:ext cx="2310193" cy="548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r>
              <a:rPr kumimoji="1"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，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BE45F0C-C532-B54F-9EFE-DAC3EACA32E1}"/>
              </a:ext>
            </a:extLst>
          </p:cNvPr>
          <p:cNvSpPr txBox="1"/>
          <p:nvPr/>
        </p:nvSpPr>
        <p:spPr>
          <a:xfrm>
            <a:off x="2222977" y="4872645"/>
            <a:ext cx="1764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kumimoji="1"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4460747-FCDC-E244-B8B8-6E538B1229E3}"/>
              </a:ext>
            </a:extLst>
          </p:cNvPr>
          <p:cNvSpPr txBox="1"/>
          <p:nvPr/>
        </p:nvSpPr>
        <p:spPr>
          <a:xfrm>
            <a:off x="2222978" y="5224450"/>
            <a:ext cx="2310193" cy="548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r>
              <a:rPr kumimoji="1"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，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3059425" y="564714"/>
            <a:ext cx="6073146" cy="747188"/>
            <a:chOff x="3059425" y="564714"/>
            <a:chExt cx="6073146" cy="747188"/>
          </a:xfrm>
        </p:grpSpPr>
        <p:sp>
          <p:nvSpPr>
            <p:cNvPr id="20" name="文本框 19"/>
            <p:cNvSpPr txBox="1"/>
            <p:nvPr/>
          </p:nvSpPr>
          <p:spPr>
            <a:xfrm>
              <a:off x="3059425" y="564714"/>
              <a:ext cx="60731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 spc="300">
                  <a:gradFill flip="none" rotWithShape="1">
                    <a:gsLst>
                      <a:gs pos="0">
                        <a:schemeClr val="accent5">
                          <a:lumMod val="60000"/>
                          <a:lumOff val="40000"/>
                        </a:schemeClr>
                      </a:gs>
                      <a:gs pos="100000">
                        <a:schemeClr val="accent3"/>
                      </a:gs>
                    </a:gsLst>
                    <a:lin ang="16200000" scaled="1"/>
                    <a:tileRect/>
                  </a:gradFill>
                  <a:cs typeface="+mn-ea"/>
                </a:defRPr>
              </a:lvl1pPr>
            </a:lstStyle>
            <a:p>
              <a:r>
                <a:rPr lang="en-US" altLang="zh-CN" sz="2800" spc="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Add title text</a:t>
              </a:r>
              <a:endParaRPr lang="zh-CN" altLang="en-US" sz="2800" spc="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247446" y="1081070"/>
              <a:ext cx="569711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000000">
                      <a:lumMod val="65000"/>
                      <a:lumOff val="35000"/>
                    </a:srgbClr>
                  </a:solidFill>
                  <a:latin typeface="Century Gothic" panose="020B0502020202020204" pitchFamily="34" charset="0"/>
                  <a:cs typeface="Lato Thin" panose="020F0502020204030203" pitchFamily="34" charset="0"/>
                </a:defRPr>
              </a:lvl1pPr>
            </a:lstStyle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ea"/>
                  <a:sym typeface="+mn-lt"/>
                </a:rPr>
                <a:t>Work report and work plan of air freshness Department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8960779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32;p31">
            <a:extLst>
              <a:ext uri="{FF2B5EF4-FFF2-40B4-BE49-F238E27FC236}">
                <a16:creationId xmlns:a16="http://schemas.microsoft.com/office/drawing/2014/main" id="{30A9E837-D8ED-421E-97FB-3A97C36DEA09}"/>
              </a:ext>
            </a:extLst>
          </p:cNvPr>
          <p:cNvGrpSpPr/>
          <p:nvPr/>
        </p:nvGrpSpPr>
        <p:grpSpPr>
          <a:xfrm>
            <a:off x="3728205" y="2145400"/>
            <a:ext cx="4622937" cy="4475778"/>
            <a:chOff x="2675831" y="1062105"/>
            <a:chExt cx="3792408" cy="3671687"/>
          </a:xfrm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3" name="Google Shape;533;p31">
              <a:extLst>
                <a:ext uri="{FF2B5EF4-FFF2-40B4-BE49-F238E27FC236}">
                  <a16:creationId xmlns:a16="http://schemas.microsoft.com/office/drawing/2014/main" id="{72C310BD-2B64-412F-A305-921137203F53}"/>
                </a:ext>
              </a:extLst>
            </p:cNvPr>
            <p:cNvSpPr/>
            <p:nvPr/>
          </p:nvSpPr>
          <p:spPr>
            <a:xfrm>
              <a:off x="2972707" y="1176113"/>
              <a:ext cx="3495532" cy="3495587"/>
            </a:xfrm>
            <a:custGeom>
              <a:avLst/>
              <a:gdLst/>
              <a:ahLst/>
              <a:cxnLst/>
              <a:rect l="l" t="t" r="r" b="b"/>
              <a:pathLst>
                <a:path w="64413" h="64414" fill="none" extrusionOk="0">
                  <a:moveTo>
                    <a:pt x="64413" y="32190"/>
                  </a:moveTo>
                  <a:cubicBezTo>
                    <a:pt x="64413" y="50003"/>
                    <a:pt x="50002" y="64414"/>
                    <a:pt x="32223" y="64414"/>
                  </a:cubicBezTo>
                  <a:cubicBezTo>
                    <a:pt x="14444" y="64414"/>
                    <a:pt x="0" y="50003"/>
                    <a:pt x="0" y="32190"/>
                  </a:cubicBezTo>
                  <a:cubicBezTo>
                    <a:pt x="0" y="14411"/>
                    <a:pt x="14444" y="1"/>
                    <a:pt x="32223" y="1"/>
                  </a:cubicBezTo>
                  <a:cubicBezTo>
                    <a:pt x="50002" y="1"/>
                    <a:pt x="64413" y="14411"/>
                    <a:pt x="64413" y="3219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bg1">
                  <a:lumMod val="75000"/>
                </a:schemeClr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" name="Google Shape;534;p31">
              <a:extLst>
                <a:ext uri="{FF2B5EF4-FFF2-40B4-BE49-F238E27FC236}">
                  <a16:creationId xmlns:a16="http://schemas.microsoft.com/office/drawing/2014/main" id="{6317D43A-6FDF-43A0-A75A-38BFB988049D}"/>
                </a:ext>
              </a:extLst>
            </p:cNvPr>
            <p:cNvSpPr/>
            <p:nvPr/>
          </p:nvSpPr>
          <p:spPr>
            <a:xfrm>
              <a:off x="3032398" y="1235857"/>
              <a:ext cx="3376090" cy="3376090"/>
            </a:xfrm>
            <a:custGeom>
              <a:avLst/>
              <a:gdLst/>
              <a:ahLst/>
              <a:cxnLst/>
              <a:rect l="l" t="t" r="r" b="b"/>
              <a:pathLst>
                <a:path w="62212" h="62212" fill="none" extrusionOk="0">
                  <a:moveTo>
                    <a:pt x="37795" y="3703"/>
                  </a:moveTo>
                  <a:cubicBezTo>
                    <a:pt x="52939" y="7372"/>
                    <a:pt x="62212" y="22650"/>
                    <a:pt x="58543" y="37794"/>
                  </a:cubicBezTo>
                  <a:cubicBezTo>
                    <a:pt x="54840" y="52938"/>
                    <a:pt x="39562" y="62212"/>
                    <a:pt x="24452" y="58509"/>
                  </a:cubicBezTo>
                  <a:cubicBezTo>
                    <a:pt x="9308" y="54840"/>
                    <a:pt x="1" y="39562"/>
                    <a:pt x="3704" y="24418"/>
                  </a:cubicBezTo>
                  <a:cubicBezTo>
                    <a:pt x="7373" y="9307"/>
                    <a:pt x="22650" y="1"/>
                    <a:pt x="37795" y="3703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bg1">
                  <a:lumMod val="75000"/>
                </a:schemeClr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" name="Google Shape;535;p31">
              <a:extLst>
                <a:ext uri="{FF2B5EF4-FFF2-40B4-BE49-F238E27FC236}">
                  <a16:creationId xmlns:a16="http://schemas.microsoft.com/office/drawing/2014/main" id="{CB5CCC74-321A-407E-9943-7490F7A61161}"/>
                </a:ext>
              </a:extLst>
            </p:cNvPr>
            <p:cNvSpPr/>
            <p:nvPr/>
          </p:nvSpPr>
          <p:spPr>
            <a:xfrm>
              <a:off x="3450554" y="1652168"/>
              <a:ext cx="2541564" cy="2541618"/>
            </a:xfrm>
            <a:custGeom>
              <a:avLst/>
              <a:gdLst/>
              <a:ahLst/>
              <a:cxnLst/>
              <a:rect l="l" t="t" r="r" b="b"/>
              <a:pathLst>
                <a:path w="46834" h="46835" fill="none" extrusionOk="0">
                  <a:moveTo>
                    <a:pt x="46834" y="23417"/>
                  </a:moveTo>
                  <a:cubicBezTo>
                    <a:pt x="46834" y="36360"/>
                    <a:pt x="36326" y="46834"/>
                    <a:pt x="23417" y="46834"/>
                  </a:cubicBezTo>
                  <a:cubicBezTo>
                    <a:pt x="10475" y="46834"/>
                    <a:pt x="0" y="36360"/>
                    <a:pt x="0" y="23417"/>
                  </a:cubicBezTo>
                  <a:cubicBezTo>
                    <a:pt x="0" y="10475"/>
                    <a:pt x="10475" y="1"/>
                    <a:pt x="23417" y="1"/>
                  </a:cubicBezTo>
                  <a:cubicBezTo>
                    <a:pt x="36326" y="1"/>
                    <a:pt x="46834" y="10475"/>
                    <a:pt x="46834" y="2341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bg1">
                  <a:lumMod val="75000"/>
                </a:schemeClr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" name="Google Shape;536;p31">
              <a:extLst>
                <a:ext uri="{FF2B5EF4-FFF2-40B4-BE49-F238E27FC236}">
                  <a16:creationId xmlns:a16="http://schemas.microsoft.com/office/drawing/2014/main" id="{6B4298C6-F404-49F7-A1E2-D9017E907346}"/>
                </a:ext>
              </a:extLst>
            </p:cNvPr>
            <p:cNvSpPr/>
            <p:nvPr/>
          </p:nvSpPr>
          <p:spPr>
            <a:xfrm>
              <a:off x="3731097" y="1932766"/>
              <a:ext cx="1980438" cy="1980384"/>
            </a:xfrm>
            <a:custGeom>
              <a:avLst/>
              <a:gdLst/>
              <a:ahLst/>
              <a:cxnLst/>
              <a:rect l="l" t="t" r="r" b="b"/>
              <a:pathLst>
                <a:path w="36494" h="36493" fill="none" extrusionOk="0">
                  <a:moveTo>
                    <a:pt x="36493" y="18246"/>
                  </a:moveTo>
                  <a:cubicBezTo>
                    <a:pt x="36493" y="28354"/>
                    <a:pt x="28321" y="36493"/>
                    <a:pt x="18247" y="36493"/>
                  </a:cubicBezTo>
                  <a:cubicBezTo>
                    <a:pt x="8173" y="36493"/>
                    <a:pt x="1" y="28354"/>
                    <a:pt x="1" y="18246"/>
                  </a:cubicBezTo>
                  <a:cubicBezTo>
                    <a:pt x="1" y="8173"/>
                    <a:pt x="8173" y="0"/>
                    <a:pt x="18247" y="0"/>
                  </a:cubicBezTo>
                  <a:cubicBezTo>
                    <a:pt x="28321" y="0"/>
                    <a:pt x="36493" y="8173"/>
                    <a:pt x="36493" y="18246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bg1">
                  <a:lumMod val="75000"/>
                </a:schemeClr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" name="Google Shape;537;p31">
              <a:extLst>
                <a:ext uri="{FF2B5EF4-FFF2-40B4-BE49-F238E27FC236}">
                  <a16:creationId xmlns:a16="http://schemas.microsoft.com/office/drawing/2014/main" id="{48FFB43F-A4C6-4B69-AD00-174351080730}"/>
                </a:ext>
              </a:extLst>
            </p:cNvPr>
            <p:cNvSpPr/>
            <p:nvPr/>
          </p:nvSpPr>
          <p:spPr>
            <a:xfrm>
              <a:off x="2675831" y="1476625"/>
              <a:ext cx="2045613" cy="1448183"/>
            </a:xfrm>
            <a:custGeom>
              <a:avLst/>
              <a:gdLst/>
              <a:ahLst/>
              <a:cxnLst/>
              <a:rect l="l" t="t" r="r" b="b"/>
              <a:pathLst>
                <a:path w="37695" h="26686" extrusionOk="0">
                  <a:moveTo>
                    <a:pt x="11042" y="0"/>
                  </a:moveTo>
                  <a:cubicBezTo>
                    <a:pt x="4204" y="6838"/>
                    <a:pt x="1" y="16245"/>
                    <a:pt x="1" y="26652"/>
                  </a:cubicBezTo>
                  <a:lnTo>
                    <a:pt x="1" y="26686"/>
                  </a:lnTo>
                  <a:lnTo>
                    <a:pt x="37694" y="26686"/>
                  </a:lnTo>
                  <a:lnTo>
                    <a:pt x="11042" y="0"/>
                  </a:lnTo>
                  <a:close/>
                </a:path>
              </a:pathLst>
            </a:custGeom>
            <a:solidFill>
              <a:srgbClr val="686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8" name="Google Shape;538;p31">
              <a:extLst>
                <a:ext uri="{FF2B5EF4-FFF2-40B4-BE49-F238E27FC236}">
                  <a16:creationId xmlns:a16="http://schemas.microsoft.com/office/drawing/2014/main" id="{98D9B2CC-B2D7-45F5-96B3-5BFBE355C99B}"/>
                </a:ext>
              </a:extLst>
            </p:cNvPr>
            <p:cNvSpPr/>
            <p:nvPr/>
          </p:nvSpPr>
          <p:spPr>
            <a:xfrm>
              <a:off x="4580053" y="2792520"/>
              <a:ext cx="141258" cy="132196"/>
            </a:xfrm>
            <a:custGeom>
              <a:avLst/>
              <a:gdLst/>
              <a:ahLst/>
              <a:cxnLst/>
              <a:rect l="l" t="t" r="r" b="b"/>
              <a:pathLst>
                <a:path w="2603" h="2436" extrusionOk="0">
                  <a:moveTo>
                    <a:pt x="167" y="1"/>
                  </a:moveTo>
                  <a:lnTo>
                    <a:pt x="0" y="1435"/>
                  </a:lnTo>
                  <a:lnTo>
                    <a:pt x="2602" y="2436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0074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9" name="Google Shape;539;p31">
              <a:extLst>
                <a:ext uri="{FF2B5EF4-FFF2-40B4-BE49-F238E27FC236}">
                  <a16:creationId xmlns:a16="http://schemas.microsoft.com/office/drawing/2014/main" id="{A4CA7869-4EC7-4CA6-A531-0143E87466EA}"/>
                </a:ext>
              </a:extLst>
            </p:cNvPr>
            <p:cNvSpPr/>
            <p:nvPr/>
          </p:nvSpPr>
          <p:spPr>
            <a:xfrm>
              <a:off x="4721247" y="2924652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F31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0" name="Google Shape;540;p31">
              <a:extLst>
                <a:ext uri="{FF2B5EF4-FFF2-40B4-BE49-F238E27FC236}">
                  <a16:creationId xmlns:a16="http://schemas.microsoft.com/office/drawing/2014/main" id="{14A7611E-9BD6-4339-9B87-127B47A2E51E}"/>
                </a:ext>
              </a:extLst>
            </p:cNvPr>
            <p:cNvSpPr/>
            <p:nvPr/>
          </p:nvSpPr>
          <p:spPr>
            <a:xfrm>
              <a:off x="3405298" y="1062105"/>
              <a:ext cx="1417467" cy="1862732"/>
            </a:xfrm>
            <a:custGeom>
              <a:avLst/>
              <a:gdLst/>
              <a:ahLst/>
              <a:cxnLst/>
              <a:rect l="l" t="t" r="r" b="b"/>
              <a:pathLst>
                <a:path w="26120" h="34325" extrusionOk="0">
                  <a:moveTo>
                    <a:pt x="24251" y="0"/>
                  </a:moveTo>
                  <a:cubicBezTo>
                    <a:pt x="14778" y="0"/>
                    <a:pt x="6205" y="3836"/>
                    <a:pt x="0" y="10041"/>
                  </a:cubicBezTo>
                  <a:lnTo>
                    <a:pt x="21816" y="31890"/>
                  </a:lnTo>
                  <a:lnTo>
                    <a:pt x="24251" y="34325"/>
                  </a:lnTo>
                  <a:lnTo>
                    <a:pt x="26119" y="67"/>
                  </a:lnTo>
                  <a:cubicBezTo>
                    <a:pt x="25485" y="34"/>
                    <a:pt x="24852" y="0"/>
                    <a:pt x="24251" y="0"/>
                  </a:cubicBezTo>
                  <a:close/>
                </a:path>
              </a:pathLst>
            </a:custGeom>
            <a:solidFill>
              <a:srgbClr val="9998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1" name="Google Shape;541;p31">
              <a:extLst>
                <a:ext uri="{FF2B5EF4-FFF2-40B4-BE49-F238E27FC236}">
                  <a16:creationId xmlns:a16="http://schemas.microsoft.com/office/drawing/2014/main" id="{0748677F-91A1-4D3F-B7D8-20BD52BFFE00}"/>
                </a:ext>
              </a:extLst>
            </p:cNvPr>
            <p:cNvSpPr/>
            <p:nvPr/>
          </p:nvSpPr>
          <p:spPr>
            <a:xfrm>
              <a:off x="4721247" y="1270260"/>
              <a:ext cx="1529638" cy="1654562"/>
            </a:xfrm>
            <a:custGeom>
              <a:avLst/>
              <a:gdLst/>
              <a:ahLst/>
              <a:cxnLst/>
              <a:rect l="l" t="t" r="r" b="b"/>
              <a:pathLst>
                <a:path w="28187" h="30489" extrusionOk="0">
                  <a:moveTo>
                    <a:pt x="1668" y="0"/>
                  </a:moveTo>
                  <a:lnTo>
                    <a:pt x="0" y="30489"/>
                  </a:lnTo>
                  <a:lnTo>
                    <a:pt x="28187" y="18780"/>
                  </a:lnTo>
                  <a:cubicBezTo>
                    <a:pt x="23784" y="8206"/>
                    <a:pt x="13643" y="667"/>
                    <a:pt x="1668" y="0"/>
                  </a:cubicBezTo>
                  <a:close/>
                </a:path>
              </a:pathLst>
            </a:custGeom>
            <a:solidFill>
              <a:srgbClr val="B8B6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2" name="Google Shape;542;p31">
              <a:extLst>
                <a:ext uri="{FF2B5EF4-FFF2-40B4-BE49-F238E27FC236}">
                  <a16:creationId xmlns:a16="http://schemas.microsoft.com/office/drawing/2014/main" id="{528536CA-D921-411E-875E-6384EC3DB1F3}"/>
                </a:ext>
              </a:extLst>
            </p:cNvPr>
            <p:cNvSpPr/>
            <p:nvPr/>
          </p:nvSpPr>
          <p:spPr>
            <a:xfrm>
              <a:off x="4721247" y="2385271"/>
              <a:ext cx="1401133" cy="1243648"/>
            </a:xfrm>
            <a:custGeom>
              <a:avLst/>
              <a:gdLst/>
              <a:ahLst/>
              <a:cxnLst/>
              <a:rect l="l" t="t" r="r" b="b"/>
              <a:pathLst>
                <a:path w="25819" h="22917" extrusionOk="0">
                  <a:moveTo>
                    <a:pt x="23884" y="0"/>
                  </a:moveTo>
                  <a:lnTo>
                    <a:pt x="0" y="9941"/>
                  </a:lnTo>
                  <a:lnTo>
                    <a:pt x="22249" y="22917"/>
                  </a:lnTo>
                  <a:cubicBezTo>
                    <a:pt x="24518" y="19081"/>
                    <a:pt x="25819" y="14611"/>
                    <a:pt x="25819" y="9841"/>
                  </a:cubicBezTo>
                  <a:cubicBezTo>
                    <a:pt x="25819" y="6338"/>
                    <a:pt x="25118" y="3036"/>
                    <a:pt x="23884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3" name="Google Shape;543;p31">
              <a:extLst>
                <a:ext uri="{FF2B5EF4-FFF2-40B4-BE49-F238E27FC236}">
                  <a16:creationId xmlns:a16="http://schemas.microsoft.com/office/drawing/2014/main" id="{47175095-C70D-45FE-B934-A76762E20348}"/>
                </a:ext>
              </a:extLst>
            </p:cNvPr>
            <p:cNvSpPr/>
            <p:nvPr/>
          </p:nvSpPr>
          <p:spPr>
            <a:xfrm>
              <a:off x="4656393" y="3849131"/>
              <a:ext cx="127916" cy="125292"/>
            </a:xfrm>
            <a:custGeom>
              <a:avLst/>
              <a:gdLst/>
              <a:ahLst/>
              <a:cxnLst/>
              <a:rect l="l" t="t" r="r" b="b"/>
              <a:pathLst>
                <a:path w="1602" h="1569" extrusionOk="0">
                  <a:moveTo>
                    <a:pt x="801" y="1"/>
                  </a:moveTo>
                  <a:cubicBezTo>
                    <a:pt x="367" y="1"/>
                    <a:pt x="1" y="334"/>
                    <a:pt x="1" y="768"/>
                  </a:cubicBezTo>
                  <a:cubicBezTo>
                    <a:pt x="1" y="1235"/>
                    <a:pt x="367" y="1568"/>
                    <a:pt x="801" y="1568"/>
                  </a:cubicBezTo>
                  <a:cubicBezTo>
                    <a:pt x="1235" y="1568"/>
                    <a:pt x="1602" y="1235"/>
                    <a:pt x="1602" y="768"/>
                  </a:cubicBezTo>
                  <a:cubicBezTo>
                    <a:pt x="1602" y="334"/>
                    <a:pt x="1235" y="1"/>
                    <a:pt x="801" y="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4" name="Google Shape;544;p31">
              <a:extLst>
                <a:ext uri="{FF2B5EF4-FFF2-40B4-BE49-F238E27FC236}">
                  <a16:creationId xmlns:a16="http://schemas.microsoft.com/office/drawing/2014/main" id="{FE4DB4A5-3271-4E67-93CE-7425CF43D9DA}"/>
                </a:ext>
              </a:extLst>
            </p:cNvPr>
            <p:cNvSpPr/>
            <p:nvPr/>
          </p:nvSpPr>
          <p:spPr>
            <a:xfrm>
              <a:off x="4655967" y="4129384"/>
              <a:ext cx="130551" cy="130643"/>
            </a:xfrm>
            <a:custGeom>
              <a:avLst/>
              <a:gdLst/>
              <a:ahLst/>
              <a:cxnLst/>
              <a:rect l="l" t="t" r="r" b="b"/>
              <a:pathLst>
                <a:path w="1635" h="1636" extrusionOk="0">
                  <a:moveTo>
                    <a:pt x="834" y="1"/>
                  </a:moveTo>
                  <a:cubicBezTo>
                    <a:pt x="367" y="1"/>
                    <a:pt x="0" y="368"/>
                    <a:pt x="0" y="801"/>
                  </a:cubicBezTo>
                  <a:cubicBezTo>
                    <a:pt x="0" y="1268"/>
                    <a:pt x="367" y="1635"/>
                    <a:pt x="834" y="1635"/>
                  </a:cubicBezTo>
                  <a:cubicBezTo>
                    <a:pt x="1268" y="1635"/>
                    <a:pt x="1635" y="1268"/>
                    <a:pt x="1635" y="801"/>
                  </a:cubicBezTo>
                  <a:cubicBezTo>
                    <a:pt x="1635" y="368"/>
                    <a:pt x="1268" y="1"/>
                    <a:pt x="834" y="1"/>
                  </a:cubicBezTo>
                  <a:close/>
                </a:path>
              </a:pathLst>
            </a:custGeom>
            <a:solidFill>
              <a:srgbClr val="B8B6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5" name="Google Shape;545;p31">
              <a:extLst>
                <a:ext uri="{FF2B5EF4-FFF2-40B4-BE49-F238E27FC236}">
                  <a16:creationId xmlns:a16="http://schemas.microsoft.com/office/drawing/2014/main" id="{4DC0427A-CC2B-4D68-ADDD-F9374C3C56F1}"/>
                </a:ext>
              </a:extLst>
            </p:cNvPr>
            <p:cNvSpPr/>
            <p:nvPr/>
          </p:nvSpPr>
          <p:spPr>
            <a:xfrm>
              <a:off x="4657311" y="4392699"/>
              <a:ext cx="127916" cy="125292"/>
            </a:xfrm>
            <a:custGeom>
              <a:avLst/>
              <a:gdLst/>
              <a:ahLst/>
              <a:cxnLst/>
              <a:rect l="l" t="t" r="r" b="b"/>
              <a:pathLst>
                <a:path w="1602" h="1569" extrusionOk="0">
                  <a:moveTo>
                    <a:pt x="801" y="1"/>
                  </a:moveTo>
                  <a:cubicBezTo>
                    <a:pt x="367" y="1"/>
                    <a:pt x="1" y="334"/>
                    <a:pt x="1" y="768"/>
                  </a:cubicBezTo>
                  <a:cubicBezTo>
                    <a:pt x="1" y="1235"/>
                    <a:pt x="367" y="1568"/>
                    <a:pt x="801" y="1568"/>
                  </a:cubicBezTo>
                  <a:cubicBezTo>
                    <a:pt x="1235" y="1568"/>
                    <a:pt x="1602" y="1235"/>
                    <a:pt x="1602" y="768"/>
                  </a:cubicBezTo>
                  <a:cubicBezTo>
                    <a:pt x="1602" y="334"/>
                    <a:pt x="1235" y="1"/>
                    <a:pt x="801" y="1"/>
                  </a:cubicBezTo>
                  <a:close/>
                </a:path>
              </a:pathLst>
            </a:custGeom>
            <a:solidFill>
              <a:srgbClr val="9998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6" name="Google Shape;546;p31">
              <a:extLst>
                <a:ext uri="{FF2B5EF4-FFF2-40B4-BE49-F238E27FC236}">
                  <a16:creationId xmlns:a16="http://schemas.microsoft.com/office/drawing/2014/main" id="{6F543EF9-AA4B-4A59-B6BD-4175DDFF346B}"/>
                </a:ext>
              </a:extLst>
            </p:cNvPr>
            <p:cNvSpPr/>
            <p:nvPr/>
          </p:nvSpPr>
          <p:spPr>
            <a:xfrm>
              <a:off x="4649728" y="4604986"/>
              <a:ext cx="141250" cy="128806"/>
            </a:xfrm>
            <a:custGeom>
              <a:avLst/>
              <a:gdLst/>
              <a:ahLst/>
              <a:cxnLst/>
              <a:rect l="l" t="t" r="r" b="b"/>
              <a:pathLst>
                <a:path w="1769" h="1613" extrusionOk="0">
                  <a:moveTo>
                    <a:pt x="904" y="0"/>
                  </a:moveTo>
                  <a:cubicBezTo>
                    <a:pt x="683" y="0"/>
                    <a:pt x="463" y="93"/>
                    <a:pt x="301" y="273"/>
                  </a:cubicBezTo>
                  <a:cubicBezTo>
                    <a:pt x="0" y="606"/>
                    <a:pt x="34" y="1107"/>
                    <a:pt x="367" y="1407"/>
                  </a:cubicBezTo>
                  <a:cubicBezTo>
                    <a:pt x="521" y="1545"/>
                    <a:pt x="710" y="1613"/>
                    <a:pt x="899" y="1613"/>
                  </a:cubicBezTo>
                  <a:cubicBezTo>
                    <a:pt x="1119" y="1613"/>
                    <a:pt x="1340" y="1520"/>
                    <a:pt x="1502" y="1340"/>
                  </a:cubicBezTo>
                  <a:cubicBezTo>
                    <a:pt x="1768" y="1007"/>
                    <a:pt x="1735" y="506"/>
                    <a:pt x="1435" y="206"/>
                  </a:cubicBezTo>
                  <a:cubicBezTo>
                    <a:pt x="1281" y="68"/>
                    <a:pt x="1092" y="0"/>
                    <a:pt x="904" y="0"/>
                  </a:cubicBezTo>
                  <a:close/>
                </a:path>
              </a:pathLst>
            </a:custGeom>
            <a:solidFill>
              <a:srgbClr val="6868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Google Shape;547;p31">
              <a:extLst>
                <a:ext uri="{FF2B5EF4-FFF2-40B4-BE49-F238E27FC236}">
                  <a16:creationId xmlns:a16="http://schemas.microsoft.com/office/drawing/2014/main" id="{B4AC3C40-1FB7-4D40-AE56-BE3734131B9A}"/>
                </a:ext>
              </a:extLst>
            </p:cNvPr>
            <p:cNvSpPr/>
            <p:nvPr/>
          </p:nvSpPr>
          <p:spPr>
            <a:xfrm>
              <a:off x="4174594" y="2424884"/>
              <a:ext cx="1093382" cy="995971"/>
            </a:xfrm>
            <a:custGeom>
              <a:avLst/>
              <a:gdLst/>
              <a:ahLst/>
              <a:cxnLst/>
              <a:rect l="l" t="t" r="r" b="b"/>
              <a:pathLst>
                <a:path w="20148" h="18353" extrusionOk="0">
                  <a:moveTo>
                    <a:pt x="10057" y="0"/>
                  </a:moveTo>
                  <a:cubicBezTo>
                    <a:pt x="9369" y="0"/>
                    <a:pt x="8671" y="77"/>
                    <a:pt x="7973" y="238"/>
                  </a:cubicBezTo>
                  <a:cubicBezTo>
                    <a:pt x="3069" y="1405"/>
                    <a:pt x="0" y="6342"/>
                    <a:pt x="1134" y="11246"/>
                  </a:cubicBezTo>
                  <a:cubicBezTo>
                    <a:pt x="2138" y="15489"/>
                    <a:pt x="5927" y="18353"/>
                    <a:pt x="10085" y="18353"/>
                  </a:cubicBezTo>
                  <a:cubicBezTo>
                    <a:pt x="10765" y="18353"/>
                    <a:pt x="11454" y="18276"/>
                    <a:pt x="12142" y="18117"/>
                  </a:cubicBezTo>
                  <a:cubicBezTo>
                    <a:pt x="17079" y="16950"/>
                    <a:pt x="20148" y="12013"/>
                    <a:pt x="19014" y="7076"/>
                  </a:cubicBezTo>
                  <a:cubicBezTo>
                    <a:pt x="18011" y="2837"/>
                    <a:pt x="14231" y="0"/>
                    <a:pt x="100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8" name="Google Shape;548;p31">
              <a:extLst>
                <a:ext uri="{FF2B5EF4-FFF2-40B4-BE49-F238E27FC236}">
                  <a16:creationId xmlns:a16="http://schemas.microsoft.com/office/drawing/2014/main" id="{3DEB2F35-7C8E-4A85-9947-181F0AE1E99F}"/>
                </a:ext>
              </a:extLst>
            </p:cNvPr>
            <p:cNvSpPr/>
            <p:nvPr/>
          </p:nvSpPr>
          <p:spPr>
            <a:xfrm>
              <a:off x="4223432" y="2425101"/>
              <a:ext cx="995700" cy="995646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174" y="0"/>
                  </a:moveTo>
                  <a:cubicBezTo>
                    <a:pt x="4104" y="0"/>
                    <a:pt x="1" y="4103"/>
                    <a:pt x="1" y="9173"/>
                  </a:cubicBezTo>
                  <a:cubicBezTo>
                    <a:pt x="1" y="14244"/>
                    <a:pt x="4104" y="18347"/>
                    <a:pt x="9174" y="18347"/>
                  </a:cubicBezTo>
                  <a:cubicBezTo>
                    <a:pt x="14244" y="18347"/>
                    <a:pt x="18347" y="14244"/>
                    <a:pt x="18347" y="9173"/>
                  </a:cubicBezTo>
                  <a:cubicBezTo>
                    <a:pt x="18347" y="4237"/>
                    <a:pt x="14445" y="200"/>
                    <a:pt x="95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9" name="Google Shape;549;p31">
              <a:extLst>
                <a:ext uri="{FF2B5EF4-FFF2-40B4-BE49-F238E27FC236}">
                  <a16:creationId xmlns:a16="http://schemas.microsoft.com/office/drawing/2014/main" id="{BC9CA108-9A02-4ED1-B2FD-368E14CF8C96}"/>
                </a:ext>
              </a:extLst>
            </p:cNvPr>
            <p:cNvSpPr txBox="1"/>
            <p:nvPr/>
          </p:nvSpPr>
          <p:spPr>
            <a:xfrm>
              <a:off x="2918438" y="2171534"/>
              <a:ext cx="1097400" cy="52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dist">
                <a:lnSpc>
                  <a:spcPct val="114000"/>
                </a:lnSpc>
              </a:pPr>
              <a:r>
                <a:rPr lang="en-US" altLang="zh-CN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ADD TITLE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Google Shape;550;p31">
              <a:extLst>
                <a:ext uri="{FF2B5EF4-FFF2-40B4-BE49-F238E27FC236}">
                  <a16:creationId xmlns:a16="http://schemas.microsoft.com/office/drawing/2014/main" id="{07A69F7E-B6BC-4D79-B9B0-F470FF048936}"/>
                </a:ext>
              </a:extLst>
            </p:cNvPr>
            <p:cNvSpPr txBox="1"/>
            <p:nvPr/>
          </p:nvSpPr>
          <p:spPr>
            <a:xfrm>
              <a:off x="3696429" y="1518394"/>
              <a:ext cx="1097400" cy="52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dist">
                <a:lnSpc>
                  <a:spcPct val="114000"/>
                </a:lnSpc>
              </a:pPr>
              <a:r>
                <a:rPr lang="en-US" altLang="zh-CN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ADD TITLE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Google Shape;551;p31">
              <a:extLst>
                <a:ext uri="{FF2B5EF4-FFF2-40B4-BE49-F238E27FC236}">
                  <a16:creationId xmlns:a16="http://schemas.microsoft.com/office/drawing/2014/main" id="{57ABF14A-E5ED-425D-B594-B475C5DF3410}"/>
                </a:ext>
              </a:extLst>
            </p:cNvPr>
            <p:cNvSpPr txBox="1"/>
            <p:nvPr/>
          </p:nvSpPr>
          <p:spPr>
            <a:xfrm>
              <a:off x="4822718" y="1770112"/>
              <a:ext cx="1097400" cy="52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dist">
                <a:lnSpc>
                  <a:spcPct val="114000"/>
                </a:lnSpc>
              </a:pPr>
              <a:r>
                <a:rPr lang="en-US" altLang="zh-CN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ADD TITLE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2" name="Google Shape;552;p31">
              <a:extLst>
                <a:ext uri="{FF2B5EF4-FFF2-40B4-BE49-F238E27FC236}">
                  <a16:creationId xmlns:a16="http://schemas.microsoft.com/office/drawing/2014/main" id="{EF63386F-B5F4-4058-9569-C08C18BEE32F}"/>
                </a:ext>
              </a:extLst>
            </p:cNvPr>
            <p:cNvSpPr txBox="1"/>
            <p:nvPr/>
          </p:nvSpPr>
          <p:spPr>
            <a:xfrm>
              <a:off x="5183837" y="2730004"/>
              <a:ext cx="953058" cy="52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dist">
                <a:lnSpc>
                  <a:spcPct val="114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ADD TITLE</a:t>
              </a:r>
              <a:endPara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38" name="文本框 37">
            <a:extLst>
              <a:ext uri="{FF2B5EF4-FFF2-40B4-BE49-F238E27FC236}">
                <a16:creationId xmlns:a16="http://schemas.microsoft.com/office/drawing/2014/main" id="{ED1561BC-9EC0-4196-96BD-A392CB133D6A}"/>
              </a:ext>
            </a:extLst>
          </p:cNvPr>
          <p:cNvSpPr txBox="1"/>
          <p:nvPr/>
        </p:nvSpPr>
        <p:spPr>
          <a:xfrm>
            <a:off x="360281" y="3888269"/>
            <a:ext cx="2912072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r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050" b="0" i="0" u="none" strike="noStrike" kern="0" cap="none" spc="0" normalizeH="0" baseline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66072B7F-65D9-455F-8739-14137DE52089}"/>
              </a:ext>
            </a:extLst>
          </p:cNvPr>
          <p:cNvSpPr txBox="1"/>
          <p:nvPr/>
        </p:nvSpPr>
        <p:spPr>
          <a:xfrm>
            <a:off x="360281" y="3572832"/>
            <a:ext cx="2912072" cy="4231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r">
              <a:lnSpc>
                <a:spcPct val="114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0F3DD1D4-9DCF-4EA2-AC15-44E4189DFE28}"/>
              </a:ext>
            </a:extLst>
          </p:cNvPr>
          <p:cNvSpPr txBox="1"/>
          <p:nvPr/>
        </p:nvSpPr>
        <p:spPr>
          <a:xfrm>
            <a:off x="1053546" y="2282110"/>
            <a:ext cx="2912072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r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050" b="0" i="0" u="none" strike="noStrike" kern="0" cap="none" spc="0" normalizeH="0" baseline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7A9D1218-CA62-4DED-A991-315DBFF32B8D}"/>
              </a:ext>
            </a:extLst>
          </p:cNvPr>
          <p:cNvSpPr txBox="1"/>
          <p:nvPr/>
        </p:nvSpPr>
        <p:spPr>
          <a:xfrm>
            <a:off x="1073360" y="1955876"/>
            <a:ext cx="2912072" cy="4231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r">
              <a:lnSpc>
                <a:spcPct val="114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B4FB2751-69C3-4B58-BEF9-DE3DAFDEC9DF}"/>
              </a:ext>
            </a:extLst>
          </p:cNvPr>
          <p:cNvSpPr txBox="1"/>
          <p:nvPr/>
        </p:nvSpPr>
        <p:spPr>
          <a:xfrm>
            <a:off x="8279532" y="2596950"/>
            <a:ext cx="2912072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r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050" b="0" i="0" u="none" strike="noStrike" kern="0" cap="none" spc="0" normalizeH="0" baseline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D9238465-8CF6-4F09-8337-811732AE0665}"/>
              </a:ext>
            </a:extLst>
          </p:cNvPr>
          <p:cNvSpPr txBox="1"/>
          <p:nvPr/>
        </p:nvSpPr>
        <p:spPr>
          <a:xfrm>
            <a:off x="8279532" y="2281513"/>
            <a:ext cx="2912072" cy="4231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14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4A6EC94B-98E6-4EF4-AA38-E06319900D45}"/>
              </a:ext>
            </a:extLst>
          </p:cNvPr>
          <p:cNvSpPr txBox="1"/>
          <p:nvPr/>
        </p:nvSpPr>
        <p:spPr>
          <a:xfrm>
            <a:off x="8763589" y="4765534"/>
            <a:ext cx="2912072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r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050" b="0" i="0" u="none" strike="noStrike" kern="0" cap="none" spc="0" normalizeH="0" baseline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22D7E4FD-D897-4E45-B2C3-8A51C2A9F78C}"/>
              </a:ext>
            </a:extLst>
          </p:cNvPr>
          <p:cNvSpPr txBox="1"/>
          <p:nvPr/>
        </p:nvSpPr>
        <p:spPr>
          <a:xfrm>
            <a:off x="8763589" y="4450097"/>
            <a:ext cx="2912072" cy="4231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14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022419" y="113730"/>
            <a:ext cx="2144754" cy="67185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1217476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509AA2">
                  <a:lumMod val="75000"/>
                </a:srgbClr>
              </a:buClr>
              <a:buSzPct val="145000"/>
            </a:pPr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3059425" y="564714"/>
            <a:ext cx="6073146" cy="774888"/>
            <a:chOff x="3059425" y="564714"/>
            <a:chExt cx="6073146" cy="774888"/>
          </a:xfrm>
        </p:grpSpPr>
        <p:sp>
          <p:nvSpPr>
            <p:cNvPr id="34" name="文本框 33"/>
            <p:cNvSpPr txBox="1"/>
            <p:nvPr/>
          </p:nvSpPr>
          <p:spPr>
            <a:xfrm>
              <a:off x="3059425" y="564714"/>
              <a:ext cx="60731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 spc="300">
                  <a:gradFill flip="none" rotWithShape="1">
                    <a:gsLst>
                      <a:gs pos="0">
                        <a:schemeClr val="accent5">
                          <a:lumMod val="60000"/>
                          <a:lumOff val="40000"/>
                        </a:schemeClr>
                      </a:gs>
                      <a:gs pos="100000">
                        <a:schemeClr val="accent3"/>
                      </a:gs>
                    </a:gsLst>
                    <a:lin ang="16200000" scaled="1"/>
                    <a:tileRect/>
                  </a:gradFill>
                  <a:cs typeface="+mn-ea"/>
                </a:defRPr>
              </a:lvl1pPr>
            </a:lstStyle>
            <a:p>
              <a:r>
                <a:rPr lang="en-US" altLang="zh-CN" sz="2800" spc="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Add title text</a:t>
              </a:r>
              <a:endParaRPr lang="zh-CN" altLang="en-US" sz="2800" spc="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3247446" y="1081070"/>
              <a:ext cx="5697118" cy="2585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000000">
                      <a:lumMod val="65000"/>
                      <a:lumOff val="35000"/>
                    </a:srgbClr>
                  </a:solidFill>
                  <a:latin typeface="Century Gothic" panose="020B0502020202020204" pitchFamily="34" charset="0"/>
                  <a:cs typeface="Lato Thin" panose="020F0502020204030203" pitchFamily="34" charset="0"/>
                </a:defRPr>
              </a:lvl1pPr>
            </a:lstStyle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ea"/>
                  <a:sym typeface="+mn-lt"/>
                </a:rPr>
                <a:t>Work report and work plan of air freshness Department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2117742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2" grpId="0"/>
      <p:bldP spid="44" grpId="0"/>
      <p:bldP spid="46" grpId="0"/>
      <p:bldP spid="48" grpId="0"/>
      <p:bldP spid="50" grpId="0"/>
      <p:bldP spid="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683188" y="5616299"/>
            <a:ext cx="5508812" cy="1241701"/>
          </a:xfrm>
          <a:custGeom>
            <a:avLst/>
            <a:gdLst>
              <a:gd name="connsiteX0" fmla="*/ 0 w 5508812"/>
              <a:gd name="connsiteY0" fmla="*/ 0 h 1241701"/>
              <a:gd name="connsiteX1" fmla="*/ 5508812 w 5508812"/>
              <a:gd name="connsiteY1" fmla="*/ 0 h 1241701"/>
              <a:gd name="connsiteX2" fmla="*/ 5508812 w 5508812"/>
              <a:gd name="connsiteY2" fmla="*/ 1241701 h 1241701"/>
              <a:gd name="connsiteX3" fmla="*/ 0 w 5508812"/>
              <a:gd name="connsiteY3" fmla="*/ 1241701 h 1241701"/>
              <a:gd name="connsiteX4" fmla="*/ 0 w 5508812"/>
              <a:gd name="connsiteY4" fmla="*/ 0 h 1241701"/>
              <a:gd name="connsiteX0" fmla="*/ 0 w 5508812"/>
              <a:gd name="connsiteY0" fmla="*/ 1241701 h 1241701"/>
              <a:gd name="connsiteX1" fmla="*/ 5508812 w 5508812"/>
              <a:gd name="connsiteY1" fmla="*/ 0 h 1241701"/>
              <a:gd name="connsiteX2" fmla="*/ 5508812 w 5508812"/>
              <a:gd name="connsiteY2" fmla="*/ 1241701 h 1241701"/>
              <a:gd name="connsiteX3" fmla="*/ 0 w 5508812"/>
              <a:gd name="connsiteY3" fmla="*/ 1241701 h 1241701"/>
              <a:gd name="connsiteX0" fmla="*/ 0 w 5508812"/>
              <a:gd name="connsiteY0" fmla="*/ 1241701 h 1241701"/>
              <a:gd name="connsiteX1" fmla="*/ 5508812 w 5508812"/>
              <a:gd name="connsiteY1" fmla="*/ 0 h 1241701"/>
              <a:gd name="connsiteX2" fmla="*/ 5508812 w 5508812"/>
              <a:gd name="connsiteY2" fmla="*/ 1241701 h 1241701"/>
              <a:gd name="connsiteX3" fmla="*/ 0 w 5508812"/>
              <a:gd name="connsiteY3" fmla="*/ 1241701 h 1241701"/>
              <a:gd name="connsiteX0" fmla="*/ 0 w 5508812"/>
              <a:gd name="connsiteY0" fmla="*/ 1241701 h 1241701"/>
              <a:gd name="connsiteX1" fmla="*/ 5508812 w 5508812"/>
              <a:gd name="connsiteY1" fmla="*/ 0 h 1241701"/>
              <a:gd name="connsiteX2" fmla="*/ 5508812 w 5508812"/>
              <a:gd name="connsiteY2" fmla="*/ 1241701 h 1241701"/>
              <a:gd name="connsiteX3" fmla="*/ 0 w 5508812"/>
              <a:gd name="connsiteY3" fmla="*/ 1241701 h 1241701"/>
              <a:gd name="connsiteX0" fmla="*/ 0 w 5508812"/>
              <a:gd name="connsiteY0" fmla="*/ 1241701 h 1241701"/>
              <a:gd name="connsiteX1" fmla="*/ 5508812 w 5508812"/>
              <a:gd name="connsiteY1" fmla="*/ 0 h 1241701"/>
              <a:gd name="connsiteX2" fmla="*/ 5508812 w 5508812"/>
              <a:gd name="connsiteY2" fmla="*/ 1241701 h 1241701"/>
              <a:gd name="connsiteX3" fmla="*/ 0 w 5508812"/>
              <a:gd name="connsiteY3" fmla="*/ 1241701 h 1241701"/>
              <a:gd name="connsiteX0" fmla="*/ 0 w 5508812"/>
              <a:gd name="connsiteY0" fmla="*/ 1241701 h 1241701"/>
              <a:gd name="connsiteX1" fmla="*/ 5508812 w 5508812"/>
              <a:gd name="connsiteY1" fmla="*/ 0 h 1241701"/>
              <a:gd name="connsiteX2" fmla="*/ 5508812 w 5508812"/>
              <a:gd name="connsiteY2" fmla="*/ 1241701 h 1241701"/>
              <a:gd name="connsiteX3" fmla="*/ 0 w 5508812"/>
              <a:gd name="connsiteY3" fmla="*/ 1241701 h 1241701"/>
              <a:gd name="connsiteX0" fmla="*/ 0 w 5508812"/>
              <a:gd name="connsiteY0" fmla="*/ 1241701 h 1241701"/>
              <a:gd name="connsiteX1" fmla="*/ 5508812 w 5508812"/>
              <a:gd name="connsiteY1" fmla="*/ 0 h 1241701"/>
              <a:gd name="connsiteX2" fmla="*/ 5508812 w 5508812"/>
              <a:gd name="connsiteY2" fmla="*/ 1241701 h 1241701"/>
              <a:gd name="connsiteX3" fmla="*/ 0 w 5508812"/>
              <a:gd name="connsiteY3" fmla="*/ 1241701 h 124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8812" h="1241701">
                <a:moveTo>
                  <a:pt x="0" y="1241701"/>
                </a:moveTo>
                <a:cubicBezTo>
                  <a:pt x="1217708" y="-920317"/>
                  <a:pt x="2408518" y="1758606"/>
                  <a:pt x="5508812" y="0"/>
                </a:cubicBezTo>
                <a:lnTo>
                  <a:pt x="5508812" y="1241701"/>
                </a:lnTo>
                <a:lnTo>
                  <a:pt x="0" y="1241701"/>
                </a:lnTo>
                <a:close/>
              </a:path>
            </a:pathLst>
          </a:custGeom>
          <a:solidFill>
            <a:srgbClr val="6362B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04765" y="5632341"/>
            <a:ext cx="7687235" cy="1241700"/>
          </a:xfrm>
          <a:custGeom>
            <a:avLst/>
            <a:gdLst>
              <a:gd name="connsiteX0" fmla="*/ 0 w 7687235"/>
              <a:gd name="connsiteY0" fmla="*/ 0 h 860612"/>
              <a:gd name="connsiteX1" fmla="*/ 7687235 w 7687235"/>
              <a:gd name="connsiteY1" fmla="*/ 0 h 860612"/>
              <a:gd name="connsiteX2" fmla="*/ 7687235 w 7687235"/>
              <a:gd name="connsiteY2" fmla="*/ 860612 h 860612"/>
              <a:gd name="connsiteX3" fmla="*/ 0 w 7687235"/>
              <a:gd name="connsiteY3" fmla="*/ 860612 h 860612"/>
              <a:gd name="connsiteX4" fmla="*/ 0 w 7687235"/>
              <a:gd name="connsiteY4" fmla="*/ 0 h 860612"/>
              <a:gd name="connsiteX0" fmla="*/ 3173506 w 7687235"/>
              <a:gd name="connsiteY0" fmla="*/ 685800 h 860612"/>
              <a:gd name="connsiteX1" fmla="*/ 7687235 w 7687235"/>
              <a:gd name="connsiteY1" fmla="*/ 0 h 860612"/>
              <a:gd name="connsiteX2" fmla="*/ 7687235 w 7687235"/>
              <a:gd name="connsiteY2" fmla="*/ 860612 h 860612"/>
              <a:gd name="connsiteX3" fmla="*/ 0 w 7687235"/>
              <a:gd name="connsiteY3" fmla="*/ 860612 h 860612"/>
              <a:gd name="connsiteX4" fmla="*/ 3173506 w 7687235"/>
              <a:gd name="connsiteY4" fmla="*/ 685800 h 860612"/>
              <a:gd name="connsiteX0" fmla="*/ 3305818 w 7819547"/>
              <a:gd name="connsiteY0" fmla="*/ 686875 h 861687"/>
              <a:gd name="connsiteX1" fmla="*/ 7819547 w 7819547"/>
              <a:gd name="connsiteY1" fmla="*/ 1075 h 861687"/>
              <a:gd name="connsiteX2" fmla="*/ 7819547 w 7819547"/>
              <a:gd name="connsiteY2" fmla="*/ 861687 h 861687"/>
              <a:gd name="connsiteX3" fmla="*/ 132312 w 7819547"/>
              <a:gd name="connsiteY3" fmla="*/ 861687 h 861687"/>
              <a:gd name="connsiteX4" fmla="*/ 3305818 w 7819547"/>
              <a:gd name="connsiteY4" fmla="*/ 686875 h 861687"/>
              <a:gd name="connsiteX0" fmla="*/ 3173506 w 7687235"/>
              <a:gd name="connsiteY0" fmla="*/ 686875 h 861687"/>
              <a:gd name="connsiteX1" fmla="*/ 7687235 w 7687235"/>
              <a:gd name="connsiteY1" fmla="*/ 1075 h 861687"/>
              <a:gd name="connsiteX2" fmla="*/ 7687235 w 7687235"/>
              <a:gd name="connsiteY2" fmla="*/ 861687 h 861687"/>
              <a:gd name="connsiteX3" fmla="*/ 0 w 7687235"/>
              <a:gd name="connsiteY3" fmla="*/ 861687 h 861687"/>
              <a:gd name="connsiteX4" fmla="*/ 3173506 w 7687235"/>
              <a:gd name="connsiteY4" fmla="*/ 686875 h 861687"/>
              <a:gd name="connsiteX0" fmla="*/ 3173506 w 7687235"/>
              <a:gd name="connsiteY0" fmla="*/ 1036726 h 1211538"/>
              <a:gd name="connsiteX1" fmla="*/ 7687235 w 7687235"/>
              <a:gd name="connsiteY1" fmla="*/ 350926 h 1211538"/>
              <a:gd name="connsiteX2" fmla="*/ 7687235 w 7687235"/>
              <a:gd name="connsiteY2" fmla="*/ 1211538 h 1211538"/>
              <a:gd name="connsiteX3" fmla="*/ 0 w 7687235"/>
              <a:gd name="connsiteY3" fmla="*/ 1211538 h 1211538"/>
              <a:gd name="connsiteX4" fmla="*/ 3173506 w 7687235"/>
              <a:gd name="connsiteY4" fmla="*/ 1036726 h 1211538"/>
              <a:gd name="connsiteX0" fmla="*/ 3173506 w 7687235"/>
              <a:gd name="connsiteY0" fmla="*/ 1033115 h 1207927"/>
              <a:gd name="connsiteX1" fmla="*/ 7687235 w 7687235"/>
              <a:gd name="connsiteY1" fmla="*/ 347315 h 1207927"/>
              <a:gd name="connsiteX2" fmla="*/ 7687235 w 7687235"/>
              <a:gd name="connsiteY2" fmla="*/ 1207927 h 1207927"/>
              <a:gd name="connsiteX3" fmla="*/ 0 w 7687235"/>
              <a:gd name="connsiteY3" fmla="*/ 1207927 h 1207927"/>
              <a:gd name="connsiteX4" fmla="*/ 3173506 w 7687235"/>
              <a:gd name="connsiteY4" fmla="*/ 1033115 h 1207927"/>
              <a:gd name="connsiteX0" fmla="*/ 3173506 w 7687235"/>
              <a:gd name="connsiteY0" fmla="*/ 1066888 h 1241700"/>
              <a:gd name="connsiteX1" fmla="*/ 7687235 w 7687235"/>
              <a:gd name="connsiteY1" fmla="*/ 381088 h 1241700"/>
              <a:gd name="connsiteX2" fmla="*/ 7687235 w 7687235"/>
              <a:gd name="connsiteY2" fmla="*/ 1241700 h 1241700"/>
              <a:gd name="connsiteX3" fmla="*/ 0 w 7687235"/>
              <a:gd name="connsiteY3" fmla="*/ 1241700 h 1241700"/>
              <a:gd name="connsiteX4" fmla="*/ 3173506 w 7687235"/>
              <a:gd name="connsiteY4" fmla="*/ 1066888 h 12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7235" h="1241700">
                <a:moveTo>
                  <a:pt x="3173506" y="1066888"/>
                </a:moveTo>
                <a:cubicBezTo>
                  <a:pt x="4629524" y="950347"/>
                  <a:pt x="6262593" y="-737259"/>
                  <a:pt x="7687235" y="381088"/>
                </a:cubicBezTo>
                <a:lnTo>
                  <a:pt x="7687235" y="1241700"/>
                </a:lnTo>
                <a:lnTo>
                  <a:pt x="0" y="1241700"/>
                </a:lnTo>
                <a:cubicBezTo>
                  <a:pt x="874806" y="257824"/>
                  <a:pt x="1717488" y="1183429"/>
                  <a:pt x="3173506" y="1066888"/>
                </a:cubicBezTo>
                <a:close/>
              </a:path>
            </a:pathLst>
          </a:custGeom>
          <a:solidFill>
            <a:srgbClr val="6362B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" y="0"/>
            <a:ext cx="4397188" cy="3281082"/>
          </a:xfrm>
          <a:custGeom>
            <a:avLst/>
            <a:gdLst>
              <a:gd name="connsiteX0" fmla="*/ 0 w 4383741"/>
              <a:gd name="connsiteY0" fmla="*/ 0 h 3281082"/>
              <a:gd name="connsiteX1" fmla="*/ 4383741 w 4383741"/>
              <a:gd name="connsiteY1" fmla="*/ 0 h 3281082"/>
              <a:gd name="connsiteX2" fmla="*/ 4383741 w 4383741"/>
              <a:gd name="connsiteY2" fmla="*/ 3281082 h 3281082"/>
              <a:gd name="connsiteX3" fmla="*/ 0 w 4383741"/>
              <a:gd name="connsiteY3" fmla="*/ 3281082 h 3281082"/>
              <a:gd name="connsiteX4" fmla="*/ 0 w 4383741"/>
              <a:gd name="connsiteY4" fmla="*/ 0 h 3281082"/>
              <a:gd name="connsiteX0" fmla="*/ 0 w 4383741"/>
              <a:gd name="connsiteY0" fmla="*/ 0 h 3281082"/>
              <a:gd name="connsiteX1" fmla="*/ 4383741 w 4383741"/>
              <a:gd name="connsiteY1" fmla="*/ 0 h 3281082"/>
              <a:gd name="connsiteX2" fmla="*/ 1358153 w 4383741"/>
              <a:gd name="connsiteY2" fmla="*/ 1035424 h 3281082"/>
              <a:gd name="connsiteX3" fmla="*/ 0 w 4383741"/>
              <a:gd name="connsiteY3" fmla="*/ 3281082 h 3281082"/>
              <a:gd name="connsiteX4" fmla="*/ 0 w 4383741"/>
              <a:gd name="connsiteY4" fmla="*/ 0 h 3281082"/>
              <a:gd name="connsiteX0" fmla="*/ 0 w 4398061"/>
              <a:gd name="connsiteY0" fmla="*/ 0 h 3292277"/>
              <a:gd name="connsiteX1" fmla="*/ 4383741 w 4398061"/>
              <a:gd name="connsiteY1" fmla="*/ 0 h 3292277"/>
              <a:gd name="connsiteX2" fmla="*/ 1358153 w 4398061"/>
              <a:gd name="connsiteY2" fmla="*/ 1035424 h 3292277"/>
              <a:gd name="connsiteX3" fmla="*/ 0 w 4398061"/>
              <a:gd name="connsiteY3" fmla="*/ 3281082 h 3292277"/>
              <a:gd name="connsiteX4" fmla="*/ 0 w 4398061"/>
              <a:gd name="connsiteY4" fmla="*/ 0 h 3292277"/>
              <a:gd name="connsiteX0" fmla="*/ 0 w 4398132"/>
              <a:gd name="connsiteY0" fmla="*/ 0 h 3291327"/>
              <a:gd name="connsiteX1" fmla="*/ 4383741 w 4398132"/>
              <a:gd name="connsiteY1" fmla="*/ 0 h 3291327"/>
              <a:gd name="connsiteX2" fmla="*/ 1358153 w 4398132"/>
              <a:gd name="connsiteY2" fmla="*/ 1035424 h 3291327"/>
              <a:gd name="connsiteX3" fmla="*/ 0 w 4398132"/>
              <a:gd name="connsiteY3" fmla="*/ 3281082 h 3291327"/>
              <a:gd name="connsiteX4" fmla="*/ 0 w 4398132"/>
              <a:gd name="connsiteY4" fmla="*/ 0 h 3291327"/>
              <a:gd name="connsiteX0" fmla="*/ 0 w 4398132"/>
              <a:gd name="connsiteY0" fmla="*/ 0 h 3281082"/>
              <a:gd name="connsiteX1" fmla="*/ 4383741 w 4398132"/>
              <a:gd name="connsiteY1" fmla="*/ 0 h 3281082"/>
              <a:gd name="connsiteX2" fmla="*/ 1358153 w 4398132"/>
              <a:gd name="connsiteY2" fmla="*/ 1035424 h 3281082"/>
              <a:gd name="connsiteX3" fmla="*/ 0 w 4398132"/>
              <a:gd name="connsiteY3" fmla="*/ 3281082 h 3281082"/>
              <a:gd name="connsiteX4" fmla="*/ 0 w 4398132"/>
              <a:gd name="connsiteY4" fmla="*/ 0 h 3281082"/>
              <a:gd name="connsiteX0" fmla="*/ 0 w 4399199"/>
              <a:gd name="connsiteY0" fmla="*/ 0 h 3281082"/>
              <a:gd name="connsiteX1" fmla="*/ 4383741 w 4399199"/>
              <a:gd name="connsiteY1" fmla="*/ 0 h 3281082"/>
              <a:gd name="connsiteX2" fmla="*/ 1358153 w 4399199"/>
              <a:gd name="connsiteY2" fmla="*/ 1035424 h 3281082"/>
              <a:gd name="connsiteX3" fmla="*/ 0 w 4399199"/>
              <a:gd name="connsiteY3" fmla="*/ 3281082 h 3281082"/>
              <a:gd name="connsiteX4" fmla="*/ 0 w 4399199"/>
              <a:gd name="connsiteY4" fmla="*/ 0 h 3281082"/>
              <a:gd name="connsiteX0" fmla="*/ 0 w 4398348"/>
              <a:gd name="connsiteY0" fmla="*/ 0 h 3281082"/>
              <a:gd name="connsiteX1" fmla="*/ 4383741 w 4398348"/>
              <a:gd name="connsiteY1" fmla="*/ 0 h 3281082"/>
              <a:gd name="connsiteX2" fmla="*/ 1358153 w 4398348"/>
              <a:gd name="connsiteY2" fmla="*/ 1035424 h 3281082"/>
              <a:gd name="connsiteX3" fmla="*/ 0 w 4398348"/>
              <a:gd name="connsiteY3" fmla="*/ 3281082 h 3281082"/>
              <a:gd name="connsiteX4" fmla="*/ 0 w 4398348"/>
              <a:gd name="connsiteY4" fmla="*/ 0 h 3281082"/>
              <a:gd name="connsiteX0" fmla="*/ 0 w 4399468"/>
              <a:gd name="connsiteY0" fmla="*/ 0 h 3281082"/>
              <a:gd name="connsiteX1" fmla="*/ 4383741 w 4399468"/>
              <a:gd name="connsiteY1" fmla="*/ 0 h 3281082"/>
              <a:gd name="connsiteX2" fmla="*/ 1546411 w 4399468"/>
              <a:gd name="connsiteY2" fmla="*/ 954741 h 3281082"/>
              <a:gd name="connsiteX3" fmla="*/ 0 w 4399468"/>
              <a:gd name="connsiteY3" fmla="*/ 3281082 h 3281082"/>
              <a:gd name="connsiteX4" fmla="*/ 0 w 4399468"/>
              <a:gd name="connsiteY4" fmla="*/ 0 h 3281082"/>
              <a:gd name="connsiteX0" fmla="*/ 0 w 4401151"/>
              <a:gd name="connsiteY0" fmla="*/ 0 h 3281082"/>
              <a:gd name="connsiteX1" fmla="*/ 4383741 w 4401151"/>
              <a:gd name="connsiteY1" fmla="*/ 0 h 3281082"/>
              <a:gd name="connsiteX2" fmla="*/ 1546411 w 4401151"/>
              <a:gd name="connsiteY2" fmla="*/ 954741 h 3281082"/>
              <a:gd name="connsiteX3" fmla="*/ 0 w 4401151"/>
              <a:gd name="connsiteY3" fmla="*/ 3281082 h 3281082"/>
              <a:gd name="connsiteX4" fmla="*/ 0 w 4401151"/>
              <a:gd name="connsiteY4" fmla="*/ 0 h 3281082"/>
              <a:gd name="connsiteX0" fmla="*/ 0 w 3744558"/>
              <a:gd name="connsiteY0" fmla="*/ 403412 h 3684494"/>
              <a:gd name="connsiteX1" fmla="*/ 3724835 w 3744558"/>
              <a:gd name="connsiteY1" fmla="*/ 0 h 3684494"/>
              <a:gd name="connsiteX2" fmla="*/ 1546411 w 3744558"/>
              <a:gd name="connsiteY2" fmla="*/ 1358153 h 3684494"/>
              <a:gd name="connsiteX3" fmla="*/ 0 w 3744558"/>
              <a:gd name="connsiteY3" fmla="*/ 3684494 h 3684494"/>
              <a:gd name="connsiteX4" fmla="*/ 0 w 3744558"/>
              <a:gd name="connsiteY4" fmla="*/ 403412 h 3684494"/>
              <a:gd name="connsiteX0" fmla="*/ 0 w 3797905"/>
              <a:gd name="connsiteY0" fmla="*/ 0 h 3281082"/>
              <a:gd name="connsiteX1" fmla="*/ 3778624 w 3797905"/>
              <a:gd name="connsiteY1" fmla="*/ 1264024 h 3281082"/>
              <a:gd name="connsiteX2" fmla="*/ 1546411 w 3797905"/>
              <a:gd name="connsiteY2" fmla="*/ 954741 h 3281082"/>
              <a:gd name="connsiteX3" fmla="*/ 0 w 3797905"/>
              <a:gd name="connsiteY3" fmla="*/ 3281082 h 3281082"/>
              <a:gd name="connsiteX4" fmla="*/ 0 w 3797905"/>
              <a:gd name="connsiteY4" fmla="*/ 0 h 3281082"/>
              <a:gd name="connsiteX0" fmla="*/ 0 w 4120460"/>
              <a:gd name="connsiteY0" fmla="*/ 0 h 3281082"/>
              <a:gd name="connsiteX1" fmla="*/ 3778624 w 4120460"/>
              <a:gd name="connsiteY1" fmla="*/ 1264024 h 3281082"/>
              <a:gd name="connsiteX2" fmla="*/ 1546411 w 4120460"/>
              <a:gd name="connsiteY2" fmla="*/ 954741 h 3281082"/>
              <a:gd name="connsiteX3" fmla="*/ 0 w 4120460"/>
              <a:gd name="connsiteY3" fmla="*/ 3281082 h 3281082"/>
              <a:gd name="connsiteX4" fmla="*/ 0 w 4120460"/>
              <a:gd name="connsiteY4" fmla="*/ 0 h 3281082"/>
              <a:gd name="connsiteX0" fmla="*/ 0 w 4547160"/>
              <a:gd name="connsiteY0" fmla="*/ 0 h 3281082"/>
              <a:gd name="connsiteX1" fmla="*/ 4235824 w 4547160"/>
              <a:gd name="connsiteY1" fmla="*/ 26895 h 3281082"/>
              <a:gd name="connsiteX2" fmla="*/ 1546411 w 4547160"/>
              <a:gd name="connsiteY2" fmla="*/ 954741 h 3281082"/>
              <a:gd name="connsiteX3" fmla="*/ 0 w 4547160"/>
              <a:gd name="connsiteY3" fmla="*/ 3281082 h 3281082"/>
              <a:gd name="connsiteX4" fmla="*/ 0 w 4547160"/>
              <a:gd name="connsiteY4" fmla="*/ 0 h 3281082"/>
              <a:gd name="connsiteX0" fmla="*/ 0 w 4648331"/>
              <a:gd name="connsiteY0" fmla="*/ 0 h 3281082"/>
              <a:gd name="connsiteX1" fmla="*/ 4343400 w 4648331"/>
              <a:gd name="connsiteY1" fmla="*/ 1 h 3281082"/>
              <a:gd name="connsiteX2" fmla="*/ 1546411 w 4648331"/>
              <a:gd name="connsiteY2" fmla="*/ 954741 h 3281082"/>
              <a:gd name="connsiteX3" fmla="*/ 0 w 4648331"/>
              <a:gd name="connsiteY3" fmla="*/ 3281082 h 3281082"/>
              <a:gd name="connsiteX4" fmla="*/ 0 w 4648331"/>
              <a:gd name="connsiteY4" fmla="*/ 0 h 3281082"/>
              <a:gd name="connsiteX0" fmla="*/ 0 w 4699014"/>
              <a:gd name="connsiteY0" fmla="*/ 0 h 3281082"/>
              <a:gd name="connsiteX1" fmla="*/ 4397188 w 4699014"/>
              <a:gd name="connsiteY1" fmla="*/ 1 h 3281082"/>
              <a:gd name="connsiteX2" fmla="*/ 1546411 w 4699014"/>
              <a:gd name="connsiteY2" fmla="*/ 954741 h 3281082"/>
              <a:gd name="connsiteX3" fmla="*/ 0 w 4699014"/>
              <a:gd name="connsiteY3" fmla="*/ 3281082 h 3281082"/>
              <a:gd name="connsiteX4" fmla="*/ 0 w 4699014"/>
              <a:gd name="connsiteY4" fmla="*/ 0 h 3281082"/>
              <a:gd name="connsiteX0" fmla="*/ 0 w 4397188"/>
              <a:gd name="connsiteY0" fmla="*/ 0 h 3281082"/>
              <a:gd name="connsiteX1" fmla="*/ 4397188 w 4397188"/>
              <a:gd name="connsiteY1" fmla="*/ 1 h 3281082"/>
              <a:gd name="connsiteX2" fmla="*/ 1546411 w 4397188"/>
              <a:gd name="connsiteY2" fmla="*/ 954741 h 3281082"/>
              <a:gd name="connsiteX3" fmla="*/ 0 w 4397188"/>
              <a:gd name="connsiteY3" fmla="*/ 3281082 h 3281082"/>
              <a:gd name="connsiteX4" fmla="*/ 0 w 4397188"/>
              <a:gd name="connsiteY4" fmla="*/ 0 h 3281082"/>
              <a:gd name="connsiteX0" fmla="*/ 0 w 4397188"/>
              <a:gd name="connsiteY0" fmla="*/ 0 h 3281082"/>
              <a:gd name="connsiteX1" fmla="*/ 4397188 w 4397188"/>
              <a:gd name="connsiteY1" fmla="*/ 1 h 3281082"/>
              <a:gd name="connsiteX2" fmla="*/ 1546411 w 4397188"/>
              <a:gd name="connsiteY2" fmla="*/ 954741 h 3281082"/>
              <a:gd name="connsiteX3" fmla="*/ 0 w 4397188"/>
              <a:gd name="connsiteY3" fmla="*/ 3281082 h 3281082"/>
              <a:gd name="connsiteX4" fmla="*/ 0 w 4397188"/>
              <a:gd name="connsiteY4" fmla="*/ 0 h 3281082"/>
              <a:gd name="connsiteX0" fmla="*/ 0 w 4397188"/>
              <a:gd name="connsiteY0" fmla="*/ 0 h 3281082"/>
              <a:gd name="connsiteX1" fmla="*/ 4397188 w 4397188"/>
              <a:gd name="connsiteY1" fmla="*/ 1 h 3281082"/>
              <a:gd name="connsiteX2" fmla="*/ 1546411 w 4397188"/>
              <a:gd name="connsiteY2" fmla="*/ 954741 h 3281082"/>
              <a:gd name="connsiteX3" fmla="*/ 0 w 4397188"/>
              <a:gd name="connsiteY3" fmla="*/ 3281082 h 3281082"/>
              <a:gd name="connsiteX4" fmla="*/ 0 w 4397188"/>
              <a:gd name="connsiteY4" fmla="*/ 0 h 3281082"/>
              <a:gd name="connsiteX0" fmla="*/ 0 w 4397188"/>
              <a:gd name="connsiteY0" fmla="*/ 0 h 3281082"/>
              <a:gd name="connsiteX1" fmla="*/ 4397188 w 4397188"/>
              <a:gd name="connsiteY1" fmla="*/ 1 h 3281082"/>
              <a:gd name="connsiteX2" fmla="*/ 1546411 w 4397188"/>
              <a:gd name="connsiteY2" fmla="*/ 954741 h 3281082"/>
              <a:gd name="connsiteX3" fmla="*/ 0 w 4397188"/>
              <a:gd name="connsiteY3" fmla="*/ 3281082 h 3281082"/>
              <a:gd name="connsiteX4" fmla="*/ 0 w 4397188"/>
              <a:gd name="connsiteY4" fmla="*/ 0 h 3281082"/>
              <a:gd name="connsiteX0" fmla="*/ 0 w 4397188"/>
              <a:gd name="connsiteY0" fmla="*/ 0 h 3281082"/>
              <a:gd name="connsiteX1" fmla="*/ 4397188 w 4397188"/>
              <a:gd name="connsiteY1" fmla="*/ 1 h 3281082"/>
              <a:gd name="connsiteX2" fmla="*/ 1546411 w 4397188"/>
              <a:gd name="connsiteY2" fmla="*/ 954741 h 3281082"/>
              <a:gd name="connsiteX3" fmla="*/ 0 w 4397188"/>
              <a:gd name="connsiteY3" fmla="*/ 3281082 h 3281082"/>
              <a:gd name="connsiteX4" fmla="*/ 0 w 4397188"/>
              <a:gd name="connsiteY4" fmla="*/ 0 h 3281082"/>
              <a:gd name="connsiteX0" fmla="*/ 0 w 4397188"/>
              <a:gd name="connsiteY0" fmla="*/ 0 h 3281082"/>
              <a:gd name="connsiteX1" fmla="*/ 4397188 w 4397188"/>
              <a:gd name="connsiteY1" fmla="*/ 1 h 3281082"/>
              <a:gd name="connsiteX2" fmla="*/ 1546411 w 4397188"/>
              <a:gd name="connsiteY2" fmla="*/ 954741 h 3281082"/>
              <a:gd name="connsiteX3" fmla="*/ 0 w 4397188"/>
              <a:gd name="connsiteY3" fmla="*/ 3281082 h 3281082"/>
              <a:gd name="connsiteX4" fmla="*/ 0 w 4397188"/>
              <a:gd name="connsiteY4" fmla="*/ 0 h 328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7188" h="3281082">
                <a:moveTo>
                  <a:pt x="0" y="0"/>
                </a:moveTo>
                <a:lnTo>
                  <a:pt x="4397188" y="1"/>
                </a:lnTo>
                <a:cubicBezTo>
                  <a:pt x="3776383" y="1033183"/>
                  <a:pt x="2723030" y="515470"/>
                  <a:pt x="1546411" y="954741"/>
                </a:cubicBezTo>
                <a:cubicBezTo>
                  <a:pt x="369792" y="1394012"/>
                  <a:pt x="656665" y="3090582"/>
                  <a:pt x="0" y="3281082"/>
                </a:cubicBezTo>
                <a:lnTo>
                  <a:pt x="0" y="0"/>
                </a:lnTo>
                <a:close/>
              </a:path>
            </a:pathLst>
          </a:custGeom>
          <a:solidFill>
            <a:srgbClr val="6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2053360" y="2456677"/>
            <a:ext cx="2436372" cy="2009816"/>
            <a:chOff x="2053360" y="2456677"/>
            <a:chExt cx="2436372" cy="2009816"/>
          </a:xfrm>
        </p:grpSpPr>
        <p:grpSp>
          <p:nvGrpSpPr>
            <p:cNvPr id="12" name="组合 11"/>
            <p:cNvGrpSpPr/>
            <p:nvPr/>
          </p:nvGrpSpPr>
          <p:grpSpPr>
            <a:xfrm>
              <a:off x="2270270" y="2456677"/>
              <a:ext cx="2009816" cy="2009816"/>
              <a:chOff x="1941722" y="4388895"/>
              <a:chExt cx="1041254" cy="1041254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1941722" y="4388895"/>
                <a:ext cx="1041254" cy="1041254"/>
              </a:xfrm>
              <a:prstGeom prst="ellipse">
                <a:avLst/>
              </a:prstGeom>
              <a:solidFill>
                <a:srgbClr val="6868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弧形 13"/>
              <p:cNvSpPr/>
              <p:nvPr/>
            </p:nvSpPr>
            <p:spPr>
              <a:xfrm>
                <a:off x="2046895" y="4494068"/>
                <a:ext cx="830906" cy="830906"/>
              </a:xfrm>
              <a:prstGeom prst="arc">
                <a:avLst>
                  <a:gd name="adj1" fmla="val 10998501"/>
                  <a:gd name="adj2" fmla="val 14471926"/>
                </a:avLst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9" name="TextBox 30">
              <a:extLst>
                <a:ext uri="{FF2B5EF4-FFF2-40B4-BE49-F238E27FC236}">
                  <a16:creationId xmlns:a16="http://schemas.microsoft.com/office/drawing/2014/main" id="{BA8EA202-F87D-45AF-91DB-F2B3A7B8F57B}"/>
                </a:ext>
              </a:extLst>
            </p:cNvPr>
            <p:cNvSpPr txBox="1"/>
            <p:nvPr/>
          </p:nvSpPr>
          <p:spPr>
            <a:xfrm>
              <a:off x="2053360" y="2929132"/>
              <a:ext cx="24363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28600"/>
              <a:r>
                <a:rPr lang="en-US" altLang="zh-CN" sz="7200" b="1" dirty="0">
                  <a:solidFill>
                    <a:schemeClr val="bg1"/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cs typeface="+mn-ea"/>
                  <a:sym typeface="+mn-lt"/>
                </a:rPr>
                <a:t>03</a:t>
              </a:r>
              <a:endParaRPr lang="zh-CN" altLang="en-US" sz="7200" b="1" dirty="0">
                <a:solidFill>
                  <a:schemeClr val="bg1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5028341" y="2621709"/>
            <a:ext cx="4407876" cy="10853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5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5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" name="Rectangle 3"/>
          <p:cNvSpPr>
            <a:spLocks/>
          </p:cNvSpPr>
          <p:nvPr/>
        </p:nvSpPr>
        <p:spPr bwMode="auto">
          <a:xfrm>
            <a:off x="5115195" y="3663560"/>
            <a:ext cx="5547639" cy="40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SzTx/>
              <a:buNone/>
            </a:pPr>
            <a:r>
              <a:rPr lang="en-US" altLang="zh-CN" sz="1800" dirty="0">
                <a:solidFill>
                  <a:schemeClr val="tx1">
                    <a:lumMod val="50000"/>
                    <a:lumOff val="50000"/>
                    <a:alpha val="8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zh-CN" sz="1800" dirty="0">
              <a:solidFill>
                <a:schemeClr val="tx1">
                  <a:lumMod val="50000"/>
                  <a:lumOff val="50000"/>
                  <a:alpha val="8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9404600" y="442596"/>
            <a:ext cx="2319189" cy="384721"/>
            <a:chOff x="7714722" y="1680901"/>
            <a:chExt cx="1685200" cy="279550"/>
          </a:xfr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16" name="文本框 15"/>
            <p:cNvSpPr txBox="1"/>
            <p:nvPr/>
          </p:nvSpPr>
          <p:spPr>
            <a:xfrm>
              <a:off x="8732636" y="1680901"/>
              <a:ext cx="667286" cy="279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900" dirty="0">
                  <a:solidFill>
                    <a:srgbClr val="6868AC"/>
                  </a:solidFill>
                  <a:cs typeface="+mn-ea"/>
                  <a:sym typeface="+mn-lt"/>
                </a:rPr>
                <a:t>LOGO</a:t>
              </a:r>
              <a:endParaRPr lang="zh-CN" altLang="en-US" sz="1900" dirty="0">
                <a:solidFill>
                  <a:srgbClr val="6868AC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113682" y="1701566"/>
              <a:ext cx="730558" cy="2460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Company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7714722" y="1821948"/>
              <a:ext cx="368420" cy="62106"/>
              <a:chOff x="2485023" y="504381"/>
              <a:chExt cx="519891" cy="87641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2485023" y="504381"/>
                <a:ext cx="87642" cy="87641"/>
              </a:xfrm>
              <a:prstGeom prst="ellipse">
                <a:avLst/>
              </a:prstGeom>
              <a:solidFill>
                <a:srgbClr val="B8B6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gradFill>
                    <a:gsLst>
                      <a:gs pos="0">
                        <a:srgbClr val="FEFFFF"/>
                      </a:gs>
                      <a:gs pos="61000">
                        <a:srgbClr val="FECE66"/>
                      </a:gs>
                    </a:gsLst>
                    <a:lin ang="5400000" scaled="0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2709592" y="504381"/>
                <a:ext cx="87642" cy="87641"/>
              </a:xfrm>
              <a:prstGeom prst="ellipse">
                <a:avLst/>
              </a:prstGeom>
              <a:solidFill>
                <a:srgbClr val="9998C8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gradFill>
                    <a:gsLst>
                      <a:gs pos="0">
                        <a:srgbClr val="FEFFFF"/>
                      </a:gs>
                      <a:gs pos="61000">
                        <a:srgbClr val="FECE66"/>
                      </a:gs>
                    </a:gsLst>
                    <a:lin ang="5400000" scaled="0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2917272" y="504381"/>
                <a:ext cx="87642" cy="87641"/>
              </a:xfrm>
              <a:prstGeom prst="ellipse">
                <a:avLst/>
              </a:prstGeom>
              <a:solidFill>
                <a:srgbClr val="6362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gradFill>
                    <a:gsLst>
                      <a:gs pos="0">
                        <a:srgbClr val="FEFFFF"/>
                      </a:gs>
                      <a:gs pos="61000">
                        <a:srgbClr val="FECE66"/>
                      </a:gs>
                    </a:gsLst>
                    <a:lin ang="5400000" scaled="0"/>
                  </a:gra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4" name="任意多边形 23"/>
          <p:cNvSpPr/>
          <p:nvPr/>
        </p:nvSpPr>
        <p:spPr>
          <a:xfrm>
            <a:off x="10261427" y="4748464"/>
            <a:ext cx="2427878" cy="2277979"/>
          </a:xfrm>
          <a:custGeom>
            <a:avLst/>
            <a:gdLst>
              <a:gd name="connsiteX0" fmla="*/ 2427878 w 2427878"/>
              <a:gd name="connsiteY0" fmla="*/ 0 h 2277979"/>
              <a:gd name="connsiteX1" fmla="*/ 1513478 w 2427878"/>
              <a:gd name="connsiteY1" fmla="*/ 224589 h 2277979"/>
              <a:gd name="connsiteX2" fmla="*/ 1304931 w 2427878"/>
              <a:gd name="connsiteY2" fmla="*/ 1187115 h 2277979"/>
              <a:gd name="connsiteX3" fmla="*/ 198025 w 2427878"/>
              <a:gd name="connsiteY3" fmla="*/ 1572126 h 2277979"/>
              <a:gd name="connsiteX4" fmla="*/ 5520 w 2427878"/>
              <a:gd name="connsiteY4" fmla="*/ 2277979 h 227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7878" h="2277979">
                <a:moveTo>
                  <a:pt x="2427878" y="0"/>
                </a:moveTo>
                <a:cubicBezTo>
                  <a:pt x="2064257" y="13368"/>
                  <a:pt x="1700636" y="26737"/>
                  <a:pt x="1513478" y="224589"/>
                </a:cubicBezTo>
                <a:cubicBezTo>
                  <a:pt x="1326320" y="422441"/>
                  <a:pt x="1524173" y="962526"/>
                  <a:pt x="1304931" y="1187115"/>
                </a:cubicBezTo>
                <a:cubicBezTo>
                  <a:pt x="1085689" y="1411705"/>
                  <a:pt x="414593" y="1390315"/>
                  <a:pt x="198025" y="1572126"/>
                </a:cubicBezTo>
                <a:cubicBezTo>
                  <a:pt x="-18543" y="1753937"/>
                  <a:pt x="-6512" y="2015958"/>
                  <a:pt x="5520" y="2277979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-128337" y="-256674"/>
            <a:ext cx="1810426" cy="2422357"/>
          </a:xfrm>
          <a:custGeom>
            <a:avLst/>
            <a:gdLst>
              <a:gd name="connsiteX0" fmla="*/ 1572126 w 1810426"/>
              <a:gd name="connsiteY0" fmla="*/ 0 h 2422357"/>
              <a:gd name="connsiteX1" fmla="*/ 1732548 w 1810426"/>
              <a:gd name="connsiteY1" fmla="*/ 737936 h 2422357"/>
              <a:gd name="connsiteX2" fmla="*/ 481263 w 1810426"/>
              <a:gd name="connsiteY2" fmla="*/ 1459831 h 2422357"/>
              <a:gd name="connsiteX3" fmla="*/ 0 w 1810426"/>
              <a:gd name="connsiteY3" fmla="*/ 2422357 h 2422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0426" h="2422357">
                <a:moveTo>
                  <a:pt x="1572126" y="0"/>
                </a:moveTo>
                <a:cubicBezTo>
                  <a:pt x="1743242" y="247315"/>
                  <a:pt x="1914358" y="494631"/>
                  <a:pt x="1732548" y="737936"/>
                </a:cubicBezTo>
                <a:cubicBezTo>
                  <a:pt x="1550738" y="981241"/>
                  <a:pt x="770021" y="1179094"/>
                  <a:pt x="481263" y="1459831"/>
                </a:cubicBezTo>
                <a:cubicBezTo>
                  <a:pt x="192505" y="1740568"/>
                  <a:pt x="96252" y="2081462"/>
                  <a:pt x="0" y="2422357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0974417" y="4687066"/>
            <a:ext cx="290209" cy="290209"/>
          </a:xfrm>
          <a:prstGeom prst="ellipse">
            <a:avLst/>
          </a:prstGeom>
          <a:solidFill>
            <a:srgbClr val="999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3754786" y="1867095"/>
            <a:ext cx="290209" cy="290209"/>
          </a:xfrm>
          <a:prstGeom prst="ellipse">
            <a:avLst/>
          </a:prstGeom>
          <a:solidFill>
            <a:srgbClr val="B8B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438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4" grpId="0" animBg="1"/>
      <p:bldP spid="10" grpId="0"/>
      <p:bldP spid="11" grpId="0"/>
      <p:bldP spid="24" grpId="0" animBg="1"/>
      <p:bldP spid="25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出自【趣你的PPT】(微信:qunideppt)：最优质的PPT资源库">
            <a:extLst>
              <a:ext uri="{FF2B5EF4-FFF2-40B4-BE49-F238E27FC236}">
                <a16:creationId xmlns:a16="http://schemas.microsoft.com/office/drawing/2014/main" id="{04B2C354-4414-4A89-90DB-8663228A441A}"/>
              </a:ext>
            </a:extLst>
          </p:cNvPr>
          <p:cNvSpPr/>
          <p:nvPr/>
        </p:nvSpPr>
        <p:spPr>
          <a:xfrm>
            <a:off x="6246976" y="1860916"/>
            <a:ext cx="1277337" cy="1328438"/>
          </a:xfrm>
          <a:prstGeom prst="ellipse">
            <a:avLst/>
          </a:prstGeom>
          <a:solidFill>
            <a:srgbClr val="9998C8"/>
          </a:solidFill>
          <a:ln w="12700" cap="flat">
            <a:noFill/>
            <a:miter lim="400000"/>
          </a:ln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algn="ctr" defTabSz="438150"/>
            <a:r>
              <a:rPr lang="en-US" altLang="zh-C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keyword</a:t>
            </a:r>
            <a:endParaRPr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出自【趣你的PPT】(微信:qunideppt)：最优质的PPT资源库">
            <a:extLst>
              <a:ext uri="{FF2B5EF4-FFF2-40B4-BE49-F238E27FC236}">
                <a16:creationId xmlns:a16="http://schemas.microsoft.com/office/drawing/2014/main" id="{43F1FDBA-DF74-491E-B824-8744AE31DA1C}"/>
              </a:ext>
            </a:extLst>
          </p:cNvPr>
          <p:cNvSpPr/>
          <p:nvPr/>
        </p:nvSpPr>
        <p:spPr>
          <a:xfrm>
            <a:off x="6246976" y="3412882"/>
            <a:ext cx="1277337" cy="1328438"/>
          </a:xfrm>
          <a:prstGeom prst="ellipse">
            <a:avLst/>
          </a:prstGeom>
          <a:solidFill>
            <a:srgbClr val="9998C8"/>
          </a:solidFill>
          <a:ln w="12700" cap="flat">
            <a:noFill/>
            <a:miter lim="400000"/>
          </a:ln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algn="ctr" defTabSz="438150"/>
            <a:r>
              <a:rPr lang="en-US" altLang="zh-C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keyword</a:t>
            </a:r>
            <a:endParaRPr lang="zh-CN" alt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出自【趣你的PPT】(微信:qunideppt)：最优质的PPT资源库">
            <a:extLst>
              <a:ext uri="{FF2B5EF4-FFF2-40B4-BE49-F238E27FC236}">
                <a16:creationId xmlns:a16="http://schemas.microsoft.com/office/drawing/2014/main" id="{514A5297-064B-45EC-A390-ECEE6DD53B07}"/>
              </a:ext>
            </a:extLst>
          </p:cNvPr>
          <p:cNvSpPr/>
          <p:nvPr/>
        </p:nvSpPr>
        <p:spPr>
          <a:xfrm>
            <a:off x="6246976" y="4964849"/>
            <a:ext cx="1277337" cy="1328438"/>
          </a:xfrm>
          <a:prstGeom prst="ellipse">
            <a:avLst/>
          </a:prstGeom>
          <a:solidFill>
            <a:srgbClr val="9998C8"/>
          </a:solidFill>
          <a:ln w="12700" cap="flat">
            <a:noFill/>
            <a:miter lim="400000"/>
          </a:ln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algn="ctr" defTabSz="438150"/>
            <a:r>
              <a:rPr lang="en-US" altLang="zh-C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keyword</a:t>
            </a:r>
            <a:endParaRPr lang="zh-CN" alt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出自【趣你的PPT】(微信:qunideppt)：最优质的PPT资源库">
            <a:extLst>
              <a:ext uri="{FF2B5EF4-FFF2-40B4-BE49-F238E27FC236}">
                <a16:creationId xmlns:a16="http://schemas.microsoft.com/office/drawing/2014/main" id="{825BF583-CF45-4B2B-B4A1-B0A1743F8B2A}"/>
              </a:ext>
            </a:extLst>
          </p:cNvPr>
          <p:cNvSpPr/>
          <p:nvPr/>
        </p:nvSpPr>
        <p:spPr>
          <a:xfrm flipH="1" flipV="1">
            <a:off x="5461231" y="4126578"/>
            <a:ext cx="811092" cy="1"/>
          </a:xfrm>
          <a:prstGeom prst="line">
            <a:avLst/>
          </a:prstGeom>
          <a:noFill/>
          <a:ln w="38100" cap="flat">
            <a:solidFill>
              <a:srgbClr val="6868AC"/>
            </a:solidFill>
            <a:prstDash val="solid"/>
            <a:miter lim="400000"/>
            <a:headEnd type="triangle" w="med" len="med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 algn="ctr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出自【趣你的PPT】(微信:qunideppt)：最优质的PPT资源库">
            <a:extLst>
              <a:ext uri="{FF2B5EF4-FFF2-40B4-BE49-F238E27FC236}">
                <a16:creationId xmlns:a16="http://schemas.microsoft.com/office/drawing/2014/main" id="{A952D6C4-E651-4D2E-9856-813BFF720D27}"/>
              </a:ext>
            </a:extLst>
          </p:cNvPr>
          <p:cNvSpPr/>
          <p:nvPr/>
        </p:nvSpPr>
        <p:spPr>
          <a:xfrm>
            <a:off x="5119860" y="2587868"/>
            <a:ext cx="1153370" cy="5415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987" extrusionOk="0">
                <a:moveTo>
                  <a:pt x="21600" y="901"/>
                </a:moveTo>
                <a:cubicBezTo>
                  <a:pt x="7274" y="-4613"/>
                  <a:pt x="0" y="16987"/>
                  <a:pt x="0" y="16987"/>
                </a:cubicBezTo>
              </a:path>
            </a:pathLst>
          </a:custGeom>
          <a:noFill/>
          <a:ln w="38100" cap="flat">
            <a:solidFill>
              <a:srgbClr val="6868AC"/>
            </a:solidFill>
            <a:prstDash val="solid"/>
            <a:miter lim="400000"/>
            <a:headEnd type="triangle" w="med" len="med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 algn="ctr" defTabSz="219075">
              <a:lnSpc>
                <a:spcPct val="110000"/>
              </a:lnSpc>
              <a:spcBef>
                <a:spcPts val="1125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出自【趣你的PPT】(微信:qunideppt)：最优质的PPT资源库">
            <a:extLst>
              <a:ext uri="{FF2B5EF4-FFF2-40B4-BE49-F238E27FC236}">
                <a16:creationId xmlns:a16="http://schemas.microsoft.com/office/drawing/2014/main" id="{702FC637-D91A-485D-A7B3-814FB56832C9}"/>
              </a:ext>
            </a:extLst>
          </p:cNvPr>
          <p:cNvSpPr/>
          <p:nvPr/>
        </p:nvSpPr>
        <p:spPr>
          <a:xfrm rot="10800000" flipH="1">
            <a:off x="5119860" y="5122768"/>
            <a:ext cx="1153370" cy="5415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987" extrusionOk="0">
                <a:moveTo>
                  <a:pt x="21600" y="901"/>
                </a:moveTo>
                <a:cubicBezTo>
                  <a:pt x="7274" y="-4613"/>
                  <a:pt x="0" y="16987"/>
                  <a:pt x="0" y="16987"/>
                </a:cubicBezTo>
              </a:path>
            </a:pathLst>
          </a:custGeom>
          <a:noFill/>
          <a:ln w="38100" cap="flat">
            <a:solidFill>
              <a:srgbClr val="6868AC"/>
            </a:solidFill>
            <a:prstDash val="solid"/>
            <a:miter lim="400000"/>
            <a:headEnd type="triangle" w="med" len="med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 algn="ctr" defTabSz="219075">
              <a:lnSpc>
                <a:spcPct val="110000"/>
              </a:lnSpc>
              <a:spcBef>
                <a:spcPts val="1125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EDB53431-0701-401F-B249-76641FB08E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2" r="15152"/>
          <a:stretch/>
        </p:blipFill>
        <p:spPr>
          <a:xfrm>
            <a:off x="1105997" y="2022231"/>
            <a:ext cx="4013863" cy="3839380"/>
          </a:xfrm>
          <a:prstGeom prst="ellipse">
            <a:avLst/>
          </a:prstGeom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2" name="出自【趣你的PPT】(微信:qunideppt)：最优质的PPT资源库">
            <a:extLst>
              <a:ext uri="{FF2B5EF4-FFF2-40B4-BE49-F238E27FC236}">
                <a16:creationId xmlns:a16="http://schemas.microsoft.com/office/drawing/2014/main" id="{A1AFF7AF-F730-498F-9B20-D4A204CA3991}"/>
              </a:ext>
            </a:extLst>
          </p:cNvPr>
          <p:cNvSpPr/>
          <p:nvPr/>
        </p:nvSpPr>
        <p:spPr>
          <a:xfrm>
            <a:off x="3981825" y="3129436"/>
            <a:ext cx="1874910" cy="1949922"/>
          </a:xfrm>
          <a:prstGeom prst="ellipse">
            <a:avLst/>
          </a:prstGeom>
          <a:solidFill>
            <a:srgbClr val="6868AC"/>
          </a:solidFill>
          <a:ln w="12700" cap="flat">
            <a:noFill/>
            <a:miter lim="400000"/>
          </a:ln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numCol="1" anchor="ctr">
            <a:noAutofit/>
          </a:bodyPr>
          <a:lstStyle>
            <a:lvl1pPr>
              <a:lnSpc>
                <a:spcPct val="90000"/>
              </a:lnSpc>
              <a:defRPr sz="4000">
                <a:solidFill>
                  <a:srgbClr val="FFFFFF"/>
                </a:solidFill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keyword</a:t>
            </a:r>
            <a:endParaRPr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52E2467-F16E-48E0-96DF-41188FF52CBB}"/>
              </a:ext>
            </a:extLst>
          </p:cNvPr>
          <p:cNvSpPr txBox="1"/>
          <p:nvPr/>
        </p:nvSpPr>
        <p:spPr>
          <a:xfrm>
            <a:off x="7587017" y="2077833"/>
            <a:ext cx="3635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r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050" b="0" i="0" u="none" strike="noStrike" kern="0" cap="none" spc="0" normalizeH="0" baseline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1849E25-E78E-4FE4-B335-3FC9BBECA6A2}"/>
              </a:ext>
            </a:extLst>
          </p:cNvPr>
          <p:cNvSpPr txBox="1"/>
          <p:nvPr/>
        </p:nvSpPr>
        <p:spPr>
          <a:xfrm>
            <a:off x="7562234" y="3679276"/>
            <a:ext cx="3635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r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050" b="0" i="0" u="none" strike="noStrike" kern="0" cap="none" spc="0" normalizeH="0" baseline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74C60EC-27BE-46D5-8C7C-55FBBB829ABE}"/>
              </a:ext>
            </a:extLst>
          </p:cNvPr>
          <p:cNvSpPr txBox="1"/>
          <p:nvPr/>
        </p:nvSpPr>
        <p:spPr>
          <a:xfrm>
            <a:off x="7562234" y="5181766"/>
            <a:ext cx="3635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r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050" b="0" i="0" u="none" strike="noStrike" kern="0" cap="none" spc="0" normalizeH="0" baseline="0">
                <a:ln>
                  <a:noFill/>
                </a:ln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41065" y="113730"/>
            <a:ext cx="2907464" cy="6698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1217476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509AA2">
                  <a:lumMod val="75000"/>
                </a:srgbClr>
              </a:buClr>
              <a:buSzPct val="145000"/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工作</a:t>
            </a:r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keyword</a:t>
            </a: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概述</a:t>
            </a:r>
            <a:endParaRPr lang="en-US" altLang="zh-CN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059425" y="564714"/>
            <a:ext cx="6073146" cy="747188"/>
            <a:chOff x="3059425" y="564714"/>
            <a:chExt cx="6073146" cy="747188"/>
          </a:xfrm>
        </p:grpSpPr>
        <p:sp>
          <p:nvSpPr>
            <p:cNvPr id="18" name="文本框 17"/>
            <p:cNvSpPr txBox="1"/>
            <p:nvPr/>
          </p:nvSpPr>
          <p:spPr>
            <a:xfrm>
              <a:off x="3059425" y="564714"/>
              <a:ext cx="60731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 spc="300">
                  <a:gradFill flip="none" rotWithShape="1">
                    <a:gsLst>
                      <a:gs pos="0">
                        <a:schemeClr val="accent5">
                          <a:lumMod val="60000"/>
                          <a:lumOff val="40000"/>
                        </a:schemeClr>
                      </a:gs>
                      <a:gs pos="100000">
                        <a:schemeClr val="accent3"/>
                      </a:gs>
                    </a:gsLst>
                    <a:lin ang="16200000" scaled="1"/>
                    <a:tileRect/>
                  </a:gradFill>
                  <a:cs typeface="+mn-ea"/>
                </a:defRPr>
              </a:lvl1pPr>
            </a:lstStyle>
            <a:p>
              <a:r>
                <a:rPr lang="en-US" altLang="zh-CN" sz="2800" spc="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Add title text</a:t>
              </a:r>
              <a:endParaRPr lang="zh-CN" altLang="en-US" sz="2800" spc="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247446" y="1081070"/>
              <a:ext cx="569711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000000">
                      <a:lumMod val="65000"/>
                      <a:lumOff val="35000"/>
                    </a:srgbClr>
                  </a:solidFill>
                  <a:latin typeface="Century Gothic" panose="020B0502020202020204" pitchFamily="34" charset="0"/>
                  <a:cs typeface="Lato Thin" panose="020F0502020204030203" pitchFamily="34" charset="0"/>
                </a:defRPr>
              </a:lvl1pPr>
            </a:lstStyle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ea"/>
                  <a:sym typeface="+mn-lt"/>
                </a:rPr>
                <a:t>Work report and work plan of air freshness Department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6807969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2" grpId="0" animBg="1"/>
      <p:bldP spid="15" grpId="0"/>
      <p:bldP spid="17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5383786"/>
            <a:ext cx="3248315" cy="1474212"/>
          </a:xfrm>
          <a:custGeom>
            <a:avLst/>
            <a:gdLst>
              <a:gd name="connsiteX0" fmla="*/ 0 w 3617259"/>
              <a:gd name="connsiteY0" fmla="*/ 0 h 1721221"/>
              <a:gd name="connsiteX1" fmla="*/ 3617259 w 3617259"/>
              <a:gd name="connsiteY1" fmla="*/ 0 h 1721221"/>
              <a:gd name="connsiteX2" fmla="*/ 3617259 w 3617259"/>
              <a:gd name="connsiteY2" fmla="*/ 1721221 h 1721221"/>
              <a:gd name="connsiteX3" fmla="*/ 0 w 3617259"/>
              <a:gd name="connsiteY3" fmla="*/ 1721221 h 1721221"/>
              <a:gd name="connsiteX4" fmla="*/ 0 w 3617259"/>
              <a:gd name="connsiteY4" fmla="*/ 0 h 1721221"/>
              <a:gd name="connsiteX0" fmla="*/ 0 w 3617259"/>
              <a:gd name="connsiteY0" fmla="*/ 0 h 1721221"/>
              <a:gd name="connsiteX1" fmla="*/ 2299447 w 3617259"/>
              <a:gd name="connsiteY1" fmla="*/ 174812 h 1721221"/>
              <a:gd name="connsiteX2" fmla="*/ 3617259 w 3617259"/>
              <a:gd name="connsiteY2" fmla="*/ 1721221 h 1721221"/>
              <a:gd name="connsiteX3" fmla="*/ 0 w 3617259"/>
              <a:gd name="connsiteY3" fmla="*/ 1721221 h 1721221"/>
              <a:gd name="connsiteX4" fmla="*/ 0 w 3617259"/>
              <a:gd name="connsiteY4" fmla="*/ 0 h 1721221"/>
              <a:gd name="connsiteX0" fmla="*/ 0 w 3696569"/>
              <a:gd name="connsiteY0" fmla="*/ 133745 h 1854966"/>
              <a:gd name="connsiteX1" fmla="*/ 2299447 w 3696569"/>
              <a:gd name="connsiteY1" fmla="*/ 308557 h 1854966"/>
              <a:gd name="connsiteX2" fmla="*/ 3617259 w 3696569"/>
              <a:gd name="connsiteY2" fmla="*/ 1854966 h 1854966"/>
              <a:gd name="connsiteX3" fmla="*/ 0 w 3696569"/>
              <a:gd name="connsiteY3" fmla="*/ 1854966 h 1854966"/>
              <a:gd name="connsiteX4" fmla="*/ 0 w 3696569"/>
              <a:gd name="connsiteY4" fmla="*/ 133745 h 1854966"/>
              <a:gd name="connsiteX0" fmla="*/ 0 w 3696569"/>
              <a:gd name="connsiteY0" fmla="*/ 1546409 h 1546409"/>
              <a:gd name="connsiteX1" fmla="*/ 2299447 w 3696569"/>
              <a:gd name="connsiteY1" fmla="*/ 0 h 1546409"/>
              <a:gd name="connsiteX2" fmla="*/ 3617259 w 3696569"/>
              <a:gd name="connsiteY2" fmla="*/ 1546409 h 1546409"/>
              <a:gd name="connsiteX3" fmla="*/ 0 w 3696569"/>
              <a:gd name="connsiteY3" fmla="*/ 1546409 h 1546409"/>
              <a:gd name="connsiteX0" fmla="*/ 0 w 3706093"/>
              <a:gd name="connsiteY0" fmla="*/ 1638535 h 1638535"/>
              <a:gd name="connsiteX1" fmla="*/ 2299447 w 3706093"/>
              <a:gd name="connsiteY1" fmla="*/ 92126 h 1638535"/>
              <a:gd name="connsiteX2" fmla="*/ 3617259 w 3706093"/>
              <a:gd name="connsiteY2" fmla="*/ 1638535 h 1638535"/>
              <a:gd name="connsiteX3" fmla="*/ 0 w 3706093"/>
              <a:gd name="connsiteY3" fmla="*/ 1638535 h 1638535"/>
              <a:gd name="connsiteX0" fmla="*/ 0 w 3733305"/>
              <a:gd name="connsiteY0" fmla="*/ 1562804 h 1562804"/>
              <a:gd name="connsiteX1" fmla="*/ 2299447 w 3733305"/>
              <a:gd name="connsiteY1" fmla="*/ 16395 h 1562804"/>
              <a:gd name="connsiteX2" fmla="*/ 3617259 w 3733305"/>
              <a:gd name="connsiteY2" fmla="*/ 1562804 h 1562804"/>
              <a:gd name="connsiteX3" fmla="*/ 0 w 3733305"/>
              <a:gd name="connsiteY3" fmla="*/ 1562804 h 1562804"/>
              <a:gd name="connsiteX0" fmla="*/ 0 w 3701377"/>
              <a:gd name="connsiteY0" fmla="*/ 1655856 h 1655856"/>
              <a:gd name="connsiteX1" fmla="*/ 1909482 w 3701377"/>
              <a:gd name="connsiteY1" fmla="*/ 15318 h 1655856"/>
              <a:gd name="connsiteX2" fmla="*/ 3617259 w 3701377"/>
              <a:gd name="connsiteY2" fmla="*/ 1655856 h 1655856"/>
              <a:gd name="connsiteX3" fmla="*/ 0 w 3701377"/>
              <a:gd name="connsiteY3" fmla="*/ 1655856 h 1655856"/>
              <a:gd name="connsiteX0" fmla="*/ 0 w 3617259"/>
              <a:gd name="connsiteY0" fmla="*/ 1655856 h 1655856"/>
              <a:gd name="connsiteX1" fmla="*/ 1909482 w 3617259"/>
              <a:gd name="connsiteY1" fmla="*/ 15318 h 1655856"/>
              <a:gd name="connsiteX2" fmla="*/ 3617259 w 3617259"/>
              <a:gd name="connsiteY2" fmla="*/ 1655856 h 1655856"/>
              <a:gd name="connsiteX3" fmla="*/ 0 w 3617259"/>
              <a:gd name="connsiteY3" fmla="*/ 1655856 h 1655856"/>
              <a:gd name="connsiteX0" fmla="*/ 0 w 3617259"/>
              <a:gd name="connsiteY0" fmla="*/ 1661333 h 1661333"/>
              <a:gd name="connsiteX1" fmla="*/ 1909482 w 3617259"/>
              <a:gd name="connsiteY1" fmla="*/ 20795 h 1661333"/>
              <a:gd name="connsiteX2" fmla="*/ 3617259 w 3617259"/>
              <a:gd name="connsiteY2" fmla="*/ 1661333 h 1661333"/>
              <a:gd name="connsiteX3" fmla="*/ 0 w 3617259"/>
              <a:gd name="connsiteY3" fmla="*/ 1661333 h 1661333"/>
              <a:gd name="connsiteX0" fmla="*/ 0 w 3617259"/>
              <a:gd name="connsiteY0" fmla="*/ 1653553 h 1653553"/>
              <a:gd name="connsiteX1" fmla="*/ 1909482 w 3617259"/>
              <a:gd name="connsiteY1" fmla="*/ 13015 h 1653553"/>
              <a:gd name="connsiteX2" fmla="*/ 3617259 w 3617259"/>
              <a:gd name="connsiteY2" fmla="*/ 1653553 h 1653553"/>
              <a:gd name="connsiteX3" fmla="*/ 0 w 3617259"/>
              <a:gd name="connsiteY3" fmla="*/ 1653553 h 1653553"/>
              <a:gd name="connsiteX0" fmla="*/ 0 w 3617259"/>
              <a:gd name="connsiteY0" fmla="*/ 1649156 h 1649156"/>
              <a:gd name="connsiteX1" fmla="*/ 1909482 w 3617259"/>
              <a:gd name="connsiteY1" fmla="*/ 8618 h 1649156"/>
              <a:gd name="connsiteX2" fmla="*/ 3617259 w 3617259"/>
              <a:gd name="connsiteY2" fmla="*/ 1649156 h 1649156"/>
              <a:gd name="connsiteX3" fmla="*/ 0 w 3617259"/>
              <a:gd name="connsiteY3" fmla="*/ 1649156 h 164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7259" h="1649156">
                <a:moveTo>
                  <a:pt x="0" y="1649156"/>
                </a:moveTo>
                <a:cubicBezTo>
                  <a:pt x="147918" y="743721"/>
                  <a:pt x="887506" y="-94476"/>
                  <a:pt x="1909482" y="8618"/>
                </a:cubicBezTo>
                <a:cubicBezTo>
                  <a:pt x="2931458" y="111712"/>
                  <a:pt x="3597089" y="799750"/>
                  <a:pt x="3617259" y="1649156"/>
                </a:cubicBezTo>
                <a:lnTo>
                  <a:pt x="0" y="1649156"/>
                </a:lnTo>
                <a:close/>
              </a:path>
            </a:pathLst>
          </a:custGeom>
          <a:solidFill>
            <a:srgbClr val="6362B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" y="4586057"/>
            <a:ext cx="3883003" cy="2271939"/>
          </a:xfrm>
          <a:custGeom>
            <a:avLst/>
            <a:gdLst>
              <a:gd name="connsiteX0" fmla="*/ 0 w 5217459"/>
              <a:gd name="connsiteY0" fmla="*/ 0 h 2971800"/>
              <a:gd name="connsiteX1" fmla="*/ 5217459 w 5217459"/>
              <a:gd name="connsiteY1" fmla="*/ 0 h 2971800"/>
              <a:gd name="connsiteX2" fmla="*/ 5217459 w 5217459"/>
              <a:gd name="connsiteY2" fmla="*/ 2971800 h 2971800"/>
              <a:gd name="connsiteX3" fmla="*/ 0 w 5217459"/>
              <a:gd name="connsiteY3" fmla="*/ 2971800 h 2971800"/>
              <a:gd name="connsiteX4" fmla="*/ 0 w 5217459"/>
              <a:gd name="connsiteY4" fmla="*/ 0 h 2971800"/>
              <a:gd name="connsiteX0" fmla="*/ 0 w 5217459"/>
              <a:gd name="connsiteY0" fmla="*/ 0 h 2971800"/>
              <a:gd name="connsiteX1" fmla="*/ 2729753 w 5217459"/>
              <a:gd name="connsiteY1" fmla="*/ 1828800 h 2971800"/>
              <a:gd name="connsiteX2" fmla="*/ 5217459 w 5217459"/>
              <a:gd name="connsiteY2" fmla="*/ 2971800 h 2971800"/>
              <a:gd name="connsiteX3" fmla="*/ 0 w 5217459"/>
              <a:gd name="connsiteY3" fmla="*/ 2971800 h 2971800"/>
              <a:gd name="connsiteX4" fmla="*/ 0 w 5217459"/>
              <a:gd name="connsiteY4" fmla="*/ 0 h 2971800"/>
              <a:gd name="connsiteX0" fmla="*/ 0 w 5281898"/>
              <a:gd name="connsiteY0" fmla="*/ 16379 h 2988179"/>
              <a:gd name="connsiteX1" fmla="*/ 2729753 w 5281898"/>
              <a:gd name="connsiteY1" fmla="*/ 1845179 h 2988179"/>
              <a:gd name="connsiteX2" fmla="*/ 5217459 w 5281898"/>
              <a:gd name="connsiteY2" fmla="*/ 2988179 h 2988179"/>
              <a:gd name="connsiteX3" fmla="*/ 0 w 5281898"/>
              <a:gd name="connsiteY3" fmla="*/ 2988179 h 2988179"/>
              <a:gd name="connsiteX4" fmla="*/ 0 w 5281898"/>
              <a:gd name="connsiteY4" fmla="*/ 16379 h 2988179"/>
              <a:gd name="connsiteX0" fmla="*/ 0 w 5283347"/>
              <a:gd name="connsiteY0" fmla="*/ 16784 h 2988584"/>
              <a:gd name="connsiteX1" fmla="*/ 2783541 w 5283347"/>
              <a:gd name="connsiteY1" fmla="*/ 1805243 h 2988584"/>
              <a:gd name="connsiteX2" fmla="*/ 5217459 w 5283347"/>
              <a:gd name="connsiteY2" fmla="*/ 2988584 h 2988584"/>
              <a:gd name="connsiteX3" fmla="*/ 0 w 5283347"/>
              <a:gd name="connsiteY3" fmla="*/ 2988584 h 2988584"/>
              <a:gd name="connsiteX4" fmla="*/ 0 w 5283347"/>
              <a:gd name="connsiteY4" fmla="*/ 16784 h 2988584"/>
              <a:gd name="connsiteX0" fmla="*/ 0 w 5274068"/>
              <a:gd name="connsiteY0" fmla="*/ 17059 h 2988859"/>
              <a:gd name="connsiteX1" fmla="*/ 2783541 w 5274068"/>
              <a:gd name="connsiteY1" fmla="*/ 1805518 h 2988859"/>
              <a:gd name="connsiteX2" fmla="*/ 5217459 w 5274068"/>
              <a:gd name="connsiteY2" fmla="*/ 2988859 h 2988859"/>
              <a:gd name="connsiteX3" fmla="*/ 0 w 5274068"/>
              <a:gd name="connsiteY3" fmla="*/ 2988859 h 2988859"/>
              <a:gd name="connsiteX4" fmla="*/ 0 w 5274068"/>
              <a:gd name="connsiteY4" fmla="*/ 17059 h 2988859"/>
              <a:gd name="connsiteX0" fmla="*/ 0 w 5217506"/>
              <a:gd name="connsiteY0" fmla="*/ 17059 h 2988859"/>
              <a:gd name="connsiteX1" fmla="*/ 2783541 w 5217506"/>
              <a:gd name="connsiteY1" fmla="*/ 1805518 h 2988859"/>
              <a:gd name="connsiteX2" fmla="*/ 5217459 w 5217506"/>
              <a:gd name="connsiteY2" fmla="*/ 2988859 h 2988859"/>
              <a:gd name="connsiteX3" fmla="*/ 0 w 5217506"/>
              <a:gd name="connsiteY3" fmla="*/ 2988859 h 2988859"/>
              <a:gd name="connsiteX4" fmla="*/ 0 w 5217506"/>
              <a:gd name="connsiteY4" fmla="*/ 17059 h 2988859"/>
              <a:gd name="connsiteX0" fmla="*/ 0 w 5217506"/>
              <a:gd name="connsiteY0" fmla="*/ 69780 h 3041580"/>
              <a:gd name="connsiteX1" fmla="*/ 2783541 w 5217506"/>
              <a:gd name="connsiteY1" fmla="*/ 1858239 h 3041580"/>
              <a:gd name="connsiteX2" fmla="*/ 5217459 w 5217506"/>
              <a:gd name="connsiteY2" fmla="*/ 3041580 h 3041580"/>
              <a:gd name="connsiteX3" fmla="*/ 0 w 5217506"/>
              <a:gd name="connsiteY3" fmla="*/ 3041580 h 3041580"/>
              <a:gd name="connsiteX4" fmla="*/ 0 w 5217506"/>
              <a:gd name="connsiteY4" fmla="*/ 69780 h 3041580"/>
              <a:gd name="connsiteX0" fmla="*/ 0 w 5217510"/>
              <a:gd name="connsiteY0" fmla="*/ 80957 h 3052757"/>
              <a:gd name="connsiteX1" fmla="*/ 2783541 w 5217510"/>
              <a:gd name="connsiteY1" fmla="*/ 1869416 h 3052757"/>
              <a:gd name="connsiteX2" fmla="*/ 5217459 w 5217510"/>
              <a:gd name="connsiteY2" fmla="*/ 3052757 h 3052757"/>
              <a:gd name="connsiteX3" fmla="*/ 0 w 5217510"/>
              <a:gd name="connsiteY3" fmla="*/ 3052757 h 3052757"/>
              <a:gd name="connsiteX4" fmla="*/ 0 w 5217510"/>
              <a:gd name="connsiteY4" fmla="*/ 80957 h 3052757"/>
              <a:gd name="connsiteX0" fmla="*/ 0 w 5217510"/>
              <a:gd name="connsiteY0" fmla="*/ 80957 h 3052757"/>
              <a:gd name="connsiteX1" fmla="*/ 2783541 w 5217510"/>
              <a:gd name="connsiteY1" fmla="*/ 1869416 h 3052757"/>
              <a:gd name="connsiteX2" fmla="*/ 5217459 w 5217510"/>
              <a:gd name="connsiteY2" fmla="*/ 3052757 h 3052757"/>
              <a:gd name="connsiteX3" fmla="*/ 0 w 5217510"/>
              <a:gd name="connsiteY3" fmla="*/ 3052757 h 3052757"/>
              <a:gd name="connsiteX4" fmla="*/ 0 w 5217510"/>
              <a:gd name="connsiteY4" fmla="*/ 80957 h 3052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7510" h="3052757">
                <a:moveTo>
                  <a:pt x="0" y="80957"/>
                </a:moveTo>
                <a:cubicBezTo>
                  <a:pt x="1557618" y="-351590"/>
                  <a:pt x="2142564" y="1051387"/>
                  <a:pt x="2783541" y="1869416"/>
                </a:cubicBezTo>
                <a:cubicBezTo>
                  <a:pt x="3424518" y="2687445"/>
                  <a:pt x="5228665" y="1557893"/>
                  <a:pt x="5217459" y="3052757"/>
                </a:cubicBezTo>
                <a:lnTo>
                  <a:pt x="0" y="3052757"/>
                </a:lnTo>
                <a:lnTo>
                  <a:pt x="0" y="80957"/>
                </a:lnTo>
                <a:close/>
              </a:path>
            </a:pathLst>
          </a:custGeom>
          <a:solidFill>
            <a:srgbClr val="6362B0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049871" y="-1"/>
            <a:ext cx="3142129" cy="3052482"/>
          </a:xfrm>
          <a:custGeom>
            <a:avLst/>
            <a:gdLst>
              <a:gd name="connsiteX0" fmla="*/ 0 w 3142129"/>
              <a:gd name="connsiteY0" fmla="*/ 0 h 3052482"/>
              <a:gd name="connsiteX1" fmla="*/ 3142129 w 3142129"/>
              <a:gd name="connsiteY1" fmla="*/ 0 h 3052482"/>
              <a:gd name="connsiteX2" fmla="*/ 3142129 w 3142129"/>
              <a:gd name="connsiteY2" fmla="*/ 3052482 h 3052482"/>
              <a:gd name="connsiteX3" fmla="*/ 0 w 3142129"/>
              <a:gd name="connsiteY3" fmla="*/ 3052482 h 3052482"/>
              <a:gd name="connsiteX4" fmla="*/ 0 w 3142129"/>
              <a:gd name="connsiteY4" fmla="*/ 0 h 3052482"/>
              <a:gd name="connsiteX0" fmla="*/ 0 w 3142129"/>
              <a:gd name="connsiteY0" fmla="*/ 0 h 3052482"/>
              <a:gd name="connsiteX1" fmla="*/ 3142129 w 3142129"/>
              <a:gd name="connsiteY1" fmla="*/ 0 h 3052482"/>
              <a:gd name="connsiteX2" fmla="*/ 3142129 w 3142129"/>
              <a:gd name="connsiteY2" fmla="*/ 3052482 h 3052482"/>
              <a:gd name="connsiteX3" fmla="*/ 1896035 w 3142129"/>
              <a:gd name="connsiteY3" fmla="*/ 1143000 h 3052482"/>
              <a:gd name="connsiteX4" fmla="*/ 0 w 3142129"/>
              <a:gd name="connsiteY4" fmla="*/ 0 h 3052482"/>
              <a:gd name="connsiteX0" fmla="*/ 18695 w 3160824"/>
              <a:gd name="connsiteY0" fmla="*/ 0 h 3068226"/>
              <a:gd name="connsiteX1" fmla="*/ 3160824 w 3160824"/>
              <a:gd name="connsiteY1" fmla="*/ 0 h 3068226"/>
              <a:gd name="connsiteX2" fmla="*/ 3160824 w 3160824"/>
              <a:gd name="connsiteY2" fmla="*/ 3052482 h 3068226"/>
              <a:gd name="connsiteX3" fmla="*/ 1914730 w 3160824"/>
              <a:gd name="connsiteY3" fmla="*/ 1143000 h 3068226"/>
              <a:gd name="connsiteX4" fmla="*/ 18695 w 3160824"/>
              <a:gd name="connsiteY4" fmla="*/ 0 h 3068226"/>
              <a:gd name="connsiteX0" fmla="*/ 17608 w 3159737"/>
              <a:gd name="connsiteY0" fmla="*/ 0 h 3069402"/>
              <a:gd name="connsiteX1" fmla="*/ 3159737 w 3159737"/>
              <a:gd name="connsiteY1" fmla="*/ 0 h 3069402"/>
              <a:gd name="connsiteX2" fmla="*/ 3159737 w 3159737"/>
              <a:gd name="connsiteY2" fmla="*/ 3052482 h 3069402"/>
              <a:gd name="connsiteX3" fmla="*/ 2021220 w 3159737"/>
              <a:gd name="connsiteY3" fmla="*/ 1264024 h 3069402"/>
              <a:gd name="connsiteX4" fmla="*/ 17608 w 3159737"/>
              <a:gd name="connsiteY4" fmla="*/ 0 h 3069402"/>
              <a:gd name="connsiteX0" fmla="*/ 16007 w 3158136"/>
              <a:gd name="connsiteY0" fmla="*/ 0 h 3067132"/>
              <a:gd name="connsiteX1" fmla="*/ 3158136 w 3158136"/>
              <a:gd name="connsiteY1" fmla="*/ 0 h 3067132"/>
              <a:gd name="connsiteX2" fmla="*/ 3158136 w 3158136"/>
              <a:gd name="connsiteY2" fmla="*/ 3052482 h 3067132"/>
              <a:gd name="connsiteX3" fmla="*/ 2019619 w 3158136"/>
              <a:gd name="connsiteY3" fmla="*/ 1264024 h 3067132"/>
              <a:gd name="connsiteX4" fmla="*/ 16007 w 3158136"/>
              <a:gd name="connsiteY4" fmla="*/ 0 h 3067132"/>
              <a:gd name="connsiteX0" fmla="*/ 0 w 3142129"/>
              <a:gd name="connsiteY0" fmla="*/ 0 h 3067132"/>
              <a:gd name="connsiteX1" fmla="*/ 3142129 w 3142129"/>
              <a:gd name="connsiteY1" fmla="*/ 0 h 3067132"/>
              <a:gd name="connsiteX2" fmla="*/ 3142129 w 3142129"/>
              <a:gd name="connsiteY2" fmla="*/ 3052482 h 3067132"/>
              <a:gd name="connsiteX3" fmla="*/ 2003612 w 3142129"/>
              <a:gd name="connsiteY3" fmla="*/ 1264024 h 3067132"/>
              <a:gd name="connsiteX4" fmla="*/ 0 w 3142129"/>
              <a:gd name="connsiteY4" fmla="*/ 0 h 3067132"/>
              <a:gd name="connsiteX0" fmla="*/ 0 w 3142129"/>
              <a:gd name="connsiteY0" fmla="*/ 0 h 3066721"/>
              <a:gd name="connsiteX1" fmla="*/ 3142129 w 3142129"/>
              <a:gd name="connsiteY1" fmla="*/ 0 h 3066721"/>
              <a:gd name="connsiteX2" fmla="*/ 3142129 w 3142129"/>
              <a:gd name="connsiteY2" fmla="*/ 3052482 h 3066721"/>
              <a:gd name="connsiteX3" fmla="*/ 2003612 w 3142129"/>
              <a:gd name="connsiteY3" fmla="*/ 1210236 h 3066721"/>
              <a:gd name="connsiteX4" fmla="*/ 0 w 3142129"/>
              <a:gd name="connsiteY4" fmla="*/ 0 h 3066721"/>
              <a:gd name="connsiteX0" fmla="*/ 0 w 3142129"/>
              <a:gd name="connsiteY0" fmla="*/ 0 h 3068605"/>
              <a:gd name="connsiteX1" fmla="*/ 3142129 w 3142129"/>
              <a:gd name="connsiteY1" fmla="*/ 0 h 3068605"/>
              <a:gd name="connsiteX2" fmla="*/ 3142129 w 3142129"/>
              <a:gd name="connsiteY2" fmla="*/ 3052482 h 3068605"/>
              <a:gd name="connsiteX3" fmla="*/ 2003612 w 3142129"/>
              <a:gd name="connsiteY3" fmla="*/ 1210236 h 3068605"/>
              <a:gd name="connsiteX4" fmla="*/ 0 w 3142129"/>
              <a:gd name="connsiteY4" fmla="*/ 0 h 3068605"/>
              <a:gd name="connsiteX0" fmla="*/ 0 w 3142129"/>
              <a:gd name="connsiteY0" fmla="*/ 0 h 3052482"/>
              <a:gd name="connsiteX1" fmla="*/ 3142129 w 3142129"/>
              <a:gd name="connsiteY1" fmla="*/ 0 h 3052482"/>
              <a:gd name="connsiteX2" fmla="*/ 3142129 w 3142129"/>
              <a:gd name="connsiteY2" fmla="*/ 3052482 h 3052482"/>
              <a:gd name="connsiteX3" fmla="*/ 2003612 w 3142129"/>
              <a:gd name="connsiteY3" fmla="*/ 1210236 h 3052482"/>
              <a:gd name="connsiteX4" fmla="*/ 0 w 3142129"/>
              <a:gd name="connsiteY4" fmla="*/ 0 h 3052482"/>
              <a:gd name="connsiteX0" fmla="*/ 0 w 3142129"/>
              <a:gd name="connsiteY0" fmla="*/ 0 h 3052482"/>
              <a:gd name="connsiteX1" fmla="*/ 3142129 w 3142129"/>
              <a:gd name="connsiteY1" fmla="*/ 0 h 3052482"/>
              <a:gd name="connsiteX2" fmla="*/ 3142129 w 3142129"/>
              <a:gd name="connsiteY2" fmla="*/ 3052482 h 3052482"/>
              <a:gd name="connsiteX3" fmla="*/ 2003612 w 3142129"/>
              <a:gd name="connsiteY3" fmla="*/ 1210236 h 3052482"/>
              <a:gd name="connsiteX4" fmla="*/ 0 w 3142129"/>
              <a:gd name="connsiteY4" fmla="*/ 0 h 3052482"/>
              <a:gd name="connsiteX0" fmla="*/ 0 w 3142129"/>
              <a:gd name="connsiteY0" fmla="*/ 0 h 3052482"/>
              <a:gd name="connsiteX1" fmla="*/ 3142129 w 3142129"/>
              <a:gd name="connsiteY1" fmla="*/ 0 h 3052482"/>
              <a:gd name="connsiteX2" fmla="*/ 3142129 w 3142129"/>
              <a:gd name="connsiteY2" fmla="*/ 3052482 h 3052482"/>
              <a:gd name="connsiteX3" fmla="*/ 2003612 w 3142129"/>
              <a:gd name="connsiteY3" fmla="*/ 1210236 h 3052482"/>
              <a:gd name="connsiteX4" fmla="*/ 0 w 3142129"/>
              <a:gd name="connsiteY4" fmla="*/ 0 h 3052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2129" h="3052482">
                <a:moveTo>
                  <a:pt x="0" y="0"/>
                </a:moveTo>
                <a:lnTo>
                  <a:pt x="3142129" y="0"/>
                </a:lnTo>
                <a:lnTo>
                  <a:pt x="3142129" y="3052482"/>
                </a:lnTo>
                <a:cubicBezTo>
                  <a:pt x="2114177" y="2947147"/>
                  <a:pt x="2433170" y="1692089"/>
                  <a:pt x="2003612" y="1210236"/>
                </a:cubicBezTo>
                <a:cubicBezTo>
                  <a:pt x="1574054" y="728383"/>
                  <a:pt x="195729" y="903194"/>
                  <a:pt x="0" y="0"/>
                </a:cubicBezTo>
                <a:close/>
              </a:path>
            </a:pathLst>
          </a:custGeom>
          <a:solidFill>
            <a:srgbClr val="6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31699" y="805227"/>
            <a:ext cx="1162595" cy="1162595"/>
            <a:chOff x="1881051" y="4328224"/>
            <a:chExt cx="1162595" cy="1162595"/>
          </a:xfrm>
        </p:grpSpPr>
        <p:sp>
          <p:nvSpPr>
            <p:cNvPr id="8" name="椭圆 7"/>
            <p:cNvSpPr/>
            <p:nvPr/>
          </p:nvSpPr>
          <p:spPr>
            <a:xfrm>
              <a:off x="1881051" y="4328224"/>
              <a:ext cx="1162595" cy="1162595"/>
            </a:xfrm>
            <a:prstGeom prst="ellipse">
              <a:avLst/>
            </a:prstGeom>
            <a:solidFill>
              <a:srgbClr val="6868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弧形 8"/>
            <p:cNvSpPr/>
            <p:nvPr/>
          </p:nvSpPr>
          <p:spPr>
            <a:xfrm>
              <a:off x="2046895" y="4494068"/>
              <a:ext cx="830906" cy="830906"/>
            </a:xfrm>
            <a:prstGeom prst="arc">
              <a:avLst>
                <a:gd name="adj1" fmla="val 10553773"/>
                <a:gd name="adj2" fmla="val 14853271"/>
              </a:avLst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任意多边形 9"/>
          <p:cNvSpPr/>
          <p:nvPr/>
        </p:nvSpPr>
        <p:spPr>
          <a:xfrm rot="748282">
            <a:off x="10801965" y="59889"/>
            <a:ext cx="1851718" cy="3429000"/>
          </a:xfrm>
          <a:custGeom>
            <a:avLst/>
            <a:gdLst>
              <a:gd name="connsiteX0" fmla="*/ 9470 w 1851718"/>
              <a:gd name="connsiteY0" fmla="*/ 0 h 3429000"/>
              <a:gd name="connsiteX1" fmla="*/ 170835 w 1851718"/>
              <a:gd name="connsiteY1" fmla="*/ 1021977 h 3429000"/>
              <a:gd name="connsiteX2" fmla="*/ 1179365 w 1851718"/>
              <a:gd name="connsiteY2" fmla="*/ 1398494 h 3429000"/>
              <a:gd name="connsiteX3" fmla="*/ 1233153 w 1851718"/>
              <a:gd name="connsiteY3" fmla="*/ 2877671 h 3429000"/>
              <a:gd name="connsiteX4" fmla="*/ 1851718 w 1851718"/>
              <a:gd name="connsiteY4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1718" h="3429000">
                <a:moveTo>
                  <a:pt x="9470" y="0"/>
                </a:moveTo>
                <a:cubicBezTo>
                  <a:pt x="-7339" y="394447"/>
                  <a:pt x="-24147" y="788895"/>
                  <a:pt x="170835" y="1021977"/>
                </a:cubicBezTo>
                <a:cubicBezTo>
                  <a:pt x="365817" y="1255059"/>
                  <a:pt x="1002312" y="1089212"/>
                  <a:pt x="1179365" y="1398494"/>
                </a:cubicBezTo>
                <a:cubicBezTo>
                  <a:pt x="1356418" y="1707776"/>
                  <a:pt x="1121094" y="2539253"/>
                  <a:pt x="1233153" y="2877671"/>
                </a:cubicBezTo>
                <a:cubicBezTo>
                  <a:pt x="1345212" y="3216089"/>
                  <a:pt x="1598465" y="3322544"/>
                  <a:pt x="1851718" y="342900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863021" y="872661"/>
            <a:ext cx="37151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CONTENTS</a:t>
            </a:r>
            <a:endParaRPr lang="zh-CN" altLang="en-US" sz="5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11057054" y="5867423"/>
            <a:ext cx="731270" cy="731270"/>
            <a:chOff x="1881051" y="4328224"/>
            <a:chExt cx="1162595" cy="1162595"/>
          </a:xfrm>
        </p:grpSpPr>
        <p:sp>
          <p:nvSpPr>
            <p:cNvPr id="43" name="椭圆 42"/>
            <p:cNvSpPr/>
            <p:nvPr/>
          </p:nvSpPr>
          <p:spPr>
            <a:xfrm>
              <a:off x="1881051" y="4328224"/>
              <a:ext cx="1162595" cy="1162595"/>
            </a:xfrm>
            <a:prstGeom prst="ellipse">
              <a:avLst/>
            </a:prstGeom>
            <a:solidFill>
              <a:srgbClr val="9998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弧形 43"/>
            <p:cNvSpPr/>
            <p:nvPr/>
          </p:nvSpPr>
          <p:spPr>
            <a:xfrm>
              <a:off x="2046895" y="4494068"/>
              <a:ext cx="830906" cy="830906"/>
            </a:xfrm>
            <a:prstGeom prst="arc">
              <a:avLst>
                <a:gd name="adj1" fmla="val 10553773"/>
                <a:gd name="adj2" fmla="val 14853271"/>
              </a:avLst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348067" y="2561630"/>
            <a:ext cx="3571493" cy="1210306"/>
            <a:chOff x="2045004" y="2883763"/>
            <a:chExt cx="3571493" cy="1210306"/>
          </a:xfrm>
        </p:grpSpPr>
        <p:grpSp>
          <p:nvGrpSpPr>
            <p:cNvPr id="15" name="组合 14"/>
            <p:cNvGrpSpPr/>
            <p:nvPr/>
          </p:nvGrpSpPr>
          <p:grpSpPr>
            <a:xfrm>
              <a:off x="2045004" y="3407709"/>
              <a:ext cx="3571493" cy="686360"/>
              <a:chOff x="7343805" y="2777302"/>
              <a:chExt cx="2260910" cy="434495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7343805" y="2777302"/>
                <a:ext cx="1984196" cy="331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95000"/>
                            <a:lumOff val="5000"/>
                          </a:schemeClr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Add title text</a:t>
                </a:r>
                <a:endParaRPr lang="zh-CN" altLang="en-US" sz="2800" dirty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7358887" y="3024389"/>
                <a:ext cx="2245828" cy="187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Summary report of blue simple business work</a:t>
                </a: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2142835" y="2883763"/>
              <a:ext cx="1297037" cy="413563"/>
              <a:chOff x="2142835" y="2818448"/>
              <a:chExt cx="1297037" cy="413563"/>
            </a:xfrm>
          </p:grpSpPr>
          <p:sp>
            <p:nvSpPr>
              <p:cNvPr id="45" name="圆角矩形 44"/>
              <p:cNvSpPr/>
              <p:nvPr/>
            </p:nvSpPr>
            <p:spPr>
              <a:xfrm>
                <a:off x="2142835" y="2822345"/>
                <a:ext cx="1297037" cy="409666"/>
              </a:xfrm>
              <a:prstGeom prst="roundRect">
                <a:avLst>
                  <a:gd name="adj" fmla="val 50000"/>
                </a:avLst>
              </a:prstGeom>
              <a:solidFill>
                <a:srgbClr val="6868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2179716" y="2818448"/>
                <a:ext cx="11941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effectLst>
                      <a:outerShdw blurRad="25400" dist="25400" dir="2700000" algn="tl">
                        <a:srgbClr val="000000">
                          <a:alpha val="25000"/>
                        </a:srgbClr>
                      </a:outerShdw>
                    </a:effectLst>
                    <a:cs typeface="+mn-ea"/>
                    <a:sym typeface="+mn-lt"/>
                  </a:rPr>
                  <a:t>PART 01</a:t>
                </a:r>
                <a:endParaRPr lang="zh-CN" altLang="en-US" sz="2000" dirty="0">
                  <a:solidFill>
                    <a:schemeClr val="bg1"/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7374856" y="2561630"/>
            <a:ext cx="3571493" cy="1210306"/>
            <a:chOff x="2045004" y="2883763"/>
            <a:chExt cx="3571493" cy="1210306"/>
          </a:xfrm>
        </p:grpSpPr>
        <p:grpSp>
          <p:nvGrpSpPr>
            <p:cNvPr id="49" name="组合 48"/>
            <p:cNvGrpSpPr/>
            <p:nvPr/>
          </p:nvGrpSpPr>
          <p:grpSpPr>
            <a:xfrm>
              <a:off x="2045004" y="3407709"/>
              <a:ext cx="3571493" cy="686360"/>
              <a:chOff x="7343805" y="2777302"/>
              <a:chExt cx="2260910" cy="434495"/>
            </a:xfrm>
          </p:grpSpPr>
          <p:sp>
            <p:nvSpPr>
              <p:cNvPr id="53" name="文本框 52"/>
              <p:cNvSpPr txBox="1"/>
              <p:nvPr/>
            </p:nvSpPr>
            <p:spPr>
              <a:xfrm>
                <a:off x="7343805" y="2777302"/>
                <a:ext cx="1984196" cy="331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95000"/>
                            <a:lumOff val="5000"/>
                          </a:schemeClr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Add title text</a:t>
                </a:r>
                <a:endParaRPr lang="zh-CN" altLang="en-US" sz="2800" dirty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54" name="文本框 53"/>
              <p:cNvSpPr txBox="1"/>
              <p:nvPr/>
            </p:nvSpPr>
            <p:spPr>
              <a:xfrm>
                <a:off x="7358887" y="3024389"/>
                <a:ext cx="2245828" cy="187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Summary report of blue simple business work</a:t>
                </a: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2142835" y="2883763"/>
              <a:ext cx="1297037" cy="413563"/>
              <a:chOff x="2142835" y="2818448"/>
              <a:chExt cx="1297037" cy="413563"/>
            </a:xfrm>
          </p:grpSpPr>
          <p:sp>
            <p:nvSpPr>
              <p:cNvPr id="51" name="圆角矩形 50"/>
              <p:cNvSpPr/>
              <p:nvPr/>
            </p:nvSpPr>
            <p:spPr>
              <a:xfrm>
                <a:off x="2142835" y="2822345"/>
                <a:ext cx="1297037" cy="409666"/>
              </a:xfrm>
              <a:prstGeom prst="roundRect">
                <a:avLst>
                  <a:gd name="adj" fmla="val 50000"/>
                </a:avLst>
              </a:prstGeom>
              <a:solidFill>
                <a:srgbClr val="999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2154644" y="2818448"/>
                <a:ext cx="124425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effectLst>
                      <a:outerShdw blurRad="25400" dist="25400" dir="2700000" algn="tl">
                        <a:srgbClr val="000000">
                          <a:alpha val="25000"/>
                        </a:srgbClr>
                      </a:outerShdw>
                    </a:effectLst>
                    <a:cs typeface="+mn-ea"/>
                    <a:sym typeface="+mn-lt"/>
                  </a:rPr>
                  <a:t>PART 02</a:t>
                </a:r>
                <a:endParaRPr lang="zh-CN" altLang="en-US" sz="2000" dirty="0">
                  <a:solidFill>
                    <a:schemeClr val="bg1"/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3348067" y="4215580"/>
            <a:ext cx="3571493" cy="1210306"/>
            <a:chOff x="2045004" y="2883763"/>
            <a:chExt cx="3571493" cy="1210306"/>
          </a:xfrm>
        </p:grpSpPr>
        <p:grpSp>
          <p:nvGrpSpPr>
            <p:cNvPr id="56" name="组合 55"/>
            <p:cNvGrpSpPr/>
            <p:nvPr/>
          </p:nvGrpSpPr>
          <p:grpSpPr>
            <a:xfrm>
              <a:off x="2045004" y="3407709"/>
              <a:ext cx="3571493" cy="686360"/>
              <a:chOff x="7343805" y="2777302"/>
              <a:chExt cx="2260910" cy="434495"/>
            </a:xfrm>
          </p:grpSpPr>
          <p:sp>
            <p:nvSpPr>
              <p:cNvPr id="60" name="文本框 59"/>
              <p:cNvSpPr txBox="1"/>
              <p:nvPr/>
            </p:nvSpPr>
            <p:spPr>
              <a:xfrm>
                <a:off x="7343805" y="2777302"/>
                <a:ext cx="1984196" cy="331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95000"/>
                            <a:lumOff val="5000"/>
                          </a:schemeClr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Add title text</a:t>
                </a:r>
                <a:endParaRPr lang="zh-CN" altLang="en-US" sz="2800" dirty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7358887" y="3024389"/>
                <a:ext cx="2245828" cy="187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Summary report of blue simple business work</a:t>
                </a:r>
              </a:p>
            </p:txBody>
          </p:sp>
        </p:grpSp>
        <p:grpSp>
          <p:nvGrpSpPr>
            <p:cNvPr id="57" name="组合 56"/>
            <p:cNvGrpSpPr/>
            <p:nvPr/>
          </p:nvGrpSpPr>
          <p:grpSpPr>
            <a:xfrm>
              <a:off x="2142835" y="2883763"/>
              <a:ext cx="1297037" cy="413563"/>
              <a:chOff x="2142835" y="2818448"/>
              <a:chExt cx="1297037" cy="413563"/>
            </a:xfrm>
          </p:grpSpPr>
          <p:sp>
            <p:nvSpPr>
              <p:cNvPr id="58" name="圆角矩形 57"/>
              <p:cNvSpPr/>
              <p:nvPr/>
            </p:nvSpPr>
            <p:spPr>
              <a:xfrm>
                <a:off x="2142835" y="2822345"/>
                <a:ext cx="1297037" cy="409666"/>
              </a:xfrm>
              <a:prstGeom prst="roundRect">
                <a:avLst>
                  <a:gd name="adj" fmla="val 50000"/>
                </a:avLst>
              </a:prstGeom>
              <a:solidFill>
                <a:srgbClr val="999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" name="文本框 58"/>
              <p:cNvSpPr txBox="1"/>
              <p:nvPr/>
            </p:nvSpPr>
            <p:spPr>
              <a:xfrm>
                <a:off x="2155447" y="2818448"/>
                <a:ext cx="12426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effectLst>
                      <a:outerShdw blurRad="25400" dist="25400" dir="2700000" algn="tl">
                        <a:srgbClr val="000000">
                          <a:alpha val="25000"/>
                        </a:srgbClr>
                      </a:outerShdw>
                    </a:effectLst>
                    <a:cs typeface="+mn-ea"/>
                    <a:sym typeface="+mn-lt"/>
                  </a:rPr>
                  <a:t>PART 03</a:t>
                </a:r>
                <a:endParaRPr lang="zh-CN" altLang="en-US" sz="2000" dirty="0">
                  <a:solidFill>
                    <a:schemeClr val="bg1"/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2" name="组合 61"/>
          <p:cNvGrpSpPr/>
          <p:nvPr/>
        </p:nvGrpSpPr>
        <p:grpSpPr>
          <a:xfrm>
            <a:off x="7374856" y="4215580"/>
            <a:ext cx="3571493" cy="1210306"/>
            <a:chOff x="2045004" y="2883763"/>
            <a:chExt cx="3571493" cy="1210306"/>
          </a:xfrm>
        </p:grpSpPr>
        <p:grpSp>
          <p:nvGrpSpPr>
            <p:cNvPr id="63" name="组合 62"/>
            <p:cNvGrpSpPr/>
            <p:nvPr/>
          </p:nvGrpSpPr>
          <p:grpSpPr>
            <a:xfrm>
              <a:off x="2045004" y="3407709"/>
              <a:ext cx="3571493" cy="686360"/>
              <a:chOff x="7343805" y="2777302"/>
              <a:chExt cx="2260910" cy="434495"/>
            </a:xfrm>
          </p:grpSpPr>
          <p:sp>
            <p:nvSpPr>
              <p:cNvPr id="67" name="文本框 66"/>
              <p:cNvSpPr txBox="1"/>
              <p:nvPr/>
            </p:nvSpPr>
            <p:spPr>
              <a:xfrm>
                <a:off x="7343805" y="2777302"/>
                <a:ext cx="1984196" cy="331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95000"/>
                            <a:lumOff val="5000"/>
                          </a:schemeClr>
                        </a:gs>
                      </a:gsLst>
                      <a:lin ang="5400000" scaled="1"/>
                    </a:gradFill>
                    <a:cs typeface="+mn-ea"/>
                    <a:sym typeface="+mn-lt"/>
                  </a:rPr>
                  <a:t>Add title text</a:t>
                </a:r>
                <a:endParaRPr lang="zh-CN" altLang="en-US" sz="2800" dirty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1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68" name="文本框 67"/>
              <p:cNvSpPr txBox="1"/>
              <p:nvPr/>
            </p:nvSpPr>
            <p:spPr>
              <a:xfrm>
                <a:off x="7358887" y="3024389"/>
                <a:ext cx="2245828" cy="187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Summary report of blue simple business work</a:t>
                </a:r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2142835" y="2883763"/>
              <a:ext cx="1297037" cy="413563"/>
              <a:chOff x="2142835" y="2818448"/>
              <a:chExt cx="1297037" cy="413563"/>
            </a:xfrm>
          </p:grpSpPr>
          <p:sp>
            <p:nvSpPr>
              <p:cNvPr id="65" name="圆角矩形 64"/>
              <p:cNvSpPr/>
              <p:nvPr/>
            </p:nvSpPr>
            <p:spPr>
              <a:xfrm>
                <a:off x="2142835" y="2822345"/>
                <a:ext cx="1297037" cy="409666"/>
              </a:xfrm>
              <a:prstGeom prst="roundRect">
                <a:avLst>
                  <a:gd name="adj" fmla="val 50000"/>
                </a:avLst>
              </a:prstGeom>
              <a:solidFill>
                <a:srgbClr val="6868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6" name="文本框 65"/>
              <p:cNvSpPr txBox="1"/>
              <p:nvPr/>
            </p:nvSpPr>
            <p:spPr>
              <a:xfrm>
                <a:off x="2151438" y="2818448"/>
                <a:ext cx="12506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effectLst>
                      <a:outerShdw blurRad="25400" dist="25400" dir="2700000" algn="tl">
                        <a:srgbClr val="000000">
                          <a:alpha val="25000"/>
                        </a:srgbClr>
                      </a:outerShdw>
                    </a:effectLst>
                    <a:cs typeface="+mn-ea"/>
                    <a:sym typeface="+mn-lt"/>
                  </a:rPr>
                  <a:t>PART 04</a:t>
                </a:r>
                <a:endParaRPr lang="zh-CN" altLang="en-US" sz="2000" dirty="0">
                  <a:solidFill>
                    <a:schemeClr val="bg1"/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sp>
        <p:nvSpPr>
          <p:cNvPr id="70" name="任意多边形 69"/>
          <p:cNvSpPr/>
          <p:nvPr/>
        </p:nvSpPr>
        <p:spPr>
          <a:xfrm rot="630454">
            <a:off x="-577796" y="5284501"/>
            <a:ext cx="2708030" cy="2039815"/>
          </a:xfrm>
          <a:custGeom>
            <a:avLst/>
            <a:gdLst>
              <a:gd name="connsiteX0" fmla="*/ 0 w 2708030"/>
              <a:gd name="connsiteY0" fmla="*/ 0 h 2039815"/>
              <a:gd name="connsiteX1" fmla="*/ 756138 w 2708030"/>
              <a:gd name="connsiteY1" fmla="*/ 844061 h 2039815"/>
              <a:gd name="connsiteX2" fmla="*/ 1934307 w 2708030"/>
              <a:gd name="connsiteY2" fmla="*/ 879231 h 2039815"/>
              <a:gd name="connsiteX3" fmla="*/ 2708030 w 2708030"/>
              <a:gd name="connsiteY3" fmla="*/ 2039815 h 203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8030" h="2039815">
                <a:moveTo>
                  <a:pt x="0" y="0"/>
                </a:moveTo>
                <a:cubicBezTo>
                  <a:pt x="216877" y="348761"/>
                  <a:pt x="433754" y="697523"/>
                  <a:pt x="756138" y="844061"/>
                </a:cubicBezTo>
                <a:cubicBezTo>
                  <a:pt x="1078522" y="990599"/>
                  <a:pt x="1608992" y="679939"/>
                  <a:pt x="1934307" y="879231"/>
                </a:cubicBezTo>
                <a:cubicBezTo>
                  <a:pt x="2259622" y="1078523"/>
                  <a:pt x="2483826" y="1559169"/>
                  <a:pt x="2708030" y="2039815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1528449" y="4143438"/>
            <a:ext cx="290209" cy="290209"/>
          </a:xfrm>
          <a:prstGeom prst="ellipse">
            <a:avLst/>
          </a:prstGeom>
          <a:solidFill>
            <a:srgbClr val="B8B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50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5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6" grpId="0" animBg="1"/>
      <p:bldP spid="10" grpId="0" animBg="1"/>
      <p:bldP spid="12" grpId="0"/>
      <p:bldP spid="70" grpId="0" animBg="1"/>
      <p:bldP spid="7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组合 87">
            <a:extLst>
              <a:ext uri="{FF2B5EF4-FFF2-40B4-BE49-F238E27FC236}">
                <a16:creationId xmlns:a16="http://schemas.microsoft.com/office/drawing/2014/main" id="{0232DA56-1FD0-4886-A2EF-E943D6D686C7}"/>
              </a:ext>
            </a:extLst>
          </p:cNvPr>
          <p:cNvGrpSpPr/>
          <p:nvPr/>
        </p:nvGrpSpPr>
        <p:grpSpPr>
          <a:xfrm>
            <a:off x="884089" y="2213411"/>
            <a:ext cx="5132387" cy="1704974"/>
            <a:chOff x="874713" y="1943101"/>
            <a:chExt cx="5132387" cy="1704974"/>
          </a:xfrm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grpSpPr>
        <p:grpSp>
          <p:nvGrpSpPr>
            <p:cNvPr id="89" name="组合 88">
              <a:extLst>
                <a:ext uri="{FF2B5EF4-FFF2-40B4-BE49-F238E27FC236}">
                  <a16:creationId xmlns:a16="http://schemas.microsoft.com/office/drawing/2014/main" id="{F4AB8AC5-5318-4B49-9819-32197AE8C873}"/>
                </a:ext>
              </a:extLst>
            </p:cNvPr>
            <p:cNvGrpSpPr/>
            <p:nvPr/>
          </p:nvGrpSpPr>
          <p:grpSpPr>
            <a:xfrm>
              <a:off x="874713" y="1943101"/>
              <a:ext cx="5132387" cy="1704974"/>
              <a:chOff x="874713" y="1752601"/>
              <a:chExt cx="5132387" cy="1704974"/>
            </a:xfrm>
          </p:grpSpPr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E7FBD393-C2D7-4F0F-8299-638A619B66AB}"/>
                  </a:ext>
                </a:extLst>
              </p:cNvPr>
              <p:cNvSpPr/>
              <p:nvPr/>
            </p:nvSpPr>
            <p:spPr>
              <a:xfrm>
                <a:off x="874713" y="1752601"/>
                <a:ext cx="5132387" cy="170497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94" name="椭圆 8">
                <a:extLst>
                  <a:ext uri="{FF2B5EF4-FFF2-40B4-BE49-F238E27FC236}">
                    <a16:creationId xmlns:a16="http://schemas.microsoft.com/office/drawing/2014/main" id="{54E537C9-BC0A-492A-A122-59DFCD6FFBC3}"/>
                  </a:ext>
                </a:extLst>
              </p:cNvPr>
              <p:cNvSpPr/>
              <p:nvPr/>
            </p:nvSpPr>
            <p:spPr>
              <a:xfrm>
                <a:off x="5200650" y="1991396"/>
                <a:ext cx="586015" cy="514075"/>
              </a:xfrm>
              <a:custGeom>
                <a:avLst/>
                <a:gdLst>
                  <a:gd name="connsiteX0" fmla="*/ 352921 w 607646"/>
                  <a:gd name="connsiteY0" fmla="*/ 457945 h 533051"/>
                  <a:gd name="connsiteX1" fmla="*/ 342979 w 607646"/>
                  <a:gd name="connsiteY1" fmla="*/ 462170 h 533051"/>
                  <a:gd name="connsiteX2" fmla="*/ 338854 w 607646"/>
                  <a:gd name="connsiteY2" fmla="*/ 472100 h 533051"/>
                  <a:gd name="connsiteX3" fmla="*/ 342979 w 607646"/>
                  <a:gd name="connsiteY3" fmla="*/ 482029 h 533051"/>
                  <a:gd name="connsiteX4" fmla="*/ 352921 w 607646"/>
                  <a:gd name="connsiteY4" fmla="*/ 486149 h 533051"/>
                  <a:gd name="connsiteX5" fmla="*/ 362863 w 607646"/>
                  <a:gd name="connsiteY5" fmla="*/ 482029 h 533051"/>
                  <a:gd name="connsiteX6" fmla="*/ 366987 w 607646"/>
                  <a:gd name="connsiteY6" fmla="*/ 472100 h 533051"/>
                  <a:gd name="connsiteX7" fmla="*/ 362863 w 607646"/>
                  <a:gd name="connsiteY7" fmla="*/ 462170 h 533051"/>
                  <a:gd name="connsiteX8" fmla="*/ 352921 w 607646"/>
                  <a:gd name="connsiteY8" fmla="*/ 457945 h 533051"/>
                  <a:gd name="connsiteX9" fmla="*/ 438485 w 607646"/>
                  <a:gd name="connsiteY9" fmla="*/ 375972 h 533051"/>
                  <a:gd name="connsiteX10" fmla="*/ 431081 w 607646"/>
                  <a:gd name="connsiteY10" fmla="*/ 379141 h 533051"/>
                  <a:gd name="connsiteX11" fmla="*/ 372699 w 607646"/>
                  <a:gd name="connsiteY11" fmla="*/ 437346 h 533051"/>
                  <a:gd name="connsiteX12" fmla="*/ 369632 w 607646"/>
                  <a:gd name="connsiteY12" fmla="*/ 444846 h 533051"/>
                  <a:gd name="connsiteX13" fmla="*/ 372699 w 607646"/>
                  <a:gd name="connsiteY13" fmla="*/ 452346 h 533051"/>
                  <a:gd name="connsiteX14" fmla="*/ 380208 w 607646"/>
                  <a:gd name="connsiteY14" fmla="*/ 455409 h 533051"/>
                  <a:gd name="connsiteX15" fmla="*/ 387612 w 607646"/>
                  <a:gd name="connsiteY15" fmla="*/ 452346 h 533051"/>
                  <a:gd name="connsiteX16" fmla="*/ 445994 w 607646"/>
                  <a:gd name="connsiteY16" fmla="*/ 394035 h 533051"/>
                  <a:gd name="connsiteX17" fmla="*/ 449062 w 607646"/>
                  <a:gd name="connsiteY17" fmla="*/ 386535 h 533051"/>
                  <a:gd name="connsiteX18" fmla="*/ 445994 w 607646"/>
                  <a:gd name="connsiteY18" fmla="*/ 379141 h 533051"/>
                  <a:gd name="connsiteX19" fmla="*/ 438485 w 607646"/>
                  <a:gd name="connsiteY19" fmla="*/ 375972 h 533051"/>
                  <a:gd name="connsiteX20" fmla="*/ 534943 w 607646"/>
                  <a:gd name="connsiteY20" fmla="*/ 217624 h 533051"/>
                  <a:gd name="connsiteX21" fmla="*/ 553981 w 607646"/>
                  <a:gd name="connsiteY21" fmla="*/ 225547 h 533051"/>
                  <a:gd name="connsiteX22" fmla="*/ 554404 w 607646"/>
                  <a:gd name="connsiteY22" fmla="*/ 225969 h 533051"/>
                  <a:gd name="connsiteX23" fmla="*/ 556520 w 607646"/>
                  <a:gd name="connsiteY23" fmla="*/ 230934 h 533051"/>
                  <a:gd name="connsiteX24" fmla="*/ 554510 w 607646"/>
                  <a:gd name="connsiteY24" fmla="*/ 235899 h 533051"/>
                  <a:gd name="connsiteX25" fmla="*/ 524050 w 607646"/>
                  <a:gd name="connsiteY25" fmla="*/ 266322 h 533051"/>
                  <a:gd name="connsiteX26" fmla="*/ 516752 w 607646"/>
                  <a:gd name="connsiteY26" fmla="*/ 283752 h 533051"/>
                  <a:gd name="connsiteX27" fmla="*/ 524050 w 607646"/>
                  <a:gd name="connsiteY27" fmla="*/ 301182 h 533051"/>
                  <a:gd name="connsiteX28" fmla="*/ 541501 w 607646"/>
                  <a:gd name="connsiteY28" fmla="*/ 308365 h 533051"/>
                  <a:gd name="connsiteX29" fmla="*/ 558952 w 607646"/>
                  <a:gd name="connsiteY29" fmla="*/ 301182 h 533051"/>
                  <a:gd name="connsiteX30" fmla="*/ 589413 w 607646"/>
                  <a:gd name="connsiteY30" fmla="*/ 270759 h 533051"/>
                  <a:gd name="connsiteX31" fmla="*/ 594384 w 607646"/>
                  <a:gd name="connsiteY31" fmla="*/ 268752 h 533051"/>
                  <a:gd name="connsiteX32" fmla="*/ 599355 w 607646"/>
                  <a:gd name="connsiteY32" fmla="*/ 270759 h 533051"/>
                  <a:gd name="connsiteX33" fmla="*/ 599778 w 607646"/>
                  <a:gd name="connsiteY33" fmla="*/ 271181 h 533051"/>
                  <a:gd name="connsiteX34" fmla="*/ 606758 w 607646"/>
                  <a:gd name="connsiteY34" fmla="*/ 297168 h 533051"/>
                  <a:gd name="connsiteX35" fmla="*/ 590047 w 607646"/>
                  <a:gd name="connsiteY35" fmla="*/ 359704 h 533051"/>
                  <a:gd name="connsiteX36" fmla="*/ 571010 w 607646"/>
                  <a:gd name="connsiteY36" fmla="*/ 378612 h 533051"/>
                  <a:gd name="connsiteX37" fmla="*/ 570798 w 607646"/>
                  <a:gd name="connsiteY37" fmla="*/ 378718 h 533051"/>
                  <a:gd name="connsiteX38" fmla="*/ 501627 w 607646"/>
                  <a:gd name="connsiteY38" fmla="*/ 395303 h 533051"/>
                  <a:gd name="connsiteX39" fmla="*/ 377987 w 607646"/>
                  <a:gd name="connsiteY39" fmla="*/ 518790 h 533051"/>
                  <a:gd name="connsiteX40" fmla="*/ 343507 w 607646"/>
                  <a:gd name="connsiteY40" fmla="*/ 533051 h 533051"/>
                  <a:gd name="connsiteX41" fmla="*/ 309028 w 607646"/>
                  <a:gd name="connsiteY41" fmla="*/ 518790 h 533051"/>
                  <a:gd name="connsiteX42" fmla="*/ 306066 w 607646"/>
                  <a:gd name="connsiteY42" fmla="*/ 515833 h 533051"/>
                  <a:gd name="connsiteX43" fmla="*/ 291788 w 607646"/>
                  <a:gd name="connsiteY43" fmla="*/ 481501 h 533051"/>
                  <a:gd name="connsiteX44" fmla="*/ 306066 w 607646"/>
                  <a:gd name="connsiteY44" fmla="*/ 447064 h 533051"/>
                  <a:gd name="connsiteX45" fmla="*/ 429707 w 607646"/>
                  <a:gd name="connsiteY45" fmla="*/ 323576 h 533051"/>
                  <a:gd name="connsiteX46" fmla="*/ 446418 w 607646"/>
                  <a:gd name="connsiteY46" fmla="*/ 254491 h 533051"/>
                  <a:gd name="connsiteX47" fmla="*/ 446418 w 607646"/>
                  <a:gd name="connsiteY47" fmla="*/ 254280 h 533051"/>
                  <a:gd name="connsiteX48" fmla="*/ 465455 w 607646"/>
                  <a:gd name="connsiteY48" fmla="*/ 235265 h 533051"/>
                  <a:gd name="connsiteX49" fmla="*/ 527963 w 607646"/>
                  <a:gd name="connsiteY49" fmla="*/ 218575 h 533051"/>
                  <a:gd name="connsiteX50" fmla="*/ 534943 w 607646"/>
                  <a:gd name="connsiteY50" fmla="*/ 217624 h 533051"/>
                  <a:gd name="connsiteX51" fmla="*/ 253873 w 607646"/>
                  <a:gd name="connsiteY51" fmla="*/ 140927 h 533051"/>
                  <a:gd name="connsiteX52" fmla="*/ 141005 w 607646"/>
                  <a:gd name="connsiteY52" fmla="*/ 253542 h 533051"/>
                  <a:gd name="connsiteX53" fmla="*/ 253873 w 607646"/>
                  <a:gd name="connsiteY53" fmla="*/ 366262 h 533051"/>
                  <a:gd name="connsiteX54" fmla="*/ 366741 w 607646"/>
                  <a:gd name="connsiteY54" fmla="*/ 253542 h 533051"/>
                  <a:gd name="connsiteX55" fmla="*/ 253873 w 607646"/>
                  <a:gd name="connsiteY55" fmla="*/ 140927 h 533051"/>
                  <a:gd name="connsiteX56" fmla="*/ 232929 w 607646"/>
                  <a:gd name="connsiteY56" fmla="*/ 0 h 533051"/>
                  <a:gd name="connsiteX57" fmla="*/ 274818 w 607646"/>
                  <a:gd name="connsiteY57" fmla="*/ 0 h 533051"/>
                  <a:gd name="connsiteX58" fmla="*/ 316918 w 607646"/>
                  <a:gd name="connsiteY58" fmla="*/ 42045 h 533051"/>
                  <a:gd name="connsiteX59" fmla="*/ 316918 w 607646"/>
                  <a:gd name="connsiteY59" fmla="*/ 55885 h 533051"/>
                  <a:gd name="connsiteX60" fmla="*/ 349287 w 607646"/>
                  <a:gd name="connsiteY60" fmla="*/ 69301 h 533051"/>
                  <a:gd name="connsiteX61" fmla="*/ 359125 w 607646"/>
                  <a:gd name="connsiteY61" fmla="*/ 59476 h 533051"/>
                  <a:gd name="connsiteX62" fmla="*/ 388849 w 607646"/>
                  <a:gd name="connsiteY62" fmla="*/ 47222 h 533051"/>
                  <a:gd name="connsiteX63" fmla="*/ 418574 w 607646"/>
                  <a:gd name="connsiteY63" fmla="*/ 59476 h 533051"/>
                  <a:gd name="connsiteX64" fmla="*/ 448192 w 607646"/>
                  <a:gd name="connsiteY64" fmla="*/ 89162 h 533051"/>
                  <a:gd name="connsiteX65" fmla="*/ 448192 w 607646"/>
                  <a:gd name="connsiteY65" fmla="*/ 148533 h 533051"/>
                  <a:gd name="connsiteX66" fmla="*/ 438460 w 607646"/>
                  <a:gd name="connsiteY66" fmla="*/ 158252 h 533051"/>
                  <a:gd name="connsiteX67" fmla="*/ 451789 w 607646"/>
                  <a:gd name="connsiteY67" fmla="*/ 190684 h 533051"/>
                  <a:gd name="connsiteX68" fmla="*/ 465752 w 607646"/>
                  <a:gd name="connsiteY68" fmla="*/ 190684 h 533051"/>
                  <a:gd name="connsiteX69" fmla="*/ 497909 w 607646"/>
                  <a:gd name="connsiteY69" fmla="*/ 205685 h 533051"/>
                  <a:gd name="connsiteX70" fmla="*/ 450837 w 607646"/>
                  <a:gd name="connsiteY70" fmla="*/ 218257 h 533051"/>
                  <a:gd name="connsiteX71" fmla="*/ 419420 w 607646"/>
                  <a:gd name="connsiteY71" fmla="*/ 249739 h 533051"/>
                  <a:gd name="connsiteX72" fmla="*/ 419208 w 607646"/>
                  <a:gd name="connsiteY72" fmla="*/ 250372 h 533051"/>
                  <a:gd name="connsiteX73" fmla="*/ 403764 w 607646"/>
                  <a:gd name="connsiteY73" fmla="*/ 314603 h 533051"/>
                  <a:gd name="connsiteX74" fmla="*/ 283598 w 607646"/>
                  <a:gd name="connsiteY74" fmla="*/ 434613 h 533051"/>
                  <a:gd name="connsiteX75" fmla="*/ 264134 w 607646"/>
                  <a:gd name="connsiteY75" fmla="*/ 481518 h 533051"/>
                  <a:gd name="connsiteX76" fmla="*/ 269317 w 607646"/>
                  <a:gd name="connsiteY76" fmla="*/ 507083 h 533051"/>
                  <a:gd name="connsiteX77" fmla="*/ 232929 w 607646"/>
                  <a:gd name="connsiteY77" fmla="*/ 507083 h 533051"/>
                  <a:gd name="connsiteX78" fmla="*/ 190828 w 607646"/>
                  <a:gd name="connsiteY78" fmla="*/ 465143 h 533051"/>
                  <a:gd name="connsiteX79" fmla="*/ 190828 w 607646"/>
                  <a:gd name="connsiteY79" fmla="*/ 451304 h 533051"/>
                  <a:gd name="connsiteX80" fmla="*/ 158459 w 607646"/>
                  <a:gd name="connsiteY80" fmla="*/ 437888 h 533051"/>
                  <a:gd name="connsiteX81" fmla="*/ 148622 w 607646"/>
                  <a:gd name="connsiteY81" fmla="*/ 447712 h 533051"/>
                  <a:gd name="connsiteX82" fmla="*/ 118897 w 607646"/>
                  <a:gd name="connsiteY82" fmla="*/ 459967 h 533051"/>
                  <a:gd name="connsiteX83" fmla="*/ 89173 w 607646"/>
                  <a:gd name="connsiteY83" fmla="*/ 447712 h 533051"/>
                  <a:gd name="connsiteX84" fmla="*/ 59554 w 607646"/>
                  <a:gd name="connsiteY84" fmla="*/ 418027 h 533051"/>
                  <a:gd name="connsiteX85" fmla="*/ 59554 w 607646"/>
                  <a:gd name="connsiteY85" fmla="*/ 358656 h 533051"/>
                  <a:gd name="connsiteX86" fmla="*/ 69286 w 607646"/>
                  <a:gd name="connsiteY86" fmla="*/ 348831 h 533051"/>
                  <a:gd name="connsiteX87" fmla="*/ 55958 w 607646"/>
                  <a:gd name="connsiteY87" fmla="*/ 316505 h 533051"/>
                  <a:gd name="connsiteX88" fmla="*/ 41995 w 607646"/>
                  <a:gd name="connsiteY88" fmla="*/ 316505 h 533051"/>
                  <a:gd name="connsiteX89" fmla="*/ 0 w 607646"/>
                  <a:gd name="connsiteY89" fmla="*/ 274565 h 533051"/>
                  <a:gd name="connsiteX90" fmla="*/ 0 w 607646"/>
                  <a:gd name="connsiteY90" fmla="*/ 232625 h 533051"/>
                  <a:gd name="connsiteX91" fmla="*/ 41995 w 607646"/>
                  <a:gd name="connsiteY91" fmla="*/ 190684 h 533051"/>
                  <a:gd name="connsiteX92" fmla="*/ 55958 w 607646"/>
                  <a:gd name="connsiteY92" fmla="*/ 190684 h 533051"/>
                  <a:gd name="connsiteX93" fmla="*/ 69286 w 607646"/>
                  <a:gd name="connsiteY93" fmla="*/ 158252 h 533051"/>
                  <a:gd name="connsiteX94" fmla="*/ 59554 w 607646"/>
                  <a:gd name="connsiteY94" fmla="*/ 148533 h 533051"/>
                  <a:gd name="connsiteX95" fmla="*/ 59554 w 607646"/>
                  <a:gd name="connsiteY95" fmla="*/ 89162 h 533051"/>
                  <a:gd name="connsiteX96" fmla="*/ 89173 w 607646"/>
                  <a:gd name="connsiteY96" fmla="*/ 59476 h 533051"/>
                  <a:gd name="connsiteX97" fmla="*/ 118897 w 607646"/>
                  <a:gd name="connsiteY97" fmla="*/ 47222 h 533051"/>
                  <a:gd name="connsiteX98" fmla="*/ 148622 w 607646"/>
                  <a:gd name="connsiteY98" fmla="*/ 59476 h 533051"/>
                  <a:gd name="connsiteX99" fmla="*/ 158459 w 607646"/>
                  <a:gd name="connsiteY99" fmla="*/ 69301 h 533051"/>
                  <a:gd name="connsiteX100" fmla="*/ 190828 w 607646"/>
                  <a:gd name="connsiteY100" fmla="*/ 55885 h 533051"/>
                  <a:gd name="connsiteX101" fmla="*/ 190828 w 607646"/>
                  <a:gd name="connsiteY101" fmla="*/ 42045 h 533051"/>
                  <a:gd name="connsiteX102" fmla="*/ 232929 w 607646"/>
                  <a:gd name="connsiteY102" fmla="*/ 0 h 533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607646" h="533051">
                    <a:moveTo>
                      <a:pt x="352921" y="457945"/>
                    </a:moveTo>
                    <a:cubicBezTo>
                      <a:pt x="349113" y="457945"/>
                      <a:pt x="345623" y="459423"/>
                      <a:pt x="342979" y="462170"/>
                    </a:cubicBezTo>
                    <a:cubicBezTo>
                      <a:pt x="340229" y="464811"/>
                      <a:pt x="338854" y="468297"/>
                      <a:pt x="338854" y="472100"/>
                    </a:cubicBezTo>
                    <a:cubicBezTo>
                      <a:pt x="338854" y="475797"/>
                      <a:pt x="340229" y="479389"/>
                      <a:pt x="342979" y="482029"/>
                    </a:cubicBezTo>
                    <a:cubicBezTo>
                      <a:pt x="345623" y="484670"/>
                      <a:pt x="349113" y="486149"/>
                      <a:pt x="352921" y="486149"/>
                    </a:cubicBezTo>
                    <a:cubicBezTo>
                      <a:pt x="356622" y="486149"/>
                      <a:pt x="360218" y="484670"/>
                      <a:pt x="362863" y="482029"/>
                    </a:cubicBezTo>
                    <a:cubicBezTo>
                      <a:pt x="365507" y="479389"/>
                      <a:pt x="366987" y="475797"/>
                      <a:pt x="366987" y="472100"/>
                    </a:cubicBezTo>
                    <a:cubicBezTo>
                      <a:pt x="366987" y="468297"/>
                      <a:pt x="365507" y="464811"/>
                      <a:pt x="362863" y="462170"/>
                    </a:cubicBezTo>
                    <a:cubicBezTo>
                      <a:pt x="360218" y="459423"/>
                      <a:pt x="356622" y="457945"/>
                      <a:pt x="352921" y="457945"/>
                    </a:cubicBezTo>
                    <a:close/>
                    <a:moveTo>
                      <a:pt x="438485" y="375972"/>
                    </a:moveTo>
                    <a:cubicBezTo>
                      <a:pt x="435735" y="375972"/>
                      <a:pt x="432985" y="377134"/>
                      <a:pt x="431081" y="379141"/>
                    </a:cubicBezTo>
                    <a:lnTo>
                      <a:pt x="372699" y="437346"/>
                    </a:lnTo>
                    <a:cubicBezTo>
                      <a:pt x="370689" y="439353"/>
                      <a:pt x="369632" y="441994"/>
                      <a:pt x="369632" y="444846"/>
                    </a:cubicBezTo>
                    <a:cubicBezTo>
                      <a:pt x="369632" y="447698"/>
                      <a:pt x="370689" y="450339"/>
                      <a:pt x="372699" y="452346"/>
                    </a:cubicBezTo>
                    <a:cubicBezTo>
                      <a:pt x="374708" y="454353"/>
                      <a:pt x="377352" y="455409"/>
                      <a:pt x="380208" y="455409"/>
                    </a:cubicBezTo>
                    <a:cubicBezTo>
                      <a:pt x="382958" y="455409"/>
                      <a:pt x="385602" y="454353"/>
                      <a:pt x="387612" y="452346"/>
                    </a:cubicBezTo>
                    <a:lnTo>
                      <a:pt x="445994" y="394035"/>
                    </a:lnTo>
                    <a:cubicBezTo>
                      <a:pt x="448004" y="392028"/>
                      <a:pt x="449062" y="389387"/>
                      <a:pt x="449062" y="386535"/>
                    </a:cubicBezTo>
                    <a:cubicBezTo>
                      <a:pt x="449062" y="383789"/>
                      <a:pt x="448004" y="381148"/>
                      <a:pt x="445994" y="379141"/>
                    </a:cubicBezTo>
                    <a:cubicBezTo>
                      <a:pt x="443985" y="377134"/>
                      <a:pt x="441341" y="375972"/>
                      <a:pt x="438485" y="375972"/>
                    </a:cubicBezTo>
                    <a:close/>
                    <a:moveTo>
                      <a:pt x="534943" y="217624"/>
                    </a:moveTo>
                    <a:cubicBezTo>
                      <a:pt x="542136" y="217624"/>
                      <a:pt x="548905" y="220371"/>
                      <a:pt x="553981" y="225547"/>
                    </a:cubicBezTo>
                    <a:lnTo>
                      <a:pt x="554404" y="225969"/>
                    </a:lnTo>
                    <a:cubicBezTo>
                      <a:pt x="555779" y="227237"/>
                      <a:pt x="556520" y="229033"/>
                      <a:pt x="556520" y="230934"/>
                    </a:cubicBezTo>
                    <a:cubicBezTo>
                      <a:pt x="556520" y="232836"/>
                      <a:pt x="555779" y="234632"/>
                      <a:pt x="554510" y="235899"/>
                    </a:cubicBezTo>
                    <a:lnTo>
                      <a:pt x="524050" y="266322"/>
                    </a:lnTo>
                    <a:cubicBezTo>
                      <a:pt x="519396" y="270970"/>
                      <a:pt x="516752" y="277203"/>
                      <a:pt x="516752" y="283752"/>
                    </a:cubicBezTo>
                    <a:cubicBezTo>
                      <a:pt x="516752" y="290301"/>
                      <a:pt x="519396" y="296534"/>
                      <a:pt x="524050" y="301182"/>
                    </a:cubicBezTo>
                    <a:cubicBezTo>
                      <a:pt x="528703" y="305830"/>
                      <a:pt x="534838" y="308365"/>
                      <a:pt x="541501" y="308365"/>
                    </a:cubicBezTo>
                    <a:cubicBezTo>
                      <a:pt x="548058" y="308365"/>
                      <a:pt x="554299" y="305830"/>
                      <a:pt x="558952" y="301182"/>
                    </a:cubicBezTo>
                    <a:lnTo>
                      <a:pt x="589413" y="270759"/>
                    </a:lnTo>
                    <a:cubicBezTo>
                      <a:pt x="590682" y="269491"/>
                      <a:pt x="592480" y="268752"/>
                      <a:pt x="594384" y="268752"/>
                    </a:cubicBezTo>
                    <a:cubicBezTo>
                      <a:pt x="596288" y="268752"/>
                      <a:pt x="597980" y="269491"/>
                      <a:pt x="599355" y="270759"/>
                    </a:cubicBezTo>
                    <a:lnTo>
                      <a:pt x="599778" y="271181"/>
                    </a:lnTo>
                    <a:cubicBezTo>
                      <a:pt x="606547" y="277942"/>
                      <a:pt x="609191" y="287977"/>
                      <a:pt x="606758" y="297168"/>
                    </a:cubicBezTo>
                    <a:lnTo>
                      <a:pt x="590047" y="359704"/>
                    </a:lnTo>
                    <a:cubicBezTo>
                      <a:pt x="587509" y="368894"/>
                      <a:pt x="580211" y="376183"/>
                      <a:pt x="571010" y="378612"/>
                    </a:cubicBezTo>
                    <a:cubicBezTo>
                      <a:pt x="570904" y="378718"/>
                      <a:pt x="570904" y="378718"/>
                      <a:pt x="570798" y="378718"/>
                    </a:cubicBezTo>
                    <a:lnTo>
                      <a:pt x="501627" y="395303"/>
                    </a:lnTo>
                    <a:lnTo>
                      <a:pt x="377987" y="518790"/>
                    </a:lnTo>
                    <a:cubicBezTo>
                      <a:pt x="368785" y="527981"/>
                      <a:pt x="356517" y="533051"/>
                      <a:pt x="343507" y="533051"/>
                    </a:cubicBezTo>
                    <a:cubicBezTo>
                      <a:pt x="330498" y="533051"/>
                      <a:pt x="318229" y="527981"/>
                      <a:pt x="309028" y="518790"/>
                    </a:cubicBezTo>
                    <a:lnTo>
                      <a:pt x="306066" y="515833"/>
                    </a:lnTo>
                    <a:cubicBezTo>
                      <a:pt x="296865" y="506642"/>
                      <a:pt x="291788" y="494494"/>
                      <a:pt x="291788" y="481501"/>
                    </a:cubicBezTo>
                    <a:cubicBezTo>
                      <a:pt x="291788" y="468402"/>
                      <a:pt x="296865" y="456254"/>
                      <a:pt x="306066" y="447064"/>
                    </a:cubicBezTo>
                    <a:lnTo>
                      <a:pt x="429707" y="323576"/>
                    </a:lnTo>
                    <a:lnTo>
                      <a:pt x="446418" y="254491"/>
                    </a:lnTo>
                    <a:cubicBezTo>
                      <a:pt x="446418" y="254385"/>
                      <a:pt x="446418" y="254385"/>
                      <a:pt x="446418" y="254280"/>
                    </a:cubicBezTo>
                    <a:cubicBezTo>
                      <a:pt x="448956" y="245089"/>
                      <a:pt x="456254" y="237801"/>
                      <a:pt x="465455" y="235265"/>
                    </a:cubicBezTo>
                    <a:lnTo>
                      <a:pt x="527963" y="218575"/>
                    </a:lnTo>
                    <a:cubicBezTo>
                      <a:pt x="530290" y="217941"/>
                      <a:pt x="532617" y="217624"/>
                      <a:pt x="534943" y="217624"/>
                    </a:cubicBezTo>
                    <a:close/>
                    <a:moveTo>
                      <a:pt x="253873" y="140927"/>
                    </a:moveTo>
                    <a:cubicBezTo>
                      <a:pt x="191674" y="140927"/>
                      <a:pt x="141005" y="191424"/>
                      <a:pt x="141005" y="253542"/>
                    </a:cubicBezTo>
                    <a:cubicBezTo>
                      <a:pt x="141005" y="315765"/>
                      <a:pt x="191674" y="366262"/>
                      <a:pt x="253873" y="366262"/>
                    </a:cubicBezTo>
                    <a:cubicBezTo>
                      <a:pt x="316072" y="366262"/>
                      <a:pt x="366741" y="315765"/>
                      <a:pt x="366741" y="253542"/>
                    </a:cubicBezTo>
                    <a:cubicBezTo>
                      <a:pt x="366741" y="191424"/>
                      <a:pt x="316072" y="140927"/>
                      <a:pt x="253873" y="140927"/>
                    </a:cubicBezTo>
                    <a:close/>
                    <a:moveTo>
                      <a:pt x="232929" y="0"/>
                    </a:moveTo>
                    <a:lnTo>
                      <a:pt x="274818" y="0"/>
                    </a:lnTo>
                    <a:cubicBezTo>
                      <a:pt x="298090" y="0"/>
                      <a:pt x="316918" y="18910"/>
                      <a:pt x="316918" y="42045"/>
                    </a:cubicBezTo>
                    <a:lnTo>
                      <a:pt x="316918" y="55885"/>
                    </a:lnTo>
                    <a:cubicBezTo>
                      <a:pt x="328025" y="59371"/>
                      <a:pt x="338921" y="63913"/>
                      <a:pt x="349287" y="69301"/>
                    </a:cubicBezTo>
                    <a:lnTo>
                      <a:pt x="359125" y="59476"/>
                    </a:lnTo>
                    <a:cubicBezTo>
                      <a:pt x="367058" y="51553"/>
                      <a:pt x="377637" y="47222"/>
                      <a:pt x="388849" y="47222"/>
                    </a:cubicBezTo>
                    <a:cubicBezTo>
                      <a:pt x="400062" y="47222"/>
                      <a:pt x="410640" y="51553"/>
                      <a:pt x="418574" y="59476"/>
                    </a:cubicBezTo>
                    <a:lnTo>
                      <a:pt x="448192" y="89162"/>
                    </a:lnTo>
                    <a:cubicBezTo>
                      <a:pt x="464588" y="105536"/>
                      <a:pt x="464588" y="132158"/>
                      <a:pt x="448192" y="148533"/>
                    </a:cubicBezTo>
                    <a:lnTo>
                      <a:pt x="438460" y="158252"/>
                    </a:lnTo>
                    <a:cubicBezTo>
                      <a:pt x="443749" y="168710"/>
                      <a:pt x="448298" y="179486"/>
                      <a:pt x="451789" y="190684"/>
                    </a:cubicBezTo>
                    <a:lnTo>
                      <a:pt x="465752" y="190684"/>
                    </a:lnTo>
                    <a:cubicBezTo>
                      <a:pt x="478657" y="190684"/>
                      <a:pt x="490187" y="196494"/>
                      <a:pt x="497909" y="205685"/>
                    </a:cubicBezTo>
                    <a:lnTo>
                      <a:pt x="450837" y="218257"/>
                    </a:lnTo>
                    <a:cubicBezTo>
                      <a:pt x="435604" y="222377"/>
                      <a:pt x="423440" y="234420"/>
                      <a:pt x="419420" y="249739"/>
                    </a:cubicBezTo>
                    <a:cubicBezTo>
                      <a:pt x="419314" y="249950"/>
                      <a:pt x="419314" y="250161"/>
                      <a:pt x="419208" y="250372"/>
                    </a:cubicBezTo>
                    <a:lnTo>
                      <a:pt x="403764" y="314603"/>
                    </a:lnTo>
                    <a:lnTo>
                      <a:pt x="283598" y="434613"/>
                    </a:lnTo>
                    <a:cubicBezTo>
                      <a:pt x="271010" y="447078"/>
                      <a:pt x="264134" y="463770"/>
                      <a:pt x="264134" y="481518"/>
                    </a:cubicBezTo>
                    <a:cubicBezTo>
                      <a:pt x="264134" y="490392"/>
                      <a:pt x="265932" y="499160"/>
                      <a:pt x="269317" y="507083"/>
                    </a:cubicBezTo>
                    <a:lnTo>
                      <a:pt x="232929" y="507083"/>
                    </a:lnTo>
                    <a:cubicBezTo>
                      <a:pt x="209657" y="507083"/>
                      <a:pt x="190828" y="488279"/>
                      <a:pt x="190828" y="465143"/>
                    </a:cubicBezTo>
                    <a:lnTo>
                      <a:pt x="190828" y="451304"/>
                    </a:lnTo>
                    <a:cubicBezTo>
                      <a:pt x="179721" y="447712"/>
                      <a:pt x="168826" y="443275"/>
                      <a:pt x="158459" y="437888"/>
                    </a:cubicBezTo>
                    <a:lnTo>
                      <a:pt x="148622" y="447712"/>
                    </a:lnTo>
                    <a:cubicBezTo>
                      <a:pt x="140688" y="455635"/>
                      <a:pt x="130110" y="459967"/>
                      <a:pt x="118897" y="459967"/>
                    </a:cubicBezTo>
                    <a:cubicBezTo>
                      <a:pt x="107685" y="459967"/>
                      <a:pt x="97107" y="455635"/>
                      <a:pt x="89173" y="447712"/>
                    </a:cubicBezTo>
                    <a:lnTo>
                      <a:pt x="59554" y="418027"/>
                    </a:lnTo>
                    <a:cubicBezTo>
                      <a:pt x="43158" y="401652"/>
                      <a:pt x="43158" y="375030"/>
                      <a:pt x="59554" y="358656"/>
                    </a:cubicBezTo>
                    <a:lnTo>
                      <a:pt x="69286" y="348831"/>
                    </a:lnTo>
                    <a:cubicBezTo>
                      <a:pt x="63997" y="338478"/>
                      <a:pt x="59449" y="327597"/>
                      <a:pt x="55958" y="316505"/>
                    </a:cubicBezTo>
                    <a:lnTo>
                      <a:pt x="41995" y="316505"/>
                    </a:lnTo>
                    <a:cubicBezTo>
                      <a:pt x="18829" y="316505"/>
                      <a:pt x="0" y="297700"/>
                      <a:pt x="0" y="274565"/>
                    </a:cubicBezTo>
                    <a:lnTo>
                      <a:pt x="0" y="232625"/>
                    </a:lnTo>
                    <a:cubicBezTo>
                      <a:pt x="0" y="209488"/>
                      <a:pt x="18829" y="190684"/>
                      <a:pt x="41995" y="190684"/>
                    </a:cubicBezTo>
                    <a:lnTo>
                      <a:pt x="55958" y="190684"/>
                    </a:lnTo>
                    <a:cubicBezTo>
                      <a:pt x="59449" y="179486"/>
                      <a:pt x="63997" y="168710"/>
                      <a:pt x="69286" y="158252"/>
                    </a:cubicBezTo>
                    <a:lnTo>
                      <a:pt x="59554" y="148533"/>
                    </a:lnTo>
                    <a:cubicBezTo>
                      <a:pt x="43158" y="132158"/>
                      <a:pt x="43158" y="105536"/>
                      <a:pt x="59554" y="89162"/>
                    </a:cubicBezTo>
                    <a:lnTo>
                      <a:pt x="89173" y="59476"/>
                    </a:lnTo>
                    <a:cubicBezTo>
                      <a:pt x="97107" y="51553"/>
                      <a:pt x="107685" y="47222"/>
                      <a:pt x="118897" y="47222"/>
                    </a:cubicBezTo>
                    <a:cubicBezTo>
                      <a:pt x="130110" y="47222"/>
                      <a:pt x="140688" y="51553"/>
                      <a:pt x="148622" y="59476"/>
                    </a:cubicBezTo>
                    <a:lnTo>
                      <a:pt x="158459" y="69301"/>
                    </a:lnTo>
                    <a:cubicBezTo>
                      <a:pt x="168826" y="63913"/>
                      <a:pt x="179721" y="59371"/>
                      <a:pt x="190828" y="55885"/>
                    </a:cubicBezTo>
                    <a:lnTo>
                      <a:pt x="190828" y="42045"/>
                    </a:lnTo>
                    <a:cubicBezTo>
                      <a:pt x="190828" y="18910"/>
                      <a:pt x="209657" y="0"/>
                      <a:pt x="232929" y="0"/>
                    </a:cubicBezTo>
                    <a:close/>
                  </a:path>
                </a:pathLst>
              </a:custGeom>
              <a:solidFill>
                <a:srgbClr val="6868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90" name="组合 89">
              <a:extLst>
                <a:ext uri="{FF2B5EF4-FFF2-40B4-BE49-F238E27FC236}">
                  <a16:creationId xmlns:a16="http://schemas.microsoft.com/office/drawing/2014/main" id="{F69E52C6-BADF-46C4-8C4D-F4BD958B29C9}"/>
                </a:ext>
              </a:extLst>
            </p:cNvPr>
            <p:cNvGrpSpPr/>
            <p:nvPr/>
          </p:nvGrpSpPr>
          <p:grpSpPr>
            <a:xfrm>
              <a:off x="1259398" y="2277135"/>
              <a:ext cx="3941252" cy="751654"/>
              <a:chOff x="7483989" y="3314482"/>
              <a:chExt cx="3941252" cy="751654"/>
            </a:xfrm>
          </p:grpSpPr>
          <p:sp>
            <p:nvSpPr>
              <p:cNvPr id="91" name="矩形 90">
                <a:extLst>
                  <a:ext uri="{FF2B5EF4-FFF2-40B4-BE49-F238E27FC236}">
                    <a16:creationId xmlns:a16="http://schemas.microsoft.com/office/drawing/2014/main" id="{172C81CD-F82D-4840-BC98-47CFCB288405}"/>
                  </a:ext>
                </a:extLst>
              </p:cNvPr>
              <p:cNvSpPr/>
              <p:nvPr/>
            </p:nvSpPr>
            <p:spPr>
              <a:xfrm>
                <a:off x="7483989" y="3732519"/>
                <a:ext cx="3941252" cy="33361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矩形 91">
                <a:extLst>
                  <a:ext uri="{FF2B5EF4-FFF2-40B4-BE49-F238E27FC236}">
                    <a16:creationId xmlns:a16="http://schemas.microsoft.com/office/drawing/2014/main" id="{A5665DC9-5FE3-44BF-A880-A90478CA170E}"/>
                  </a:ext>
                </a:extLst>
              </p:cNvPr>
              <p:cNvSpPr/>
              <p:nvPr/>
            </p:nvSpPr>
            <p:spPr>
              <a:xfrm>
                <a:off x="7483989" y="3314482"/>
                <a:ext cx="2050552" cy="401264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</a:t>
                </a:r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1024743A-590B-4EB4-A279-5DBCEA9534B3}"/>
              </a:ext>
            </a:extLst>
          </p:cNvPr>
          <p:cNvGrpSpPr/>
          <p:nvPr/>
        </p:nvGrpSpPr>
        <p:grpSpPr>
          <a:xfrm>
            <a:off x="884089" y="4193023"/>
            <a:ext cx="5132387" cy="1704974"/>
            <a:chOff x="874713" y="3922713"/>
            <a:chExt cx="5132387" cy="1704974"/>
          </a:xfrm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grpSpPr>
        <p:grpSp>
          <p:nvGrpSpPr>
            <p:cNvPr id="96" name="组合 95">
              <a:extLst>
                <a:ext uri="{FF2B5EF4-FFF2-40B4-BE49-F238E27FC236}">
                  <a16:creationId xmlns:a16="http://schemas.microsoft.com/office/drawing/2014/main" id="{89F24119-77F4-49D6-B9D1-765B3CA48CF1}"/>
                </a:ext>
              </a:extLst>
            </p:cNvPr>
            <p:cNvGrpSpPr/>
            <p:nvPr/>
          </p:nvGrpSpPr>
          <p:grpSpPr>
            <a:xfrm>
              <a:off x="874713" y="3922713"/>
              <a:ext cx="5132387" cy="1704974"/>
              <a:chOff x="874713" y="1752601"/>
              <a:chExt cx="5132387" cy="1704974"/>
            </a:xfrm>
          </p:grpSpPr>
          <p:sp>
            <p:nvSpPr>
              <p:cNvPr id="100" name="矩形 99">
                <a:extLst>
                  <a:ext uri="{FF2B5EF4-FFF2-40B4-BE49-F238E27FC236}">
                    <a16:creationId xmlns:a16="http://schemas.microsoft.com/office/drawing/2014/main" id="{C752C622-9F7C-4A10-AA80-993932EA9606}"/>
                  </a:ext>
                </a:extLst>
              </p:cNvPr>
              <p:cNvSpPr/>
              <p:nvPr/>
            </p:nvSpPr>
            <p:spPr>
              <a:xfrm>
                <a:off x="874713" y="1752601"/>
                <a:ext cx="5132387" cy="170497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A6A6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01" name="椭圆 31">
                <a:extLst>
                  <a:ext uri="{FF2B5EF4-FFF2-40B4-BE49-F238E27FC236}">
                    <a16:creationId xmlns:a16="http://schemas.microsoft.com/office/drawing/2014/main" id="{1E214A36-04D6-4AF0-A005-F07B6B879BC4}"/>
                  </a:ext>
                </a:extLst>
              </p:cNvPr>
              <p:cNvSpPr/>
              <p:nvPr/>
            </p:nvSpPr>
            <p:spPr>
              <a:xfrm>
                <a:off x="5209572" y="1955426"/>
                <a:ext cx="568171" cy="586015"/>
              </a:xfrm>
              <a:custGeom>
                <a:avLst/>
                <a:gdLst>
                  <a:gd name="connsiteX0" fmla="*/ 559267 w 589292"/>
                  <a:gd name="connsiteY0" fmla="*/ 238088 h 607799"/>
                  <a:gd name="connsiteX1" fmla="*/ 575556 w 589292"/>
                  <a:gd name="connsiteY1" fmla="*/ 244486 h 607799"/>
                  <a:gd name="connsiteX2" fmla="*/ 589292 w 589292"/>
                  <a:gd name="connsiteY2" fmla="*/ 264606 h 607799"/>
                  <a:gd name="connsiteX3" fmla="*/ 589292 w 589292"/>
                  <a:gd name="connsiteY3" fmla="*/ 598164 h 607799"/>
                  <a:gd name="connsiteX4" fmla="*/ 576113 w 589292"/>
                  <a:gd name="connsiteY4" fmla="*/ 607112 h 607799"/>
                  <a:gd name="connsiteX5" fmla="*/ 452019 w 589292"/>
                  <a:gd name="connsiteY5" fmla="*/ 558341 h 607799"/>
                  <a:gd name="connsiteX6" fmla="*/ 438282 w 589292"/>
                  <a:gd name="connsiteY6" fmla="*/ 538221 h 607799"/>
                  <a:gd name="connsiteX7" fmla="*/ 438282 w 589292"/>
                  <a:gd name="connsiteY7" fmla="*/ 383843 h 607799"/>
                  <a:gd name="connsiteX8" fmla="*/ 444362 w 589292"/>
                  <a:gd name="connsiteY8" fmla="*/ 381618 h 607799"/>
                  <a:gd name="connsiteX9" fmla="*/ 466080 w 589292"/>
                  <a:gd name="connsiteY9" fmla="*/ 366690 h 607799"/>
                  <a:gd name="connsiteX10" fmla="*/ 537409 w 589292"/>
                  <a:gd name="connsiteY10" fmla="*/ 275269 h 607799"/>
                  <a:gd name="connsiteX11" fmla="*/ 559267 w 589292"/>
                  <a:gd name="connsiteY11" fmla="*/ 238088 h 607799"/>
                  <a:gd name="connsiteX12" fmla="*/ 209859 w 589292"/>
                  <a:gd name="connsiteY12" fmla="*/ 194902 h 607799"/>
                  <a:gd name="connsiteX13" fmla="*/ 260000 w 589292"/>
                  <a:gd name="connsiteY13" fmla="*/ 194902 h 607799"/>
                  <a:gd name="connsiteX14" fmla="*/ 262971 w 589292"/>
                  <a:gd name="connsiteY14" fmla="*/ 202458 h 607799"/>
                  <a:gd name="connsiteX15" fmla="*/ 291525 w 589292"/>
                  <a:gd name="connsiteY15" fmla="*/ 257523 h 607799"/>
                  <a:gd name="connsiteX16" fmla="*/ 371937 w 589292"/>
                  <a:gd name="connsiteY16" fmla="*/ 366032 h 607799"/>
                  <a:gd name="connsiteX17" fmla="*/ 393850 w 589292"/>
                  <a:gd name="connsiteY17" fmla="*/ 381374 h 607799"/>
                  <a:gd name="connsiteX18" fmla="*/ 397425 w 589292"/>
                  <a:gd name="connsiteY18" fmla="*/ 382811 h 607799"/>
                  <a:gd name="connsiteX19" fmla="*/ 397425 w 589292"/>
                  <a:gd name="connsiteY19" fmla="*/ 539294 h 607799"/>
                  <a:gd name="connsiteX20" fmla="*/ 379504 w 589292"/>
                  <a:gd name="connsiteY20" fmla="*/ 557185 h 607799"/>
                  <a:gd name="connsiteX21" fmla="*/ 209859 w 589292"/>
                  <a:gd name="connsiteY21" fmla="*/ 557185 h 607799"/>
                  <a:gd name="connsiteX22" fmla="*/ 191938 w 589292"/>
                  <a:gd name="connsiteY22" fmla="*/ 539294 h 607799"/>
                  <a:gd name="connsiteX23" fmla="*/ 191938 w 589292"/>
                  <a:gd name="connsiteY23" fmla="*/ 212840 h 607799"/>
                  <a:gd name="connsiteX24" fmla="*/ 209859 w 589292"/>
                  <a:gd name="connsiteY24" fmla="*/ 194902 h 607799"/>
                  <a:gd name="connsiteX25" fmla="*/ 13186 w 589292"/>
                  <a:gd name="connsiteY25" fmla="*/ 140695 h 607799"/>
                  <a:gd name="connsiteX26" fmla="*/ 137338 w 589292"/>
                  <a:gd name="connsiteY26" fmla="*/ 189466 h 607799"/>
                  <a:gd name="connsiteX27" fmla="*/ 151081 w 589292"/>
                  <a:gd name="connsiteY27" fmla="*/ 209633 h 607799"/>
                  <a:gd name="connsiteX28" fmla="*/ 151081 w 589292"/>
                  <a:gd name="connsiteY28" fmla="*/ 543612 h 607799"/>
                  <a:gd name="connsiteX29" fmla="*/ 138359 w 589292"/>
                  <a:gd name="connsiteY29" fmla="*/ 552235 h 607799"/>
                  <a:gd name="connsiteX30" fmla="*/ 13743 w 589292"/>
                  <a:gd name="connsiteY30" fmla="*/ 503278 h 607799"/>
                  <a:gd name="connsiteX31" fmla="*/ 0 w 589292"/>
                  <a:gd name="connsiteY31" fmla="*/ 483065 h 607799"/>
                  <a:gd name="connsiteX32" fmla="*/ 0 w 589292"/>
                  <a:gd name="connsiteY32" fmla="*/ 149643 h 607799"/>
                  <a:gd name="connsiteX33" fmla="*/ 13186 w 589292"/>
                  <a:gd name="connsiteY33" fmla="*/ 140695 h 607799"/>
                  <a:gd name="connsiteX34" fmla="*/ 418473 w 589292"/>
                  <a:gd name="connsiteY34" fmla="*/ 52152 h 607799"/>
                  <a:gd name="connsiteX35" fmla="*/ 341047 w 589292"/>
                  <a:gd name="connsiteY35" fmla="*/ 129569 h 607799"/>
                  <a:gd name="connsiteX36" fmla="*/ 376975 w 589292"/>
                  <a:gd name="connsiteY36" fmla="*/ 194887 h 607799"/>
                  <a:gd name="connsiteX37" fmla="*/ 394568 w 589292"/>
                  <a:gd name="connsiteY37" fmla="*/ 203092 h 607799"/>
                  <a:gd name="connsiteX38" fmla="*/ 418473 w 589292"/>
                  <a:gd name="connsiteY38" fmla="*/ 206893 h 607799"/>
                  <a:gd name="connsiteX39" fmla="*/ 438248 w 589292"/>
                  <a:gd name="connsiteY39" fmla="*/ 204344 h 607799"/>
                  <a:gd name="connsiteX40" fmla="*/ 455701 w 589292"/>
                  <a:gd name="connsiteY40" fmla="*/ 197436 h 607799"/>
                  <a:gd name="connsiteX41" fmla="*/ 495946 w 589292"/>
                  <a:gd name="connsiteY41" fmla="*/ 129569 h 607799"/>
                  <a:gd name="connsiteX42" fmla="*/ 418473 w 589292"/>
                  <a:gd name="connsiteY42" fmla="*/ 52152 h 607799"/>
                  <a:gd name="connsiteX43" fmla="*/ 419123 w 589292"/>
                  <a:gd name="connsiteY43" fmla="*/ 0 h 607799"/>
                  <a:gd name="connsiteX44" fmla="*/ 552809 w 589292"/>
                  <a:gd name="connsiteY44" fmla="*/ 133509 h 607799"/>
                  <a:gd name="connsiteX45" fmla="*/ 524540 w 589292"/>
                  <a:gd name="connsiteY45" fmla="*/ 224509 h 607799"/>
                  <a:gd name="connsiteX46" fmla="*/ 505973 w 589292"/>
                  <a:gd name="connsiteY46" fmla="*/ 255708 h 607799"/>
                  <a:gd name="connsiteX47" fmla="*/ 439315 w 589292"/>
                  <a:gd name="connsiteY47" fmla="*/ 341051 h 607799"/>
                  <a:gd name="connsiteX48" fmla="*/ 438248 w 589292"/>
                  <a:gd name="connsiteY48" fmla="*/ 342071 h 607799"/>
                  <a:gd name="connsiteX49" fmla="*/ 419262 w 589292"/>
                  <a:gd name="connsiteY49" fmla="*/ 349581 h 607799"/>
                  <a:gd name="connsiteX50" fmla="*/ 398978 w 589292"/>
                  <a:gd name="connsiteY50" fmla="*/ 340681 h 607799"/>
                  <a:gd name="connsiteX51" fmla="*/ 397492 w 589292"/>
                  <a:gd name="connsiteY51" fmla="*/ 339151 h 607799"/>
                  <a:gd name="connsiteX52" fmla="*/ 323593 w 589292"/>
                  <a:gd name="connsiteY52" fmla="*/ 238880 h 607799"/>
                  <a:gd name="connsiteX53" fmla="*/ 300198 w 589292"/>
                  <a:gd name="connsiteY53" fmla="*/ 195026 h 607799"/>
                  <a:gd name="connsiteX54" fmla="*/ 285437 w 589292"/>
                  <a:gd name="connsiteY54" fmla="*/ 133509 h 607799"/>
                  <a:gd name="connsiteX55" fmla="*/ 419123 w 589292"/>
                  <a:gd name="connsiteY55" fmla="*/ 0 h 607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589292" h="607799">
                    <a:moveTo>
                      <a:pt x="559267" y="238088"/>
                    </a:moveTo>
                    <a:lnTo>
                      <a:pt x="575556" y="244486"/>
                    </a:lnTo>
                    <a:cubicBezTo>
                      <a:pt x="583816" y="247731"/>
                      <a:pt x="589292" y="255705"/>
                      <a:pt x="589292" y="264606"/>
                    </a:cubicBezTo>
                    <a:lnTo>
                      <a:pt x="589292" y="598164"/>
                    </a:lnTo>
                    <a:cubicBezTo>
                      <a:pt x="589292" y="604979"/>
                      <a:pt x="582424" y="609615"/>
                      <a:pt x="576113" y="607112"/>
                    </a:cubicBezTo>
                    <a:lnTo>
                      <a:pt x="452019" y="558341"/>
                    </a:lnTo>
                    <a:cubicBezTo>
                      <a:pt x="443758" y="555096"/>
                      <a:pt x="438282" y="547122"/>
                      <a:pt x="438282" y="538221"/>
                    </a:cubicBezTo>
                    <a:lnTo>
                      <a:pt x="438282" y="383843"/>
                    </a:lnTo>
                    <a:cubicBezTo>
                      <a:pt x="440324" y="383194"/>
                      <a:pt x="442366" y="382499"/>
                      <a:pt x="444362" y="381618"/>
                    </a:cubicBezTo>
                    <a:cubicBezTo>
                      <a:pt x="452529" y="378187"/>
                      <a:pt x="459815" y="373181"/>
                      <a:pt x="466080" y="366690"/>
                    </a:cubicBezTo>
                    <a:cubicBezTo>
                      <a:pt x="492997" y="338735"/>
                      <a:pt x="516989" y="307952"/>
                      <a:pt x="537409" y="275269"/>
                    </a:cubicBezTo>
                    <a:cubicBezTo>
                      <a:pt x="544787" y="263447"/>
                      <a:pt x="552352" y="251069"/>
                      <a:pt x="559267" y="238088"/>
                    </a:cubicBezTo>
                    <a:close/>
                    <a:moveTo>
                      <a:pt x="209859" y="194902"/>
                    </a:moveTo>
                    <a:lnTo>
                      <a:pt x="260000" y="194902"/>
                    </a:lnTo>
                    <a:cubicBezTo>
                      <a:pt x="260929" y="197405"/>
                      <a:pt x="261950" y="199908"/>
                      <a:pt x="262971" y="202458"/>
                    </a:cubicBezTo>
                    <a:cubicBezTo>
                      <a:pt x="271143" y="222296"/>
                      <a:pt x="281542" y="240512"/>
                      <a:pt x="291525" y="257523"/>
                    </a:cubicBezTo>
                    <a:cubicBezTo>
                      <a:pt x="315435" y="298173"/>
                      <a:pt x="342455" y="334652"/>
                      <a:pt x="371937" y="366032"/>
                    </a:cubicBezTo>
                    <a:cubicBezTo>
                      <a:pt x="378112" y="372706"/>
                      <a:pt x="385540" y="377851"/>
                      <a:pt x="393850" y="381374"/>
                    </a:cubicBezTo>
                    <a:cubicBezTo>
                      <a:pt x="395011" y="381884"/>
                      <a:pt x="396265" y="382348"/>
                      <a:pt x="397425" y="382811"/>
                    </a:cubicBezTo>
                    <a:lnTo>
                      <a:pt x="397425" y="539294"/>
                    </a:lnTo>
                    <a:cubicBezTo>
                      <a:pt x="397425" y="549166"/>
                      <a:pt x="389393" y="557185"/>
                      <a:pt x="379504" y="557185"/>
                    </a:cubicBezTo>
                    <a:lnTo>
                      <a:pt x="209859" y="557185"/>
                    </a:lnTo>
                    <a:cubicBezTo>
                      <a:pt x="199970" y="557185"/>
                      <a:pt x="191938" y="549166"/>
                      <a:pt x="191938" y="539294"/>
                    </a:cubicBezTo>
                    <a:lnTo>
                      <a:pt x="191938" y="212840"/>
                    </a:lnTo>
                    <a:cubicBezTo>
                      <a:pt x="191938" y="202967"/>
                      <a:pt x="199970" y="194902"/>
                      <a:pt x="209859" y="194902"/>
                    </a:cubicBezTo>
                    <a:close/>
                    <a:moveTo>
                      <a:pt x="13186" y="140695"/>
                    </a:moveTo>
                    <a:lnTo>
                      <a:pt x="137338" y="189466"/>
                    </a:lnTo>
                    <a:cubicBezTo>
                      <a:pt x="145602" y="192758"/>
                      <a:pt x="151081" y="200732"/>
                      <a:pt x="151081" y="209633"/>
                    </a:cubicBezTo>
                    <a:lnTo>
                      <a:pt x="151081" y="543612"/>
                    </a:lnTo>
                    <a:cubicBezTo>
                      <a:pt x="151081" y="550148"/>
                      <a:pt x="144441" y="554645"/>
                      <a:pt x="138359" y="552235"/>
                    </a:cubicBezTo>
                    <a:lnTo>
                      <a:pt x="13743" y="503278"/>
                    </a:lnTo>
                    <a:cubicBezTo>
                      <a:pt x="5478" y="500033"/>
                      <a:pt x="0" y="492059"/>
                      <a:pt x="0" y="483065"/>
                    </a:cubicBezTo>
                    <a:lnTo>
                      <a:pt x="0" y="149643"/>
                    </a:lnTo>
                    <a:cubicBezTo>
                      <a:pt x="0" y="142874"/>
                      <a:pt x="6871" y="138238"/>
                      <a:pt x="13186" y="140695"/>
                    </a:cubicBezTo>
                    <a:close/>
                    <a:moveTo>
                      <a:pt x="418473" y="52152"/>
                    </a:moveTo>
                    <a:cubicBezTo>
                      <a:pt x="375675" y="52152"/>
                      <a:pt x="340954" y="86828"/>
                      <a:pt x="341047" y="129569"/>
                    </a:cubicBezTo>
                    <a:cubicBezTo>
                      <a:pt x="341047" y="157013"/>
                      <a:pt x="355344" y="181165"/>
                      <a:pt x="376975" y="194887"/>
                    </a:cubicBezTo>
                    <a:cubicBezTo>
                      <a:pt x="382452" y="198363"/>
                      <a:pt x="388301" y="201191"/>
                      <a:pt x="394568" y="203092"/>
                    </a:cubicBezTo>
                    <a:cubicBezTo>
                      <a:pt x="402134" y="205595"/>
                      <a:pt x="410118" y="206893"/>
                      <a:pt x="418473" y="206893"/>
                    </a:cubicBezTo>
                    <a:cubicBezTo>
                      <a:pt x="425343" y="206893"/>
                      <a:pt x="431935" y="206012"/>
                      <a:pt x="438248" y="204344"/>
                    </a:cubicBezTo>
                    <a:cubicBezTo>
                      <a:pt x="444468" y="202721"/>
                      <a:pt x="450270" y="200403"/>
                      <a:pt x="455701" y="197436"/>
                    </a:cubicBezTo>
                    <a:cubicBezTo>
                      <a:pt x="479653" y="184271"/>
                      <a:pt x="495946" y="158774"/>
                      <a:pt x="495946" y="129569"/>
                    </a:cubicBezTo>
                    <a:cubicBezTo>
                      <a:pt x="495946" y="86828"/>
                      <a:pt x="461225" y="52152"/>
                      <a:pt x="418473" y="52152"/>
                    </a:cubicBezTo>
                    <a:close/>
                    <a:moveTo>
                      <a:pt x="419123" y="0"/>
                    </a:moveTo>
                    <a:cubicBezTo>
                      <a:pt x="492975" y="0"/>
                      <a:pt x="552809" y="59755"/>
                      <a:pt x="552809" y="133509"/>
                    </a:cubicBezTo>
                    <a:cubicBezTo>
                      <a:pt x="552809" y="165218"/>
                      <a:pt x="540137" y="196138"/>
                      <a:pt x="524540" y="224509"/>
                    </a:cubicBezTo>
                    <a:cubicBezTo>
                      <a:pt x="518599" y="235310"/>
                      <a:pt x="512239" y="245741"/>
                      <a:pt x="505973" y="255708"/>
                    </a:cubicBezTo>
                    <a:cubicBezTo>
                      <a:pt x="486802" y="286350"/>
                      <a:pt x="464382" y="315045"/>
                      <a:pt x="439315" y="341051"/>
                    </a:cubicBezTo>
                    <a:cubicBezTo>
                      <a:pt x="438944" y="341376"/>
                      <a:pt x="438619" y="341747"/>
                      <a:pt x="438248" y="342071"/>
                    </a:cubicBezTo>
                    <a:cubicBezTo>
                      <a:pt x="432863" y="347078"/>
                      <a:pt x="426086" y="349581"/>
                      <a:pt x="419262" y="349581"/>
                    </a:cubicBezTo>
                    <a:cubicBezTo>
                      <a:pt x="411882" y="349581"/>
                      <a:pt x="404548" y="346614"/>
                      <a:pt x="398978" y="340681"/>
                    </a:cubicBezTo>
                    <a:cubicBezTo>
                      <a:pt x="398467" y="340124"/>
                      <a:pt x="397910" y="339568"/>
                      <a:pt x="397492" y="339151"/>
                    </a:cubicBezTo>
                    <a:cubicBezTo>
                      <a:pt x="369130" y="308740"/>
                      <a:pt x="344575" y="274668"/>
                      <a:pt x="323593" y="238880"/>
                    </a:cubicBezTo>
                    <a:cubicBezTo>
                      <a:pt x="315285" y="224741"/>
                      <a:pt x="306929" y="210138"/>
                      <a:pt x="300198" y="195026"/>
                    </a:cubicBezTo>
                    <a:cubicBezTo>
                      <a:pt x="291518" y="175556"/>
                      <a:pt x="285437" y="155158"/>
                      <a:pt x="285437" y="133509"/>
                    </a:cubicBezTo>
                    <a:cubicBezTo>
                      <a:pt x="285437" y="59755"/>
                      <a:pt x="345317" y="0"/>
                      <a:pt x="419123" y="0"/>
                    </a:cubicBezTo>
                    <a:close/>
                  </a:path>
                </a:pathLst>
              </a:custGeom>
              <a:solidFill>
                <a:srgbClr val="999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97" name="组合 96">
              <a:extLst>
                <a:ext uri="{FF2B5EF4-FFF2-40B4-BE49-F238E27FC236}">
                  <a16:creationId xmlns:a16="http://schemas.microsoft.com/office/drawing/2014/main" id="{AA813CAF-36C5-4DFC-BE3C-4FBF594A5062}"/>
                </a:ext>
              </a:extLst>
            </p:cNvPr>
            <p:cNvGrpSpPr/>
            <p:nvPr/>
          </p:nvGrpSpPr>
          <p:grpSpPr>
            <a:xfrm>
              <a:off x="1259398" y="4272447"/>
              <a:ext cx="3941252" cy="751654"/>
              <a:chOff x="7483989" y="3314482"/>
              <a:chExt cx="3941252" cy="751654"/>
            </a:xfrm>
          </p:grpSpPr>
          <p:sp>
            <p:nvSpPr>
              <p:cNvPr id="98" name="矩形 97">
                <a:extLst>
                  <a:ext uri="{FF2B5EF4-FFF2-40B4-BE49-F238E27FC236}">
                    <a16:creationId xmlns:a16="http://schemas.microsoft.com/office/drawing/2014/main" id="{97074784-D255-410A-B29F-D4FFC0AE21DF}"/>
                  </a:ext>
                </a:extLst>
              </p:cNvPr>
              <p:cNvSpPr/>
              <p:nvPr/>
            </p:nvSpPr>
            <p:spPr>
              <a:xfrm>
                <a:off x="7483989" y="3732519"/>
                <a:ext cx="3941252" cy="333617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9" name="矩形 98">
                <a:extLst>
                  <a:ext uri="{FF2B5EF4-FFF2-40B4-BE49-F238E27FC236}">
                    <a16:creationId xmlns:a16="http://schemas.microsoft.com/office/drawing/2014/main" id="{A7C830A9-4E9C-41FE-BF6B-A70577020BD2}"/>
                  </a:ext>
                </a:extLst>
              </p:cNvPr>
              <p:cNvSpPr/>
              <p:nvPr/>
            </p:nvSpPr>
            <p:spPr>
              <a:xfrm>
                <a:off x="7483989" y="3314482"/>
                <a:ext cx="2050552" cy="40126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</a:t>
                </a:r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2" name="组合 101">
            <a:extLst>
              <a:ext uri="{FF2B5EF4-FFF2-40B4-BE49-F238E27FC236}">
                <a16:creationId xmlns:a16="http://schemas.microsoft.com/office/drawing/2014/main" id="{66C4C082-66FE-412B-BA9A-586B2D0469D3}"/>
              </a:ext>
            </a:extLst>
          </p:cNvPr>
          <p:cNvGrpSpPr/>
          <p:nvPr/>
        </p:nvGrpSpPr>
        <p:grpSpPr>
          <a:xfrm>
            <a:off x="6194277" y="2213411"/>
            <a:ext cx="5132387" cy="1704974"/>
            <a:chOff x="6184901" y="1943101"/>
            <a:chExt cx="5132387" cy="1704974"/>
          </a:xfrm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grpSpPr>
        <p:grpSp>
          <p:nvGrpSpPr>
            <p:cNvPr id="103" name="组合 102">
              <a:extLst>
                <a:ext uri="{FF2B5EF4-FFF2-40B4-BE49-F238E27FC236}">
                  <a16:creationId xmlns:a16="http://schemas.microsoft.com/office/drawing/2014/main" id="{7DD05716-8FBF-427B-8F4F-FA4DF02320C6}"/>
                </a:ext>
              </a:extLst>
            </p:cNvPr>
            <p:cNvGrpSpPr/>
            <p:nvPr/>
          </p:nvGrpSpPr>
          <p:grpSpPr>
            <a:xfrm>
              <a:off x="6184901" y="1943101"/>
              <a:ext cx="5132387" cy="1704974"/>
              <a:chOff x="874713" y="1752601"/>
              <a:chExt cx="5132387" cy="1704974"/>
            </a:xfrm>
          </p:grpSpPr>
          <p:sp>
            <p:nvSpPr>
              <p:cNvPr id="107" name="矩形 106">
                <a:extLst>
                  <a:ext uri="{FF2B5EF4-FFF2-40B4-BE49-F238E27FC236}">
                    <a16:creationId xmlns:a16="http://schemas.microsoft.com/office/drawing/2014/main" id="{7AAD9184-56BE-444F-B931-6A4B13946C64}"/>
                  </a:ext>
                </a:extLst>
              </p:cNvPr>
              <p:cNvSpPr/>
              <p:nvPr/>
            </p:nvSpPr>
            <p:spPr>
              <a:xfrm>
                <a:off x="874713" y="1752601"/>
                <a:ext cx="5132387" cy="170497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A6A6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08" name="椭圆 34">
                <a:extLst>
                  <a:ext uri="{FF2B5EF4-FFF2-40B4-BE49-F238E27FC236}">
                    <a16:creationId xmlns:a16="http://schemas.microsoft.com/office/drawing/2014/main" id="{A215D0E8-8BAF-4476-AD46-EEA917030F9F}"/>
                  </a:ext>
                </a:extLst>
              </p:cNvPr>
              <p:cNvSpPr/>
              <p:nvPr/>
            </p:nvSpPr>
            <p:spPr>
              <a:xfrm>
                <a:off x="5200650" y="2065550"/>
                <a:ext cx="586015" cy="365766"/>
              </a:xfrm>
              <a:custGeom>
                <a:avLst/>
                <a:gdLst>
                  <a:gd name="connsiteX0" fmla="*/ 509262 w 608697"/>
                  <a:gd name="connsiteY0" fmla="*/ 287324 h 379924"/>
                  <a:gd name="connsiteX1" fmla="*/ 488226 w 608697"/>
                  <a:gd name="connsiteY1" fmla="*/ 308258 h 379924"/>
                  <a:gd name="connsiteX2" fmla="*/ 509262 w 608697"/>
                  <a:gd name="connsiteY2" fmla="*/ 329266 h 379924"/>
                  <a:gd name="connsiteX3" fmla="*/ 530223 w 608697"/>
                  <a:gd name="connsiteY3" fmla="*/ 308258 h 379924"/>
                  <a:gd name="connsiteX4" fmla="*/ 509262 w 608697"/>
                  <a:gd name="connsiteY4" fmla="*/ 287324 h 379924"/>
                  <a:gd name="connsiteX5" fmla="*/ 442648 w 608697"/>
                  <a:gd name="connsiteY5" fmla="*/ 287324 h 379924"/>
                  <a:gd name="connsiteX6" fmla="*/ 421687 w 608697"/>
                  <a:gd name="connsiteY6" fmla="*/ 308332 h 379924"/>
                  <a:gd name="connsiteX7" fmla="*/ 442648 w 608697"/>
                  <a:gd name="connsiteY7" fmla="*/ 329266 h 379924"/>
                  <a:gd name="connsiteX8" fmla="*/ 463684 w 608697"/>
                  <a:gd name="connsiteY8" fmla="*/ 308332 h 379924"/>
                  <a:gd name="connsiteX9" fmla="*/ 442648 w 608697"/>
                  <a:gd name="connsiteY9" fmla="*/ 287324 h 379924"/>
                  <a:gd name="connsiteX10" fmla="*/ 380436 w 608697"/>
                  <a:gd name="connsiteY10" fmla="*/ 284940 h 379924"/>
                  <a:gd name="connsiteX11" fmla="*/ 380436 w 608697"/>
                  <a:gd name="connsiteY11" fmla="*/ 332469 h 379924"/>
                  <a:gd name="connsiteX12" fmla="*/ 399457 w 608697"/>
                  <a:gd name="connsiteY12" fmla="*/ 332469 h 379924"/>
                  <a:gd name="connsiteX13" fmla="*/ 399457 w 608697"/>
                  <a:gd name="connsiteY13" fmla="*/ 284940 h 379924"/>
                  <a:gd name="connsiteX14" fmla="*/ 114131 w 608697"/>
                  <a:gd name="connsiteY14" fmla="*/ 199418 h 379924"/>
                  <a:gd name="connsiteX15" fmla="*/ 171196 w 608697"/>
                  <a:gd name="connsiteY15" fmla="*/ 199418 h 379924"/>
                  <a:gd name="connsiteX16" fmla="*/ 437501 w 608697"/>
                  <a:gd name="connsiteY16" fmla="*/ 199418 h 379924"/>
                  <a:gd name="connsiteX17" fmla="*/ 494566 w 608697"/>
                  <a:gd name="connsiteY17" fmla="*/ 199418 h 379924"/>
                  <a:gd name="connsiteX18" fmla="*/ 513588 w 608697"/>
                  <a:gd name="connsiteY18" fmla="*/ 218415 h 379924"/>
                  <a:gd name="connsiteX19" fmla="*/ 608697 w 608697"/>
                  <a:gd name="connsiteY19" fmla="*/ 360927 h 379924"/>
                  <a:gd name="connsiteX20" fmla="*/ 589675 w 608697"/>
                  <a:gd name="connsiteY20" fmla="*/ 379924 h 379924"/>
                  <a:gd name="connsiteX21" fmla="*/ 19022 w 608697"/>
                  <a:gd name="connsiteY21" fmla="*/ 379924 h 379924"/>
                  <a:gd name="connsiteX22" fmla="*/ 0 w 608697"/>
                  <a:gd name="connsiteY22" fmla="*/ 360927 h 379924"/>
                  <a:gd name="connsiteX23" fmla="*/ 95109 w 608697"/>
                  <a:gd name="connsiteY23" fmla="*/ 218415 h 379924"/>
                  <a:gd name="connsiteX24" fmla="*/ 114131 w 608697"/>
                  <a:gd name="connsiteY24" fmla="*/ 199418 h 379924"/>
                  <a:gd name="connsiteX25" fmla="*/ 190214 w 608697"/>
                  <a:gd name="connsiteY25" fmla="*/ 0 h 379924"/>
                  <a:gd name="connsiteX26" fmla="*/ 418484 w 608697"/>
                  <a:gd name="connsiteY26" fmla="*/ 0 h 379924"/>
                  <a:gd name="connsiteX27" fmla="*/ 437506 w 608697"/>
                  <a:gd name="connsiteY27" fmla="*/ 18997 h 379924"/>
                  <a:gd name="connsiteX28" fmla="*/ 437506 w 608697"/>
                  <a:gd name="connsiteY28" fmla="*/ 180436 h 379924"/>
                  <a:gd name="connsiteX29" fmla="*/ 171192 w 608697"/>
                  <a:gd name="connsiteY29" fmla="*/ 180436 h 379924"/>
                  <a:gd name="connsiteX30" fmla="*/ 171192 w 608697"/>
                  <a:gd name="connsiteY30" fmla="*/ 18997 h 379924"/>
                  <a:gd name="connsiteX31" fmla="*/ 190214 w 608697"/>
                  <a:gd name="connsiteY31" fmla="*/ 0 h 379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08697" h="379924">
                    <a:moveTo>
                      <a:pt x="509262" y="287324"/>
                    </a:moveTo>
                    <a:cubicBezTo>
                      <a:pt x="497625" y="287324"/>
                      <a:pt x="488226" y="296711"/>
                      <a:pt x="488226" y="308258"/>
                    </a:cubicBezTo>
                    <a:cubicBezTo>
                      <a:pt x="488226" y="319879"/>
                      <a:pt x="497625" y="329266"/>
                      <a:pt x="509262" y="329266"/>
                    </a:cubicBezTo>
                    <a:cubicBezTo>
                      <a:pt x="520824" y="329266"/>
                      <a:pt x="530223" y="319879"/>
                      <a:pt x="530223" y="308258"/>
                    </a:cubicBezTo>
                    <a:cubicBezTo>
                      <a:pt x="530223" y="296711"/>
                      <a:pt x="520824" y="287324"/>
                      <a:pt x="509262" y="287324"/>
                    </a:cubicBezTo>
                    <a:close/>
                    <a:moveTo>
                      <a:pt x="442648" y="287324"/>
                    </a:moveTo>
                    <a:cubicBezTo>
                      <a:pt x="431086" y="287324"/>
                      <a:pt x="421687" y="296711"/>
                      <a:pt x="421687" y="308332"/>
                    </a:cubicBezTo>
                    <a:cubicBezTo>
                      <a:pt x="421687" y="319879"/>
                      <a:pt x="431086" y="329266"/>
                      <a:pt x="442648" y="329266"/>
                    </a:cubicBezTo>
                    <a:cubicBezTo>
                      <a:pt x="454285" y="329266"/>
                      <a:pt x="463684" y="319879"/>
                      <a:pt x="463684" y="308332"/>
                    </a:cubicBezTo>
                    <a:cubicBezTo>
                      <a:pt x="463684" y="296711"/>
                      <a:pt x="454285" y="287324"/>
                      <a:pt x="442648" y="287324"/>
                    </a:cubicBezTo>
                    <a:close/>
                    <a:moveTo>
                      <a:pt x="380436" y="284940"/>
                    </a:moveTo>
                    <a:lnTo>
                      <a:pt x="380436" y="332469"/>
                    </a:lnTo>
                    <a:lnTo>
                      <a:pt x="399457" y="332469"/>
                    </a:lnTo>
                    <a:lnTo>
                      <a:pt x="399457" y="284940"/>
                    </a:lnTo>
                    <a:close/>
                    <a:moveTo>
                      <a:pt x="114131" y="199418"/>
                    </a:moveTo>
                    <a:lnTo>
                      <a:pt x="171196" y="199418"/>
                    </a:lnTo>
                    <a:lnTo>
                      <a:pt x="437501" y="199418"/>
                    </a:lnTo>
                    <a:lnTo>
                      <a:pt x="494566" y="199418"/>
                    </a:lnTo>
                    <a:cubicBezTo>
                      <a:pt x="505084" y="199418"/>
                      <a:pt x="505681" y="206942"/>
                      <a:pt x="513588" y="218415"/>
                    </a:cubicBezTo>
                    <a:lnTo>
                      <a:pt x="608697" y="360927"/>
                    </a:lnTo>
                    <a:cubicBezTo>
                      <a:pt x="608697" y="371431"/>
                      <a:pt x="608697" y="379924"/>
                      <a:pt x="589675" y="379924"/>
                    </a:cubicBezTo>
                    <a:lnTo>
                      <a:pt x="19022" y="379924"/>
                    </a:lnTo>
                    <a:cubicBezTo>
                      <a:pt x="0" y="379924"/>
                      <a:pt x="0" y="371431"/>
                      <a:pt x="0" y="360927"/>
                    </a:cubicBezTo>
                    <a:lnTo>
                      <a:pt x="95109" y="218415"/>
                    </a:lnTo>
                    <a:cubicBezTo>
                      <a:pt x="101450" y="208954"/>
                      <a:pt x="103613" y="199418"/>
                      <a:pt x="114131" y="199418"/>
                    </a:cubicBezTo>
                    <a:close/>
                    <a:moveTo>
                      <a:pt x="190214" y="0"/>
                    </a:moveTo>
                    <a:lnTo>
                      <a:pt x="418484" y="0"/>
                    </a:lnTo>
                    <a:cubicBezTo>
                      <a:pt x="429002" y="0"/>
                      <a:pt x="437506" y="8493"/>
                      <a:pt x="437506" y="18997"/>
                    </a:cubicBezTo>
                    <a:lnTo>
                      <a:pt x="437506" y="180436"/>
                    </a:lnTo>
                    <a:lnTo>
                      <a:pt x="171192" y="180436"/>
                    </a:lnTo>
                    <a:lnTo>
                      <a:pt x="171192" y="18997"/>
                    </a:lnTo>
                    <a:cubicBezTo>
                      <a:pt x="171192" y="8493"/>
                      <a:pt x="179696" y="0"/>
                      <a:pt x="190214" y="0"/>
                    </a:cubicBezTo>
                    <a:close/>
                  </a:path>
                </a:pathLst>
              </a:custGeom>
              <a:solidFill>
                <a:srgbClr val="999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04" name="组合 103">
              <a:extLst>
                <a:ext uri="{FF2B5EF4-FFF2-40B4-BE49-F238E27FC236}">
                  <a16:creationId xmlns:a16="http://schemas.microsoft.com/office/drawing/2014/main" id="{E606A039-EC4E-4136-A4A1-29D193CE42D4}"/>
                </a:ext>
              </a:extLst>
            </p:cNvPr>
            <p:cNvGrpSpPr/>
            <p:nvPr/>
          </p:nvGrpSpPr>
          <p:grpSpPr>
            <a:xfrm>
              <a:off x="6569586" y="2277135"/>
              <a:ext cx="3941252" cy="751654"/>
              <a:chOff x="7483989" y="3314482"/>
              <a:chExt cx="3941252" cy="751654"/>
            </a:xfrm>
          </p:grpSpPr>
          <p:sp>
            <p:nvSpPr>
              <p:cNvPr id="105" name="矩形 104">
                <a:extLst>
                  <a:ext uri="{FF2B5EF4-FFF2-40B4-BE49-F238E27FC236}">
                    <a16:creationId xmlns:a16="http://schemas.microsoft.com/office/drawing/2014/main" id="{66105EFE-616C-4D05-B271-CE3D882E31EA}"/>
                  </a:ext>
                </a:extLst>
              </p:cNvPr>
              <p:cNvSpPr/>
              <p:nvPr/>
            </p:nvSpPr>
            <p:spPr>
              <a:xfrm>
                <a:off x="7483989" y="3732519"/>
                <a:ext cx="3941252" cy="333617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6" name="矩形 105">
                <a:extLst>
                  <a:ext uri="{FF2B5EF4-FFF2-40B4-BE49-F238E27FC236}">
                    <a16:creationId xmlns:a16="http://schemas.microsoft.com/office/drawing/2014/main" id="{8D1155CF-BE7E-4F01-B56B-E381B68D2DDF}"/>
                  </a:ext>
                </a:extLst>
              </p:cNvPr>
              <p:cNvSpPr/>
              <p:nvPr/>
            </p:nvSpPr>
            <p:spPr>
              <a:xfrm>
                <a:off x="7483989" y="3314482"/>
                <a:ext cx="2050552" cy="40126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</a:t>
                </a:r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E083BADC-CE76-499B-8A6D-C47470F0DBDD}"/>
              </a:ext>
            </a:extLst>
          </p:cNvPr>
          <p:cNvGrpSpPr/>
          <p:nvPr/>
        </p:nvGrpSpPr>
        <p:grpSpPr>
          <a:xfrm>
            <a:off x="6194277" y="4193023"/>
            <a:ext cx="5132387" cy="1704974"/>
            <a:chOff x="6184901" y="3922713"/>
            <a:chExt cx="5132387" cy="1704974"/>
          </a:xfrm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grpSpPr>
        <p:grpSp>
          <p:nvGrpSpPr>
            <p:cNvPr id="110" name="组合 109">
              <a:extLst>
                <a:ext uri="{FF2B5EF4-FFF2-40B4-BE49-F238E27FC236}">
                  <a16:creationId xmlns:a16="http://schemas.microsoft.com/office/drawing/2014/main" id="{7AB40C4A-371F-4E1F-ADE9-F2DD98759675}"/>
                </a:ext>
              </a:extLst>
            </p:cNvPr>
            <p:cNvGrpSpPr/>
            <p:nvPr/>
          </p:nvGrpSpPr>
          <p:grpSpPr>
            <a:xfrm>
              <a:off x="6184901" y="3922713"/>
              <a:ext cx="5132387" cy="1704974"/>
              <a:chOff x="874713" y="1752601"/>
              <a:chExt cx="5132387" cy="1704974"/>
            </a:xfrm>
          </p:grpSpPr>
          <p:sp>
            <p:nvSpPr>
              <p:cNvPr id="114" name="矩形 113">
                <a:extLst>
                  <a:ext uri="{FF2B5EF4-FFF2-40B4-BE49-F238E27FC236}">
                    <a16:creationId xmlns:a16="http://schemas.microsoft.com/office/drawing/2014/main" id="{33F00C09-3191-4F9E-BBE0-E202BE5CB0BD}"/>
                  </a:ext>
                </a:extLst>
              </p:cNvPr>
              <p:cNvSpPr/>
              <p:nvPr/>
            </p:nvSpPr>
            <p:spPr>
              <a:xfrm>
                <a:off x="874713" y="1752601"/>
                <a:ext cx="5132387" cy="170497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15" name="椭圆 37">
                <a:extLst>
                  <a:ext uri="{FF2B5EF4-FFF2-40B4-BE49-F238E27FC236}">
                    <a16:creationId xmlns:a16="http://schemas.microsoft.com/office/drawing/2014/main" id="{4630446F-2818-4F2C-B191-7F352CC8B378}"/>
                  </a:ext>
                </a:extLst>
              </p:cNvPr>
              <p:cNvSpPr/>
              <p:nvPr/>
            </p:nvSpPr>
            <p:spPr>
              <a:xfrm>
                <a:off x="5231643" y="1955426"/>
                <a:ext cx="524028" cy="586015"/>
              </a:xfrm>
              <a:custGeom>
                <a:avLst/>
                <a:gdLst>
                  <a:gd name="T0" fmla="*/ 3531 w 3631"/>
                  <a:gd name="T1" fmla="*/ 0 h 4067"/>
                  <a:gd name="T2" fmla="*/ 1249 w 3631"/>
                  <a:gd name="T3" fmla="*/ 0 h 4067"/>
                  <a:gd name="T4" fmla="*/ 1178 w 3631"/>
                  <a:gd name="T5" fmla="*/ 29 h 4067"/>
                  <a:gd name="T6" fmla="*/ 29 w 3631"/>
                  <a:gd name="T7" fmla="*/ 1179 h 4067"/>
                  <a:gd name="T8" fmla="*/ 0 w 3631"/>
                  <a:gd name="T9" fmla="*/ 1249 h 4067"/>
                  <a:gd name="T10" fmla="*/ 0 w 3631"/>
                  <a:gd name="T11" fmla="*/ 3967 h 4067"/>
                  <a:gd name="T12" fmla="*/ 100 w 3631"/>
                  <a:gd name="T13" fmla="*/ 4067 h 4067"/>
                  <a:gd name="T14" fmla="*/ 3531 w 3631"/>
                  <a:gd name="T15" fmla="*/ 4067 h 4067"/>
                  <a:gd name="T16" fmla="*/ 3631 w 3631"/>
                  <a:gd name="T17" fmla="*/ 3967 h 4067"/>
                  <a:gd name="T18" fmla="*/ 3631 w 3631"/>
                  <a:gd name="T19" fmla="*/ 100 h 4067"/>
                  <a:gd name="T20" fmla="*/ 3531 w 3631"/>
                  <a:gd name="T21" fmla="*/ 0 h 4067"/>
                  <a:gd name="T22" fmla="*/ 2636 w 3631"/>
                  <a:gd name="T23" fmla="*/ 1442 h 4067"/>
                  <a:gd name="T24" fmla="*/ 2932 w 3631"/>
                  <a:gd name="T25" fmla="*/ 1442 h 4067"/>
                  <a:gd name="T26" fmla="*/ 2932 w 3631"/>
                  <a:gd name="T27" fmla="*/ 449 h 4067"/>
                  <a:gd name="T28" fmla="*/ 2998 w 3631"/>
                  <a:gd name="T29" fmla="*/ 382 h 4067"/>
                  <a:gd name="T30" fmla="*/ 3065 w 3631"/>
                  <a:gd name="T31" fmla="*/ 449 h 4067"/>
                  <a:gd name="T32" fmla="*/ 3065 w 3631"/>
                  <a:gd name="T33" fmla="*/ 1509 h 4067"/>
                  <a:gd name="T34" fmla="*/ 2998 w 3631"/>
                  <a:gd name="T35" fmla="*/ 1575 h 4067"/>
                  <a:gd name="T36" fmla="*/ 2636 w 3631"/>
                  <a:gd name="T37" fmla="*/ 1575 h 4067"/>
                  <a:gd name="T38" fmla="*/ 2569 w 3631"/>
                  <a:gd name="T39" fmla="*/ 1509 h 4067"/>
                  <a:gd name="T40" fmla="*/ 2636 w 3631"/>
                  <a:gd name="T41" fmla="*/ 1442 h 4067"/>
                  <a:gd name="T42" fmla="*/ 1966 w 3631"/>
                  <a:gd name="T43" fmla="*/ 1442 h 4067"/>
                  <a:gd name="T44" fmla="*/ 2262 w 3631"/>
                  <a:gd name="T45" fmla="*/ 1442 h 4067"/>
                  <a:gd name="T46" fmla="*/ 2262 w 3631"/>
                  <a:gd name="T47" fmla="*/ 449 h 4067"/>
                  <a:gd name="T48" fmla="*/ 2329 w 3631"/>
                  <a:gd name="T49" fmla="*/ 382 h 4067"/>
                  <a:gd name="T50" fmla="*/ 2395 w 3631"/>
                  <a:gd name="T51" fmla="*/ 449 h 4067"/>
                  <a:gd name="T52" fmla="*/ 2395 w 3631"/>
                  <a:gd name="T53" fmla="*/ 1509 h 4067"/>
                  <a:gd name="T54" fmla="*/ 2329 w 3631"/>
                  <a:gd name="T55" fmla="*/ 1575 h 4067"/>
                  <a:gd name="T56" fmla="*/ 1966 w 3631"/>
                  <a:gd name="T57" fmla="*/ 1575 h 4067"/>
                  <a:gd name="T58" fmla="*/ 1899 w 3631"/>
                  <a:gd name="T59" fmla="*/ 1509 h 4067"/>
                  <a:gd name="T60" fmla="*/ 1966 w 3631"/>
                  <a:gd name="T61" fmla="*/ 1442 h 4067"/>
                  <a:gd name="T62" fmla="*/ 1296 w 3631"/>
                  <a:gd name="T63" fmla="*/ 1442 h 4067"/>
                  <a:gd name="T64" fmla="*/ 1592 w 3631"/>
                  <a:gd name="T65" fmla="*/ 1442 h 4067"/>
                  <a:gd name="T66" fmla="*/ 1592 w 3631"/>
                  <a:gd name="T67" fmla="*/ 449 h 4067"/>
                  <a:gd name="T68" fmla="*/ 1659 w 3631"/>
                  <a:gd name="T69" fmla="*/ 382 h 4067"/>
                  <a:gd name="T70" fmla="*/ 1726 w 3631"/>
                  <a:gd name="T71" fmla="*/ 449 h 4067"/>
                  <a:gd name="T72" fmla="*/ 1726 w 3631"/>
                  <a:gd name="T73" fmla="*/ 1509 h 4067"/>
                  <a:gd name="T74" fmla="*/ 1659 w 3631"/>
                  <a:gd name="T75" fmla="*/ 1575 h 4067"/>
                  <a:gd name="T76" fmla="*/ 1296 w 3631"/>
                  <a:gd name="T77" fmla="*/ 1575 h 4067"/>
                  <a:gd name="T78" fmla="*/ 1230 w 3631"/>
                  <a:gd name="T79" fmla="*/ 1509 h 4067"/>
                  <a:gd name="T80" fmla="*/ 1296 w 3631"/>
                  <a:gd name="T81" fmla="*/ 1442 h 4067"/>
                  <a:gd name="T82" fmla="*/ 3121 w 3631"/>
                  <a:gd name="T83" fmla="*/ 3413 h 4067"/>
                  <a:gd name="T84" fmla="*/ 510 w 3631"/>
                  <a:gd name="T85" fmla="*/ 3413 h 4067"/>
                  <a:gd name="T86" fmla="*/ 510 w 3631"/>
                  <a:gd name="T87" fmla="*/ 2126 h 4067"/>
                  <a:gd name="T88" fmla="*/ 3121 w 3631"/>
                  <a:gd name="T89" fmla="*/ 2126 h 4067"/>
                  <a:gd name="T90" fmla="*/ 3121 w 3631"/>
                  <a:gd name="T91" fmla="*/ 3413 h 40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631" h="4067">
                    <a:moveTo>
                      <a:pt x="3531" y="0"/>
                    </a:moveTo>
                    <a:lnTo>
                      <a:pt x="1249" y="0"/>
                    </a:lnTo>
                    <a:cubicBezTo>
                      <a:pt x="1222" y="0"/>
                      <a:pt x="1197" y="11"/>
                      <a:pt x="1178" y="29"/>
                    </a:cubicBezTo>
                    <a:lnTo>
                      <a:pt x="29" y="1179"/>
                    </a:lnTo>
                    <a:cubicBezTo>
                      <a:pt x="10" y="1197"/>
                      <a:pt x="0" y="1223"/>
                      <a:pt x="0" y="1249"/>
                    </a:cubicBezTo>
                    <a:lnTo>
                      <a:pt x="0" y="3967"/>
                    </a:lnTo>
                    <a:cubicBezTo>
                      <a:pt x="0" y="4022"/>
                      <a:pt x="44" y="4067"/>
                      <a:pt x="100" y="4067"/>
                    </a:cubicBezTo>
                    <a:lnTo>
                      <a:pt x="3531" y="4067"/>
                    </a:lnTo>
                    <a:cubicBezTo>
                      <a:pt x="3586" y="4067"/>
                      <a:pt x="3631" y="4022"/>
                      <a:pt x="3631" y="3967"/>
                    </a:cubicBezTo>
                    <a:lnTo>
                      <a:pt x="3631" y="100"/>
                    </a:lnTo>
                    <a:cubicBezTo>
                      <a:pt x="3631" y="45"/>
                      <a:pt x="3586" y="0"/>
                      <a:pt x="3531" y="0"/>
                    </a:cubicBezTo>
                    <a:close/>
                    <a:moveTo>
                      <a:pt x="2636" y="1442"/>
                    </a:moveTo>
                    <a:lnTo>
                      <a:pt x="2932" y="1442"/>
                    </a:lnTo>
                    <a:lnTo>
                      <a:pt x="2932" y="449"/>
                    </a:lnTo>
                    <a:cubicBezTo>
                      <a:pt x="2932" y="412"/>
                      <a:pt x="2961" y="382"/>
                      <a:pt x="2998" y="382"/>
                    </a:cubicBezTo>
                    <a:cubicBezTo>
                      <a:pt x="3035" y="382"/>
                      <a:pt x="3065" y="412"/>
                      <a:pt x="3065" y="449"/>
                    </a:cubicBezTo>
                    <a:lnTo>
                      <a:pt x="3065" y="1509"/>
                    </a:lnTo>
                    <a:cubicBezTo>
                      <a:pt x="3065" y="1546"/>
                      <a:pt x="3035" y="1575"/>
                      <a:pt x="2998" y="1575"/>
                    </a:cubicBezTo>
                    <a:lnTo>
                      <a:pt x="2636" y="1575"/>
                    </a:lnTo>
                    <a:cubicBezTo>
                      <a:pt x="2599" y="1575"/>
                      <a:pt x="2569" y="1546"/>
                      <a:pt x="2569" y="1509"/>
                    </a:cubicBezTo>
                    <a:cubicBezTo>
                      <a:pt x="2569" y="1472"/>
                      <a:pt x="2599" y="1442"/>
                      <a:pt x="2636" y="1442"/>
                    </a:cubicBezTo>
                    <a:close/>
                    <a:moveTo>
                      <a:pt x="1966" y="1442"/>
                    </a:moveTo>
                    <a:lnTo>
                      <a:pt x="2262" y="1442"/>
                    </a:lnTo>
                    <a:lnTo>
                      <a:pt x="2262" y="449"/>
                    </a:lnTo>
                    <a:cubicBezTo>
                      <a:pt x="2262" y="412"/>
                      <a:pt x="2292" y="382"/>
                      <a:pt x="2329" y="382"/>
                    </a:cubicBezTo>
                    <a:cubicBezTo>
                      <a:pt x="2366" y="382"/>
                      <a:pt x="2395" y="412"/>
                      <a:pt x="2395" y="449"/>
                    </a:cubicBezTo>
                    <a:lnTo>
                      <a:pt x="2395" y="1509"/>
                    </a:lnTo>
                    <a:cubicBezTo>
                      <a:pt x="2395" y="1546"/>
                      <a:pt x="2366" y="1575"/>
                      <a:pt x="2329" y="1575"/>
                    </a:cubicBezTo>
                    <a:lnTo>
                      <a:pt x="1966" y="1575"/>
                    </a:lnTo>
                    <a:cubicBezTo>
                      <a:pt x="1929" y="1575"/>
                      <a:pt x="1899" y="1546"/>
                      <a:pt x="1899" y="1509"/>
                    </a:cubicBezTo>
                    <a:cubicBezTo>
                      <a:pt x="1899" y="1472"/>
                      <a:pt x="1929" y="1442"/>
                      <a:pt x="1966" y="1442"/>
                    </a:cubicBezTo>
                    <a:close/>
                    <a:moveTo>
                      <a:pt x="1296" y="1442"/>
                    </a:moveTo>
                    <a:lnTo>
                      <a:pt x="1592" y="1442"/>
                    </a:lnTo>
                    <a:lnTo>
                      <a:pt x="1592" y="449"/>
                    </a:lnTo>
                    <a:cubicBezTo>
                      <a:pt x="1592" y="412"/>
                      <a:pt x="1622" y="382"/>
                      <a:pt x="1659" y="382"/>
                    </a:cubicBezTo>
                    <a:cubicBezTo>
                      <a:pt x="1696" y="382"/>
                      <a:pt x="1726" y="412"/>
                      <a:pt x="1726" y="449"/>
                    </a:cubicBezTo>
                    <a:lnTo>
                      <a:pt x="1726" y="1509"/>
                    </a:lnTo>
                    <a:cubicBezTo>
                      <a:pt x="1726" y="1546"/>
                      <a:pt x="1696" y="1575"/>
                      <a:pt x="1659" y="1575"/>
                    </a:cubicBezTo>
                    <a:lnTo>
                      <a:pt x="1296" y="1575"/>
                    </a:lnTo>
                    <a:cubicBezTo>
                      <a:pt x="1260" y="1575"/>
                      <a:pt x="1230" y="1546"/>
                      <a:pt x="1230" y="1509"/>
                    </a:cubicBezTo>
                    <a:cubicBezTo>
                      <a:pt x="1230" y="1472"/>
                      <a:pt x="1260" y="1442"/>
                      <a:pt x="1296" y="1442"/>
                    </a:cubicBezTo>
                    <a:close/>
                    <a:moveTo>
                      <a:pt x="3121" y="3413"/>
                    </a:moveTo>
                    <a:lnTo>
                      <a:pt x="510" y="3413"/>
                    </a:lnTo>
                    <a:lnTo>
                      <a:pt x="510" y="2126"/>
                    </a:lnTo>
                    <a:lnTo>
                      <a:pt x="3121" y="2126"/>
                    </a:lnTo>
                    <a:lnTo>
                      <a:pt x="3121" y="3413"/>
                    </a:lnTo>
                    <a:close/>
                  </a:path>
                </a:pathLst>
              </a:custGeom>
              <a:solidFill>
                <a:srgbClr val="6868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11" name="组合 110">
              <a:extLst>
                <a:ext uri="{FF2B5EF4-FFF2-40B4-BE49-F238E27FC236}">
                  <a16:creationId xmlns:a16="http://schemas.microsoft.com/office/drawing/2014/main" id="{BE5DBCC8-772F-43F6-AA42-C371E13392C2}"/>
                </a:ext>
              </a:extLst>
            </p:cNvPr>
            <p:cNvGrpSpPr/>
            <p:nvPr/>
          </p:nvGrpSpPr>
          <p:grpSpPr>
            <a:xfrm>
              <a:off x="6569586" y="4272447"/>
              <a:ext cx="3941252" cy="751654"/>
              <a:chOff x="7483989" y="3314482"/>
              <a:chExt cx="3941252" cy="751654"/>
            </a:xfrm>
          </p:grpSpPr>
          <p:sp>
            <p:nvSpPr>
              <p:cNvPr id="112" name="矩形 111">
                <a:extLst>
                  <a:ext uri="{FF2B5EF4-FFF2-40B4-BE49-F238E27FC236}">
                    <a16:creationId xmlns:a16="http://schemas.microsoft.com/office/drawing/2014/main" id="{71365FCE-E1D2-4F2A-A097-AFB0AF277FEA}"/>
                  </a:ext>
                </a:extLst>
              </p:cNvPr>
              <p:cNvSpPr/>
              <p:nvPr/>
            </p:nvSpPr>
            <p:spPr>
              <a:xfrm>
                <a:off x="7483989" y="3732519"/>
                <a:ext cx="3941252" cy="33361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3" name="矩形 112">
                <a:extLst>
                  <a:ext uri="{FF2B5EF4-FFF2-40B4-BE49-F238E27FC236}">
                    <a16:creationId xmlns:a16="http://schemas.microsoft.com/office/drawing/2014/main" id="{75C184CC-C5AF-4AF9-8249-6340A4226181}"/>
                  </a:ext>
                </a:extLst>
              </p:cNvPr>
              <p:cNvSpPr/>
              <p:nvPr/>
            </p:nvSpPr>
            <p:spPr>
              <a:xfrm>
                <a:off x="7483989" y="3314482"/>
                <a:ext cx="2050552" cy="401264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</a:t>
                </a:r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3" name="文本框 32"/>
          <p:cNvSpPr txBox="1"/>
          <p:nvPr/>
        </p:nvSpPr>
        <p:spPr>
          <a:xfrm>
            <a:off x="4641064" y="113730"/>
            <a:ext cx="2907464" cy="6698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1217476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509AA2">
                  <a:lumMod val="75000"/>
                </a:srgbClr>
              </a:buClr>
              <a:buSzPct val="145000"/>
            </a:pP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工作</a:t>
            </a:r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keyword</a:t>
            </a:r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概述</a:t>
            </a:r>
            <a:endParaRPr lang="en-US" altLang="zh-CN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059425" y="564714"/>
            <a:ext cx="6073146" cy="774888"/>
            <a:chOff x="3059425" y="564714"/>
            <a:chExt cx="6073146" cy="774888"/>
          </a:xfrm>
        </p:grpSpPr>
        <p:sp>
          <p:nvSpPr>
            <p:cNvPr id="32" name="文本框 31"/>
            <p:cNvSpPr txBox="1"/>
            <p:nvPr/>
          </p:nvSpPr>
          <p:spPr>
            <a:xfrm>
              <a:off x="3059425" y="564714"/>
              <a:ext cx="60731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 spc="300">
                  <a:gradFill flip="none" rotWithShape="1">
                    <a:gsLst>
                      <a:gs pos="0">
                        <a:schemeClr val="accent5">
                          <a:lumMod val="60000"/>
                          <a:lumOff val="40000"/>
                        </a:schemeClr>
                      </a:gs>
                      <a:gs pos="100000">
                        <a:schemeClr val="accent3"/>
                      </a:gs>
                    </a:gsLst>
                    <a:lin ang="16200000" scaled="1"/>
                    <a:tileRect/>
                  </a:gradFill>
                  <a:cs typeface="+mn-ea"/>
                </a:defRPr>
              </a:lvl1pPr>
            </a:lstStyle>
            <a:p>
              <a:r>
                <a:rPr lang="en-US" altLang="zh-CN" sz="2800" spc="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Add title text</a:t>
              </a:r>
              <a:endParaRPr lang="zh-CN" altLang="en-US" sz="2800" spc="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247446" y="1081070"/>
              <a:ext cx="5697118" cy="2585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000000">
                      <a:lumMod val="65000"/>
                      <a:lumOff val="35000"/>
                    </a:srgbClr>
                  </a:solidFill>
                  <a:latin typeface="Century Gothic" panose="020B0502020202020204" pitchFamily="34" charset="0"/>
                  <a:cs typeface="Lato Thin" panose="020F0502020204030203" pitchFamily="34" charset="0"/>
                </a:defRPr>
              </a:lvl1pPr>
            </a:lstStyle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ea"/>
                  <a:sym typeface="+mn-lt"/>
                </a:rPr>
                <a:t>Work report and work plan of air freshness Department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8190707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 txBox="1">
            <a:spLocks/>
          </p:cNvSpPr>
          <p:nvPr/>
        </p:nvSpPr>
        <p:spPr>
          <a:xfrm>
            <a:off x="1677425" y="2192978"/>
            <a:ext cx="8811620" cy="29001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  <a:defRPr/>
            </a:pPr>
            <a:r>
              <a:rPr lang="en-US" altLang="zh-CN" sz="12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Click here to add content, content to match the title. Click here to add text content, such as keywords, some brief introductions, etc.</a:t>
            </a:r>
            <a:endParaRPr lang="zh-CN" altLang="en-US" sz="1200" dirty="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693726" y="3202299"/>
            <a:ext cx="2500829" cy="2911897"/>
          </a:xfrm>
          <a:prstGeom prst="roundRect">
            <a:avLst>
              <a:gd name="adj" fmla="val 5654"/>
            </a:avLst>
          </a:prstGeom>
          <a:solidFill>
            <a:srgbClr val="6868AC"/>
          </a:solidFill>
          <a:ln w="12700" cap="flat" cmpd="sng" algn="ctr">
            <a:noFill/>
            <a:prstDash val="solid"/>
            <a:miter lim="800000"/>
          </a:ln>
          <a:effectLst>
            <a:outerShdw blurRad="381000" sx="102000" sy="102000" algn="ct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4898882" y="3202299"/>
            <a:ext cx="2500829" cy="2911897"/>
          </a:xfrm>
          <a:prstGeom prst="roundRect">
            <a:avLst>
              <a:gd name="adj" fmla="val 5654"/>
            </a:avLst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8104038" y="3202299"/>
            <a:ext cx="2500829" cy="2911897"/>
          </a:xfrm>
          <a:prstGeom prst="roundRect">
            <a:avLst>
              <a:gd name="adj" fmla="val 5654"/>
            </a:avLst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22031" y="3192638"/>
            <a:ext cx="7938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5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78470" y="4248134"/>
            <a:ext cx="2248383" cy="55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1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8" name="矩形 7"/>
          <p:cNvSpPr/>
          <p:nvPr/>
        </p:nvSpPr>
        <p:spPr>
          <a:xfrm>
            <a:off x="2586045" y="3531233"/>
            <a:ext cx="984116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keyword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054424" y="5405658"/>
            <a:ext cx="1779432" cy="41257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05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66275" y="3192638"/>
            <a:ext cx="9156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5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83629" y="4248134"/>
            <a:ext cx="2248383" cy="55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1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2" name="矩形 11"/>
          <p:cNvSpPr/>
          <p:nvPr/>
        </p:nvSpPr>
        <p:spPr>
          <a:xfrm>
            <a:off x="5791204" y="3531233"/>
            <a:ext cx="984116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323F4F"/>
                </a:solidFill>
                <a:cs typeface="+mn-ea"/>
                <a:sym typeface="+mn-lt"/>
              </a:rPr>
              <a:t>keyword</a:t>
            </a:r>
            <a:endParaRPr lang="zh-CN" altLang="en-US" dirty="0">
              <a:solidFill>
                <a:srgbClr val="323F4F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259583" y="5405658"/>
            <a:ext cx="1779432" cy="412576"/>
          </a:xfrm>
          <a:prstGeom prst="roundRect">
            <a:avLst>
              <a:gd name="adj" fmla="val 50000"/>
            </a:avLst>
          </a:prstGeom>
          <a:solidFill>
            <a:srgbClr val="9998C8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0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173037" y="3192638"/>
            <a:ext cx="9124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5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288788" y="4248134"/>
            <a:ext cx="2248383" cy="55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1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6" name="矩形 15"/>
          <p:cNvSpPr/>
          <p:nvPr/>
        </p:nvSpPr>
        <p:spPr>
          <a:xfrm>
            <a:off x="8996363" y="3531233"/>
            <a:ext cx="984116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323F4F"/>
                </a:solidFill>
                <a:cs typeface="+mn-ea"/>
                <a:sym typeface="+mn-lt"/>
              </a:rPr>
              <a:t>keyword</a:t>
            </a:r>
            <a:endParaRPr lang="zh-CN" altLang="en-US" dirty="0">
              <a:solidFill>
                <a:srgbClr val="323F4F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464742" y="5405658"/>
            <a:ext cx="1779432" cy="412576"/>
          </a:xfrm>
          <a:prstGeom prst="roundRect">
            <a:avLst>
              <a:gd name="adj" fmla="val 50000"/>
            </a:avLst>
          </a:prstGeom>
          <a:solidFill>
            <a:srgbClr val="9998C8"/>
          </a:solidFill>
          <a:effectLst>
            <a:outerShdw blurRad="127000" dist="38100" dir="8100000" algn="tr" rotWithShape="0">
              <a:srgbClr val="0070C0">
                <a:alpha val="30000"/>
              </a:srgbClr>
            </a:outerShdw>
          </a:effectLst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0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059425" y="564714"/>
            <a:ext cx="6073146" cy="774888"/>
            <a:chOff x="3059425" y="564714"/>
            <a:chExt cx="6073146" cy="774888"/>
          </a:xfrm>
        </p:grpSpPr>
        <p:sp>
          <p:nvSpPr>
            <p:cNvPr id="22" name="文本框 21"/>
            <p:cNvSpPr txBox="1"/>
            <p:nvPr/>
          </p:nvSpPr>
          <p:spPr>
            <a:xfrm>
              <a:off x="3059425" y="564714"/>
              <a:ext cx="60731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 spc="300">
                  <a:gradFill flip="none" rotWithShape="1">
                    <a:gsLst>
                      <a:gs pos="0">
                        <a:schemeClr val="accent5">
                          <a:lumMod val="60000"/>
                          <a:lumOff val="40000"/>
                        </a:schemeClr>
                      </a:gs>
                      <a:gs pos="100000">
                        <a:schemeClr val="accent3"/>
                      </a:gs>
                    </a:gsLst>
                    <a:lin ang="16200000" scaled="1"/>
                    <a:tileRect/>
                  </a:gradFill>
                  <a:cs typeface="+mn-ea"/>
                </a:defRPr>
              </a:lvl1pPr>
            </a:lstStyle>
            <a:p>
              <a:r>
                <a:rPr lang="en-US" altLang="zh-CN" sz="2800" spc="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Add title text</a:t>
              </a:r>
              <a:endParaRPr lang="zh-CN" altLang="en-US" sz="2800" spc="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247446" y="1081070"/>
              <a:ext cx="5697118" cy="2585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000000">
                      <a:lumMod val="65000"/>
                      <a:lumOff val="35000"/>
                    </a:srgbClr>
                  </a:solidFill>
                  <a:latin typeface="Century Gothic" panose="020B0502020202020204" pitchFamily="34" charset="0"/>
                  <a:cs typeface="Lato Thin" panose="020F0502020204030203" pitchFamily="34" charset="0"/>
                </a:defRPr>
              </a:lvl1pPr>
            </a:lstStyle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ea"/>
                  <a:sym typeface="+mn-lt"/>
                </a:rPr>
                <a:t>Work report and work plan of air freshness Department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5934692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66667E-6 4.07407E-6 L 1.66667E-6 -0.08658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2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de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75E-6 3.33333E-6 L 3.75E-6 0.0699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9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4" presetClass="path" presetSubtype="0" de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04167E-6 -3.7037E-7 L -1.04167E-6 -0.08657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2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path" presetSubtype="0" de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08333E-6 3.7037E-7 L 0.04492 3.7037E-7 " pathEditMode="relative" rAng="0" ptsTypes="AA">
                                      <p:cBhvr>
                                        <p:cTn id="24" dur="125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4" presetClass="path" presetSubtype="0" de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95833E-6 7.40741E-7 L -3.95833E-6 -0.08657 " pathEditMode="relative" rAng="0" ptsTypes="AA">
                                      <p:cBhvr>
                                        <p:cTn id="29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2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5" presetClass="path" presetSubtype="0" decel="4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3073 2.96296E-6 L -0.15925 2.96296E-6 " pathEditMode="relative" rAng="0" ptsTypes="AA">
                                      <p:cBhvr>
                                        <p:cTn id="34" dur="1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40000" decel="4000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3073 2.96296E-6 L 3.75E-6 2.96296E-6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4" presetClass="path" presetSubtype="0" decel="10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3.125E-6 3.33333E-6 L 3.125E-6 0.0699 " pathEditMode="relative" rAng="0" ptsTypes="AA">
                                      <p:cBhvr>
                                        <p:cTn id="41" dur="1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95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4" presetClass="path" presetSubtype="0" decel="10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1.875E-6 -3.7037E-7 L -1.875E-6 -0.08657 " pathEditMode="relative" rAng="0" ptsTypes="AA">
                                      <p:cBhvr>
                                        <p:cTn id="46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2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5" presetClass="path" presetSubtype="0" decel="10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2.70833E-6 3.7037E-7 L 0.04492 3.7037E-7 " pathEditMode="relative" rAng="0" ptsTypes="AA">
                                      <p:cBhvr>
                                        <p:cTn id="51" dur="125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4" presetClass="path" presetSubtype="0" decel="10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4.58333E-6 7.40741E-7 L -4.58333E-6 -0.08657 " pathEditMode="relative" rAng="0" ptsTypes="AA">
                                      <p:cBhvr>
                                        <p:cTn id="56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2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5" presetClass="path" presetSubtype="0" decel="4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3073 2.96296E-6 L -0.15925 2.96296E-6 " pathEditMode="relative" rAng="0" ptsTypes="AA">
                                      <p:cBhvr>
                                        <p:cTn id="61" dur="1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5" presetClass="path" presetSubtype="0" accel="40000" decel="4000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03073 2.96296E-6 L 3.125E-6 2.96296E-6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4" presetClass="path" presetSubtype="0" decel="10000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2.5E-6 3.33333E-6 L 2.5E-6 0.0699 " pathEditMode="relative" rAng="0" ptsTypes="AA">
                                      <p:cBhvr>
                                        <p:cTn id="68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95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4" presetClass="path" presetSubtype="0" decel="10000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2.29167E-6 -3.7037E-7 L -2.29167E-6 -0.08657 " pathEditMode="relative" rAng="0" ptsTypes="AA">
                                      <p:cBhvr>
                                        <p:cTn id="73" dur="1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2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5" presetClass="path" presetSubtype="0" decel="10000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3.33333E-6 3.7037E-7 L 0.04493 3.7037E-7 " pathEditMode="relative" rAng="0" ptsTypes="AA">
                                      <p:cBhvr>
                                        <p:cTn id="78" dur="125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4" presetClass="path" presetSubtype="0" decel="10000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4.79167E-6 7.40741E-7 L 4.79167E-6 -0.08657 " pathEditMode="relative" rAng="0" ptsTypes="AA">
                                      <p:cBhvr>
                                        <p:cTn id="83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29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5" presetClass="path" presetSubtype="0" decel="4000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03073 2.96296E-6 L -0.15925 2.96296E-6 " pathEditMode="relative" rAng="0" ptsTypes="AA">
                                      <p:cBhvr>
                                        <p:cTn id="88" dur="1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5" presetClass="path" presetSubtype="0" accel="40000" decel="4000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0.03073 2.96296E-6 L 2.5E-6 2.96296E-6 " pathEditMode="relative" rAng="0" ptsTypes="AA">
                                      <p:cBhvr>
                                        <p:cTn id="9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/>
      <p:bldP spid="6" grpId="1"/>
      <p:bldP spid="7" grpId="0"/>
      <p:bldP spid="7" grpId="1"/>
      <p:bldP spid="8" grpId="0"/>
      <p:bldP spid="8" grpId="1"/>
      <p:bldP spid="9" grpId="0" animBg="1"/>
      <p:bldP spid="9" grpId="1" animBg="1"/>
      <p:bldP spid="9" grpId="2" animBg="1"/>
      <p:bldP spid="10" grpId="0"/>
      <p:bldP spid="10" grpId="1"/>
      <p:bldP spid="11" grpId="0"/>
      <p:bldP spid="11" grpId="1"/>
      <p:bldP spid="12" grpId="0"/>
      <p:bldP spid="12" grpId="1"/>
      <p:bldP spid="13" grpId="0" animBg="1"/>
      <p:bldP spid="13" grpId="1" animBg="1"/>
      <p:bldP spid="13" grpId="2" animBg="1"/>
      <p:bldP spid="14" grpId="0"/>
      <p:bldP spid="14" grpId="1"/>
      <p:bldP spid="15" grpId="0"/>
      <p:bldP spid="15" grpId="1"/>
      <p:bldP spid="16" grpId="0"/>
      <p:bldP spid="16" grpId="1"/>
      <p:bldP spid="17" grpId="0" animBg="1"/>
      <p:bldP spid="17" grpId="1" animBg="1"/>
      <p:bldP spid="17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>
            <a:extLst>
              <a:ext uri="{FF2B5EF4-FFF2-40B4-BE49-F238E27FC236}">
                <a16:creationId xmlns:a16="http://schemas.microsoft.com/office/drawing/2014/main" id="{2E911730-863C-AE47-861A-B8C93E65D9DE}"/>
              </a:ext>
            </a:extLst>
          </p:cNvPr>
          <p:cNvSpPr/>
          <p:nvPr/>
        </p:nvSpPr>
        <p:spPr>
          <a:xfrm>
            <a:off x="2986838" y="2329988"/>
            <a:ext cx="1607335" cy="1607333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sysDash"/>
            <a:headEnd type="oval" w="med" len="med"/>
            <a:tailEnd type="oval" w="med" len="med"/>
          </a:ln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CA385EEC-E650-DF45-A33B-3D3DA5A5AE53}"/>
              </a:ext>
            </a:extLst>
          </p:cNvPr>
          <p:cNvSpPr/>
          <p:nvPr/>
        </p:nvSpPr>
        <p:spPr>
          <a:xfrm>
            <a:off x="5417762" y="2329988"/>
            <a:ext cx="1607335" cy="1607333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9C2A3B52-DC9E-9340-98EB-336A3595FB50}"/>
              </a:ext>
            </a:extLst>
          </p:cNvPr>
          <p:cNvSpPr/>
          <p:nvPr/>
        </p:nvSpPr>
        <p:spPr>
          <a:xfrm>
            <a:off x="7848686" y="2329988"/>
            <a:ext cx="1607335" cy="1607333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3" dirty="0">
              <a:cs typeface="+mn-ea"/>
              <a:sym typeface="+mn-lt"/>
            </a:endParaRPr>
          </a:p>
        </p:txBody>
      </p:sp>
      <p:cxnSp>
        <p:nvCxnSpPr>
          <p:cNvPr id="9" name="直接连接符 35">
            <a:extLst>
              <a:ext uri="{FF2B5EF4-FFF2-40B4-BE49-F238E27FC236}">
                <a16:creationId xmlns:a16="http://schemas.microsoft.com/office/drawing/2014/main" id="{4ED06739-FDE7-2646-8575-6910CD7B9F23}"/>
              </a:ext>
            </a:extLst>
          </p:cNvPr>
          <p:cNvCxnSpPr/>
          <p:nvPr/>
        </p:nvCxnSpPr>
        <p:spPr>
          <a:xfrm flipV="1">
            <a:off x="4562712" y="4458092"/>
            <a:ext cx="0" cy="1761067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直接连接符 38">
            <a:extLst>
              <a:ext uri="{FF2B5EF4-FFF2-40B4-BE49-F238E27FC236}">
                <a16:creationId xmlns:a16="http://schemas.microsoft.com/office/drawing/2014/main" id="{F5D718FC-EAC6-4B4E-A8C2-A32D4E2E2A0A}"/>
              </a:ext>
            </a:extLst>
          </p:cNvPr>
          <p:cNvCxnSpPr/>
          <p:nvPr/>
        </p:nvCxnSpPr>
        <p:spPr>
          <a:xfrm flipV="1">
            <a:off x="7923087" y="4458092"/>
            <a:ext cx="0" cy="1761067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C239D209-92C7-9147-B5CC-2191E6689A6C}"/>
              </a:ext>
            </a:extLst>
          </p:cNvPr>
          <p:cNvSpPr/>
          <p:nvPr/>
        </p:nvSpPr>
        <p:spPr>
          <a:xfrm>
            <a:off x="5016707" y="5016681"/>
            <a:ext cx="2422266" cy="64389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057A5FF-FF1A-4C49-B8B4-94497F6DDE71}"/>
              </a:ext>
            </a:extLst>
          </p:cNvPr>
          <p:cNvSpPr/>
          <p:nvPr/>
        </p:nvSpPr>
        <p:spPr>
          <a:xfrm>
            <a:off x="6823954" y="2677058"/>
            <a:ext cx="1225869" cy="9131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2667" dirty="0">
                <a:solidFill>
                  <a:schemeClr val="accent1"/>
                </a:solidFill>
                <a:cs typeface="+mn-ea"/>
                <a:sym typeface="+mn-lt"/>
              </a:rPr>
              <a:t>ADD</a:t>
            </a:r>
          </a:p>
          <a:p>
            <a:pPr algn="ctr"/>
            <a:r>
              <a:rPr lang="en-US" altLang="zh-CN" sz="2667" dirty="0">
                <a:solidFill>
                  <a:schemeClr val="accent1"/>
                </a:solidFill>
                <a:cs typeface="+mn-ea"/>
                <a:sym typeface="+mn-lt"/>
              </a:rPr>
              <a:t>TITLE</a:t>
            </a:r>
            <a:endParaRPr lang="zh-CN" altLang="en-US" sz="2667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3" name="Freeform 551">
            <a:extLst>
              <a:ext uri="{FF2B5EF4-FFF2-40B4-BE49-F238E27FC236}">
                <a16:creationId xmlns:a16="http://schemas.microsoft.com/office/drawing/2014/main" id="{FB790F38-D8D2-014B-98AF-1E44B82A0D55}"/>
              </a:ext>
            </a:extLst>
          </p:cNvPr>
          <p:cNvSpPr>
            <a:spLocks/>
          </p:cNvSpPr>
          <p:nvPr/>
        </p:nvSpPr>
        <p:spPr bwMode="auto">
          <a:xfrm>
            <a:off x="3576107" y="2946572"/>
            <a:ext cx="479600" cy="363125"/>
          </a:xfrm>
          <a:custGeom>
            <a:avLst/>
            <a:gdLst>
              <a:gd name="T0" fmla="*/ 7 w 140"/>
              <a:gd name="T1" fmla="*/ 99 h 106"/>
              <a:gd name="T2" fmla="*/ 14 w 140"/>
              <a:gd name="T3" fmla="*/ 99 h 106"/>
              <a:gd name="T4" fmla="*/ 14 w 140"/>
              <a:gd name="T5" fmla="*/ 59 h 106"/>
              <a:gd name="T6" fmla="*/ 21 w 140"/>
              <a:gd name="T7" fmla="*/ 57 h 106"/>
              <a:gd name="T8" fmla="*/ 21 w 140"/>
              <a:gd name="T9" fmla="*/ 99 h 106"/>
              <a:gd name="T10" fmla="*/ 26 w 140"/>
              <a:gd name="T11" fmla="*/ 99 h 106"/>
              <a:gd name="T12" fmla="*/ 26 w 140"/>
              <a:gd name="T13" fmla="*/ 54 h 106"/>
              <a:gd name="T14" fmla="*/ 33 w 140"/>
              <a:gd name="T15" fmla="*/ 52 h 106"/>
              <a:gd name="T16" fmla="*/ 33 w 140"/>
              <a:gd name="T17" fmla="*/ 99 h 106"/>
              <a:gd name="T18" fmla="*/ 40 w 140"/>
              <a:gd name="T19" fmla="*/ 99 h 106"/>
              <a:gd name="T20" fmla="*/ 40 w 140"/>
              <a:gd name="T21" fmla="*/ 49 h 106"/>
              <a:gd name="T22" fmla="*/ 40 w 140"/>
              <a:gd name="T23" fmla="*/ 49 h 106"/>
              <a:gd name="T24" fmla="*/ 47 w 140"/>
              <a:gd name="T25" fmla="*/ 57 h 106"/>
              <a:gd name="T26" fmla="*/ 47 w 140"/>
              <a:gd name="T27" fmla="*/ 99 h 106"/>
              <a:gd name="T28" fmla="*/ 52 w 140"/>
              <a:gd name="T29" fmla="*/ 99 h 106"/>
              <a:gd name="T30" fmla="*/ 52 w 140"/>
              <a:gd name="T31" fmla="*/ 61 h 106"/>
              <a:gd name="T32" fmla="*/ 59 w 140"/>
              <a:gd name="T33" fmla="*/ 59 h 106"/>
              <a:gd name="T34" fmla="*/ 59 w 140"/>
              <a:gd name="T35" fmla="*/ 99 h 106"/>
              <a:gd name="T36" fmla="*/ 64 w 140"/>
              <a:gd name="T37" fmla="*/ 99 h 106"/>
              <a:gd name="T38" fmla="*/ 64 w 140"/>
              <a:gd name="T39" fmla="*/ 57 h 106"/>
              <a:gd name="T40" fmla="*/ 71 w 140"/>
              <a:gd name="T41" fmla="*/ 52 h 106"/>
              <a:gd name="T42" fmla="*/ 71 w 140"/>
              <a:gd name="T43" fmla="*/ 99 h 106"/>
              <a:gd name="T44" fmla="*/ 76 w 140"/>
              <a:gd name="T45" fmla="*/ 99 h 106"/>
              <a:gd name="T46" fmla="*/ 76 w 140"/>
              <a:gd name="T47" fmla="*/ 49 h 106"/>
              <a:gd name="T48" fmla="*/ 83 w 140"/>
              <a:gd name="T49" fmla="*/ 45 h 106"/>
              <a:gd name="T50" fmla="*/ 83 w 140"/>
              <a:gd name="T51" fmla="*/ 99 h 106"/>
              <a:gd name="T52" fmla="*/ 90 w 140"/>
              <a:gd name="T53" fmla="*/ 99 h 106"/>
              <a:gd name="T54" fmla="*/ 90 w 140"/>
              <a:gd name="T55" fmla="*/ 42 h 106"/>
              <a:gd name="T56" fmla="*/ 97 w 140"/>
              <a:gd name="T57" fmla="*/ 40 h 106"/>
              <a:gd name="T58" fmla="*/ 97 w 140"/>
              <a:gd name="T59" fmla="*/ 99 h 106"/>
              <a:gd name="T60" fmla="*/ 102 w 140"/>
              <a:gd name="T61" fmla="*/ 99 h 106"/>
              <a:gd name="T62" fmla="*/ 102 w 140"/>
              <a:gd name="T63" fmla="*/ 38 h 106"/>
              <a:gd name="T64" fmla="*/ 109 w 140"/>
              <a:gd name="T65" fmla="*/ 33 h 106"/>
              <a:gd name="T66" fmla="*/ 109 w 140"/>
              <a:gd name="T67" fmla="*/ 99 h 106"/>
              <a:gd name="T68" fmla="*/ 135 w 140"/>
              <a:gd name="T69" fmla="*/ 99 h 106"/>
              <a:gd name="T70" fmla="*/ 135 w 140"/>
              <a:gd name="T71" fmla="*/ 106 h 106"/>
              <a:gd name="T72" fmla="*/ 7 w 140"/>
              <a:gd name="T73" fmla="*/ 106 h 106"/>
              <a:gd name="T74" fmla="*/ 0 w 140"/>
              <a:gd name="T75" fmla="*/ 106 h 106"/>
              <a:gd name="T76" fmla="*/ 0 w 140"/>
              <a:gd name="T77" fmla="*/ 99 h 106"/>
              <a:gd name="T78" fmla="*/ 0 w 140"/>
              <a:gd name="T79" fmla="*/ 2 h 106"/>
              <a:gd name="T80" fmla="*/ 7 w 140"/>
              <a:gd name="T81" fmla="*/ 2 h 106"/>
              <a:gd name="T82" fmla="*/ 7 w 140"/>
              <a:gd name="T83" fmla="*/ 40 h 106"/>
              <a:gd name="T84" fmla="*/ 43 w 140"/>
              <a:gd name="T85" fmla="*/ 26 h 106"/>
              <a:gd name="T86" fmla="*/ 45 w 140"/>
              <a:gd name="T87" fmla="*/ 23 h 106"/>
              <a:gd name="T88" fmla="*/ 50 w 140"/>
              <a:gd name="T89" fmla="*/ 28 h 106"/>
              <a:gd name="T90" fmla="*/ 54 w 140"/>
              <a:gd name="T91" fmla="*/ 38 h 106"/>
              <a:gd name="T92" fmla="*/ 109 w 140"/>
              <a:gd name="T93" fmla="*/ 12 h 106"/>
              <a:gd name="T94" fmla="*/ 102 w 140"/>
              <a:gd name="T95" fmla="*/ 0 h 106"/>
              <a:gd name="T96" fmla="*/ 121 w 140"/>
              <a:gd name="T97" fmla="*/ 0 h 106"/>
              <a:gd name="T98" fmla="*/ 140 w 140"/>
              <a:gd name="T99" fmla="*/ 2 h 106"/>
              <a:gd name="T100" fmla="*/ 130 w 140"/>
              <a:gd name="T101" fmla="*/ 16 h 106"/>
              <a:gd name="T102" fmla="*/ 121 w 140"/>
              <a:gd name="T103" fmla="*/ 33 h 106"/>
              <a:gd name="T104" fmla="*/ 113 w 140"/>
              <a:gd name="T105" fmla="*/ 21 h 106"/>
              <a:gd name="T106" fmla="*/ 57 w 140"/>
              <a:gd name="T107" fmla="*/ 49 h 106"/>
              <a:gd name="T108" fmla="*/ 52 w 140"/>
              <a:gd name="T109" fmla="*/ 52 h 106"/>
              <a:gd name="T110" fmla="*/ 47 w 140"/>
              <a:gd name="T111" fmla="*/ 47 h 106"/>
              <a:gd name="T112" fmla="*/ 43 w 140"/>
              <a:gd name="T113" fmla="*/ 38 h 106"/>
              <a:gd name="T114" fmla="*/ 7 w 140"/>
              <a:gd name="T115" fmla="*/ 54 h 106"/>
              <a:gd name="T116" fmla="*/ 7 w 140"/>
              <a:gd name="T117" fmla="*/ 9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40" h="106">
                <a:moveTo>
                  <a:pt x="7" y="99"/>
                </a:moveTo>
                <a:lnTo>
                  <a:pt x="14" y="99"/>
                </a:lnTo>
                <a:lnTo>
                  <a:pt x="14" y="59"/>
                </a:lnTo>
                <a:lnTo>
                  <a:pt x="21" y="57"/>
                </a:lnTo>
                <a:lnTo>
                  <a:pt x="21" y="99"/>
                </a:lnTo>
                <a:lnTo>
                  <a:pt x="26" y="99"/>
                </a:lnTo>
                <a:lnTo>
                  <a:pt x="26" y="54"/>
                </a:lnTo>
                <a:lnTo>
                  <a:pt x="33" y="52"/>
                </a:lnTo>
                <a:lnTo>
                  <a:pt x="33" y="99"/>
                </a:lnTo>
                <a:lnTo>
                  <a:pt x="40" y="99"/>
                </a:lnTo>
                <a:lnTo>
                  <a:pt x="40" y="49"/>
                </a:lnTo>
                <a:lnTo>
                  <a:pt x="40" y="49"/>
                </a:lnTo>
                <a:lnTo>
                  <a:pt x="47" y="57"/>
                </a:lnTo>
                <a:lnTo>
                  <a:pt x="47" y="99"/>
                </a:lnTo>
                <a:lnTo>
                  <a:pt x="52" y="99"/>
                </a:lnTo>
                <a:lnTo>
                  <a:pt x="52" y="61"/>
                </a:lnTo>
                <a:lnTo>
                  <a:pt x="59" y="59"/>
                </a:lnTo>
                <a:lnTo>
                  <a:pt x="59" y="99"/>
                </a:lnTo>
                <a:lnTo>
                  <a:pt x="64" y="99"/>
                </a:lnTo>
                <a:lnTo>
                  <a:pt x="64" y="57"/>
                </a:lnTo>
                <a:lnTo>
                  <a:pt x="71" y="52"/>
                </a:lnTo>
                <a:lnTo>
                  <a:pt x="71" y="99"/>
                </a:lnTo>
                <a:lnTo>
                  <a:pt x="76" y="99"/>
                </a:lnTo>
                <a:lnTo>
                  <a:pt x="76" y="49"/>
                </a:lnTo>
                <a:lnTo>
                  <a:pt x="83" y="45"/>
                </a:lnTo>
                <a:lnTo>
                  <a:pt x="83" y="99"/>
                </a:lnTo>
                <a:lnTo>
                  <a:pt x="90" y="99"/>
                </a:lnTo>
                <a:lnTo>
                  <a:pt x="90" y="42"/>
                </a:lnTo>
                <a:lnTo>
                  <a:pt x="97" y="40"/>
                </a:lnTo>
                <a:lnTo>
                  <a:pt x="97" y="99"/>
                </a:lnTo>
                <a:lnTo>
                  <a:pt x="102" y="99"/>
                </a:lnTo>
                <a:lnTo>
                  <a:pt x="102" y="38"/>
                </a:lnTo>
                <a:lnTo>
                  <a:pt x="109" y="33"/>
                </a:lnTo>
                <a:lnTo>
                  <a:pt x="109" y="99"/>
                </a:lnTo>
                <a:lnTo>
                  <a:pt x="135" y="99"/>
                </a:lnTo>
                <a:lnTo>
                  <a:pt x="135" y="106"/>
                </a:lnTo>
                <a:lnTo>
                  <a:pt x="7" y="106"/>
                </a:lnTo>
                <a:lnTo>
                  <a:pt x="0" y="106"/>
                </a:lnTo>
                <a:lnTo>
                  <a:pt x="0" y="99"/>
                </a:lnTo>
                <a:lnTo>
                  <a:pt x="0" y="2"/>
                </a:lnTo>
                <a:lnTo>
                  <a:pt x="7" y="2"/>
                </a:lnTo>
                <a:lnTo>
                  <a:pt x="7" y="40"/>
                </a:lnTo>
                <a:lnTo>
                  <a:pt x="43" y="26"/>
                </a:lnTo>
                <a:lnTo>
                  <a:pt x="45" y="23"/>
                </a:lnTo>
                <a:lnTo>
                  <a:pt x="50" y="28"/>
                </a:lnTo>
                <a:lnTo>
                  <a:pt x="54" y="38"/>
                </a:lnTo>
                <a:lnTo>
                  <a:pt x="109" y="12"/>
                </a:lnTo>
                <a:lnTo>
                  <a:pt x="102" y="0"/>
                </a:lnTo>
                <a:lnTo>
                  <a:pt x="121" y="0"/>
                </a:lnTo>
                <a:lnTo>
                  <a:pt x="140" y="2"/>
                </a:lnTo>
                <a:lnTo>
                  <a:pt x="130" y="16"/>
                </a:lnTo>
                <a:lnTo>
                  <a:pt x="121" y="33"/>
                </a:lnTo>
                <a:lnTo>
                  <a:pt x="113" y="21"/>
                </a:lnTo>
                <a:lnTo>
                  <a:pt x="57" y="49"/>
                </a:lnTo>
                <a:lnTo>
                  <a:pt x="52" y="52"/>
                </a:lnTo>
                <a:lnTo>
                  <a:pt x="47" y="47"/>
                </a:lnTo>
                <a:lnTo>
                  <a:pt x="43" y="38"/>
                </a:lnTo>
                <a:lnTo>
                  <a:pt x="7" y="54"/>
                </a:lnTo>
                <a:lnTo>
                  <a:pt x="7" y="99"/>
                </a:lnTo>
                <a:close/>
              </a:path>
            </a:pathLst>
          </a:custGeom>
          <a:solidFill>
            <a:srgbClr val="6868AC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4" name="Freeform 552">
            <a:extLst>
              <a:ext uri="{FF2B5EF4-FFF2-40B4-BE49-F238E27FC236}">
                <a16:creationId xmlns:a16="http://schemas.microsoft.com/office/drawing/2014/main" id="{4A701647-AF86-5C42-B18E-F666D3E7CA40}"/>
              </a:ext>
            </a:extLst>
          </p:cNvPr>
          <p:cNvSpPr>
            <a:spLocks noEditPoints="1"/>
          </p:cNvSpPr>
          <p:nvPr/>
        </p:nvSpPr>
        <p:spPr bwMode="auto">
          <a:xfrm>
            <a:off x="6027245" y="2915527"/>
            <a:ext cx="479600" cy="356275"/>
          </a:xfrm>
          <a:custGeom>
            <a:avLst/>
            <a:gdLst>
              <a:gd name="T0" fmla="*/ 57 w 59"/>
              <a:gd name="T1" fmla="*/ 41 h 44"/>
              <a:gd name="T2" fmla="*/ 3 w 59"/>
              <a:gd name="T3" fmla="*/ 44 h 44"/>
              <a:gd name="T4" fmla="*/ 0 w 59"/>
              <a:gd name="T5" fmla="*/ 41 h 44"/>
              <a:gd name="T6" fmla="*/ 3 w 59"/>
              <a:gd name="T7" fmla="*/ 0 h 44"/>
              <a:gd name="T8" fmla="*/ 7 w 59"/>
              <a:gd name="T9" fmla="*/ 8 h 44"/>
              <a:gd name="T10" fmla="*/ 9 w 59"/>
              <a:gd name="T11" fmla="*/ 9 h 44"/>
              <a:gd name="T12" fmla="*/ 25 w 59"/>
              <a:gd name="T13" fmla="*/ 9 h 44"/>
              <a:gd name="T14" fmla="*/ 28 w 59"/>
              <a:gd name="T15" fmla="*/ 10 h 44"/>
              <a:gd name="T16" fmla="*/ 35 w 59"/>
              <a:gd name="T17" fmla="*/ 11 h 44"/>
              <a:gd name="T18" fmla="*/ 37 w 59"/>
              <a:gd name="T19" fmla="*/ 11 h 44"/>
              <a:gd name="T20" fmla="*/ 54 w 59"/>
              <a:gd name="T21" fmla="*/ 18 h 44"/>
              <a:gd name="T22" fmla="*/ 56 w 59"/>
              <a:gd name="T23" fmla="*/ 15 h 44"/>
              <a:gd name="T24" fmla="*/ 56 w 59"/>
              <a:gd name="T25" fmla="*/ 20 h 44"/>
              <a:gd name="T26" fmla="*/ 50 w 59"/>
              <a:gd name="T27" fmla="*/ 24 h 44"/>
              <a:gd name="T28" fmla="*/ 53 w 59"/>
              <a:gd name="T29" fmla="*/ 32 h 44"/>
              <a:gd name="T30" fmla="*/ 41 w 59"/>
              <a:gd name="T31" fmla="*/ 32 h 44"/>
              <a:gd name="T32" fmla="*/ 38 w 59"/>
              <a:gd name="T33" fmla="*/ 35 h 44"/>
              <a:gd name="T34" fmla="*/ 36 w 59"/>
              <a:gd name="T35" fmla="*/ 32 h 44"/>
              <a:gd name="T36" fmla="*/ 28 w 59"/>
              <a:gd name="T37" fmla="*/ 25 h 44"/>
              <a:gd name="T38" fmla="*/ 20 w 59"/>
              <a:gd name="T39" fmla="*/ 31 h 44"/>
              <a:gd name="T40" fmla="*/ 17 w 59"/>
              <a:gd name="T41" fmla="*/ 33 h 44"/>
              <a:gd name="T42" fmla="*/ 14 w 59"/>
              <a:gd name="T43" fmla="*/ 30 h 44"/>
              <a:gd name="T44" fmla="*/ 11 w 59"/>
              <a:gd name="T45" fmla="*/ 28 h 44"/>
              <a:gd name="T46" fmla="*/ 3 w 59"/>
              <a:gd name="T47" fmla="*/ 35 h 44"/>
              <a:gd name="T48" fmla="*/ 38 w 59"/>
              <a:gd name="T49" fmla="*/ 29 h 44"/>
              <a:gd name="T50" fmla="*/ 46 w 59"/>
              <a:gd name="T51" fmla="*/ 25 h 44"/>
              <a:gd name="T52" fmla="*/ 27 w 59"/>
              <a:gd name="T53" fmla="*/ 17 h 44"/>
              <a:gd name="T54" fmla="*/ 25 w 59"/>
              <a:gd name="T55" fmla="*/ 16 h 44"/>
              <a:gd name="T56" fmla="*/ 12 w 59"/>
              <a:gd name="T57" fmla="*/ 19 h 44"/>
              <a:gd name="T58" fmla="*/ 10 w 59"/>
              <a:gd name="T59" fmla="*/ 18 h 44"/>
              <a:gd name="T60" fmla="*/ 3 w 59"/>
              <a:gd name="T61" fmla="*/ 13 h 44"/>
              <a:gd name="T62" fmla="*/ 8 w 59"/>
              <a:gd name="T63" fmla="*/ 26 h 44"/>
              <a:gd name="T64" fmla="*/ 11 w 59"/>
              <a:gd name="T65" fmla="*/ 23 h 44"/>
              <a:gd name="T66" fmla="*/ 13 w 59"/>
              <a:gd name="T67" fmla="*/ 26 h 44"/>
              <a:gd name="T68" fmla="*/ 17 w 59"/>
              <a:gd name="T69" fmla="*/ 28 h 44"/>
              <a:gd name="T70" fmla="*/ 26 w 59"/>
              <a:gd name="T71" fmla="*/ 23 h 44"/>
              <a:gd name="T72" fmla="*/ 28 w 59"/>
              <a:gd name="T73" fmla="*/ 20 h 44"/>
              <a:gd name="T74" fmla="*/ 31 w 59"/>
              <a:gd name="T75" fmla="*/ 23 h 44"/>
              <a:gd name="T76" fmla="*/ 38 w 59"/>
              <a:gd name="T77" fmla="*/ 29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9" h="44">
                <a:moveTo>
                  <a:pt x="3" y="41"/>
                </a:moveTo>
                <a:cubicBezTo>
                  <a:pt x="57" y="41"/>
                  <a:pt x="57" y="41"/>
                  <a:pt x="57" y="41"/>
                </a:cubicBezTo>
                <a:cubicBezTo>
                  <a:pt x="57" y="44"/>
                  <a:pt x="57" y="44"/>
                  <a:pt x="57" y="44"/>
                </a:cubicBezTo>
                <a:cubicBezTo>
                  <a:pt x="3" y="44"/>
                  <a:pt x="3" y="44"/>
                  <a:pt x="3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0"/>
                  <a:pt x="0" y="0"/>
                  <a:pt x="0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9"/>
                  <a:pt x="3" y="9"/>
                  <a:pt x="3" y="9"/>
                </a:cubicBezTo>
                <a:cubicBezTo>
                  <a:pt x="7" y="8"/>
                  <a:pt x="7" y="8"/>
                  <a:pt x="7" y="8"/>
                </a:cubicBezTo>
                <a:cubicBezTo>
                  <a:pt x="8" y="8"/>
                  <a:pt x="8" y="8"/>
                  <a:pt x="8" y="8"/>
                </a:cubicBezTo>
                <a:cubicBezTo>
                  <a:pt x="9" y="9"/>
                  <a:pt x="9" y="9"/>
                  <a:pt x="9" y="9"/>
                </a:cubicBezTo>
                <a:cubicBezTo>
                  <a:pt x="12" y="15"/>
                  <a:pt x="12" y="15"/>
                  <a:pt x="12" y="15"/>
                </a:cubicBezTo>
                <a:cubicBezTo>
                  <a:pt x="25" y="9"/>
                  <a:pt x="25" y="9"/>
                  <a:pt x="25" y="9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13"/>
                  <a:pt x="28" y="13"/>
                  <a:pt x="28" y="13"/>
                </a:cubicBezTo>
                <a:cubicBezTo>
                  <a:pt x="35" y="11"/>
                  <a:pt x="35" y="11"/>
                  <a:pt x="35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7" y="11"/>
                  <a:pt x="37" y="11"/>
                  <a:pt x="37" y="11"/>
                </a:cubicBezTo>
                <a:cubicBezTo>
                  <a:pt x="48" y="23"/>
                  <a:pt x="48" y="23"/>
                  <a:pt x="48" y="23"/>
                </a:cubicBezTo>
                <a:cubicBezTo>
                  <a:pt x="54" y="18"/>
                  <a:pt x="54" y="18"/>
                  <a:pt x="54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6"/>
                  <a:pt x="55" y="15"/>
                  <a:pt x="56" y="15"/>
                </a:cubicBezTo>
                <a:cubicBezTo>
                  <a:pt x="58" y="15"/>
                  <a:pt x="59" y="16"/>
                  <a:pt x="59" y="18"/>
                </a:cubicBezTo>
                <a:cubicBezTo>
                  <a:pt x="59" y="19"/>
                  <a:pt x="58" y="20"/>
                  <a:pt x="56" y="20"/>
                </a:cubicBezTo>
                <a:cubicBezTo>
                  <a:pt x="56" y="20"/>
                  <a:pt x="56" y="20"/>
                  <a:pt x="55" y="20"/>
                </a:cubicBezTo>
                <a:cubicBezTo>
                  <a:pt x="50" y="24"/>
                  <a:pt x="50" y="24"/>
                  <a:pt x="50" y="24"/>
                </a:cubicBezTo>
                <a:cubicBezTo>
                  <a:pt x="56" y="29"/>
                  <a:pt x="56" y="29"/>
                  <a:pt x="56" y="29"/>
                </a:cubicBezTo>
                <a:cubicBezTo>
                  <a:pt x="53" y="32"/>
                  <a:pt x="53" y="32"/>
                  <a:pt x="53" y="32"/>
                </a:cubicBezTo>
                <a:cubicBezTo>
                  <a:pt x="47" y="27"/>
                  <a:pt x="47" y="27"/>
                  <a:pt x="47" y="27"/>
                </a:cubicBezTo>
                <a:cubicBezTo>
                  <a:pt x="41" y="32"/>
                  <a:pt x="41" y="32"/>
                  <a:pt x="41" y="32"/>
                </a:cubicBezTo>
                <a:cubicBezTo>
                  <a:pt x="41" y="32"/>
                  <a:pt x="41" y="32"/>
                  <a:pt x="41" y="32"/>
                </a:cubicBezTo>
                <a:cubicBezTo>
                  <a:pt x="41" y="33"/>
                  <a:pt x="40" y="35"/>
                  <a:pt x="38" y="35"/>
                </a:cubicBezTo>
                <a:cubicBezTo>
                  <a:pt x="37" y="35"/>
                  <a:pt x="36" y="33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25"/>
                  <a:pt x="28" y="25"/>
                  <a:pt x="28" y="25"/>
                </a:cubicBezTo>
                <a:cubicBezTo>
                  <a:pt x="28" y="25"/>
                  <a:pt x="27" y="25"/>
                  <a:pt x="27" y="25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2"/>
                  <a:pt x="18" y="33"/>
                  <a:pt x="17" y="33"/>
                </a:cubicBezTo>
                <a:cubicBezTo>
                  <a:pt x="15" y="33"/>
                  <a:pt x="14" y="32"/>
                  <a:pt x="14" y="31"/>
                </a:cubicBezTo>
                <a:cubicBezTo>
                  <a:pt x="14" y="31"/>
                  <a:pt x="14" y="31"/>
                  <a:pt x="14" y="30"/>
                </a:cubicBezTo>
                <a:cubicBezTo>
                  <a:pt x="12" y="28"/>
                  <a:pt x="12" y="28"/>
                  <a:pt x="12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41"/>
                  <a:pt x="3" y="41"/>
                  <a:pt x="3" y="41"/>
                </a:cubicBezTo>
                <a:close/>
                <a:moveTo>
                  <a:pt x="38" y="29"/>
                </a:moveTo>
                <a:cubicBezTo>
                  <a:pt x="39" y="29"/>
                  <a:pt x="39" y="29"/>
                  <a:pt x="39" y="30"/>
                </a:cubicBezTo>
                <a:cubicBezTo>
                  <a:pt x="46" y="25"/>
                  <a:pt x="46" y="25"/>
                  <a:pt x="46" y="25"/>
                </a:cubicBezTo>
                <a:cubicBezTo>
                  <a:pt x="35" y="15"/>
                  <a:pt x="35" y="15"/>
                  <a:pt x="35" y="15"/>
                </a:cubicBezTo>
                <a:cubicBezTo>
                  <a:pt x="27" y="17"/>
                  <a:pt x="27" y="17"/>
                  <a:pt x="27" y="17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6"/>
                  <a:pt x="25" y="16"/>
                  <a:pt x="25" y="16"/>
                </a:cubicBezTo>
                <a:cubicBezTo>
                  <a:pt x="24" y="13"/>
                  <a:pt x="24" y="13"/>
                  <a:pt x="24" y="13"/>
                </a:cubicBezTo>
                <a:cubicBezTo>
                  <a:pt x="12" y="19"/>
                  <a:pt x="12" y="19"/>
                  <a:pt x="12" y="19"/>
                </a:cubicBezTo>
                <a:cubicBezTo>
                  <a:pt x="11" y="20"/>
                  <a:pt x="11" y="20"/>
                  <a:pt x="11" y="20"/>
                </a:cubicBezTo>
                <a:cubicBezTo>
                  <a:pt x="10" y="18"/>
                  <a:pt x="10" y="18"/>
                  <a:pt x="10" y="18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32"/>
                  <a:pt x="3" y="32"/>
                  <a:pt x="3" y="32"/>
                </a:cubicBezTo>
                <a:cubicBezTo>
                  <a:pt x="8" y="26"/>
                  <a:pt x="8" y="26"/>
                  <a:pt x="8" y="26"/>
                </a:cubicBezTo>
                <a:cubicBezTo>
                  <a:pt x="8" y="26"/>
                  <a:pt x="8" y="25"/>
                  <a:pt x="8" y="25"/>
                </a:cubicBezTo>
                <a:cubicBezTo>
                  <a:pt x="8" y="24"/>
                  <a:pt x="9" y="23"/>
                  <a:pt x="11" y="23"/>
                </a:cubicBezTo>
                <a:cubicBezTo>
                  <a:pt x="12" y="23"/>
                  <a:pt x="13" y="24"/>
                  <a:pt x="13" y="25"/>
                </a:cubicBezTo>
                <a:cubicBezTo>
                  <a:pt x="13" y="25"/>
                  <a:pt x="13" y="26"/>
                  <a:pt x="13" y="26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8"/>
                  <a:pt x="17" y="28"/>
                  <a:pt x="17" y="28"/>
                </a:cubicBezTo>
                <a:cubicBezTo>
                  <a:pt x="17" y="28"/>
                  <a:pt x="18" y="28"/>
                  <a:pt x="18" y="29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1"/>
                  <a:pt x="27" y="20"/>
                  <a:pt x="28" y="20"/>
                </a:cubicBezTo>
                <a:cubicBezTo>
                  <a:pt x="30" y="20"/>
                  <a:pt x="31" y="21"/>
                  <a:pt x="31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7" y="30"/>
                  <a:pt x="37" y="30"/>
                  <a:pt x="37" y="30"/>
                </a:cubicBezTo>
                <a:cubicBezTo>
                  <a:pt x="37" y="29"/>
                  <a:pt x="38" y="29"/>
                  <a:pt x="38" y="29"/>
                </a:cubicBezTo>
                <a:close/>
              </a:path>
            </a:pathLst>
          </a:custGeom>
          <a:solidFill>
            <a:srgbClr val="6868AC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5" name="Freeform 553">
            <a:extLst>
              <a:ext uri="{FF2B5EF4-FFF2-40B4-BE49-F238E27FC236}">
                <a16:creationId xmlns:a16="http://schemas.microsoft.com/office/drawing/2014/main" id="{54D5A3EC-5CCD-3B40-9AC7-55948BF50F26}"/>
              </a:ext>
            </a:extLst>
          </p:cNvPr>
          <p:cNvSpPr>
            <a:spLocks noEditPoints="1"/>
          </p:cNvSpPr>
          <p:nvPr/>
        </p:nvSpPr>
        <p:spPr bwMode="auto">
          <a:xfrm>
            <a:off x="8420302" y="2955517"/>
            <a:ext cx="472749" cy="356275"/>
          </a:xfrm>
          <a:custGeom>
            <a:avLst/>
            <a:gdLst>
              <a:gd name="T0" fmla="*/ 5 w 58"/>
              <a:gd name="T1" fmla="*/ 41 h 44"/>
              <a:gd name="T2" fmla="*/ 12 w 58"/>
              <a:gd name="T3" fmla="*/ 29 h 44"/>
              <a:gd name="T4" fmla="*/ 14 w 58"/>
              <a:gd name="T5" fmla="*/ 41 h 44"/>
              <a:gd name="T6" fmla="*/ 21 w 58"/>
              <a:gd name="T7" fmla="*/ 16 h 44"/>
              <a:gd name="T8" fmla="*/ 22 w 58"/>
              <a:gd name="T9" fmla="*/ 41 h 44"/>
              <a:gd name="T10" fmla="*/ 29 w 58"/>
              <a:gd name="T11" fmla="*/ 7 h 44"/>
              <a:gd name="T12" fmla="*/ 31 w 58"/>
              <a:gd name="T13" fmla="*/ 41 h 44"/>
              <a:gd name="T14" fmla="*/ 38 w 58"/>
              <a:gd name="T15" fmla="*/ 9 h 44"/>
              <a:gd name="T16" fmla="*/ 39 w 58"/>
              <a:gd name="T17" fmla="*/ 41 h 44"/>
              <a:gd name="T18" fmla="*/ 46 w 58"/>
              <a:gd name="T19" fmla="*/ 11 h 44"/>
              <a:gd name="T20" fmla="*/ 47 w 58"/>
              <a:gd name="T21" fmla="*/ 41 h 44"/>
              <a:gd name="T22" fmla="*/ 54 w 58"/>
              <a:gd name="T23" fmla="*/ 4 h 44"/>
              <a:gd name="T24" fmla="*/ 58 w 58"/>
              <a:gd name="T25" fmla="*/ 41 h 44"/>
              <a:gd name="T26" fmla="*/ 3 w 58"/>
              <a:gd name="T27" fmla="*/ 44 h 44"/>
              <a:gd name="T28" fmla="*/ 0 w 58"/>
              <a:gd name="T29" fmla="*/ 41 h 44"/>
              <a:gd name="T30" fmla="*/ 3 w 58"/>
              <a:gd name="T31" fmla="*/ 0 h 44"/>
              <a:gd name="T32" fmla="*/ 7 w 58"/>
              <a:gd name="T33" fmla="*/ 32 h 44"/>
              <a:gd name="T34" fmla="*/ 7 w 58"/>
              <a:gd name="T35" fmla="*/ 37 h 44"/>
              <a:gd name="T36" fmla="*/ 7 w 58"/>
              <a:gd name="T37" fmla="*/ 38 h 44"/>
              <a:gd name="T38" fmla="*/ 8 w 58"/>
              <a:gd name="T39" fmla="*/ 32 h 44"/>
              <a:gd name="T40" fmla="*/ 7 w 58"/>
              <a:gd name="T41" fmla="*/ 32 h 44"/>
              <a:gd name="T42" fmla="*/ 15 w 58"/>
              <a:gd name="T43" fmla="*/ 19 h 44"/>
              <a:gd name="T44" fmla="*/ 15 w 58"/>
              <a:gd name="T45" fmla="*/ 38 h 44"/>
              <a:gd name="T46" fmla="*/ 16 w 58"/>
              <a:gd name="T47" fmla="*/ 37 h 44"/>
              <a:gd name="T48" fmla="*/ 15 w 58"/>
              <a:gd name="T49" fmla="*/ 18 h 44"/>
              <a:gd name="T50" fmla="*/ 24 w 58"/>
              <a:gd name="T51" fmla="*/ 9 h 44"/>
              <a:gd name="T52" fmla="*/ 23 w 58"/>
              <a:gd name="T53" fmla="*/ 37 h 44"/>
              <a:gd name="T54" fmla="*/ 24 w 58"/>
              <a:gd name="T55" fmla="*/ 38 h 44"/>
              <a:gd name="T56" fmla="*/ 24 w 58"/>
              <a:gd name="T57" fmla="*/ 10 h 44"/>
              <a:gd name="T58" fmla="*/ 24 w 58"/>
              <a:gd name="T59" fmla="*/ 9 h 44"/>
              <a:gd name="T60" fmla="*/ 32 w 58"/>
              <a:gd name="T61" fmla="*/ 12 h 44"/>
              <a:gd name="T62" fmla="*/ 32 w 58"/>
              <a:gd name="T63" fmla="*/ 38 h 44"/>
              <a:gd name="T64" fmla="*/ 33 w 58"/>
              <a:gd name="T65" fmla="*/ 37 h 44"/>
              <a:gd name="T66" fmla="*/ 32 w 58"/>
              <a:gd name="T67" fmla="*/ 11 h 44"/>
              <a:gd name="T68" fmla="*/ 49 w 58"/>
              <a:gd name="T69" fmla="*/ 6 h 44"/>
              <a:gd name="T70" fmla="*/ 49 w 58"/>
              <a:gd name="T71" fmla="*/ 37 h 44"/>
              <a:gd name="T72" fmla="*/ 49 w 58"/>
              <a:gd name="T73" fmla="*/ 38 h 44"/>
              <a:gd name="T74" fmla="*/ 50 w 58"/>
              <a:gd name="T75" fmla="*/ 7 h 44"/>
              <a:gd name="T76" fmla="*/ 49 w 58"/>
              <a:gd name="T77" fmla="*/ 6 h 44"/>
              <a:gd name="T78" fmla="*/ 40 w 58"/>
              <a:gd name="T79" fmla="*/ 14 h 44"/>
              <a:gd name="T80" fmla="*/ 41 w 58"/>
              <a:gd name="T81" fmla="*/ 38 h 44"/>
              <a:gd name="T82" fmla="*/ 41 w 58"/>
              <a:gd name="T83" fmla="*/ 37 h 44"/>
              <a:gd name="T84" fmla="*/ 41 w 58"/>
              <a:gd name="T85" fmla="*/ 13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8" h="44">
                <a:moveTo>
                  <a:pt x="3" y="41"/>
                </a:moveTo>
                <a:cubicBezTo>
                  <a:pt x="5" y="41"/>
                  <a:pt x="5" y="41"/>
                  <a:pt x="5" y="41"/>
                </a:cubicBezTo>
                <a:cubicBezTo>
                  <a:pt x="5" y="29"/>
                  <a:pt x="5" y="29"/>
                  <a:pt x="5" y="29"/>
                </a:cubicBezTo>
                <a:cubicBezTo>
                  <a:pt x="12" y="29"/>
                  <a:pt x="12" y="29"/>
                  <a:pt x="12" y="29"/>
                </a:cubicBezTo>
                <a:cubicBezTo>
                  <a:pt x="12" y="41"/>
                  <a:pt x="12" y="41"/>
                  <a:pt x="12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16"/>
                  <a:pt x="14" y="16"/>
                  <a:pt x="14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41"/>
                  <a:pt x="21" y="41"/>
                  <a:pt x="21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7"/>
                  <a:pt x="22" y="7"/>
                  <a:pt x="22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9" y="41"/>
                  <a:pt x="29" y="41"/>
                  <a:pt x="29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9"/>
                  <a:pt x="31" y="9"/>
                  <a:pt x="31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38" y="41"/>
                  <a:pt x="38" y="41"/>
                  <a:pt x="38" y="41"/>
                </a:cubicBezTo>
                <a:cubicBezTo>
                  <a:pt x="39" y="41"/>
                  <a:pt x="39" y="41"/>
                  <a:pt x="39" y="41"/>
                </a:cubicBezTo>
                <a:cubicBezTo>
                  <a:pt x="39" y="11"/>
                  <a:pt x="39" y="11"/>
                  <a:pt x="39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41"/>
                  <a:pt x="46" y="41"/>
                  <a:pt x="46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"/>
                  <a:pt x="47" y="4"/>
                  <a:pt x="47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4" y="41"/>
                  <a:pt x="54" y="41"/>
                  <a:pt x="54" y="41"/>
                </a:cubicBezTo>
                <a:cubicBezTo>
                  <a:pt x="58" y="41"/>
                  <a:pt x="58" y="41"/>
                  <a:pt x="58" y="41"/>
                </a:cubicBezTo>
                <a:cubicBezTo>
                  <a:pt x="58" y="44"/>
                  <a:pt x="58" y="44"/>
                  <a:pt x="58" y="44"/>
                </a:cubicBezTo>
                <a:cubicBezTo>
                  <a:pt x="3" y="44"/>
                  <a:pt x="3" y="44"/>
                  <a:pt x="3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0"/>
                  <a:pt x="0" y="0"/>
                  <a:pt x="0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41"/>
                  <a:pt x="3" y="41"/>
                  <a:pt x="3" y="41"/>
                </a:cubicBezTo>
                <a:close/>
                <a:moveTo>
                  <a:pt x="7" y="32"/>
                </a:moveTo>
                <a:cubicBezTo>
                  <a:pt x="7" y="32"/>
                  <a:pt x="7" y="32"/>
                  <a:pt x="7" y="32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8" y="38"/>
                  <a:pt x="8" y="38"/>
                  <a:pt x="8" y="37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2"/>
                  <a:pt x="8" y="32"/>
                  <a:pt x="7" y="32"/>
                </a:cubicBezTo>
                <a:cubicBezTo>
                  <a:pt x="7" y="32"/>
                  <a:pt x="7" y="32"/>
                  <a:pt x="7" y="32"/>
                </a:cubicBezTo>
                <a:close/>
                <a:moveTo>
                  <a:pt x="15" y="18"/>
                </a:moveTo>
                <a:cubicBezTo>
                  <a:pt x="15" y="18"/>
                  <a:pt x="15" y="19"/>
                  <a:pt x="15" y="19"/>
                </a:cubicBezTo>
                <a:cubicBezTo>
                  <a:pt x="15" y="37"/>
                  <a:pt x="15" y="37"/>
                  <a:pt x="15" y="37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6" y="38"/>
                  <a:pt x="16" y="38"/>
                  <a:pt x="16" y="37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9"/>
                  <a:pt x="16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lose/>
                <a:moveTo>
                  <a:pt x="24" y="9"/>
                </a:moveTo>
                <a:cubicBezTo>
                  <a:pt x="23" y="9"/>
                  <a:pt x="23" y="9"/>
                  <a:pt x="23" y="10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8"/>
                  <a:pt x="23" y="38"/>
                  <a:pt x="24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7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9"/>
                  <a:pt x="24" y="9"/>
                  <a:pt x="24" y="9"/>
                </a:cubicBezTo>
                <a:close/>
                <a:moveTo>
                  <a:pt x="32" y="11"/>
                </a:moveTo>
                <a:cubicBezTo>
                  <a:pt x="32" y="11"/>
                  <a:pt x="32" y="12"/>
                  <a:pt x="32" y="12"/>
                </a:cubicBezTo>
                <a:cubicBezTo>
                  <a:pt x="32" y="37"/>
                  <a:pt x="32" y="37"/>
                  <a:pt x="32" y="37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3" y="38"/>
                  <a:pt x="33" y="38"/>
                  <a:pt x="33" y="37"/>
                </a:cubicBezTo>
                <a:cubicBezTo>
                  <a:pt x="33" y="12"/>
                  <a:pt x="33" y="12"/>
                  <a:pt x="33" y="12"/>
                </a:cubicBezTo>
                <a:cubicBezTo>
                  <a:pt x="33" y="12"/>
                  <a:pt x="33" y="11"/>
                  <a:pt x="32" y="11"/>
                </a:cubicBezTo>
                <a:cubicBezTo>
                  <a:pt x="32" y="11"/>
                  <a:pt x="32" y="11"/>
                  <a:pt x="32" y="11"/>
                </a:cubicBezTo>
                <a:close/>
                <a:moveTo>
                  <a:pt x="49" y="6"/>
                </a:moveTo>
                <a:cubicBezTo>
                  <a:pt x="49" y="6"/>
                  <a:pt x="49" y="6"/>
                  <a:pt x="49" y="7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38"/>
                  <a:pt x="49" y="38"/>
                  <a:pt x="49" y="38"/>
                </a:cubicBezTo>
                <a:cubicBezTo>
                  <a:pt x="49" y="38"/>
                  <a:pt x="49" y="38"/>
                  <a:pt x="49" y="38"/>
                </a:cubicBezTo>
                <a:cubicBezTo>
                  <a:pt x="49" y="38"/>
                  <a:pt x="50" y="38"/>
                  <a:pt x="50" y="37"/>
                </a:cubicBezTo>
                <a:cubicBezTo>
                  <a:pt x="50" y="7"/>
                  <a:pt x="50" y="7"/>
                  <a:pt x="50" y="7"/>
                </a:cubicBezTo>
                <a:cubicBezTo>
                  <a:pt x="50" y="6"/>
                  <a:pt x="49" y="6"/>
                  <a:pt x="49" y="6"/>
                </a:cubicBezTo>
                <a:cubicBezTo>
                  <a:pt x="49" y="6"/>
                  <a:pt x="49" y="6"/>
                  <a:pt x="49" y="6"/>
                </a:cubicBezTo>
                <a:close/>
                <a:moveTo>
                  <a:pt x="41" y="13"/>
                </a:moveTo>
                <a:cubicBezTo>
                  <a:pt x="40" y="13"/>
                  <a:pt x="40" y="14"/>
                  <a:pt x="40" y="14"/>
                </a:cubicBezTo>
                <a:cubicBezTo>
                  <a:pt x="40" y="37"/>
                  <a:pt x="40" y="37"/>
                  <a:pt x="40" y="37"/>
                </a:cubicBezTo>
                <a:cubicBezTo>
                  <a:pt x="40" y="38"/>
                  <a:pt x="40" y="38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1" y="38"/>
                  <a:pt x="41" y="38"/>
                  <a:pt x="41" y="37"/>
                </a:cubicBezTo>
                <a:cubicBezTo>
                  <a:pt x="41" y="14"/>
                  <a:pt x="41" y="14"/>
                  <a:pt x="41" y="14"/>
                </a:cubicBezTo>
                <a:cubicBezTo>
                  <a:pt x="41" y="14"/>
                  <a:pt x="41" y="13"/>
                  <a:pt x="41" y="13"/>
                </a:cubicBezTo>
                <a:close/>
              </a:path>
            </a:pathLst>
          </a:custGeom>
          <a:solidFill>
            <a:srgbClr val="6868AC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6" name="圆角矩形 15">
            <a:extLst>
              <a:ext uri="{FF2B5EF4-FFF2-40B4-BE49-F238E27FC236}">
                <a16:creationId xmlns:a16="http://schemas.microsoft.com/office/drawing/2014/main" id="{CDD9DF6E-22CF-594C-A928-A5D0771BE65E}"/>
              </a:ext>
            </a:extLst>
          </p:cNvPr>
          <p:cNvSpPr/>
          <p:nvPr/>
        </p:nvSpPr>
        <p:spPr>
          <a:xfrm rot="522683">
            <a:off x="1900945" y="2460150"/>
            <a:ext cx="1352569" cy="1352569"/>
          </a:xfrm>
          <a:prstGeom prst="roundRect">
            <a:avLst/>
          </a:prstGeom>
          <a:solidFill>
            <a:srgbClr val="9998C8"/>
          </a:solidFill>
          <a:ln>
            <a:noFill/>
          </a:ln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CF62E9E-B955-EA47-9834-F83CE49C4C66}"/>
              </a:ext>
            </a:extLst>
          </p:cNvPr>
          <p:cNvSpPr/>
          <p:nvPr/>
        </p:nvSpPr>
        <p:spPr>
          <a:xfrm>
            <a:off x="1942934" y="2718158"/>
            <a:ext cx="1225869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</a:t>
            </a: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圆角矩形 18">
            <a:extLst>
              <a:ext uri="{FF2B5EF4-FFF2-40B4-BE49-F238E27FC236}">
                <a16:creationId xmlns:a16="http://schemas.microsoft.com/office/drawing/2014/main" id="{85CC7608-33B0-4940-923B-E6BF3DA116D9}"/>
              </a:ext>
            </a:extLst>
          </p:cNvPr>
          <p:cNvSpPr/>
          <p:nvPr/>
        </p:nvSpPr>
        <p:spPr>
          <a:xfrm rot="522683">
            <a:off x="4319956" y="2460150"/>
            <a:ext cx="1352569" cy="1352569"/>
          </a:xfrm>
          <a:prstGeom prst="roundRect">
            <a:avLst/>
          </a:prstGeom>
          <a:solidFill>
            <a:srgbClr val="6868AC"/>
          </a:solidFill>
          <a:ln>
            <a:noFill/>
          </a:ln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20A0698-3C8C-0748-A44A-3F47458EEDBF}"/>
              </a:ext>
            </a:extLst>
          </p:cNvPr>
          <p:cNvSpPr/>
          <p:nvPr/>
        </p:nvSpPr>
        <p:spPr>
          <a:xfrm>
            <a:off x="4374716" y="2718158"/>
            <a:ext cx="1225869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</a:t>
            </a: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圆角矩形 20">
            <a:extLst>
              <a:ext uri="{FF2B5EF4-FFF2-40B4-BE49-F238E27FC236}">
                <a16:creationId xmlns:a16="http://schemas.microsoft.com/office/drawing/2014/main" id="{5D6B95AE-4F1F-304A-B637-05E5E1B259A9}"/>
              </a:ext>
            </a:extLst>
          </p:cNvPr>
          <p:cNvSpPr/>
          <p:nvPr/>
        </p:nvSpPr>
        <p:spPr>
          <a:xfrm rot="522683">
            <a:off x="6760604" y="2460153"/>
            <a:ext cx="1352569" cy="1352569"/>
          </a:xfrm>
          <a:prstGeom prst="roundRect">
            <a:avLst/>
          </a:prstGeom>
          <a:solidFill>
            <a:srgbClr val="9998C8"/>
          </a:solidFill>
          <a:ln>
            <a:noFill/>
          </a:ln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815D2108-0BEF-094B-AAD0-D7CE1E9A74F1}"/>
              </a:ext>
            </a:extLst>
          </p:cNvPr>
          <p:cNvSpPr/>
          <p:nvPr/>
        </p:nvSpPr>
        <p:spPr>
          <a:xfrm>
            <a:off x="6827024" y="2718158"/>
            <a:ext cx="1225869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</a:t>
            </a: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圆角矩形 22">
            <a:extLst>
              <a:ext uri="{FF2B5EF4-FFF2-40B4-BE49-F238E27FC236}">
                <a16:creationId xmlns:a16="http://schemas.microsoft.com/office/drawing/2014/main" id="{E52079E0-F16A-8B4D-B6ED-346BEAD7B520}"/>
              </a:ext>
            </a:extLst>
          </p:cNvPr>
          <p:cNvSpPr/>
          <p:nvPr/>
        </p:nvSpPr>
        <p:spPr>
          <a:xfrm rot="522683">
            <a:off x="9232222" y="2460152"/>
            <a:ext cx="1352569" cy="1352569"/>
          </a:xfrm>
          <a:prstGeom prst="roundRect">
            <a:avLst/>
          </a:prstGeom>
          <a:solidFill>
            <a:srgbClr val="6868AC"/>
          </a:solidFill>
          <a:ln>
            <a:noFill/>
          </a:ln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55F00048-8CD0-714F-AC9B-BFA3F2D9386F}"/>
              </a:ext>
            </a:extLst>
          </p:cNvPr>
          <p:cNvSpPr/>
          <p:nvPr/>
        </p:nvSpPr>
        <p:spPr>
          <a:xfrm>
            <a:off x="9295572" y="2718158"/>
            <a:ext cx="1225869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</a:t>
            </a: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TITLE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4C167B6-5C5D-9345-BA0C-E1007878DDAC}"/>
              </a:ext>
            </a:extLst>
          </p:cNvPr>
          <p:cNvSpPr txBox="1"/>
          <p:nvPr/>
        </p:nvSpPr>
        <p:spPr>
          <a:xfrm>
            <a:off x="8240557" y="4493986"/>
            <a:ext cx="2893559" cy="1887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200000"/>
              </a:lnSpc>
              <a:buFont typeface="Wingdings" pitchFamily="2" charset="2"/>
              <a:buChar char="n"/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 marL="285744" indent="-285744">
              <a:lnSpc>
                <a:spcPct val="200000"/>
              </a:lnSpc>
              <a:buFont typeface="Wingdings" pitchFamily="2" charset="2"/>
              <a:buChar char="n"/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 marL="285744" indent="-285744">
              <a:lnSpc>
                <a:spcPct val="200000"/>
              </a:lnSpc>
              <a:buFont typeface="Wingdings" pitchFamily="2" charset="2"/>
              <a:buChar char="n"/>
            </a:pPr>
            <a:endParaRPr kumimoji="1"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92C371A-6A4B-ED47-BEAE-0A1572AE729C}"/>
              </a:ext>
            </a:extLst>
          </p:cNvPr>
          <p:cNvSpPr txBox="1"/>
          <p:nvPr/>
        </p:nvSpPr>
        <p:spPr>
          <a:xfrm>
            <a:off x="1669154" y="4493986"/>
            <a:ext cx="2893559" cy="1887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200000"/>
              </a:lnSpc>
              <a:buFont typeface="Wingdings" pitchFamily="2" charset="2"/>
              <a:buChar char="n"/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 marL="285744" indent="-285744">
              <a:lnSpc>
                <a:spcPct val="200000"/>
              </a:lnSpc>
              <a:buFont typeface="Wingdings" pitchFamily="2" charset="2"/>
              <a:buChar char="n"/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 marL="285744" indent="-285744">
              <a:lnSpc>
                <a:spcPct val="200000"/>
              </a:lnSpc>
              <a:buFont typeface="Wingdings" pitchFamily="2" charset="2"/>
              <a:buChar char="n"/>
            </a:pPr>
            <a:endParaRPr kumimoji="1"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3059425" y="564714"/>
            <a:ext cx="6073146" cy="774888"/>
            <a:chOff x="3059425" y="564714"/>
            <a:chExt cx="6073146" cy="774888"/>
          </a:xfrm>
        </p:grpSpPr>
        <p:sp>
          <p:nvSpPr>
            <p:cNvPr id="29" name="文本框 28"/>
            <p:cNvSpPr txBox="1"/>
            <p:nvPr/>
          </p:nvSpPr>
          <p:spPr>
            <a:xfrm>
              <a:off x="3059425" y="564714"/>
              <a:ext cx="60731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 spc="300">
                  <a:gradFill flip="none" rotWithShape="1">
                    <a:gsLst>
                      <a:gs pos="0">
                        <a:schemeClr val="accent5">
                          <a:lumMod val="60000"/>
                          <a:lumOff val="40000"/>
                        </a:schemeClr>
                      </a:gs>
                      <a:gs pos="100000">
                        <a:schemeClr val="accent3"/>
                      </a:gs>
                    </a:gsLst>
                    <a:lin ang="16200000" scaled="1"/>
                    <a:tileRect/>
                  </a:gradFill>
                  <a:cs typeface="+mn-ea"/>
                </a:defRPr>
              </a:lvl1pPr>
            </a:lstStyle>
            <a:p>
              <a:r>
                <a:rPr lang="en-US" altLang="zh-CN" sz="2800" spc="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Add title text</a:t>
              </a:r>
              <a:endParaRPr lang="zh-CN" altLang="en-US" sz="2800" spc="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247446" y="1081070"/>
              <a:ext cx="5697118" cy="2585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000000">
                      <a:lumMod val="65000"/>
                      <a:lumOff val="35000"/>
                    </a:srgbClr>
                  </a:solidFill>
                  <a:latin typeface="Century Gothic" panose="020B0502020202020204" pitchFamily="34" charset="0"/>
                  <a:cs typeface="Lato Thin" panose="020F0502020204030203" pitchFamily="34" charset="0"/>
                </a:defRPr>
              </a:lvl1pPr>
            </a:lstStyle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ea"/>
                  <a:sym typeface="+mn-lt"/>
                </a:rPr>
                <a:t>Work report and work plan of air freshness Department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0055051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5520" y="2317977"/>
            <a:ext cx="8704774" cy="257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3712" y="1853389"/>
            <a:ext cx="5112568" cy="3663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534753" y="3154171"/>
            <a:ext cx="1792053" cy="1218920"/>
            <a:chOff x="1533958" y="2724679"/>
            <a:chExt cx="1792053" cy="1218920"/>
          </a:xfrm>
          <a:solidFill>
            <a:srgbClr val="6868AC"/>
          </a:solidFill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1" name="Freeform 5"/>
            <p:cNvSpPr>
              <a:spLocks noChangeAspect="1"/>
            </p:cNvSpPr>
            <p:nvPr/>
          </p:nvSpPr>
          <p:spPr bwMode="auto">
            <a:xfrm>
              <a:off x="1533958" y="2724679"/>
              <a:ext cx="1792053" cy="1218920"/>
            </a:xfrm>
            <a:custGeom>
              <a:avLst/>
              <a:gdLst>
                <a:gd name="T0" fmla="*/ 368 w 7852"/>
                <a:gd name="T1" fmla="*/ 0 h 5322"/>
                <a:gd name="T2" fmla="*/ 7496 w 7852"/>
                <a:gd name="T3" fmla="*/ 0 h 5322"/>
                <a:gd name="T4" fmla="*/ 7497 w 7852"/>
                <a:gd name="T5" fmla="*/ 0 h 5322"/>
                <a:gd name="T6" fmla="*/ 7497 w 7852"/>
                <a:gd name="T7" fmla="*/ 0 h 5322"/>
                <a:gd name="T8" fmla="*/ 7852 w 7852"/>
                <a:gd name="T9" fmla="*/ 357 h 5322"/>
                <a:gd name="T10" fmla="*/ 7852 w 7852"/>
                <a:gd name="T11" fmla="*/ 363 h 5322"/>
                <a:gd name="T12" fmla="*/ 7852 w 7852"/>
                <a:gd name="T13" fmla="*/ 363 h 5322"/>
                <a:gd name="T14" fmla="*/ 7852 w 7852"/>
                <a:gd name="T15" fmla="*/ 3116 h 5322"/>
                <a:gd name="T16" fmla="*/ 7852 w 7852"/>
                <a:gd name="T17" fmla="*/ 3120 h 5322"/>
                <a:gd name="T18" fmla="*/ 7852 w 7852"/>
                <a:gd name="T19" fmla="*/ 3120 h 5322"/>
                <a:gd name="T20" fmla="*/ 7482 w 7852"/>
                <a:gd name="T21" fmla="*/ 3676 h 5322"/>
                <a:gd name="T22" fmla="*/ 4025 w 7852"/>
                <a:gd name="T23" fmla="*/ 5297 h 5322"/>
                <a:gd name="T24" fmla="*/ 4024 w 7852"/>
                <a:gd name="T25" fmla="*/ 5298 h 5322"/>
                <a:gd name="T26" fmla="*/ 3926 w 7852"/>
                <a:gd name="T27" fmla="*/ 5322 h 5322"/>
                <a:gd name="T28" fmla="*/ 3833 w 7852"/>
                <a:gd name="T29" fmla="*/ 5300 h 5322"/>
                <a:gd name="T30" fmla="*/ 378 w 7852"/>
                <a:gd name="T31" fmla="*/ 3680 h 5322"/>
                <a:gd name="T32" fmla="*/ 0 w 7852"/>
                <a:gd name="T33" fmla="*/ 3116 h 5322"/>
                <a:gd name="T34" fmla="*/ 0 w 7852"/>
                <a:gd name="T35" fmla="*/ 3099 h 5322"/>
                <a:gd name="T36" fmla="*/ 0 w 7852"/>
                <a:gd name="T37" fmla="*/ 3099 h 5322"/>
                <a:gd name="T38" fmla="*/ 0 w 7852"/>
                <a:gd name="T39" fmla="*/ 362 h 5322"/>
                <a:gd name="T40" fmla="*/ 0 w 7852"/>
                <a:gd name="T41" fmla="*/ 362 h 5322"/>
                <a:gd name="T42" fmla="*/ 0 w 7852"/>
                <a:gd name="T43" fmla="*/ 357 h 5322"/>
                <a:gd name="T44" fmla="*/ 357 w 7852"/>
                <a:gd name="T45" fmla="*/ 0 h 5322"/>
                <a:gd name="T46" fmla="*/ 368 w 7852"/>
                <a:gd name="T47" fmla="*/ 0 h 5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852" h="5322">
                  <a:moveTo>
                    <a:pt x="368" y="0"/>
                  </a:moveTo>
                  <a:lnTo>
                    <a:pt x="7496" y="0"/>
                  </a:lnTo>
                  <a:lnTo>
                    <a:pt x="7497" y="0"/>
                  </a:lnTo>
                  <a:lnTo>
                    <a:pt x="7497" y="0"/>
                  </a:lnTo>
                  <a:cubicBezTo>
                    <a:pt x="7693" y="1"/>
                    <a:pt x="7852" y="160"/>
                    <a:pt x="7852" y="357"/>
                  </a:cubicBezTo>
                  <a:lnTo>
                    <a:pt x="7852" y="363"/>
                  </a:lnTo>
                  <a:lnTo>
                    <a:pt x="7852" y="363"/>
                  </a:lnTo>
                  <a:lnTo>
                    <a:pt x="7852" y="3116"/>
                  </a:lnTo>
                  <a:lnTo>
                    <a:pt x="7852" y="3120"/>
                  </a:lnTo>
                  <a:lnTo>
                    <a:pt x="7852" y="3120"/>
                  </a:lnTo>
                  <a:cubicBezTo>
                    <a:pt x="7851" y="3370"/>
                    <a:pt x="7699" y="3584"/>
                    <a:pt x="7482" y="3676"/>
                  </a:cubicBezTo>
                  <a:lnTo>
                    <a:pt x="4025" y="5297"/>
                  </a:lnTo>
                  <a:lnTo>
                    <a:pt x="4024" y="5298"/>
                  </a:lnTo>
                  <a:cubicBezTo>
                    <a:pt x="3995" y="5313"/>
                    <a:pt x="3962" y="5322"/>
                    <a:pt x="3926" y="5322"/>
                  </a:cubicBezTo>
                  <a:cubicBezTo>
                    <a:pt x="3893" y="5322"/>
                    <a:pt x="3861" y="5314"/>
                    <a:pt x="3833" y="5300"/>
                  </a:cubicBezTo>
                  <a:lnTo>
                    <a:pt x="378" y="3680"/>
                  </a:lnTo>
                  <a:cubicBezTo>
                    <a:pt x="156" y="3588"/>
                    <a:pt x="0" y="3370"/>
                    <a:pt x="0" y="3116"/>
                  </a:cubicBezTo>
                  <a:cubicBezTo>
                    <a:pt x="0" y="3110"/>
                    <a:pt x="0" y="3105"/>
                    <a:pt x="0" y="3099"/>
                  </a:cubicBezTo>
                  <a:lnTo>
                    <a:pt x="0" y="3099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57"/>
                  </a:lnTo>
                  <a:cubicBezTo>
                    <a:pt x="0" y="160"/>
                    <a:pt x="160" y="0"/>
                    <a:pt x="357" y="0"/>
                  </a:cubicBezTo>
                  <a:cubicBezTo>
                    <a:pt x="360" y="0"/>
                    <a:pt x="364" y="0"/>
                    <a:pt x="3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82362" y="2939449"/>
              <a:ext cx="1290353" cy="42332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Keyword</a:t>
              </a: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127448" y="4585826"/>
            <a:ext cx="2601772" cy="1216883"/>
            <a:chOff x="1126654" y="4156333"/>
            <a:chExt cx="2601772" cy="1216883"/>
          </a:xfrm>
        </p:grpSpPr>
        <p:sp>
          <p:nvSpPr>
            <p:cNvPr id="14" name="圆角矩形 13"/>
            <p:cNvSpPr/>
            <p:nvPr/>
          </p:nvSpPr>
          <p:spPr>
            <a:xfrm>
              <a:off x="1126654" y="4156333"/>
              <a:ext cx="2601772" cy="12168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27955" y="4492714"/>
              <a:ext cx="1898056" cy="55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590187" y="4585826"/>
            <a:ext cx="2601772" cy="1216883"/>
            <a:chOff x="3589393" y="4156333"/>
            <a:chExt cx="2601772" cy="1216883"/>
          </a:xfrm>
        </p:grpSpPr>
        <p:sp>
          <p:nvSpPr>
            <p:cNvPr id="17" name="圆角矩形 16"/>
            <p:cNvSpPr/>
            <p:nvPr/>
          </p:nvSpPr>
          <p:spPr>
            <a:xfrm>
              <a:off x="3589393" y="4156333"/>
              <a:ext cx="2601772" cy="12168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41250" y="4492714"/>
              <a:ext cx="1898056" cy="55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052927" y="4585826"/>
            <a:ext cx="2601772" cy="1216883"/>
            <a:chOff x="6052133" y="4156333"/>
            <a:chExt cx="2601772" cy="1216883"/>
          </a:xfrm>
        </p:grpSpPr>
        <p:sp>
          <p:nvSpPr>
            <p:cNvPr id="20" name="圆角矩形 19"/>
            <p:cNvSpPr/>
            <p:nvPr/>
          </p:nvSpPr>
          <p:spPr>
            <a:xfrm>
              <a:off x="6052133" y="4156333"/>
              <a:ext cx="2601772" cy="12168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03991" y="4492714"/>
              <a:ext cx="1898056" cy="55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515666" y="4585826"/>
            <a:ext cx="2601772" cy="1216883"/>
            <a:chOff x="8514872" y="4156333"/>
            <a:chExt cx="2601772" cy="1216883"/>
          </a:xfrm>
        </p:grpSpPr>
        <p:sp>
          <p:nvSpPr>
            <p:cNvPr id="23" name="圆角矩形 22"/>
            <p:cNvSpPr/>
            <p:nvPr/>
          </p:nvSpPr>
          <p:spPr>
            <a:xfrm>
              <a:off x="8514872" y="4156333"/>
              <a:ext cx="2601772" cy="12168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866730" y="4492714"/>
              <a:ext cx="1898056" cy="55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997493" y="3154171"/>
            <a:ext cx="1792053" cy="1218920"/>
            <a:chOff x="3996698" y="2724679"/>
            <a:chExt cx="1792053" cy="1218920"/>
          </a:xfrm>
          <a:solidFill>
            <a:srgbClr val="9998C8"/>
          </a:solidFill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26" name="Freeform 5"/>
            <p:cNvSpPr>
              <a:spLocks noChangeAspect="1"/>
            </p:cNvSpPr>
            <p:nvPr/>
          </p:nvSpPr>
          <p:spPr bwMode="auto">
            <a:xfrm>
              <a:off x="3996698" y="2724679"/>
              <a:ext cx="1792053" cy="1218920"/>
            </a:xfrm>
            <a:custGeom>
              <a:avLst/>
              <a:gdLst>
                <a:gd name="T0" fmla="*/ 368 w 7852"/>
                <a:gd name="T1" fmla="*/ 0 h 5322"/>
                <a:gd name="T2" fmla="*/ 7496 w 7852"/>
                <a:gd name="T3" fmla="*/ 0 h 5322"/>
                <a:gd name="T4" fmla="*/ 7497 w 7852"/>
                <a:gd name="T5" fmla="*/ 0 h 5322"/>
                <a:gd name="T6" fmla="*/ 7497 w 7852"/>
                <a:gd name="T7" fmla="*/ 0 h 5322"/>
                <a:gd name="T8" fmla="*/ 7852 w 7852"/>
                <a:gd name="T9" fmla="*/ 357 h 5322"/>
                <a:gd name="T10" fmla="*/ 7852 w 7852"/>
                <a:gd name="T11" fmla="*/ 363 h 5322"/>
                <a:gd name="T12" fmla="*/ 7852 w 7852"/>
                <a:gd name="T13" fmla="*/ 363 h 5322"/>
                <a:gd name="T14" fmla="*/ 7852 w 7852"/>
                <a:gd name="T15" fmla="*/ 3116 h 5322"/>
                <a:gd name="T16" fmla="*/ 7852 w 7852"/>
                <a:gd name="T17" fmla="*/ 3120 h 5322"/>
                <a:gd name="T18" fmla="*/ 7852 w 7852"/>
                <a:gd name="T19" fmla="*/ 3120 h 5322"/>
                <a:gd name="T20" fmla="*/ 7482 w 7852"/>
                <a:gd name="T21" fmla="*/ 3676 h 5322"/>
                <a:gd name="T22" fmla="*/ 4025 w 7852"/>
                <a:gd name="T23" fmla="*/ 5297 h 5322"/>
                <a:gd name="T24" fmla="*/ 4024 w 7852"/>
                <a:gd name="T25" fmla="*/ 5298 h 5322"/>
                <a:gd name="T26" fmla="*/ 3926 w 7852"/>
                <a:gd name="T27" fmla="*/ 5322 h 5322"/>
                <a:gd name="T28" fmla="*/ 3833 w 7852"/>
                <a:gd name="T29" fmla="*/ 5300 h 5322"/>
                <a:gd name="T30" fmla="*/ 378 w 7852"/>
                <a:gd name="T31" fmla="*/ 3680 h 5322"/>
                <a:gd name="T32" fmla="*/ 0 w 7852"/>
                <a:gd name="T33" fmla="*/ 3116 h 5322"/>
                <a:gd name="T34" fmla="*/ 0 w 7852"/>
                <a:gd name="T35" fmla="*/ 3099 h 5322"/>
                <a:gd name="T36" fmla="*/ 0 w 7852"/>
                <a:gd name="T37" fmla="*/ 3099 h 5322"/>
                <a:gd name="T38" fmla="*/ 0 w 7852"/>
                <a:gd name="T39" fmla="*/ 362 h 5322"/>
                <a:gd name="T40" fmla="*/ 0 w 7852"/>
                <a:gd name="T41" fmla="*/ 362 h 5322"/>
                <a:gd name="T42" fmla="*/ 0 w 7852"/>
                <a:gd name="T43" fmla="*/ 357 h 5322"/>
                <a:gd name="T44" fmla="*/ 357 w 7852"/>
                <a:gd name="T45" fmla="*/ 0 h 5322"/>
                <a:gd name="T46" fmla="*/ 368 w 7852"/>
                <a:gd name="T47" fmla="*/ 0 h 5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852" h="5322">
                  <a:moveTo>
                    <a:pt x="368" y="0"/>
                  </a:moveTo>
                  <a:lnTo>
                    <a:pt x="7496" y="0"/>
                  </a:lnTo>
                  <a:lnTo>
                    <a:pt x="7497" y="0"/>
                  </a:lnTo>
                  <a:lnTo>
                    <a:pt x="7497" y="0"/>
                  </a:lnTo>
                  <a:cubicBezTo>
                    <a:pt x="7693" y="1"/>
                    <a:pt x="7852" y="160"/>
                    <a:pt x="7852" y="357"/>
                  </a:cubicBezTo>
                  <a:lnTo>
                    <a:pt x="7852" y="363"/>
                  </a:lnTo>
                  <a:lnTo>
                    <a:pt x="7852" y="363"/>
                  </a:lnTo>
                  <a:lnTo>
                    <a:pt x="7852" y="3116"/>
                  </a:lnTo>
                  <a:lnTo>
                    <a:pt x="7852" y="3120"/>
                  </a:lnTo>
                  <a:lnTo>
                    <a:pt x="7852" y="3120"/>
                  </a:lnTo>
                  <a:cubicBezTo>
                    <a:pt x="7851" y="3370"/>
                    <a:pt x="7699" y="3584"/>
                    <a:pt x="7482" y="3676"/>
                  </a:cubicBezTo>
                  <a:lnTo>
                    <a:pt x="4025" y="5297"/>
                  </a:lnTo>
                  <a:lnTo>
                    <a:pt x="4024" y="5298"/>
                  </a:lnTo>
                  <a:cubicBezTo>
                    <a:pt x="3995" y="5313"/>
                    <a:pt x="3962" y="5322"/>
                    <a:pt x="3926" y="5322"/>
                  </a:cubicBezTo>
                  <a:cubicBezTo>
                    <a:pt x="3893" y="5322"/>
                    <a:pt x="3861" y="5314"/>
                    <a:pt x="3833" y="5300"/>
                  </a:cubicBezTo>
                  <a:lnTo>
                    <a:pt x="378" y="3680"/>
                  </a:lnTo>
                  <a:cubicBezTo>
                    <a:pt x="156" y="3588"/>
                    <a:pt x="0" y="3370"/>
                    <a:pt x="0" y="3116"/>
                  </a:cubicBezTo>
                  <a:cubicBezTo>
                    <a:pt x="0" y="3110"/>
                    <a:pt x="0" y="3105"/>
                    <a:pt x="0" y="3099"/>
                  </a:cubicBezTo>
                  <a:lnTo>
                    <a:pt x="0" y="3099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57"/>
                  </a:lnTo>
                  <a:cubicBezTo>
                    <a:pt x="0" y="160"/>
                    <a:pt x="160" y="0"/>
                    <a:pt x="357" y="0"/>
                  </a:cubicBezTo>
                  <a:cubicBezTo>
                    <a:pt x="360" y="0"/>
                    <a:pt x="364" y="0"/>
                    <a:pt x="3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245100" y="2939449"/>
              <a:ext cx="1290353" cy="42332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Keyword</a:t>
              </a: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455342" y="3154171"/>
            <a:ext cx="1792053" cy="1218920"/>
            <a:chOff x="6454547" y="2724679"/>
            <a:chExt cx="1792053" cy="1218920"/>
          </a:xfrm>
          <a:solidFill>
            <a:srgbClr val="6868AC"/>
          </a:solidFill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29" name="Freeform 5"/>
            <p:cNvSpPr>
              <a:spLocks noChangeAspect="1"/>
            </p:cNvSpPr>
            <p:nvPr/>
          </p:nvSpPr>
          <p:spPr bwMode="auto">
            <a:xfrm>
              <a:off x="6454547" y="2724679"/>
              <a:ext cx="1792053" cy="1218920"/>
            </a:xfrm>
            <a:custGeom>
              <a:avLst/>
              <a:gdLst>
                <a:gd name="T0" fmla="*/ 368 w 7852"/>
                <a:gd name="T1" fmla="*/ 0 h 5322"/>
                <a:gd name="T2" fmla="*/ 7496 w 7852"/>
                <a:gd name="T3" fmla="*/ 0 h 5322"/>
                <a:gd name="T4" fmla="*/ 7497 w 7852"/>
                <a:gd name="T5" fmla="*/ 0 h 5322"/>
                <a:gd name="T6" fmla="*/ 7497 w 7852"/>
                <a:gd name="T7" fmla="*/ 0 h 5322"/>
                <a:gd name="T8" fmla="*/ 7852 w 7852"/>
                <a:gd name="T9" fmla="*/ 357 h 5322"/>
                <a:gd name="T10" fmla="*/ 7852 w 7852"/>
                <a:gd name="T11" fmla="*/ 363 h 5322"/>
                <a:gd name="T12" fmla="*/ 7852 w 7852"/>
                <a:gd name="T13" fmla="*/ 363 h 5322"/>
                <a:gd name="T14" fmla="*/ 7852 w 7852"/>
                <a:gd name="T15" fmla="*/ 3116 h 5322"/>
                <a:gd name="T16" fmla="*/ 7852 w 7852"/>
                <a:gd name="T17" fmla="*/ 3120 h 5322"/>
                <a:gd name="T18" fmla="*/ 7852 w 7852"/>
                <a:gd name="T19" fmla="*/ 3120 h 5322"/>
                <a:gd name="T20" fmla="*/ 7482 w 7852"/>
                <a:gd name="T21" fmla="*/ 3676 h 5322"/>
                <a:gd name="T22" fmla="*/ 4025 w 7852"/>
                <a:gd name="T23" fmla="*/ 5297 h 5322"/>
                <a:gd name="T24" fmla="*/ 4024 w 7852"/>
                <a:gd name="T25" fmla="*/ 5298 h 5322"/>
                <a:gd name="T26" fmla="*/ 3926 w 7852"/>
                <a:gd name="T27" fmla="*/ 5322 h 5322"/>
                <a:gd name="T28" fmla="*/ 3833 w 7852"/>
                <a:gd name="T29" fmla="*/ 5300 h 5322"/>
                <a:gd name="T30" fmla="*/ 378 w 7852"/>
                <a:gd name="T31" fmla="*/ 3680 h 5322"/>
                <a:gd name="T32" fmla="*/ 0 w 7852"/>
                <a:gd name="T33" fmla="*/ 3116 h 5322"/>
                <a:gd name="T34" fmla="*/ 0 w 7852"/>
                <a:gd name="T35" fmla="*/ 3099 h 5322"/>
                <a:gd name="T36" fmla="*/ 0 w 7852"/>
                <a:gd name="T37" fmla="*/ 3099 h 5322"/>
                <a:gd name="T38" fmla="*/ 0 w 7852"/>
                <a:gd name="T39" fmla="*/ 362 h 5322"/>
                <a:gd name="T40" fmla="*/ 0 w 7852"/>
                <a:gd name="T41" fmla="*/ 362 h 5322"/>
                <a:gd name="T42" fmla="*/ 0 w 7852"/>
                <a:gd name="T43" fmla="*/ 357 h 5322"/>
                <a:gd name="T44" fmla="*/ 357 w 7852"/>
                <a:gd name="T45" fmla="*/ 0 h 5322"/>
                <a:gd name="T46" fmla="*/ 368 w 7852"/>
                <a:gd name="T47" fmla="*/ 0 h 5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852" h="5322">
                  <a:moveTo>
                    <a:pt x="368" y="0"/>
                  </a:moveTo>
                  <a:lnTo>
                    <a:pt x="7496" y="0"/>
                  </a:lnTo>
                  <a:lnTo>
                    <a:pt x="7497" y="0"/>
                  </a:lnTo>
                  <a:lnTo>
                    <a:pt x="7497" y="0"/>
                  </a:lnTo>
                  <a:cubicBezTo>
                    <a:pt x="7693" y="1"/>
                    <a:pt x="7852" y="160"/>
                    <a:pt x="7852" y="357"/>
                  </a:cubicBezTo>
                  <a:lnTo>
                    <a:pt x="7852" y="363"/>
                  </a:lnTo>
                  <a:lnTo>
                    <a:pt x="7852" y="363"/>
                  </a:lnTo>
                  <a:lnTo>
                    <a:pt x="7852" y="3116"/>
                  </a:lnTo>
                  <a:lnTo>
                    <a:pt x="7852" y="3120"/>
                  </a:lnTo>
                  <a:lnTo>
                    <a:pt x="7852" y="3120"/>
                  </a:lnTo>
                  <a:cubicBezTo>
                    <a:pt x="7851" y="3370"/>
                    <a:pt x="7699" y="3584"/>
                    <a:pt x="7482" y="3676"/>
                  </a:cubicBezTo>
                  <a:lnTo>
                    <a:pt x="4025" y="5297"/>
                  </a:lnTo>
                  <a:lnTo>
                    <a:pt x="4024" y="5298"/>
                  </a:lnTo>
                  <a:cubicBezTo>
                    <a:pt x="3995" y="5313"/>
                    <a:pt x="3962" y="5322"/>
                    <a:pt x="3926" y="5322"/>
                  </a:cubicBezTo>
                  <a:cubicBezTo>
                    <a:pt x="3893" y="5322"/>
                    <a:pt x="3861" y="5314"/>
                    <a:pt x="3833" y="5300"/>
                  </a:cubicBezTo>
                  <a:lnTo>
                    <a:pt x="378" y="3680"/>
                  </a:lnTo>
                  <a:cubicBezTo>
                    <a:pt x="156" y="3588"/>
                    <a:pt x="0" y="3370"/>
                    <a:pt x="0" y="3116"/>
                  </a:cubicBezTo>
                  <a:cubicBezTo>
                    <a:pt x="0" y="3110"/>
                    <a:pt x="0" y="3105"/>
                    <a:pt x="0" y="3099"/>
                  </a:cubicBezTo>
                  <a:lnTo>
                    <a:pt x="0" y="3099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57"/>
                  </a:lnTo>
                  <a:cubicBezTo>
                    <a:pt x="0" y="160"/>
                    <a:pt x="160" y="0"/>
                    <a:pt x="357" y="0"/>
                  </a:cubicBezTo>
                  <a:cubicBezTo>
                    <a:pt x="360" y="0"/>
                    <a:pt x="364" y="0"/>
                    <a:pt x="3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707841" y="2939449"/>
              <a:ext cx="1290353" cy="42332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Keyword</a:t>
              </a: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918081" y="3154171"/>
            <a:ext cx="1792053" cy="1218920"/>
            <a:chOff x="8917286" y="2724679"/>
            <a:chExt cx="1792053" cy="1218920"/>
          </a:xfrm>
          <a:solidFill>
            <a:srgbClr val="9998C8"/>
          </a:solidFill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32" name="Freeform 5"/>
            <p:cNvSpPr>
              <a:spLocks noChangeAspect="1"/>
            </p:cNvSpPr>
            <p:nvPr/>
          </p:nvSpPr>
          <p:spPr bwMode="auto">
            <a:xfrm>
              <a:off x="8917286" y="2724679"/>
              <a:ext cx="1792053" cy="1218920"/>
            </a:xfrm>
            <a:custGeom>
              <a:avLst/>
              <a:gdLst>
                <a:gd name="T0" fmla="*/ 368 w 7852"/>
                <a:gd name="T1" fmla="*/ 0 h 5322"/>
                <a:gd name="T2" fmla="*/ 7496 w 7852"/>
                <a:gd name="T3" fmla="*/ 0 h 5322"/>
                <a:gd name="T4" fmla="*/ 7497 w 7852"/>
                <a:gd name="T5" fmla="*/ 0 h 5322"/>
                <a:gd name="T6" fmla="*/ 7497 w 7852"/>
                <a:gd name="T7" fmla="*/ 0 h 5322"/>
                <a:gd name="T8" fmla="*/ 7852 w 7852"/>
                <a:gd name="T9" fmla="*/ 357 h 5322"/>
                <a:gd name="T10" fmla="*/ 7852 w 7852"/>
                <a:gd name="T11" fmla="*/ 363 h 5322"/>
                <a:gd name="T12" fmla="*/ 7852 w 7852"/>
                <a:gd name="T13" fmla="*/ 363 h 5322"/>
                <a:gd name="T14" fmla="*/ 7852 w 7852"/>
                <a:gd name="T15" fmla="*/ 3116 h 5322"/>
                <a:gd name="T16" fmla="*/ 7852 w 7852"/>
                <a:gd name="T17" fmla="*/ 3120 h 5322"/>
                <a:gd name="T18" fmla="*/ 7852 w 7852"/>
                <a:gd name="T19" fmla="*/ 3120 h 5322"/>
                <a:gd name="T20" fmla="*/ 7482 w 7852"/>
                <a:gd name="T21" fmla="*/ 3676 h 5322"/>
                <a:gd name="T22" fmla="*/ 4025 w 7852"/>
                <a:gd name="T23" fmla="*/ 5297 h 5322"/>
                <a:gd name="T24" fmla="*/ 4024 w 7852"/>
                <a:gd name="T25" fmla="*/ 5298 h 5322"/>
                <a:gd name="T26" fmla="*/ 3926 w 7852"/>
                <a:gd name="T27" fmla="*/ 5322 h 5322"/>
                <a:gd name="T28" fmla="*/ 3833 w 7852"/>
                <a:gd name="T29" fmla="*/ 5300 h 5322"/>
                <a:gd name="T30" fmla="*/ 378 w 7852"/>
                <a:gd name="T31" fmla="*/ 3680 h 5322"/>
                <a:gd name="T32" fmla="*/ 0 w 7852"/>
                <a:gd name="T33" fmla="*/ 3116 h 5322"/>
                <a:gd name="T34" fmla="*/ 0 w 7852"/>
                <a:gd name="T35" fmla="*/ 3099 h 5322"/>
                <a:gd name="T36" fmla="*/ 0 w 7852"/>
                <a:gd name="T37" fmla="*/ 3099 h 5322"/>
                <a:gd name="T38" fmla="*/ 0 w 7852"/>
                <a:gd name="T39" fmla="*/ 362 h 5322"/>
                <a:gd name="T40" fmla="*/ 0 w 7852"/>
                <a:gd name="T41" fmla="*/ 362 h 5322"/>
                <a:gd name="T42" fmla="*/ 0 w 7852"/>
                <a:gd name="T43" fmla="*/ 357 h 5322"/>
                <a:gd name="T44" fmla="*/ 357 w 7852"/>
                <a:gd name="T45" fmla="*/ 0 h 5322"/>
                <a:gd name="T46" fmla="*/ 368 w 7852"/>
                <a:gd name="T47" fmla="*/ 0 h 5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852" h="5322">
                  <a:moveTo>
                    <a:pt x="368" y="0"/>
                  </a:moveTo>
                  <a:lnTo>
                    <a:pt x="7496" y="0"/>
                  </a:lnTo>
                  <a:lnTo>
                    <a:pt x="7497" y="0"/>
                  </a:lnTo>
                  <a:lnTo>
                    <a:pt x="7497" y="0"/>
                  </a:lnTo>
                  <a:cubicBezTo>
                    <a:pt x="7693" y="1"/>
                    <a:pt x="7852" y="160"/>
                    <a:pt x="7852" y="357"/>
                  </a:cubicBezTo>
                  <a:lnTo>
                    <a:pt x="7852" y="363"/>
                  </a:lnTo>
                  <a:lnTo>
                    <a:pt x="7852" y="363"/>
                  </a:lnTo>
                  <a:lnTo>
                    <a:pt x="7852" y="3116"/>
                  </a:lnTo>
                  <a:lnTo>
                    <a:pt x="7852" y="3120"/>
                  </a:lnTo>
                  <a:lnTo>
                    <a:pt x="7852" y="3120"/>
                  </a:lnTo>
                  <a:cubicBezTo>
                    <a:pt x="7851" y="3370"/>
                    <a:pt x="7699" y="3584"/>
                    <a:pt x="7482" y="3676"/>
                  </a:cubicBezTo>
                  <a:lnTo>
                    <a:pt x="4025" y="5297"/>
                  </a:lnTo>
                  <a:lnTo>
                    <a:pt x="4024" y="5298"/>
                  </a:lnTo>
                  <a:cubicBezTo>
                    <a:pt x="3995" y="5313"/>
                    <a:pt x="3962" y="5322"/>
                    <a:pt x="3926" y="5322"/>
                  </a:cubicBezTo>
                  <a:cubicBezTo>
                    <a:pt x="3893" y="5322"/>
                    <a:pt x="3861" y="5314"/>
                    <a:pt x="3833" y="5300"/>
                  </a:cubicBezTo>
                  <a:lnTo>
                    <a:pt x="378" y="3680"/>
                  </a:lnTo>
                  <a:cubicBezTo>
                    <a:pt x="156" y="3588"/>
                    <a:pt x="0" y="3370"/>
                    <a:pt x="0" y="3116"/>
                  </a:cubicBezTo>
                  <a:cubicBezTo>
                    <a:pt x="0" y="3110"/>
                    <a:pt x="0" y="3105"/>
                    <a:pt x="0" y="3099"/>
                  </a:cubicBezTo>
                  <a:lnTo>
                    <a:pt x="0" y="3099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57"/>
                  </a:lnTo>
                  <a:cubicBezTo>
                    <a:pt x="0" y="160"/>
                    <a:pt x="160" y="0"/>
                    <a:pt x="357" y="0"/>
                  </a:cubicBezTo>
                  <a:cubicBezTo>
                    <a:pt x="360" y="0"/>
                    <a:pt x="364" y="0"/>
                    <a:pt x="3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170580" y="2939449"/>
              <a:ext cx="1290353" cy="42332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Keyword</a:t>
              </a: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059425" y="564714"/>
            <a:ext cx="6073146" cy="774888"/>
            <a:chOff x="3059425" y="564714"/>
            <a:chExt cx="6073146" cy="774888"/>
          </a:xfrm>
        </p:grpSpPr>
        <p:sp>
          <p:nvSpPr>
            <p:cNvPr id="38" name="文本框 37"/>
            <p:cNvSpPr txBox="1"/>
            <p:nvPr/>
          </p:nvSpPr>
          <p:spPr>
            <a:xfrm>
              <a:off x="3059425" y="564714"/>
              <a:ext cx="60731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 spc="300">
                  <a:gradFill flip="none" rotWithShape="1">
                    <a:gsLst>
                      <a:gs pos="0">
                        <a:schemeClr val="accent5">
                          <a:lumMod val="60000"/>
                          <a:lumOff val="40000"/>
                        </a:schemeClr>
                      </a:gs>
                      <a:gs pos="100000">
                        <a:schemeClr val="accent3"/>
                      </a:gs>
                    </a:gsLst>
                    <a:lin ang="16200000" scaled="1"/>
                    <a:tileRect/>
                  </a:gradFill>
                  <a:cs typeface="+mn-ea"/>
                </a:defRPr>
              </a:lvl1pPr>
            </a:lstStyle>
            <a:p>
              <a:r>
                <a:rPr lang="en-US" altLang="zh-CN" sz="2800" spc="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Add title text</a:t>
              </a:r>
              <a:endParaRPr lang="zh-CN" altLang="en-US" sz="2800" spc="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247446" y="1081070"/>
              <a:ext cx="5697118" cy="2585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000000">
                      <a:lumMod val="65000"/>
                      <a:lumOff val="35000"/>
                    </a:srgbClr>
                  </a:solidFill>
                  <a:latin typeface="Century Gothic" panose="020B0502020202020204" pitchFamily="34" charset="0"/>
                  <a:cs typeface="Lato Thin" panose="020F0502020204030203" pitchFamily="34" charset="0"/>
                </a:defRPr>
              </a:lvl1pPr>
            </a:lstStyle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ea"/>
                  <a:sym typeface="+mn-lt"/>
                </a:rPr>
                <a:t>Work report and work plan of air freshness Department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7986311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683188" y="5616299"/>
            <a:ext cx="5508812" cy="1241701"/>
          </a:xfrm>
          <a:custGeom>
            <a:avLst/>
            <a:gdLst>
              <a:gd name="connsiteX0" fmla="*/ 0 w 5508812"/>
              <a:gd name="connsiteY0" fmla="*/ 0 h 1241701"/>
              <a:gd name="connsiteX1" fmla="*/ 5508812 w 5508812"/>
              <a:gd name="connsiteY1" fmla="*/ 0 h 1241701"/>
              <a:gd name="connsiteX2" fmla="*/ 5508812 w 5508812"/>
              <a:gd name="connsiteY2" fmla="*/ 1241701 h 1241701"/>
              <a:gd name="connsiteX3" fmla="*/ 0 w 5508812"/>
              <a:gd name="connsiteY3" fmla="*/ 1241701 h 1241701"/>
              <a:gd name="connsiteX4" fmla="*/ 0 w 5508812"/>
              <a:gd name="connsiteY4" fmla="*/ 0 h 1241701"/>
              <a:gd name="connsiteX0" fmla="*/ 0 w 5508812"/>
              <a:gd name="connsiteY0" fmla="*/ 1241701 h 1241701"/>
              <a:gd name="connsiteX1" fmla="*/ 5508812 w 5508812"/>
              <a:gd name="connsiteY1" fmla="*/ 0 h 1241701"/>
              <a:gd name="connsiteX2" fmla="*/ 5508812 w 5508812"/>
              <a:gd name="connsiteY2" fmla="*/ 1241701 h 1241701"/>
              <a:gd name="connsiteX3" fmla="*/ 0 w 5508812"/>
              <a:gd name="connsiteY3" fmla="*/ 1241701 h 1241701"/>
              <a:gd name="connsiteX0" fmla="*/ 0 w 5508812"/>
              <a:gd name="connsiteY0" fmla="*/ 1241701 h 1241701"/>
              <a:gd name="connsiteX1" fmla="*/ 5508812 w 5508812"/>
              <a:gd name="connsiteY1" fmla="*/ 0 h 1241701"/>
              <a:gd name="connsiteX2" fmla="*/ 5508812 w 5508812"/>
              <a:gd name="connsiteY2" fmla="*/ 1241701 h 1241701"/>
              <a:gd name="connsiteX3" fmla="*/ 0 w 5508812"/>
              <a:gd name="connsiteY3" fmla="*/ 1241701 h 1241701"/>
              <a:gd name="connsiteX0" fmla="*/ 0 w 5508812"/>
              <a:gd name="connsiteY0" fmla="*/ 1241701 h 1241701"/>
              <a:gd name="connsiteX1" fmla="*/ 5508812 w 5508812"/>
              <a:gd name="connsiteY1" fmla="*/ 0 h 1241701"/>
              <a:gd name="connsiteX2" fmla="*/ 5508812 w 5508812"/>
              <a:gd name="connsiteY2" fmla="*/ 1241701 h 1241701"/>
              <a:gd name="connsiteX3" fmla="*/ 0 w 5508812"/>
              <a:gd name="connsiteY3" fmla="*/ 1241701 h 1241701"/>
              <a:gd name="connsiteX0" fmla="*/ 0 w 5508812"/>
              <a:gd name="connsiteY0" fmla="*/ 1241701 h 1241701"/>
              <a:gd name="connsiteX1" fmla="*/ 5508812 w 5508812"/>
              <a:gd name="connsiteY1" fmla="*/ 0 h 1241701"/>
              <a:gd name="connsiteX2" fmla="*/ 5508812 w 5508812"/>
              <a:gd name="connsiteY2" fmla="*/ 1241701 h 1241701"/>
              <a:gd name="connsiteX3" fmla="*/ 0 w 5508812"/>
              <a:gd name="connsiteY3" fmla="*/ 1241701 h 1241701"/>
              <a:gd name="connsiteX0" fmla="*/ 0 w 5508812"/>
              <a:gd name="connsiteY0" fmla="*/ 1241701 h 1241701"/>
              <a:gd name="connsiteX1" fmla="*/ 5508812 w 5508812"/>
              <a:gd name="connsiteY1" fmla="*/ 0 h 1241701"/>
              <a:gd name="connsiteX2" fmla="*/ 5508812 w 5508812"/>
              <a:gd name="connsiteY2" fmla="*/ 1241701 h 1241701"/>
              <a:gd name="connsiteX3" fmla="*/ 0 w 5508812"/>
              <a:gd name="connsiteY3" fmla="*/ 1241701 h 1241701"/>
              <a:gd name="connsiteX0" fmla="*/ 0 w 5508812"/>
              <a:gd name="connsiteY0" fmla="*/ 1241701 h 1241701"/>
              <a:gd name="connsiteX1" fmla="*/ 5508812 w 5508812"/>
              <a:gd name="connsiteY1" fmla="*/ 0 h 1241701"/>
              <a:gd name="connsiteX2" fmla="*/ 5508812 w 5508812"/>
              <a:gd name="connsiteY2" fmla="*/ 1241701 h 1241701"/>
              <a:gd name="connsiteX3" fmla="*/ 0 w 5508812"/>
              <a:gd name="connsiteY3" fmla="*/ 1241701 h 124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8812" h="1241701">
                <a:moveTo>
                  <a:pt x="0" y="1241701"/>
                </a:moveTo>
                <a:cubicBezTo>
                  <a:pt x="1217708" y="-920317"/>
                  <a:pt x="2408518" y="1758606"/>
                  <a:pt x="5508812" y="0"/>
                </a:cubicBezTo>
                <a:lnTo>
                  <a:pt x="5508812" y="1241701"/>
                </a:lnTo>
                <a:lnTo>
                  <a:pt x="0" y="1241701"/>
                </a:lnTo>
                <a:close/>
              </a:path>
            </a:pathLst>
          </a:custGeom>
          <a:solidFill>
            <a:srgbClr val="6362B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04765" y="5632341"/>
            <a:ext cx="7687235" cy="1241700"/>
          </a:xfrm>
          <a:custGeom>
            <a:avLst/>
            <a:gdLst>
              <a:gd name="connsiteX0" fmla="*/ 0 w 7687235"/>
              <a:gd name="connsiteY0" fmla="*/ 0 h 860612"/>
              <a:gd name="connsiteX1" fmla="*/ 7687235 w 7687235"/>
              <a:gd name="connsiteY1" fmla="*/ 0 h 860612"/>
              <a:gd name="connsiteX2" fmla="*/ 7687235 w 7687235"/>
              <a:gd name="connsiteY2" fmla="*/ 860612 h 860612"/>
              <a:gd name="connsiteX3" fmla="*/ 0 w 7687235"/>
              <a:gd name="connsiteY3" fmla="*/ 860612 h 860612"/>
              <a:gd name="connsiteX4" fmla="*/ 0 w 7687235"/>
              <a:gd name="connsiteY4" fmla="*/ 0 h 860612"/>
              <a:gd name="connsiteX0" fmla="*/ 3173506 w 7687235"/>
              <a:gd name="connsiteY0" fmla="*/ 685800 h 860612"/>
              <a:gd name="connsiteX1" fmla="*/ 7687235 w 7687235"/>
              <a:gd name="connsiteY1" fmla="*/ 0 h 860612"/>
              <a:gd name="connsiteX2" fmla="*/ 7687235 w 7687235"/>
              <a:gd name="connsiteY2" fmla="*/ 860612 h 860612"/>
              <a:gd name="connsiteX3" fmla="*/ 0 w 7687235"/>
              <a:gd name="connsiteY3" fmla="*/ 860612 h 860612"/>
              <a:gd name="connsiteX4" fmla="*/ 3173506 w 7687235"/>
              <a:gd name="connsiteY4" fmla="*/ 685800 h 860612"/>
              <a:gd name="connsiteX0" fmla="*/ 3305818 w 7819547"/>
              <a:gd name="connsiteY0" fmla="*/ 686875 h 861687"/>
              <a:gd name="connsiteX1" fmla="*/ 7819547 w 7819547"/>
              <a:gd name="connsiteY1" fmla="*/ 1075 h 861687"/>
              <a:gd name="connsiteX2" fmla="*/ 7819547 w 7819547"/>
              <a:gd name="connsiteY2" fmla="*/ 861687 h 861687"/>
              <a:gd name="connsiteX3" fmla="*/ 132312 w 7819547"/>
              <a:gd name="connsiteY3" fmla="*/ 861687 h 861687"/>
              <a:gd name="connsiteX4" fmla="*/ 3305818 w 7819547"/>
              <a:gd name="connsiteY4" fmla="*/ 686875 h 861687"/>
              <a:gd name="connsiteX0" fmla="*/ 3173506 w 7687235"/>
              <a:gd name="connsiteY0" fmla="*/ 686875 h 861687"/>
              <a:gd name="connsiteX1" fmla="*/ 7687235 w 7687235"/>
              <a:gd name="connsiteY1" fmla="*/ 1075 h 861687"/>
              <a:gd name="connsiteX2" fmla="*/ 7687235 w 7687235"/>
              <a:gd name="connsiteY2" fmla="*/ 861687 h 861687"/>
              <a:gd name="connsiteX3" fmla="*/ 0 w 7687235"/>
              <a:gd name="connsiteY3" fmla="*/ 861687 h 861687"/>
              <a:gd name="connsiteX4" fmla="*/ 3173506 w 7687235"/>
              <a:gd name="connsiteY4" fmla="*/ 686875 h 861687"/>
              <a:gd name="connsiteX0" fmla="*/ 3173506 w 7687235"/>
              <a:gd name="connsiteY0" fmla="*/ 1036726 h 1211538"/>
              <a:gd name="connsiteX1" fmla="*/ 7687235 w 7687235"/>
              <a:gd name="connsiteY1" fmla="*/ 350926 h 1211538"/>
              <a:gd name="connsiteX2" fmla="*/ 7687235 w 7687235"/>
              <a:gd name="connsiteY2" fmla="*/ 1211538 h 1211538"/>
              <a:gd name="connsiteX3" fmla="*/ 0 w 7687235"/>
              <a:gd name="connsiteY3" fmla="*/ 1211538 h 1211538"/>
              <a:gd name="connsiteX4" fmla="*/ 3173506 w 7687235"/>
              <a:gd name="connsiteY4" fmla="*/ 1036726 h 1211538"/>
              <a:gd name="connsiteX0" fmla="*/ 3173506 w 7687235"/>
              <a:gd name="connsiteY0" fmla="*/ 1033115 h 1207927"/>
              <a:gd name="connsiteX1" fmla="*/ 7687235 w 7687235"/>
              <a:gd name="connsiteY1" fmla="*/ 347315 h 1207927"/>
              <a:gd name="connsiteX2" fmla="*/ 7687235 w 7687235"/>
              <a:gd name="connsiteY2" fmla="*/ 1207927 h 1207927"/>
              <a:gd name="connsiteX3" fmla="*/ 0 w 7687235"/>
              <a:gd name="connsiteY3" fmla="*/ 1207927 h 1207927"/>
              <a:gd name="connsiteX4" fmla="*/ 3173506 w 7687235"/>
              <a:gd name="connsiteY4" fmla="*/ 1033115 h 1207927"/>
              <a:gd name="connsiteX0" fmla="*/ 3173506 w 7687235"/>
              <a:gd name="connsiteY0" fmla="*/ 1066888 h 1241700"/>
              <a:gd name="connsiteX1" fmla="*/ 7687235 w 7687235"/>
              <a:gd name="connsiteY1" fmla="*/ 381088 h 1241700"/>
              <a:gd name="connsiteX2" fmla="*/ 7687235 w 7687235"/>
              <a:gd name="connsiteY2" fmla="*/ 1241700 h 1241700"/>
              <a:gd name="connsiteX3" fmla="*/ 0 w 7687235"/>
              <a:gd name="connsiteY3" fmla="*/ 1241700 h 1241700"/>
              <a:gd name="connsiteX4" fmla="*/ 3173506 w 7687235"/>
              <a:gd name="connsiteY4" fmla="*/ 1066888 h 12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7235" h="1241700">
                <a:moveTo>
                  <a:pt x="3173506" y="1066888"/>
                </a:moveTo>
                <a:cubicBezTo>
                  <a:pt x="4629524" y="950347"/>
                  <a:pt x="6262593" y="-737259"/>
                  <a:pt x="7687235" y="381088"/>
                </a:cubicBezTo>
                <a:lnTo>
                  <a:pt x="7687235" y="1241700"/>
                </a:lnTo>
                <a:lnTo>
                  <a:pt x="0" y="1241700"/>
                </a:lnTo>
                <a:cubicBezTo>
                  <a:pt x="874806" y="257824"/>
                  <a:pt x="1717488" y="1183429"/>
                  <a:pt x="3173506" y="1066888"/>
                </a:cubicBezTo>
                <a:close/>
              </a:path>
            </a:pathLst>
          </a:custGeom>
          <a:solidFill>
            <a:srgbClr val="6362B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" y="0"/>
            <a:ext cx="4397188" cy="3281082"/>
          </a:xfrm>
          <a:custGeom>
            <a:avLst/>
            <a:gdLst>
              <a:gd name="connsiteX0" fmla="*/ 0 w 4383741"/>
              <a:gd name="connsiteY0" fmla="*/ 0 h 3281082"/>
              <a:gd name="connsiteX1" fmla="*/ 4383741 w 4383741"/>
              <a:gd name="connsiteY1" fmla="*/ 0 h 3281082"/>
              <a:gd name="connsiteX2" fmla="*/ 4383741 w 4383741"/>
              <a:gd name="connsiteY2" fmla="*/ 3281082 h 3281082"/>
              <a:gd name="connsiteX3" fmla="*/ 0 w 4383741"/>
              <a:gd name="connsiteY3" fmla="*/ 3281082 h 3281082"/>
              <a:gd name="connsiteX4" fmla="*/ 0 w 4383741"/>
              <a:gd name="connsiteY4" fmla="*/ 0 h 3281082"/>
              <a:gd name="connsiteX0" fmla="*/ 0 w 4383741"/>
              <a:gd name="connsiteY0" fmla="*/ 0 h 3281082"/>
              <a:gd name="connsiteX1" fmla="*/ 4383741 w 4383741"/>
              <a:gd name="connsiteY1" fmla="*/ 0 h 3281082"/>
              <a:gd name="connsiteX2" fmla="*/ 1358153 w 4383741"/>
              <a:gd name="connsiteY2" fmla="*/ 1035424 h 3281082"/>
              <a:gd name="connsiteX3" fmla="*/ 0 w 4383741"/>
              <a:gd name="connsiteY3" fmla="*/ 3281082 h 3281082"/>
              <a:gd name="connsiteX4" fmla="*/ 0 w 4383741"/>
              <a:gd name="connsiteY4" fmla="*/ 0 h 3281082"/>
              <a:gd name="connsiteX0" fmla="*/ 0 w 4398061"/>
              <a:gd name="connsiteY0" fmla="*/ 0 h 3292277"/>
              <a:gd name="connsiteX1" fmla="*/ 4383741 w 4398061"/>
              <a:gd name="connsiteY1" fmla="*/ 0 h 3292277"/>
              <a:gd name="connsiteX2" fmla="*/ 1358153 w 4398061"/>
              <a:gd name="connsiteY2" fmla="*/ 1035424 h 3292277"/>
              <a:gd name="connsiteX3" fmla="*/ 0 w 4398061"/>
              <a:gd name="connsiteY3" fmla="*/ 3281082 h 3292277"/>
              <a:gd name="connsiteX4" fmla="*/ 0 w 4398061"/>
              <a:gd name="connsiteY4" fmla="*/ 0 h 3292277"/>
              <a:gd name="connsiteX0" fmla="*/ 0 w 4398132"/>
              <a:gd name="connsiteY0" fmla="*/ 0 h 3291327"/>
              <a:gd name="connsiteX1" fmla="*/ 4383741 w 4398132"/>
              <a:gd name="connsiteY1" fmla="*/ 0 h 3291327"/>
              <a:gd name="connsiteX2" fmla="*/ 1358153 w 4398132"/>
              <a:gd name="connsiteY2" fmla="*/ 1035424 h 3291327"/>
              <a:gd name="connsiteX3" fmla="*/ 0 w 4398132"/>
              <a:gd name="connsiteY3" fmla="*/ 3281082 h 3291327"/>
              <a:gd name="connsiteX4" fmla="*/ 0 w 4398132"/>
              <a:gd name="connsiteY4" fmla="*/ 0 h 3291327"/>
              <a:gd name="connsiteX0" fmla="*/ 0 w 4398132"/>
              <a:gd name="connsiteY0" fmla="*/ 0 h 3281082"/>
              <a:gd name="connsiteX1" fmla="*/ 4383741 w 4398132"/>
              <a:gd name="connsiteY1" fmla="*/ 0 h 3281082"/>
              <a:gd name="connsiteX2" fmla="*/ 1358153 w 4398132"/>
              <a:gd name="connsiteY2" fmla="*/ 1035424 h 3281082"/>
              <a:gd name="connsiteX3" fmla="*/ 0 w 4398132"/>
              <a:gd name="connsiteY3" fmla="*/ 3281082 h 3281082"/>
              <a:gd name="connsiteX4" fmla="*/ 0 w 4398132"/>
              <a:gd name="connsiteY4" fmla="*/ 0 h 3281082"/>
              <a:gd name="connsiteX0" fmla="*/ 0 w 4399199"/>
              <a:gd name="connsiteY0" fmla="*/ 0 h 3281082"/>
              <a:gd name="connsiteX1" fmla="*/ 4383741 w 4399199"/>
              <a:gd name="connsiteY1" fmla="*/ 0 h 3281082"/>
              <a:gd name="connsiteX2" fmla="*/ 1358153 w 4399199"/>
              <a:gd name="connsiteY2" fmla="*/ 1035424 h 3281082"/>
              <a:gd name="connsiteX3" fmla="*/ 0 w 4399199"/>
              <a:gd name="connsiteY3" fmla="*/ 3281082 h 3281082"/>
              <a:gd name="connsiteX4" fmla="*/ 0 w 4399199"/>
              <a:gd name="connsiteY4" fmla="*/ 0 h 3281082"/>
              <a:gd name="connsiteX0" fmla="*/ 0 w 4398348"/>
              <a:gd name="connsiteY0" fmla="*/ 0 h 3281082"/>
              <a:gd name="connsiteX1" fmla="*/ 4383741 w 4398348"/>
              <a:gd name="connsiteY1" fmla="*/ 0 h 3281082"/>
              <a:gd name="connsiteX2" fmla="*/ 1358153 w 4398348"/>
              <a:gd name="connsiteY2" fmla="*/ 1035424 h 3281082"/>
              <a:gd name="connsiteX3" fmla="*/ 0 w 4398348"/>
              <a:gd name="connsiteY3" fmla="*/ 3281082 h 3281082"/>
              <a:gd name="connsiteX4" fmla="*/ 0 w 4398348"/>
              <a:gd name="connsiteY4" fmla="*/ 0 h 3281082"/>
              <a:gd name="connsiteX0" fmla="*/ 0 w 4399468"/>
              <a:gd name="connsiteY0" fmla="*/ 0 h 3281082"/>
              <a:gd name="connsiteX1" fmla="*/ 4383741 w 4399468"/>
              <a:gd name="connsiteY1" fmla="*/ 0 h 3281082"/>
              <a:gd name="connsiteX2" fmla="*/ 1546411 w 4399468"/>
              <a:gd name="connsiteY2" fmla="*/ 954741 h 3281082"/>
              <a:gd name="connsiteX3" fmla="*/ 0 w 4399468"/>
              <a:gd name="connsiteY3" fmla="*/ 3281082 h 3281082"/>
              <a:gd name="connsiteX4" fmla="*/ 0 w 4399468"/>
              <a:gd name="connsiteY4" fmla="*/ 0 h 3281082"/>
              <a:gd name="connsiteX0" fmla="*/ 0 w 4401151"/>
              <a:gd name="connsiteY0" fmla="*/ 0 h 3281082"/>
              <a:gd name="connsiteX1" fmla="*/ 4383741 w 4401151"/>
              <a:gd name="connsiteY1" fmla="*/ 0 h 3281082"/>
              <a:gd name="connsiteX2" fmla="*/ 1546411 w 4401151"/>
              <a:gd name="connsiteY2" fmla="*/ 954741 h 3281082"/>
              <a:gd name="connsiteX3" fmla="*/ 0 w 4401151"/>
              <a:gd name="connsiteY3" fmla="*/ 3281082 h 3281082"/>
              <a:gd name="connsiteX4" fmla="*/ 0 w 4401151"/>
              <a:gd name="connsiteY4" fmla="*/ 0 h 3281082"/>
              <a:gd name="connsiteX0" fmla="*/ 0 w 3744558"/>
              <a:gd name="connsiteY0" fmla="*/ 403412 h 3684494"/>
              <a:gd name="connsiteX1" fmla="*/ 3724835 w 3744558"/>
              <a:gd name="connsiteY1" fmla="*/ 0 h 3684494"/>
              <a:gd name="connsiteX2" fmla="*/ 1546411 w 3744558"/>
              <a:gd name="connsiteY2" fmla="*/ 1358153 h 3684494"/>
              <a:gd name="connsiteX3" fmla="*/ 0 w 3744558"/>
              <a:gd name="connsiteY3" fmla="*/ 3684494 h 3684494"/>
              <a:gd name="connsiteX4" fmla="*/ 0 w 3744558"/>
              <a:gd name="connsiteY4" fmla="*/ 403412 h 3684494"/>
              <a:gd name="connsiteX0" fmla="*/ 0 w 3797905"/>
              <a:gd name="connsiteY0" fmla="*/ 0 h 3281082"/>
              <a:gd name="connsiteX1" fmla="*/ 3778624 w 3797905"/>
              <a:gd name="connsiteY1" fmla="*/ 1264024 h 3281082"/>
              <a:gd name="connsiteX2" fmla="*/ 1546411 w 3797905"/>
              <a:gd name="connsiteY2" fmla="*/ 954741 h 3281082"/>
              <a:gd name="connsiteX3" fmla="*/ 0 w 3797905"/>
              <a:gd name="connsiteY3" fmla="*/ 3281082 h 3281082"/>
              <a:gd name="connsiteX4" fmla="*/ 0 w 3797905"/>
              <a:gd name="connsiteY4" fmla="*/ 0 h 3281082"/>
              <a:gd name="connsiteX0" fmla="*/ 0 w 4120460"/>
              <a:gd name="connsiteY0" fmla="*/ 0 h 3281082"/>
              <a:gd name="connsiteX1" fmla="*/ 3778624 w 4120460"/>
              <a:gd name="connsiteY1" fmla="*/ 1264024 h 3281082"/>
              <a:gd name="connsiteX2" fmla="*/ 1546411 w 4120460"/>
              <a:gd name="connsiteY2" fmla="*/ 954741 h 3281082"/>
              <a:gd name="connsiteX3" fmla="*/ 0 w 4120460"/>
              <a:gd name="connsiteY3" fmla="*/ 3281082 h 3281082"/>
              <a:gd name="connsiteX4" fmla="*/ 0 w 4120460"/>
              <a:gd name="connsiteY4" fmla="*/ 0 h 3281082"/>
              <a:gd name="connsiteX0" fmla="*/ 0 w 4547160"/>
              <a:gd name="connsiteY0" fmla="*/ 0 h 3281082"/>
              <a:gd name="connsiteX1" fmla="*/ 4235824 w 4547160"/>
              <a:gd name="connsiteY1" fmla="*/ 26895 h 3281082"/>
              <a:gd name="connsiteX2" fmla="*/ 1546411 w 4547160"/>
              <a:gd name="connsiteY2" fmla="*/ 954741 h 3281082"/>
              <a:gd name="connsiteX3" fmla="*/ 0 w 4547160"/>
              <a:gd name="connsiteY3" fmla="*/ 3281082 h 3281082"/>
              <a:gd name="connsiteX4" fmla="*/ 0 w 4547160"/>
              <a:gd name="connsiteY4" fmla="*/ 0 h 3281082"/>
              <a:gd name="connsiteX0" fmla="*/ 0 w 4648331"/>
              <a:gd name="connsiteY0" fmla="*/ 0 h 3281082"/>
              <a:gd name="connsiteX1" fmla="*/ 4343400 w 4648331"/>
              <a:gd name="connsiteY1" fmla="*/ 1 h 3281082"/>
              <a:gd name="connsiteX2" fmla="*/ 1546411 w 4648331"/>
              <a:gd name="connsiteY2" fmla="*/ 954741 h 3281082"/>
              <a:gd name="connsiteX3" fmla="*/ 0 w 4648331"/>
              <a:gd name="connsiteY3" fmla="*/ 3281082 h 3281082"/>
              <a:gd name="connsiteX4" fmla="*/ 0 w 4648331"/>
              <a:gd name="connsiteY4" fmla="*/ 0 h 3281082"/>
              <a:gd name="connsiteX0" fmla="*/ 0 w 4699014"/>
              <a:gd name="connsiteY0" fmla="*/ 0 h 3281082"/>
              <a:gd name="connsiteX1" fmla="*/ 4397188 w 4699014"/>
              <a:gd name="connsiteY1" fmla="*/ 1 h 3281082"/>
              <a:gd name="connsiteX2" fmla="*/ 1546411 w 4699014"/>
              <a:gd name="connsiteY2" fmla="*/ 954741 h 3281082"/>
              <a:gd name="connsiteX3" fmla="*/ 0 w 4699014"/>
              <a:gd name="connsiteY3" fmla="*/ 3281082 h 3281082"/>
              <a:gd name="connsiteX4" fmla="*/ 0 w 4699014"/>
              <a:gd name="connsiteY4" fmla="*/ 0 h 3281082"/>
              <a:gd name="connsiteX0" fmla="*/ 0 w 4397188"/>
              <a:gd name="connsiteY0" fmla="*/ 0 h 3281082"/>
              <a:gd name="connsiteX1" fmla="*/ 4397188 w 4397188"/>
              <a:gd name="connsiteY1" fmla="*/ 1 h 3281082"/>
              <a:gd name="connsiteX2" fmla="*/ 1546411 w 4397188"/>
              <a:gd name="connsiteY2" fmla="*/ 954741 h 3281082"/>
              <a:gd name="connsiteX3" fmla="*/ 0 w 4397188"/>
              <a:gd name="connsiteY3" fmla="*/ 3281082 h 3281082"/>
              <a:gd name="connsiteX4" fmla="*/ 0 w 4397188"/>
              <a:gd name="connsiteY4" fmla="*/ 0 h 3281082"/>
              <a:gd name="connsiteX0" fmla="*/ 0 w 4397188"/>
              <a:gd name="connsiteY0" fmla="*/ 0 h 3281082"/>
              <a:gd name="connsiteX1" fmla="*/ 4397188 w 4397188"/>
              <a:gd name="connsiteY1" fmla="*/ 1 h 3281082"/>
              <a:gd name="connsiteX2" fmla="*/ 1546411 w 4397188"/>
              <a:gd name="connsiteY2" fmla="*/ 954741 h 3281082"/>
              <a:gd name="connsiteX3" fmla="*/ 0 w 4397188"/>
              <a:gd name="connsiteY3" fmla="*/ 3281082 h 3281082"/>
              <a:gd name="connsiteX4" fmla="*/ 0 w 4397188"/>
              <a:gd name="connsiteY4" fmla="*/ 0 h 3281082"/>
              <a:gd name="connsiteX0" fmla="*/ 0 w 4397188"/>
              <a:gd name="connsiteY0" fmla="*/ 0 h 3281082"/>
              <a:gd name="connsiteX1" fmla="*/ 4397188 w 4397188"/>
              <a:gd name="connsiteY1" fmla="*/ 1 h 3281082"/>
              <a:gd name="connsiteX2" fmla="*/ 1546411 w 4397188"/>
              <a:gd name="connsiteY2" fmla="*/ 954741 h 3281082"/>
              <a:gd name="connsiteX3" fmla="*/ 0 w 4397188"/>
              <a:gd name="connsiteY3" fmla="*/ 3281082 h 3281082"/>
              <a:gd name="connsiteX4" fmla="*/ 0 w 4397188"/>
              <a:gd name="connsiteY4" fmla="*/ 0 h 3281082"/>
              <a:gd name="connsiteX0" fmla="*/ 0 w 4397188"/>
              <a:gd name="connsiteY0" fmla="*/ 0 h 3281082"/>
              <a:gd name="connsiteX1" fmla="*/ 4397188 w 4397188"/>
              <a:gd name="connsiteY1" fmla="*/ 1 h 3281082"/>
              <a:gd name="connsiteX2" fmla="*/ 1546411 w 4397188"/>
              <a:gd name="connsiteY2" fmla="*/ 954741 h 3281082"/>
              <a:gd name="connsiteX3" fmla="*/ 0 w 4397188"/>
              <a:gd name="connsiteY3" fmla="*/ 3281082 h 3281082"/>
              <a:gd name="connsiteX4" fmla="*/ 0 w 4397188"/>
              <a:gd name="connsiteY4" fmla="*/ 0 h 3281082"/>
              <a:gd name="connsiteX0" fmla="*/ 0 w 4397188"/>
              <a:gd name="connsiteY0" fmla="*/ 0 h 3281082"/>
              <a:gd name="connsiteX1" fmla="*/ 4397188 w 4397188"/>
              <a:gd name="connsiteY1" fmla="*/ 1 h 3281082"/>
              <a:gd name="connsiteX2" fmla="*/ 1546411 w 4397188"/>
              <a:gd name="connsiteY2" fmla="*/ 954741 h 3281082"/>
              <a:gd name="connsiteX3" fmla="*/ 0 w 4397188"/>
              <a:gd name="connsiteY3" fmla="*/ 3281082 h 3281082"/>
              <a:gd name="connsiteX4" fmla="*/ 0 w 4397188"/>
              <a:gd name="connsiteY4" fmla="*/ 0 h 3281082"/>
              <a:gd name="connsiteX0" fmla="*/ 0 w 4397188"/>
              <a:gd name="connsiteY0" fmla="*/ 0 h 3281082"/>
              <a:gd name="connsiteX1" fmla="*/ 4397188 w 4397188"/>
              <a:gd name="connsiteY1" fmla="*/ 1 h 3281082"/>
              <a:gd name="connsiteX2" fmla="*/ 1546411 w 4397188"/>
              <a:gd name="connsiteY2" fmla="*/ 954741 h 3281082"/>
              <a:gd name="connsiteX3" fmla="*/ 0 w 4397188"/>
              <a:gd name="connsiteY3" fmla="*/ 3281082 h 3281082"/>
              <a:gd name="connsiteX4" fmla="*/ 0 w 4397188"/>
              <a:gd name="connsiteY4" fmla="*/ 0 h 328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7188" h="3281082">
                <a:moveTo>
                  <a:pt x="0" y="0"/>
                </a:moveTo>
                <a:lnTo>
                  <a:pt x="4397188" y="1"/>
                </a:lnTo>
                <a:cubicBezTo>
                  <a:pt x="3776383" y="1033183"/>
                  <a:pt x="2723030" y="515470"/>
                  <a:pt x="1546411" y="954741"/>
                </a:cubicBezTo>
                <a:cubicBezTo>
                  <a:pt x="369792" y="1394012"/>
                  <a:pt x="656665" y="3090582"/>
                  <a:pt x="0" y="3281082"/>
                </a:cubicBezTo>
                <a:lnTo>
                  <a:pt x="0" y="0"/>
                </a:lnTo>
                <a:close/>
              </a:path>
            </a:pathLst>
          </a:custGeom>
          <a:solidFill>
            <a:srgbClr val="6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2053360" y="2456677"/>
            <a:ext cx="2436372" cy="2009816"/>
            <a:chOff x="2053360" y="2456677"/>
            <a:chExt cx="2436372" cy="2009816"/>
          </a:xfrm>
        </p:grpSpPr>
        <p:grpSp>
          <p:nvGrpSpPr>
            <p:cNvPr id="12" name="组合 11"/>
            <p:cNvGrpSpPr/>
            <p:nvPr/>
          </p:nvGrpSpPr>
          <p:grpSpPr>
            <a:xfrm>
              <a:off x="2270270" y="2456677"/>
              <a:ext cx="2009816" cy="2009816"/>
              <a:chOff x="1941722" y="4388895"/>
              <a:chExt cx="1041254" cy="1041254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1941722" y="4388895"/>
                <a:ext cx="1041254" cy="1041254"/>
              </a:xfrm>
              <a:prstGeom prst="ellipse">
                <a:avLst/>
              </a:prstGeom>
              <a:solidFill>
                <a:srgbClr val="6868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弧形 13"/>
              <p:cNvSpPr/>
              <p:nvPr/>
            </p:nvSpPr>
            <p:spPr>
              <a:xfrm>
                <a:off x="2046895" y="4494068"/>
                <a:ext cx="830906" cy="830906"/>
              </a:xfrm>
              <a:prstGeom prst="arc">
                <a:avLst>
                  <a:gd name="adj1" fmla="val 10998501"/>
                  <a:gd name="adj2" fmla="val 14471926"/>
                </a:avLst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9" name="TextBox 30">
              <a:extLst>
                <a:ext uri="{FF2B5EF4-FFF2-40B4-BE49-F238E27FC236}">
                  <a16:creationId xmlns:a16="http://schemas.microsoft.com/office/drawing/2014/main" id="{BA8EA202-F87D-45AF-91DB-F2B3A7B8F57B}"/>
                </a:ext>
              </a:extLst>
            </p:cNvPr>
            <p:cNvSpPr txBox="1"/>
            <p:nvPr/>
          </p:nvSpPr>
          <p:spPr>
            <a:xfrm>
              <a:off x="2053360" y="2929132"/>
              <a:ext cx="24363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28600"/>
              <a:r>
                <a:rPr lang="en-US" altLang="zh-CN" sz="7200" b="1" dirty="0">
                  <a:solidFill>
                    <a:schemeClr val="bg1"/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cs typeface="+mn-ea"/>
                  <a:sym typeface="+mn-lt"/>
                </a:rPr>
                <a:t>04</a:t>
              </a:r>
              <a:endParaRPr lang="zh-CN" altLang="en-US" sz="7200" b="1" dirty="0">
                <a:solidFill>
                  <a:schemeClr val="bg1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5028341" y="2621709"/>
            <a:ext cx="4407876" cy="10853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5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5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" name="Rectangle 3"/>
          <p:cNvSpPr>
            <a:spLocks/>
          </p:cNvSpPr>
          <p:nvPr/>
        </p:nvSpPr>
        <p:spPr bwMode="auto">
          <a:xfrm>
            <a:off x="5115195" y="3663560"/>
            <a:ext cx="5547639" cy="40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SzTx/>
              <a:buNone/>
            </a:pPr>
            <a:r>
              <a:rPr lang="en-US" altLang="zh-CN" sz="1800" dirty="0">
                <a:solidFill>
                  <a:schemeClr val="tx1">
                    <a:lumMod val="50000"/>
                    <a:lumOff val="50000"/>
                    <a:alpha val="8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zh-CN" sz="1800" dirty="0">
              <a:solidFill>
                <a:schemeClr val="tx1">
                  <a:lumMod val="50000"/>
                  <a:lumOff val="50000"/>
                  <a:alpha val="8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9404600" y="442596"/>
            <a:ext cx="2319189" cy="384721"/>
            <a:chOff x="7714722" y="1680901"/>
            <a:chExt cx="1685200" cy="279550"/>
          </a:xfr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16" name="文本框 15"/>
            <p:cNvSpPr txBox="1"/>
            <p:nvPr/>
          </p:nvSpPr>
          <p:spPr>
            <a:xfrm>
              <a:off x="8732636" y="1680901"/>
              <a:ext cx="667286" cy="279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900" dirty="0">
                  <a:solidFill>
                    <a:srgbClr val="6868AC"/>
                  </a:solidFill>
                  <a:cs typeface="+mn-ea"/>
                  <a:sym typeface="+mn-lt"/>
                </a:rPr>
                <a:t>LOGO</a:t>
              </a:r>
              <a:endParaRPr lang="zh-CN" altLang="en-US" sz="1900" dirty="0">
                <a:solidFill>
                  <a:srgbClr val="6868AC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113682" y="1701566"/>
              <a:ext cx="730558" cy="2460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Company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7714722" y="1821948"/>
              <a:ext cx="368420" cy="62106"/>
              <a:chOff x="2485023" y="504381"/>
              <a:chExt cx="519891" cy="87641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2485023" y="504381"/>
                <a:ext cx="87642" cy="87641"/>
              </a:xfrm>
              <a:prstGeom prst="ellipse">
                <a:avLst/>
              </a:prstGeom>
              <a:solidFill>
                <a:srgbClr val="B8B6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gradFill>
                    <a:gsLst>
                      <a:gs pos="0">
                        <a:srgbClr val="FEFFFF"/>
                      </a:gs>
                      <a:gs pos="61000">
                        <a:srgbClr val="FECE66"/>
                      </a:gs>
                    </a:gsLst>
                    <a:lin ang="5400000" scaled="0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2709592" y="504381"/>
                <a:ext cx="87642" cy="87641"/>
              </a:xfrm>
              <a:prstGeom prst="ellipse">
                <a:avLst/>
              </a:prstGeom>
              <a:solidFill>
                <a:srgbClr val="9998C8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gradFill>
                    <a:gsLst>
                      <a:gs pos="0">
                        <a:srgbClr val="FEFFFF"/>
                      </a:gs>
                      <a:gs pos="61000">
                        <a:srgbClr val="FECE66"/>
                      </a:gs>
                    </a:gsLst>
                    <a:lin ang="5400000" scaled="0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2917272" y="504381"/>
                <a:ext cx="87642" cy="87641"/>
              </a:xfrm>
              <a:prstGeom prst="ellipse">
                <a:avLst/>
              </a:prstGeom>
              <a:solidFill>
                <a:srgbClr val="6362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gradFill>
                    <a:gsLst>
                      <a:gs pos="0">
                        <a:srgbClr val="FEFFFF"/>
                      </a:gs>
                      <a:gs pos="61000">
                        <a:srgbClr val="FECE66"/>
                      </a:gs>
                    </a:gsLst>
                    <a:lin ang="5400000" scaled="0"/>
                  </a:gra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4" name="任意多边形 23"/>
          <p:cNvSpPr/>
          <p:nvPr/>
        </p:nvSpPr>
        <p:spPr>
          <a:xfrm>
            <a:off x="10261427" y="4748464"/>
            <a:ext cx="2427878" cy="2277979"/>
          </a:xfrm>
          <a:custGeom>
            <a:avLst/>
            <a:gdLst>
              <a:gd name="connsiteX0" fmla="*/ 2427878 w 2427878"/>
              <a:gd name="connsiteY0" fmla="*/ 0 h 2277979"/>
              <a:gd name="connsiteX1" fmla="*/ 1513478 w 2427878"/>
              <a:gd name="connsiteY1" fmla="*/ 224589 h 2277979"/>
              <a:gd name="connsiteX2" fmla="*/ 1304931 w 2427878"/>
              <a:gd name="connsiteY2" fmla="*/ 1187115 h 2277979"/>
              <a:gd name="connsiteX3" fmla="*/ 198025 w 2427878"/>
              <a:gd name="connsiteY3" fmla="*/ 1572126 h 2277979"/>
              <a:gd name="connsiteX4" fmla="*/ 5520 w 2427878"/>
              <a:gd name="connsiteY4" fmla="*/ 2277979 h 227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7878" h="2277979">
                <a:moveTo>
                  <a:pt x="2427878" y="0"/>
                </a:moveTo>
                <a:cubicBezTo>
                  <a:pt x="2064257" y="13368"/>
                  <a:pt x="1700636" y="26737"/>
                  <a:pt x="1513478" y="224589"/>
                </a:cubicBezTo>
                <a:cubicBezTo>
                  <a:pt x="1326320" y="422441"/>
                  <a:pt x="1524173" y="962526"/>
                  <a:pt x="1304931" y="1187115"/>
                </a:cubicBezTo>
                <a:cubicBezTo>
                  <a:pt x="1085689" y="1411705"/>
                  <a:pt x="414593" y="1390315"/>
                  <a:pt x="198025" y="1572126"/>
                </a:cubicBezTo>
                <a:cubicBezTo>
                  <a:pt x="-18543" y="1753937"/>
                  <a:pt x="-6512" y="2015958"/>
                  <a:pt x="5520" y="2277979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-128337" y="-256674"/>
            <a:ext cx="1810426" cy="2422357"/>
          </a:xfrm>
          <a:custGeom>
            <a:avLst/>
            <a:gdLst>
              <a:gd name="connsiteX0" fmla="*/ 1572126 w 1810426"/>
              <a:gd name="connsiteY0" fmla="*/ 0 h 2422357"/>
              <a:gd name="connsiteX1" fmla="*/ 1732548 w 1810426"/>
              <a:gd name="connsiteY1" fmla="*/ 737936 h 2422357"/>
              <a:gd name="connsiteX2" fmla="*/ 481263 w 1810426"/>
              <a:gd name="connsiteY2" fmla="*/ 1459831 h 2422357"/>
              <a:gd name="connsiteX3" fmla="*/ 0 w 1810426"/>
              <a:gd name="connsiteY3" fmla="*/ 2422357 h 2422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0426" h="2422357">
                <a:moveTo>
                  <a:pt x="1572126" y="0"/>
                </a:moveTo>
                <a:cubicBezTo>
                  <a:pt x="1743242" y="247315"/>
                  <a:pt x="1914358" y="494631"/>
                  <a:pt x="1732548" y="737936"/>
                </a:cubicBezTo>
                <a:cubicBezTo>
                  <a:pt x="1550738" y="981241"/>
                  <a:pt x="770021" y="1179094"/>
                  <a:pt x="481263" y="1459831"/>
                </a:cubicBezTo>
                <a:cubicBezTo>
                  <a:pt x="192505" y="1740568"/>
                  <a:pt x="96252" y="2081462"/>
                  <a:pt x="0" y="2422357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0974417" y="4687066"/>
            <a:ext cx="290209" cy="290209"/>
          </a:xfrm>
          <a:prstGeom prst="ellipse">
            <a:avLst/>
          </a:prstGeom>
          <a:solidFill>
            <a:srgbClr val="999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3754786" y="1867095"/>
            <a:ext cx="290209" cy="290209"/>
          </a:xfrm>
          <a:prstGeom prst="ellipse">
            <a:avLst/>
          </a:prstGeom>
          <a:solidFill>
            <a:srgbClr val="B8B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972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4" grpId="0" animBg="1"/>
      <p:bldP spid="10" grpId="0"/>
      <p:bldP spid="11" grpId="0"/>
      <p:bldP spid="24" grpId="0" animBg="1"/>
      <p:bldP spid="25" grpId="0" animBg="1"/>
      <p:bldP spid="27" grpId="0" animBg="1"/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: 둥근 모서리 13">
            <a:extLst>
              <a:ext uri="{FF2B5EF4-FFF2-40B4-BE49-F238E27FC236}">
                <a16:creationId xmlns:a16="http://schemas.microsoft.com/office/drawing/2014/main" id="{0DA9F44E-1738-2745-B33A-C36BBD63D64A}"/>
              </a:ext>
            </a:extLst>
          </p:cNvPr>
          <p:cNvSpPr/>
          <p:nvPr/>
        </p:nvSpPr>
        <p:spPr>
          <a:xfrm>
            <a:off x="4296229" y="2648199"/>
            <a:ext cx="1708807" cy="1314659"/>
          </a:xfrm>
          <a:prstGeom prst="roundRect">
            <a:avLst/>
          </a:prstGeom>
          <a:solidFill>
            <a:srgbClr val="9998C8"/>
          </a:solidFill>
          <a:ln w="69850" cap="rnd">
            <a:noFill/>
            <a:prstDash val="solid"/>
            <a:round/>
          </a:ln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사각형: 둥근 모서리 14">
            <a:extLst>
              <a:ext uri="{FF2B5EF4-FFF2-40B4-BE49-F238E27FC236}">
                <a16:creationId xmlns:a16="http://schemas.microsoft.com/office/drawing/2014/main" id="{76DF9D1D-61A8-2E48-9DE5-A7B57961B4E0}"/>
              </a:ext>
            </a:extLst>
          </p:cNvPr>
          <p:cNvSpPr/>
          <p:nvPr/>
        </p:nvSpPr>
        <p:spPr>
          <a:xfrm>
            <a:off x="6215994" y="2648199"/>
            <a:ext cx="1708807" cy="1314659"/>
          </a:xfrm>
          <a:prstGeom prst="roundRect">
            <a:avLst/>
          </a:prstGeom>
          <a:solidFill>
            <a:srgbClr val="6868AC"/>
          </a:solidFill>
          <a:ln w="69850" cap="rnd">
            <a:noFill/>
            <a:prstDash val="solid"/>
            <a:round/>
          </a:ln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사각형: 둥근 모서리 18">
            <a:extLst>
              <a:ext uri="{FF2B5EF4-FFF2-40B4-BE49-F238E27FC236}">
                <a16:creationId xmlns:a16="http://schemas.microsoft.com/office/drawing/2014/main" id="{DBF82D32-2ADE-7C4A-B87E-23C9C07F044E}"/>
              </a:ext>
            </a:extLst>
          </p:cNvPr>
          <p:cNvSpPr/>
          <p:nvPr/>
        </p:nvSpPr>
        <p:spPr>
          <a:xfrm>
            <a:off x="4296229" y="4173819"/>
            <a:ext cx="1708807" cy="1314659"/>
          </a:xfrm>
          <a:prstGeom prst="roundRect">
            <a:avLst/>
          </a:prstGeom>
          <a:solidFill>
            <a:srgbClr val="6868AC"/>
          </a:solidFill>
          <a:ln w="69850" cap="rnd">
            <a:noFill/>
            <a:prstDash val="solid"/>
            <a:round/>
          </a:ln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사각형: 둥근 모서리 20">
            <a:extLst>
              <a:ext uri="{FF2B5EF4-FFF2-40B4-BE49-F238E27FC236}">
                <a16:creationId xmlns:a16="http://schemas.microsoft.com/office/drawing/2014/main" id="{4CEE8DA1-2ACC-9C42-AAA4-3F0434B3B14C}"/>
              </a:ext>
            </a:extLst>
          </p:cNvPr>
          <p:cNvSpPr/>
          <p:nvPr/>
        </p:nvSpPr>
        <p:spPr>
          <a:xfrm>
            <a:off x="6215994" y="4173819"/>
            <a:ext cx="1708807" cy="1314659"/>
          </a:xfrm>
          <a:prstGeom prst="roundRect">
            <a:avLst/>
          </a:prstGeom>
          <a:solidFill>
            <a:srgbClr val="9998C8"/>
          </a:solidFill>
          <a:ln w="69850" cap="rnd">
            <a:noFill/>
            <a:prstDash val="solid"/>
            <a:round/>
          </a:ln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8" name="그래픽 21">
            <a:extLst>
              <a:ext uri="{FF2B5EF4-FFF2-40B4-BE49-F238E27FC236}">
                <a16:creationId xmlns:a16="http://schemas.microsoft.com/office/drawing/2014/main" id="{FC551051-47E6-434B-9AE2-6D650D7F1D83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4964914" y="2949708"/>
            <a:ext cx="371436" cy="222863"/>
          </a:xfrm>
          <a:prstGeom prst="rect">
            <a:avLst/>
          </a:prstGeom>
        </p:spPr>
      </p:pic>
      <p:pic>
        <p:nvPicPr>
          <p:cNvPr id="9" name="그래픽 22">
            <a:extLst>
              <a:ext uri="{FF2B5EF4-FFF2-40B4-BE49-F238E27FC236}">
                <a16:creationId xmlns:a16="http://schemas.microsoft.com/office/drawing/2014/main" id="{30039D66-3E6D-0340-86CF-E420D56EC9AE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6935331" y="2949709"/>
            <a:ext cx="270135" cy="270135"/>
          </a:xfrm>
          <a:prstGeom prst="rect">
            <a:avLst/>
          </a:prstGeom>
        </p:spPr>
      </p:pic>
      <p:pic>
        <p:nvPicPr>
          <p:cNvPr id="10" name="그래픽 23">
            <a:extLst>
              <a:ext uri="{FF2B5EF4-FFF2-40B4-BE49-F238E27FC236}">
                <a16:creationId xmlns:a16="http://schemas.microsoft.com/office/drawing/2014/main" id="{5A598E46-7F55-BD47-B481-0E3E7E9944F5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4964915" y="4443708"/>
            <a:ext cx="371435" cy="360823"/>
          </a:xfrm>
          <a:prstGeom prst="rect">
            <a:avLst/>
          </a:prstGeom>
        </p:spPr>
      </p:pic>
      <p:pic>
        <p:nvPicPr>
          <p:cNvPr id="11" name="그래픽 24">
            <a:extLst>
              <a:ext uri="{FF2B5EF4-FFF2-40B4-BE49-F238E27FC236}">
                <a16:creationId xmlns:a16="http://schemas.microsoft.com/office/drawing/2014/main" id="{E906F7CE-3F91-F848-811F-F7F15B242193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6935331" y="4492909"/>
            <a:ext cx="270135" cy="256629"/>
          </a:xfrm>
          <a:prstGeom prst="rect">
            <a:avLst/>
          </a:prstGeom>
        </p:spPr>
      </p:pic>
      <p:sp>
        <p:nvSpPr>
          <p:cNvPr id="12" name="직사각형 25">
            <a:extLst>
              <a:ext uri="{FF2B5EF4-FFF2-40B4-BE49-F238E27FC236}">
                <a16:creationId xmlns:a16="http://schemas.microsoft.com/office/drawing/2014/main" id="{FC13EA58-BE87-EA4C-A07E-0CDE31F8CDF2}"/>
              </a:ext>
            </a:extLst>
          </p:cNvPr>
          <p:cNvSpPr/>
          <p:nvPr/>
        </p:nvSpPr>
        <p:spPr>
          <a:xfrm>
            <a:off x="4296229" y="4900455"/>
            <a:ext cx="1708807" cy="288147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+mn-ea"/>
                <a:sym typeface="+mn-lt"/>
              </a:rPr>
              <a:t>Opportunities</a:t>
            </a:r>
            <a:endParaRPr lang="ko-KR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직사각형 26">
            <a:extLst>
              <a:ext uri="{FF2B5EF4-FFF2-40B4-BE49-F238E27FC236}">
                <a16:creationId xmlns:a16="http://schemas.microsoft.com/office/drawing/2014/main" id="{789D46E5-ED47-C545-BEFE-732871D8B6CE}"/>
              </a:ext>
            </a:extLst>
          </p:cNvPr>
          <p:cNvSpPr/>
          <p:nvPr/>
        </p:nvSpPr>
        <p:spPr>
          <a:xfrm>
            <a:off x="6215994" y="4900455"/>
            <a:ext cx="1708807" cy="288147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+mn-ea"/>
                <a:sym typeface="+mn-lt"/>
              </a:rPr>
              <a:t>Threats</a:t>
            </a:r>
            <a:endParaRPr lang="ko-KR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직사각형 27">
            <a:extLst>
              <a:ext uri="{FF2B5EF4-FFF2-40B4-BE49-F238E27FC236}">
                <a16:creationId xmlns:a16="http://schemas.microsoft.com/office/drawing/2014/main" id="{8B1F625A-D7D2-0245-8F52-713BE3F4FEC8}"/>
              </a:ext>
            </a:extLst>
          </p:cNvPr>
          <p:cNvSpPr/>
          <p:nvPr/>
        </p:nvSpPr>
        <p:spPr>
          <a:xfrm>
            <a:off x="4296229" y="3370761"/>
            <a:ext cx="1708807" cy="288147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+mn-ea"/>
                <a:sym typeface="+mn-lt"/>
              </a:rPr>
              <a:t>Strengths</a:t>
            </a:r>
            <a:endParaRPr lang="ko-KR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직사각형 28">
            <a:extLst>
              <a:ext uri="{FF2B5EF4-FFF2-40B4-BE49-F238E27FC236}">
                <a16:creationId xmlns:a16="http://schemas.microsoft.com/office/drawing/2014/main" id="{82671004-0918-7E49-9028-6FD4C2A6A0EC}"/>
              </a:ext>
            </a:extLst>
          </p:cNvPr>
          <p:cNvSpPr/>
          <p:nvPr/>
        </p:nvSpPr>
        <p:spPr>
          <a:xfrm>
            <a:off x="6215994" y="3370761"/>
            <a:ext cx="1708807" cy="288147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+mn-ea"/>
                <a:sym typeface="+mn-lt"/>
              </a:rPr>
              <a:t>Weakness</a:t>
            </a:r>
            <a:endParaRPr lang="ko-KR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B684F26-7026-D849-88B2-28973324DFD9}"/>
              </a:ext>
            </a:extLst>
          </p:cNvPr>
          <p:cNvSpPr txBox="1"/>
          <p:nvPr/>
        </p:nvSpPr>
        <p:spPr>
          <a:xfrm>
            <a:off x="2018453" y="2542491"/>
            <a:ext cx="16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30DA3DC-6733-1F4D-9819-75C64F8206D9}"/>
              </a:ext>
            </a:extLst>
          </p:cNvPr>
          <p:cNvSpPr txBox="1"/>
          <p:nvPr/>
        </p:nvSpPr>
        <p:spPr>
          <a:xfrm>
            <a:off x="2054999" y="4251735"/>
            <a:ext cx="16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F4A0AA5-BE24-3541-AC28-D09C3C7541FB}"/>
              </a:ext>
            </a:extLst>
          </p:cNvPr>
          <p:cNvSpPr txBox="1"/>
          <p:nvPr/>
        </p:nvSpPr>
        <p:spPr>
          <a:xfrm>
            <a:off x="8390553" y="2547498"/>
            <a:ext cx="16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413867D-11CB-D146-B693-274330E87C78}"/>
              </a:ext>
            </a:extLst>
          </p:cNvPr>
          <p:cNvSpPr txBox="1"/>
          <p:nvPr/>
        </p:nvSpPr>
        <p:spPr>
          <a:xfrm>
            <a:off x="8459759" y="4251735"/>
            <a:ext cx="16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E1F407E-66D6-274A-A30B-3870959CC39C}"/>
              </a:ext>
            </a:extLst>
          </p:cNvPr>
          <p:cNvSpPr txBox="1"/>
          <p:nvPr/>
        </p:nvSpPr>
        <p:spPr>
          <a:xfrm>
            <a:off x="599947" y="2965057"/>
            <a:ext cx="3084403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E8A1A12-FB6A-6647-B28F-9FC40840CD54}"/>
              </a:ext>
            </a:extLst>
          </p:cNvPr>
          <p:cNvSpPr txBox="1"/>
          <p:nvPr/>
        </p:nvSpPr>
        <p:spPr>
          <a:xfrm>
            <a:off x="609597" y="4646967"/>
            <a:ext cx="3084403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7BA0256-2D79-BB47-9EAA-18687B418334}"/>
              </a:ext>
            </a:extLst>
          </p:cNvPr>
          <p:cNvSpPr txBox="1"/>
          <p:nvPr/>
        </p:nvSpPr>
        <p:spPr>
          <a:xfrm>
            <a:off x="8388231" y="2957540"/>
            <a:ext cx="3084403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D155316-ABFC-CE45-A072-CF095DB99C3A}"/>
              </a:ext>
            </a:extLst>
          </p:cNvPr>
          <p:cNvSpPr txBox="1"/>
          <p:nvPr/>
        </p:nvSpPr>
        <p:spPr>
          <a:xfrm>
            <a:off x="8388231" y="4621069"/>
            <a:ext cx="3084403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059425" y="564714"/>
            <a:ext cx="6073146" cy="774888"/>
            <a:chOff x="3059425" y="564714"/>
            <a:chExt cx="6073146" cy="774888"/>
          </a:xfrm>
        </p:grpSpPr>
        <p:sp>
          <p:nvSpPr>
            <p:cNvPr id="26" name="文本框 25"/>
            <p:cNvSpPr txBox="1"/>
            <p:nvPr/>
          </p:nvSpPr>
          <p:spPr>
            <a:xfrm>
              <a:off x="3059425" y="564714"/>
              <a:ext cx="60731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 spc="300">
                  <a:gradFill flip="none" rotWithShape="1">
                    <a:gsLst>
                      <a:gs pos="0">
                        <a:schemeClr val="accent5">
                          <a:lumMod val="60000"/>
                          <a:lumOff val="40000"/>
                        </a:schemeClr>
                      </a:gs>
                      <a:gs pos="100000">
                        <a:schemeClr val="accent3"/>
                      </a:gs>
                    </a:gsLst>
                    <a:lin ang="16200000" scaled="1"/>
                    <a:tileRect/>
                  </a:gradFill>
                  <a:cs typeface="+mn-ea"/>
                </a:defRPr>
              </a:lvl1pPr>
            </a:lstStyle>
            <a:p>
              <a:r>
                <a:rPr lang="en-US" altLang="zh-CN" sz="2800" spc="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Add title text</a:t>
              </a:r>
              <a:endParaRPr lang="zh-CN" altLang="en-US" sz="2800" spc="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247446" y="1081070"/>
              <a:ext cx="5697118" cy="2585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000000">
                      <a:lumMod val="65000"/>
                      <a:lumOff val="35000"/>
                    </a:srgbClr>
                  </a:solidFill>
                  <a:latin typeface="Century Gothic" panose="020B0502020202020204" pitchFamily="34" charset="0"/>
                  <a:cs typeface="Lato Thin" panose="020F0502020204030203" pitchFamily="34" charset="0"/>
                </a:defRPr>
              </a:lvl1pPr>
            </a:lstStyle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ea"/>
                  <a:sym typeface="+mn-lt"/>
                </a:rPr>
                <a:t>Work report and work plan of air freshness Department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9907652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>
            <a:extLst>
              <a:ext uri="{FF2B5EF4-FFF2-40B4-BE49-F238E27FC236}">
                <a16:creationId xmlns:a16="http://schemas.microsoft.com/office/drawing/2014/main" id="{75964DDF-9004-3C45-B942-A62F1EEF203D}"/>
              </a:ext>
            </a:extLst>
          </p:cNvPr>
          <p:cNvSpPr/>
          <p:nvPr/>
        </p:nvSpPr>
        <p:spPr>
          <a:xfrm>
            <a:off x="1191578" y="2051422"/>
            <a:ext cx="3649644" cy="4146355"/>
          </a:xfrm>
          <a:prstGeom prst="roundRect">
            <a:avLst/>
          </a:prstGeom>
          <a:solidFill>
            <a:srgbClr val="6868AC"/>
          </a:solidFill>
          <a:ln>
            <a:noFill/>
          </a:ln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478EE26-A256-4C43-8878-BA7893AE94CA}"/>
              </a:ext>
            </a:extLst>
          </p:cNvPr>
          <p:cNvSpPr txBox="1"/>
          <p:nvPr/>
        </p:nvSpPr>
        <p:spPr>
          <a:xfrm>
            <a:off x="1623804" y="2573717"/>
            <a:ext cx="1809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kumimoji="1"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7468E48-6298-8F4A-BD1D-269A11DECD10}"/>
              </a:ext>
            </a:extLst>
          </p:cNvPr>
          <p:cNvSpPr txBox="1"/>
          <p:nvPr/>
        </p:nvSpPr>
        <p:spPr>
          <a:xfrm>
            <a:off x="1441523" y="3514047"/>
            <a:ext cx="28424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46" indent="-17144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 marL="171446" indent="-171446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marL="171446" indent="-17144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kumimoji="1"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6" name="直线连接符 5">
            <a:extLst>
              <a:ext uri="{FF2B5EF4-FFF2-40B4-BE49-F238E27FC236}">
                <a16:creationId xmlns:a16="http://schemas.microsoft.com/office/drawing/2014/main" id="{88F413C6-C366-FC4A-906D-320915150756}"/>
              </a:ext>
            </a:extLst>
          </p:cNvPr>
          <p:cNvCxnSpPr>
            <a:cxnSpLocks/>
          </p:cNvCxnSpPr>
          <p:nvPr/>
        </p:nvCxnSpPr>
        <p:spPr>
          <a:xfrm>
            <a:off x="1712704" y="3244205"/>
            <a:ext cx="8001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>
            <a:extLst>
              <a:ext uri="{FF2B5EF4-FFF2-40B4-BE49-F238E27FC236}">
                <a16:creationId xmlns:a16="http://schemas.microsoft.com/office/drawing/2014/main" id="{00282CA7-A27A-8F4E-A7E4-8190670854D3}"/>
              </a:ext>
            </a:extLst>
          </p:cNvPr>
          <p:cNvGrpSpPr/>
          <p:nvPr/>
        </p:nvGrpSpPr>
        <p:grpSpPr>
          <a:xfrm>
            <a:off x="6215743" y="2328173"/>
            <a:ext cx="4909763" cy="2575879"/>
            <a:chOff x="5350271" y="808322"/>
            <a:chExt cx="5456852" cy="2862905"/>
          </a:xfrm>
        </p:grpSpPr>
        <p:sp>
          <p:nvSpPr>
            <p:cNvPr id="8" name="弧 7">
              <a:extLst>
                <a:ext uri="{FF2B5EF4-FFF2-40B4-BE49-F238E27FC236}">
                  <a16:creationId xmlns:a16="http://schemas.microsoft.com/office/drawing/2014/main" id="{21B63056-2618-D54A-A4DD-E08B26AACCA1}"/>
                </a:ext>
              </a:extLst>
            </p:cNvPr>
            <p:cNvSpPr/>
            <p:nvPr/>
          </p:nvSpPr>
          <p:spPr>
            <a:xfrm>
              <a:off x="7944218" y="808322"/>
              <a:ext cx="2862905" cy="2862905"/>
            </a:xfrm>
            <a:prstGeom prst="arc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弧 8">
              <a:extLst>
                <a:ext uri="{FF2B5EF4-FFF2-40B4-BE49-F238E27FC236}">
                  <a16:creationId xmlns:a16="http://schemas.microsoft.com/office/drawing/2014/main" id="{5427B5FA-76CB-BE43-B2BF-3B88259FD3C6}"/>
                </a:ext>
              </a:extLst>
            </p:cNvPr>
            <p:cNvSpPr/>
            <p:nvPr/>
          </p:nvSpPr>
          <p:spPr>
            <a:xfrm flipV="1">
              <a:off x="7944218" y="808322"/>
              <a:ext cx="2862905" cy="2862905"/>
            </a:xfrm>
            <a:prstGeom prst="arc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10" name="直线连接符 9">
              <a:extLst>
                <a:ext uri="{FF2B5EF4-FFF2-40B4-BE49-F238E27FC236}">
                  <a16:creationId xmlns:a16="http://schemas.microsoft.com/office/drawing/2014/main" id="{D7E6764D-B0F0-0F41-9C74-8ED0095113D8}"/>
                </a:ext>
              </a:extLst>
            </p:cNvPr>
            <p:cNvCxnSpPr/>
            <p:nvPr/>
          </p:nvCxnSpPr>
          <p:spPr>
            <a:xfrm>
              <a:off x="5350271" y="808322"/>
              <a:ext cx="4020453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线连接符 10">
              <a:extLst>
                <a:ext uri="{FF2B5EF4-FFF2-40B4-BE49-F238E27FC236}">
                  <a16:creationId xmlns:a16="http://schemas.microsoft.com/office/drawing/2014/main" id="{7BF4CAC2-0E15-1344-A7D3-58F4C20FDEFB}"/>
                </a:ext>
              </a:extLst>
            </p:cNvPr>
            <p:cNvCxnSpPr/>
            <p:nvPr/>
          </p:nvCxnSpPr>
          <p:spPr>
            <a:xfrm>
              <a:off x="5372936" y="3671227"/>
              <a:ext cx="4020453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7CCEC2D6-6327-7C45-A7EB-BBF73445488A}"/>
              </a:ext>
            </a:extLst>
          </p:cNvPr>
          <p:cNvSpPr/>
          <p:nvPr/>
        </p:nvSpPr>
        <p:spPr>
          <a:xfrm rot="619904">
            <a:off x="5954957" y="2015968"/>
            <a:ext cx="651536" cy="651536"/>
          </a:xfrm>
          <a:prstGeom prst="roundRect">
            <a:avLst/>
          </a:prstGeom>
          <a:solidFill>
            <a:srgbClr val="9998C8"/>
          </a:solidFill>
          <a:ln>
            <a:noFill/>
          </a:ln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13" name="圆角矩形 12">
            <a:extLst>
              <a:ext uri="{FF2B5EF4-FFF2-40B4-BE49-F238E27FC236}">
                <a16:creationId xmlns:a16="http://schemas.microsoft.com/office/drawing/2014/main" id="{823B2BEA-BA56-7C47-B413-4CE43FA3F959}"/>
              </a:ext>
            </a:extLst>
          </p:cNvPr>
          <p:cNvSpPr/>
          <p:nvPr/>
        </p:nvSpPr>
        <p:spPr>
          <a:xfrm rot="619904">
            <a:off x="7714761" y="2015968"/>
            <a:ext cx="651536" cy="651536"/>
          </a:xfrm>
          <a:prstGeom prst="roundRect">
            <a:avLst/>
          </a:prstGeom>
          <a:solidFill>
            <a:srgbClr val="6868AC"/>
          </a:solidFill>
          <a:ln>
            <a:noFill/>
          </a:ln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14" name="圆角矩形 13">
            <a:extLst>
              <a:ext uri="{FF2B5EF4-FFF2-40B4-BE49-F238E27FC236}">
                <a16:creationId xmlns:a16="http://schemas.microsoft.com/office/drawing/2014/main" id="{EA4E6863-9081-4144-95B3-E82D828EC498}"/>
              </a:ext>
            </a:extLst>
          </p:cNvPr>
          <p:cNvSpPr/>
          <p:nvPr/>
        </p:nvSpPr>
        <p:spPr>
          <a:xfrm rot="619904">
            <a:off x="9472917" y="2015967"/>
            <a:ext cx="651536" cy="651536"/>
          </a:xfrm>
          <a:prstGeom prst="roundRect">
            <a:avLst/>
          </a:prstGeom>
          <a:solidFill>
            <a:srgbClr val="9998C8"/>
          </a:solidFill>
          <a:ln>
            <a:noFill/>
          </a:ln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15" name="圆角矩形 14">
            <a:extLst>
              <a:ext uri="{FF2B5EF4-FFF2-40B4-BE49-F238E27FC236}">
                <a16:creationId xmlns:a16="http://schemas.microsoft.com/office/drawing/2014/main" id="{51B4F727-EA2F-B949-84E3-F2F4C1E4CAF8}"/>
              </a:ext>
            </a:extLst>
          </p:cNvPr>
          <p:cNvSpPr/>
          <p:nvPr/>
        </p:nvSpPr>
        <p:spPr>
          <a:xfrm rot="619904">
            <a:off x="5953309" y="4564719"/>
            <a:ext cx="651536" cy="651536"/>
          </a:xfrm>
          <a:prstGeom prst="roundRect">
            <a:avLst/>
          </a:prstGeom>
          <a:solidFill>
            <a:srgbClr val="6868AC"/>
          </a:solidFill>
          <a:ln>
            <a:noFill/>
          </a:ln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16" name="圆角矩形 15">
            <a:extLst>
              <a:ext uri="{FF2B5EF4-FFF2-40B4-BE49-F238E27FC236}">
                <a16:creationId xmlns:a16="http://schemas.microsoft.com/office/drawing/2014/main" id="{366E5E84-2D25-B94F-8D4E-0CEB067E8BCC}"/>
              </a:ext>
            </a:extLst>
          </p:cNvPr>
          <p:cNvSpPr/>
          <p:nvPr/>
        </p:nvSpPr>
        <p:spPr>
          <a:xfrm rot="619904">
            <a:off x="7713113" y="4564719"/>
            <a:ext cx="651536" cy="651536"/>
          </a:xfrm>
          <a:prstGeom prst="roundRect">
            <a:avLst/>
          </a:prstGeom>
          <a:solidFill>
            <a:srgbClr val="9998C8"/>
          </a:solidFill>
          <a:ln>
            <a:noFill/>
          </a:ln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17" name="圆角矩形 16">
            <a:extLst>
              <a:ext uri="{FF2B5EF4-FFF2-40B4-BE49-F238E27FC236}">
                <a16:creationId xmlns:a16="http://schemas.microsoft.com/office/drawing/2014/main" id="{DD6619BB-BE04-D24B-A180-C4620ECF61F2}"/>
              </a:ext>
            </a:extLst>
          </p:cNvPr>
          <p:cNvSpPr/>
          <p:nvPr/>
        </p:nvSpPr>
        <p:spPr>
          <a:xfrm rot="619904">
            <a:off x="9472917" y="4564719"/>
            <a:ext cx="651536" cy="651536"/>
          </a:xfrm>
          <a:prstGeom prst="roundRect">
            <a:avLst/>
          </a:prstGeom>
          <a:solidFill>
            <a:srgbClr val="6868AC"/>
          </a:solidFill>
          <a:ln>
            <a:noFill/>
          </a:ln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911480C-9F3C-8A49-9F5C-04CD950858DB}"/>
              </a:ext>
            </a:extLst>
          </p:cNvPr>
          <p:cNvSpPr txBox="1"/>
          <p:nvPr/>
        </p:nvSpPr>
        <p:spPr>
          <a:xfrm>
            <a:off x="5436694" y="3228078"/>
            <a:ext cx="1729643" cy="89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4953102-78CD-074B-BCCC-3ED4221494C1}"/>
              </a:ext>
            </a:extLst>
          </p:cNvPr>
          <p:cNvSpPr txBox="1"/>
          <p:nvPr/>
        </p:nvSpPr>
        <p:spPr>
          <a:xfrm>
            <a:off x="5643153" y="2929034"/>
            <a:ext cx="1293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kumimoji="1"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18134CB-9469-C94C-9CD7-3B4F8274659D}"/>
              </a:ext>
            </a:extLst>
          </p:cNvPr>
          <p:cNvSpPr txBox="1"/>
          <p:nvPr/>
        </p:nvSpPr>
        <p:spPr>
          <a:xfrm>
            <a:off x="7185875" y="3228078"/>
            <a:ext cx="1729643" cy="89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992EAA9-9F1B-4C4B-841F-F7072D1C56A1}"/>
              </a:ext>
            </a:extLst>
          </p:cNvPr>
          <p:cNvSpPr txBox="1"/>
          <p:nvPr/>
        </p:nvSpPr>
        <p:spPr>
          <a:xfrm>
            <a:off x="7392336" y="2929034"/>
            <a:ext cx="1293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kumimoji="1"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4A2AA28-DDD0-CA4E-A46A-9073A4671184}"/>
              </a:ext>
            </a:extLst>
          </p:cNvPr>
          <p:cNvSpPr txBox="1"/>
          <p:nvPr/>
        </p:nvSpPr>
        <p:spPr>
          <a:xfrm>
            <a:off x="8933863" y="3228078"/>
            <a:ext cx="1729643" cy="89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F54B3E0-18BB-6446-B304-4AE4641E606F}"/>
              </a:ext>
            </a:extLst>
          </p:cNvPr>
          <p:cNvSpPr txBox="1"/>
          <p:nvPr/>
        </p:nvSpPr>
        <p:spPr>
          <a:xfrm>
            <a:off x="9140324" y="2929034"/>
            <a:ext cx="1293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kumimoji="1"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552F3BF-F433-3649-9D02-BB54094DC02F}"/>
              </a:ext>
            </a:extLst>
          </p:cNvPr>
          <p:cNvSpPr txBox="1"/>
          <p:nvPr/>
        </p:nvSpPr>
        <p:spPr>
          <a:xfrm>
            <a:off x="5433027" y="5748806"/>
            <a:ext cx="1729643" cy="89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DE762C5-6627-8542-A8D7-D66C8B3AE990}"/>
              </a:ext>
            </a:extLst>
          </p:cNvPr>
          <p:cNvSpPr txBox="1"/>
          <p:nvPr/>
        </p:nvSpPr>
        <p:spPr>
          <a:xfrm>
            <a:off x="5639486" y="5449762"/>
            <a:ext cx="1293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kumimoji="1"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F59EB38-DF56-8445-ACBC-13456A5D9974}"/>
              </a:ext>
            </a:extLst>
          </p:cNvPr>
          <p:cNvSpPr txBox="1"/>
          <p:nvPr/>
        </p:nvSpPr>
        <p:spPr>
          <a:xfrm>
            <a:off x="7182209" y="5748806"/>
            <a:ext cx="1729643" cy="89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FE15F48-3B69-414E-A56D-E96E0EDA1C35}"/>
              </a:ext>
            </a:extLst>
          </p:cNvPr>
          <p:cNvSpPr txBox="1"/>
          <p:nvPr/>
        </p:nvSpPr>
        <p:spPr>
          <a:xfrm>
            <a:off x="7388668" y="5449762"/>
            <a:ext cx="1293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kumimoji="1"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7C2A368-A56B-FE47-B55E-1ACABBB34455}"/>
              </a:ext>
            </a:extLst>
          </p:cNvPr>
          <p:cNvSpPr txBox="1"/>
          <p:nvPr/>
        </p:nvSpPr>
        <p:spPr>
          <a:xfrm>
            <a:off x="8930197" y="5748806"/>
            <a:ext cx="1729643" cy="89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B995A0DF-8237-B146-B500-7A6309087C98}"/>
              </a:ext>
            </a:extLst>
          </p:cNvPr>
          <p:cNvSpPr txBox="1"/>
          <p:nvPr/>
        </p:nvSpPr>
        <p:spPr>
          <a:xfrm>
            <a:off x="9136656" y="5449762"/>
            <a:ext cx="1293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kumimoji="1"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78246D24-27AA-DD4D-89C0-1B120808A7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673" y="4690032"/>
            <a:ext cx="426893" cy="426893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CFC3A29-71F8-1248-872A-3986AD5E0CF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5630" y="4682344"/>
            <a:ext cx="426893" cy="426893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D3463882-F3F3-AA42-B12D-EC4958294D4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545" y="2127604"/>
            <a:ext cx="426893" cy="42689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B3F8C61D-CB34-8A4C-9B89-BFAE3ED05C6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798" y="4677040"/>
            <a:ext cx="426893" cy="426893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D1EA494C-37F9-8747-B641-0499FD1FE34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674" y="2119788"/>
            <a:ext cx="426893" cy="426893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31BFFAB-DDE9-CF49-B0A2-3694386E476C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6994" y="2127442"/>
            <a:ext cx="426893" cy="426893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3059425" y="564714"/>
            <a:ext cx="6073146" cy="774888"/>
            <a:chOff x="3059425" y="564714"/>
            <a:chExt cx="6073146" cy="774888"/>
          </a:xfrm>
        </p:grpSpPr>
        <p:sp>
          <p:nvSpPr>
            <p:cNvPr id="38" name="文本框 37"/>
            <p:cNvSpPr txBox="1"/>
            <p:nvPr/>
          </p:nvSpPr>
          <p:spPr>
            <a:xfrm>
              <a:off x="3059425" y="564714"/>
              <a:ext cx="60731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 spc="300">
                  <a:gradFill flip="none" rotWithShape="1">
                    <a:gsLst>
                      <a:gs pos="0">
                        <a:schemeClr val="accent5">
                          <a:lumMod val="60000"/>
                          <a:lumOff val="40000"/>
                        </a:schemeClr>
                      </a:gs>
                      <a:gs pos="100000">
                        <a:schemeClr val="accent3"/>
                      </a:gs>
                    </a:gsLst>
                    <a:lin ang="16200000" scaled="1"/>
                    <a:tileRect/>
                  </a:gradFill>
                  <a:cs typeface="+mn-ea"/>
                </a:defRPr>
              </a:lvl1pPr>
            </a:lstStyle>
            <a:p>
              <a:r>
                <a:rPr lang="en-US" altLang="zh-CN" sz="2800" spc="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Add title text</a:t>
              </a:r>
              <a:endParaRPr lang="zh-CN" altLang="en-US" sz="2800" spc="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247446" y="1081070"/>
              <a:ext cx="5697118" cy="2585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000000">
                      <a:lumMod val="65000"/>
                      <a:lumOff val="35000"/>
                    </a:srgbClr>
                  </a:solidFill>
                  <a:latin typeface="Century Gothic" panose="020B0502020202020204" pitchFamily="34" charset="0"/>
                  <a:cs typeface="Lato Thin" panose="020F0502020204030203" pitchFamily="34" charset="0"/>
                </a:defRPr>
              </a:lvl1pPr>
            </a:lstStyle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ea"/>
                  <a:sym typeface="+mn-lt"/>
                </a:rPr>
                <a:t>Work report and work plan of air freshness Department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7307986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空心弧 3">
            <a:extLst>
              <a:ext uri="{FF2B5EF4-FFF2-40B4-BE49-F238E27FC236}">
                <a16:creationId xmlns:a16="http://schemas.microsoft.com/office/drawing/2014/main" id="{6BAE3575-8D5D-DD45-906B-7DB9338EBACF}"/>
              </a:ext>
            </a:extLst>
          </p:cNvPr>
          <p:cNvSpPr/>
          <p:nvPr/>
        </p:nvSpPr>
        <p:spPr>
          <a:xfrm>
            <a:off x="6258059" y="4731081"/>
            <a:ext cx="977900" cy="977900"/>
          </a:xfrm>
          <a:prstGeom prst="blockArc">
            <a:avLst>
              <a:gd name="adj1" fmla="val 182890"/>
              <a:gd name="adj2" fmla="val 126099"/>
              <a:gd name="adj3" fmla="val 1458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空心弧 4">
            <a:extLst>
              <a:ext uri="{FF2B5EF4-FFF2-40B4-BE49-F238E27FC236}">
                <a16:creationId xmlns:a16="http://schemas.microsoft.com/office/drawing/2014/main" id="{C18DA9C7-FD60-C441-9BA5-CB9F05169ABC}"/>
              </a:ext>
            </a:extLst>
          </p:cNvPr>
          <p:cNvSpPr/>
          <p:nvPr/>
        </p:nvSpPr>
        <p:spPr>
          <a:xfrm>
            <a:off x="6258059" y="4731081"/>
            <a:ext cx="977900" cy="977900"/>
          </a:xfrm>
          <a:prstGeom prst="blockArc">
            <a:avLst>
              <a:gd name="adj1" fmla="val 17709558"/>
              <a:gd name="adj2" fmla="val 126099"/>
              <a:gd name="adj3" fmla="val 14587"/>
            </a:avLst>
          </a:prstGeom>
          <a:solidFill>
            <a:srgbClr val="999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空心弧 5">
            <a:extLst>
              <a:ext uri="{FF2B5EF4-FFF2-40B4-BE49-F238E27FC236}">
                <a16:creationId xmlns:a16="http://schemas.microsoft.com/office/drawing/2014/main" id="{F2C3C9F5-944B-5945-8A61-F876D0A63A1A}"/>
              </a:ext>
            </a:extLst>
          </p:cNvPr>
          <p:cNvSpPr/>
          <p:nvPr/>
        </p:nvSpPr>
        <p:spPr>
          <a:xfrm>
            <a:off x="7947159" y="4731081"/>
            <a:ext cx="977900" cy="977900"/>
          </a:xfrm>
          <a:prstGeom prst="blockArc">
            <a:avLst>
              <a:gd name="adj1" fmla="val 182890"/>
              <a:gd name="adj2" fmla="val 126099"/>
              <a:gd name="adj3" fmla="val 1458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空心弧 6">
            <a:extLst>
              <a:ext uri="{FF2B5EF4-FFF2-40B4-BE49-F238E27FC236}">
                <a16:creationId xmlns:a16="http://schemas.microsoft.com/office/drawing/2014/main" id="{37F8518B-844F-B94F-97F1-6E3CD38D502F}"/>
              </a:ext>
            </a:extLst>
          </p:cNvPr>
          <p:cNvSpPr/>
          <p:nvPr/>
        </p:nvSpPr>
        <p:spPr>
          <a:xfrm rot="2700000">
            <a:off x="7947159" y="4731081"/>
            <a:ext cx="977900" cy="977900"/>
          </a:xfrm>
          <a:prstGeom prst="blockArc">
            <a:avLst>
              <a:gd name="adj1" fmla="val 14712623"/>
              <a:gd name="adj2" fmla="val 126099"/>
              <a:gd name="adj3" fmla="val 14587"/>
            </a:avLst>
          </a:prstGeom>
          <a:solidFill>
            <a:srgbClr val="6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空心弧 7">
            <a:extLst>
              <a:ext uri="{FF2B5EF4-FFF2-40B4-BE49-F238E27FC236}">
                <a16:creationId xmlns:a16="http://schemas.microsoft.com/office/drawing/2014/main" id="{4540E12A-12B7-4646-8FCF-518953E8F9DA}"/>
              </a:ext>
            </a:extLst>
          </p:cNvPr>
          <p:cNvSpPr/>
          <p:nvPr/>
        </p:nvSpPr>
        <p:spPr>
          <a:xfrm>
            <a:off x="9731510" y="4731081"/>
            <a:ext cx="977900" cy="977900"/>
          </a:xfrm>
          <a:prstGeom prst="blockArc">
            <a:avLst>
              <a:gd name="adj1" fmla="val 182890"/>
              <a:gd name="adj2" fmla="val 126099"/>
              <a:gd name="adj3" fmla="val 1458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空心弧 8">
            <a:extLst>
              <a:ext uri="{FF2B5EF4-FFF2-40B4-BE49-F238E27FC236}">
                <a16:creationId xmlns:a16="http://schemas.microsoft.com/office/drawing/2014/main" id="{641C1A38-E455-4D4B-B057-08C0E7C4F4D4}"/>
              </a:ext>
            </a:extLst>
          </p:cNvPr>
          <p:cNvSpPr/>
          <p:nvPr/>
        </p:nvSpPr>
        <p:spPr>
          <a:xfrm rot="9900000">
            <a:off x="9731510" y="4731081"/>
            <a:ext cx="977900" cy="977900"/>
          </a:xfrm>
          <a:prstGeom prst="blockArc">
            <a:avLst>
              <a:gd name="adj1" fmla="val 4883833"/>
              <a:gd name="adj2" fmla="val 126099"/>
              <a:gd name="adj3" fmla="val 14587"/>
            </a:avLst>
          </a:prstGeom>
          <a:solidFill>
            <a:srgbClr val="999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16475EB-FD87-1747-A0C3-56EE38D3E27B}"/>
              </a:ext>
            </a:extLst>
          </p:cNvPr>
          <p:cNvSpPr txBox="1"/>
          <p:nvPr/>
        </p:nvSpPr>
        <p:spPr>
          <a:xfrm>
            <a:off x="7249082" y="4912254"/>
            <a:ext cx="500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12%</a:t>
            </a:r>
            <a:endParaRPr kumimoji="1"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B076CBA-B31C-1D4C-8C16-3B947B27D602}"/>
              </a:ext>
            </a:extLst>
          </p:cNvPr>
          <p:cNvSpPr txBox="1"/>
          <p:nvPr/>
        </p:nvSpPr>
        <p:spPr>
          <a:xfrm>
            <a:off x="8952786" y="4912253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38%</a:t>
            </a:r>
            <a:endParaRPr kumimoji="1"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4A5713A-7C3E-9E47-A5C6-361F031B3330}"/>
              </a:ext>
            </a:extLst>
          </p:cNvPr>
          <p:cNvSpPr txBox="1"/>
          <p:nvPr/>
        </p:nvSpPr>
        <p:spPr>
          <a:xfrm>
            <a:off x="10756855" y="4912252"/>
            <a:ext cx="529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79%</a:t>
            </a:r>
            <a:endParaRPr kumimoji="1"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FD77ACE-7AD7-B041-B123-9AB654BC5023}"/>
              </a:ext>
            </a:extLst>
          </p:cNvPr>
          <p:cNvSpPr txBox="1"/>
          <p:nvPr/>
        </p:nvSpPr>
        <p:spPr>
          <a:xfrm>
            <a:off x="6259622" y="2537307"/>
            <a:ext cx="195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282A41"/>
                </a:solidFill>
                <a:cs typeface="+mn-ea"/>
                <a:sym typeface="+mn-lt"/>
              </a:rPr>
              <a:t>WORK</a:t>
            </a:r>
            <a:r>
              <a:rPr kumimoji="1" lang="zh-CN" altLang="en-US" dirty="0">
                <a:solidFill>
                  <a:srgbClr val="282A41"/>
                </a:solidFill>
                <a:cs typeface="+mn-ea"/>
                <a:sym typeface="+mn-lt"/>
              </a:rPr>
              <a:t> </a:t>
            </a:r>
            <a:r>
              <a:rPr kumimoji="1" lang="en-US" altLang="zh-CN" dirty="0">
                <a:solidFill>
                  <a:srgbClr val="282A41"/>
                </a:solidFill>
                <a:cs typeface="+mn-ea"/>
                <a:sym typeface="+mn-lt"/>
              </a:rPr>
              <a:t>REPORT</a:t>
            </a:r>
            <a:endParaRPr kumimoji="1" lang="zh-CN" altLang="en-US" dirty="0">
              <a:solidFill>
                <a:srgbClr val="282A41"/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926E368-5D8D-6D46-89F8-C2C269792622}"/>
              </a:ext>
            </a:extLst>
          </p:cNvPr>
          <p:cNvSpPr txBox="1"/>
          <p:nvPr/>
        </p:nvSpPr>
        <p:spPr>
          <a:xfrm>
            <a:off x="6259624" y="3427957"/>
            <a:ext cx="5040577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r>
              <a:rPr kumimoji="1"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99417968-7006-4840-B716-6E59FF4F6622}"/>
              </a:ext>
            </a:extLst>
          </p:cNvPr>
          <p:cNvSpPr/>
          <p:nvPr/>
        </p:nvSpPr>
        <p:spPr>
          <a:xfrm>
            <a:off x="939800" y="2521951"/>
            <a:ext cx="2006600" cy="2006600"/>
          </a:xfrm>
          <a:prstGeom prst="ellipse">
            <a:avLst/>
          </a:prstGeom>
          <a:solidFill>
            <a:srgbClr val="6868AC"/>
          </a:solidFill>
          <a:ln>
            <a:noFill/>
          </a:ln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16" name="三角形 15">
            <a:extLst>
              <a:ext uri="{FF2B5EF4-FFF2-40B4-BE49-F238E27FC236}">
                <a16:creationId xmlns:a16="http://schemas.microsoft.com/office/drawing/2014/main" id="{05E24926-2FB4-7F43-84B2-F263084E663B}"/>
              </a:ext>
            </a:extLst>
          </p:cNvPr>
          <p:cNvSpPr/>
          <p:nvPr/>
        </p:nvSpPr>
        <p:spPr>
          <a:xfrm rot="10800000">
            <a:off x="1781049" y="4503151"/>
            <a:ext cx="324104" cy="279400"/>
          </a:xfrm>
          <a:prstGeom prst="triangle">
            <a:avLst/>
          </a:prstGeom>
          <a:solidFill>
            <a:srgbClr val="6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8A7C400-9BAC-4746-AA64-6871D732CF54}"/>
              </a:ext>
            </a:extLst>
          </p:cNvPr>
          <p:cNvSpPr txBox="1"/>
          <p:nvPr/>
        </p:nvSpPr>
        <p:spPr>
          <a:xfrm>
            <a:off x="1302541" y="3158608"/>
            <a:ext cx="12378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46%</a:t>
            </a:r>
            <a:endParaRPr kumimoji="1"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03E7495-51EB-4440-8852-ECC0BCD703E3}"/>
              </a:ext>
            </a:extLst>
          </p:cNvPr>
          <p:cNvSpPr txBox="1"/>
          <p:nvPr/>
        </p:nvSpPr>
        <p:spPr>
          <a:xfrm>
            <a:off x="1312159" y="5181119"/>
            <a:ext cx="1162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kumimoji="1"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9EC9E0E6-2F48-3545-8C11-3F9E58F7993F}"/>
              </a:ext>
            </a:extLst>
          </p:cNvPr>
          <p:cNvSpPr/>
          <p:nvPr/>
        </p:nvSpPr>
        <p:spPr>
          <a:xfrm>
            <a:off x="3568700" y="2521951"/>
            <a:ext cx="2006600" cy="2006600"/>
          </a:xfrm>
          <a:prstGeom prst="ellipse">
            <a:avLst/>
          </a:prstGeom>
          <a:solidFill>
            <a:srgbClr val="9998C8"/>
          </a:solidFill>
          <a:ln>
            <a:noFill/>
          </a:ln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20" name="三角形 19">
            <a:extLst>
              <a:ext uri="{FF2B5EF4-FFF2-40B4-BE49-F238E27FC236}">
                <a16:creationId xmlns:a16="http://schemas.microsoft.com/office/drawing/2014/main" id="{94C8983F-69F9-E84E-B634-6CCA40D4B659}"/>
              </a:ext>
            </a:extLst>
          </p:cNvPr>
          <p:cNvSpPr/>
          <p:nvPr/>
        </p:nvSpPr>
        <p:spPr>
          <a:xfrm rot="10800000">
            <a:off x="4409949" y="4503151"/>
            <a:ext cx="324104" cy="279400"/>
          </a:xfrm>
          <a:prstGeom prst="triangle">
            <a:avLst/>
          </a:prstGeom>
          <a:solidFill>
            <a:srgbClr val="999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0C3C73F-CDD9-3649-A220-7BA07F045ABD}"/>
              </a:ext>
            </a:extLst>
          </p:cNvPr>
          <p:cNvSpPr txBox="1"/>
          <p:nvPr/>
        </p:nvSpPr>
        <p:spPr>
          <a:xfrm>
            <a:off x="3931442" y="3158608"/>
            <a:ext cx="1173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32%</a:t>
            </a:r>
            <a:endParaRPr kumimoji="1"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49EA53D-A7A4-1246-9239-5541FB3BDE4F}"/>
              </a:ext>
            </a:extLst>
          </p:cNvPr>
          <p:cNvSpPr txBox="1"/>
          <p:nvPr/>
        </p:nvSpPr>
        <p:spPr>
          <a:xfrm>
            <a:off x="3941059" y="5181119"/>
            <a:ext cx="1162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kumimoji="1"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059425" y="564714"/>
            <a:ext cx="6073146" cy="774888"/>
            <a:chOff x="3059425" y="564714"/>
            <a:chExt cx="6073146" cy="774888"/>
          </a:xfrm>
        </p:grpSpPr>
        <p:sp>
          <p:nvSpPr>
            <p:cNvPr id="25" name="文本框 24"/>
            <p:cNvSpPr txBox="1"/>
            <p:nvPr/>
          </p:nvSpPr>
          <p:spPr>
            <a:xfrm>
              <a:off x="3059425" y="564714"/>
              <a:ext cx="60731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 spc="300">
                  <a:gradFill flip="none" rotWithShape="1">
                    <a:gsLst>
                      <a:gs pos="0">
                        <a:schemeClr val="accent5">
                          <a:lumMod val="60000"/>
                          <a:lumOff val="40000"/>
                        </a:schemeClr>
                      </a:gs>
                      <a:gs pos="100000">
                        <a:schemeClr val="accent3"/>
                      </a:gs>
                    </a:gsLst>
                    <a:lin ang="16200000" scaled="1"/>
                    <a:tileRect/>
                  </a:gradFill>
                  <a:cs typeface="+mn-ea"/>
                </a:defRPr>
              </a:lvl1pPr>
            </a:lstStyle>
            <a:p>
              <a:r>
                <a:rPr lang="en-US" altLang="zh-CN" sz="2800" spc="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Add title text</a:t>
              </a:r>
              <a:endParaRPr lang="zh-CN" altLang="en-US" sz="2800" spc="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247446" y="1081070"/>
              <a:ext cx="5697118" cy="2585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000000">
                      <a:lumMod val="65000"/>
                      <a:lumOff val="35000"/>
                    </a:srgbClr>
                  </a:solidFill>
                  <a:latin typeface="Century Gothic" panose="020B0502020202020204" pitchFamily="34" charset="0"/>
                  <a:cs typeface="Lato Thin" panose="020F0502020204030203" pitchFamily="34" charset="0"/>
                </a:defRPr>
              </a:lvl1pPr>
            </a:lstStyle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ea"/>
                  <a:sym typeface="+mn-lt"/>
                </a:rPr>
                <a:t>Work report and work plan of air freshness Department</a:t>
              </a: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AFD77ACE-7AD7-B041-B123-9AB654BC5023}"/>
              </a:ext>
            </a:extLst>
          </p:cNvPr>
          <p:cNvSpPr txBox="1"/>
          <p:nvPr/>
        </p:nvSpPr>
        <p:spPr>
          <a:xfrm>
            <a:off x="6259622" y="2854891"/>
            <a:ext cx="2082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solidFill>
                  <a:srgbClr val="282A41"/>
                </a:solidFill>
                <a:cs typeface="+mn-ea"/>
                <a:sym typeface="+mn-lt"/>
              </a:rPr>
              <a:t>Add title text</a:t>
            </a:r>
            <a:endParaRPr kumimoji="1" lang="zh-CN" altLang="en-US" sz="2800" dirty="0">
              <a:solidFill>
                <a:srgbClr val="282A4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4628859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/>
      <p:bldP spid="18" grpId="0"/>
      <p:bldP spid="19" grpId="0" animBg="1"/>
      <p:bldP spid="20" grpId="0" animBg="1"/>
      <p:bldP spid="21" grpId="0"/>
      <p:bldP spid="22" grpId="0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4238897" y="2419292"/>
            <a:ext cx="3551767" cy="3551767"/>
            <a:chOff x="5103" y="2356"/>
            <a:chExt cx="4195" cy="4195"/>
          </a:xfrm>
        </p:grpSpPr>
        <p:sp>
          <p:nvSpPr>
            <p:cNvPr id="56" name="Freeform 3"/>
            <p:cNvSpPr/>
            <p:nvPr/>
          </p:nvSpPr>
          <p:spPr bwMode="auto">
            <a:xfrm>
              <a:off x="7671" y="3234"/>
              <a:ext cx="1627" cy="3317"/>
            </a:xfrm>
            <a:custGeom>
              <a:avLst/>
              <a:gdLst>
                <a:gd name="T0" fmla="*/ 64 w 128"/>
                <a:gd name="T1" fmla="*/ 133 h 261"/>
                <a:gd name="T2" fmla="*/ 49 w 128"/>
                <a:gd name="T3" fmla="*/ 133 h 261"/>
                <a:gd name="T4" fmla="*/ 65 w 128"/>
                <a:gd name="T5" fmla="*/ 149 h 261"/>
                <a:gd name="T6" fmla="*/ 49 w 128"/>
                <a:gd name="T7" fmla="*/ 165 h 261"/>
                <a:gd name="T8" fmla="*/ 64 w 128"/>
                <a:gd name="T9" fmla="*/ 165 h 261"/>
                <a:gd name="T10" fmla="*/ 96 w 128"/>
                <a:gd name="T11" fmla="*/ 197 h 261"/>
                <a:gd name="T12" fmla="*/ 64 w 128"/>
                <a:gd name="T13" fmla="*/ 229 h 261"/>
                <a:gd name="T14" fmla="*/ 32 w 128"/>
                <a:gd name="T15" fmla="*/ 197 h 261"/>
                <a:gd name="T16" fmla="*/ 32 w 128"/>
                <a:gd name="T17" fmla="*/ 22 h 261"/>
                <a:gd name="T18" fmla="*/ 32 w 128"/>
                <a:gd name="T19" fmla="*/ 16 h 261"/>
                <a:gd name="T20" fmla="*/ 16 w 128"/>
                <a:gd name="T21" fmla="*/ 0 h 261"/>
                <a:gd name="T22" fmla="*/ 0 w 128"/>
                <a:gd name="T23" fmla="*/ 16 h 261"/>
                <a:gd name="T24" fmla="*/ 0 w 128"/>
                <a:gd name="T25" fmla="*/ 22 h 261"/>
                <a:gd name="T26" fmla="*/ 0 w 128"/>
                <a:gd name="T27" fmla="*/ 133 h 261"/>
                <a:gd name="T28" fmla="*/ 0 w 128"/>
                <a:gd name="T29" fmla="*/ 165 h 261"/>
                <a:gd name="T30" fmla="*/ 0 w 128"/>
                <a:gd name="T31" fmla="*/ 197 h 261"/>
                <a:gd name="T32" fmla="*/ 64 w 128"/>
                <a:gd name="T33" fmla="*/ 261 h 261"/>
                <a:gd name="T34" fmla="*/ 128 w 128"/>
                <a:gd name="T35" fmla="*/ 197 h 261"/>
                <a:gd name="T36" fmla="*/ 64 w 128"/>
                <a:gd name="T37" fmla="*/ 133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8" h="261">
                  <a:moveTo>
                    <a:pt x="64" y="133"/>
                  </a:moveTo>
                  <a:cubicBezTo>
                    <a:pt x="49" y="133"/>
                    <a:pt x="49" y="133"/>
                    <a:pt x="49" y="133"/>
                  </a:cubicBezTo>
                  <a:cubicBezTo>
                    <a:pt x="65" y="149"/>
                    <a:pt x="65" y="149"/>
                    <a:pt x="65" y="149"/>
                  </a:cubicBezTo>
                  <a:cubicBezTo>
                    <a:pt x="49" y="165"/>
                    <a:pt x="49" y="165"/>
                    <a:pt x="49" y="165"/>
                  </a:cubicBezTo>
                  <a:cubicBezTo>
                    <a:pt x="64" y="165"/>
                    <a:pt x="64" y="165"/>
                    <a:pt x="64" y="165"/>
                  </a:cubicBezTo>
                  <a:cubicBezTo>
                    <a:pt x="82" y="165"/>
                    <a:pt x="96" y="179"/>
                    <a:pt x="96" y="197"/>
                  </a:cubicBezTo>
                  <a:cubicBezTo>
                    <a:pt x="96" y="215"/>
                    <a:pt x="82" y="229"/>
                    <a:pt x="64" y="229"/>
                  </a:cubicBezTo>
                  <a:cubicBezTo>
                    <a:pt x="46" y="229"/>
                    <a:pt x="32" y="215"/>
                    <a:pt x="32" y="197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32"/>
                    <a:pt x="29" y="261"/>
                    <a:pt x="64" y="261"/>
                  </a:cubicBezTo>
                  <a:cubicBezTo>
                    <a:pt x="99" y="261"/>
                    <a:pt x="128" y="232"/>
                    <a:pt x="128" y="197"/>
                  </a:cubicBezTo>
                  <a:cubicBezTo>
                    <a:pt x="128" y="162"/>
                    <a:pt x="99" y="133"/>
                    <a:pt x="64" y="133"/>
                  </a:cubicBezTo>
                  <a:close/>
                </a:path>
              </a:pathLst>
            </a:custGeom>
            <a:solidFill>
              <a:srgbClr val="9998C8"/>
            </a:solidFill>
            <a:ln w="15875">
              <a:noFill/>
            </a:ln>
            <a:effectLst>
              <a:outerShdw blurRad="101600" dist="508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82880" tIns="91441" rIns="182880" bIns="91441" numCol="1" anchor="t" anchorCtr="0" compatLnSpc="1"/>
            <a:lstStyle/>
            <a:p>
              <a:pPr defTabSz="2438339"/>
              <a:endParaRPr lang="en-US" sz="3600" dirty="0">
                <a:solidFill>
                  <a:srgbClr val="3F3F3F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1"/>
            <p:cNvSpPr/>
            <p:nvPr/>
          </p:nvSpPr>
          <p:spPr bwMode="auto">
            <a:xfrm>
              <a:off x="5103" y="2356"/>
              <a:ext cx="1627" cy="3279"/>
            </a:xfrm>
            <a:custGeom>
              <a:avLst/>
              <a:gdLst>
                <a:gd name="T0" fmla="*/ 64 w 128"/>
                <a:gd name="T1" fmla="*/ 0 h 258"/>
                <a:gd name="T2" fmla="*/ 0 w 128"/>
                <a:gd name="T3" fmla="*/ 64 h 258"/>
                <a:gd name="T4" fmla="*/ 64 w 128"/>
                <a:gd name="T5" fmla="*/ 128 h 258"/>
                <a:gd name="T6" fmla="*/ 79 w 128"/>
                <a:gd name="T7" fmla="*/ 128 h 258"/>
                <a:gd name="T8" fmla="*/ 63 w 128"/>
                <a:gd name="T9" fmla="*/ 112 h 258"/>
                <a:gd name="T10" fmla="*/ 79 w 128"/>
                <a:gd name="T11" fmla="*/ 96 h 258"/>
                <a:gd name="T12" fmla="*/ 64 w 128"/>
                <a:gd name="T13" fmla="*/ 96 h 258"/>
                <a:gd name="T14" fmla="*/ 32 w 128"/>
                <a:gd name="T15" fmla="*/ 64 h 258"/>
                <a:gd name="T16" fmla="*/ 64 w 128"/>
                <a:gd name="T17" fmla="*/ 32 h 258"/>
                <a:gd name="T18" fmla="*/ 96 w 128"/>
                <a:gd name="T19" fmla="*/ 64 h 258"/>
                <a:gd name="T20" fmla="*/ 96 w 128"/>
                <a:gd name="T21" fmla="*/ 242 h 258"/>
                <a:gd name="T22" fmla="*/ 112 w 128"/>
                <a:gd name="T23" fmla="*/ 258 h 258"/>
                <a:gd name="T24" fmla="*/ 128 w 128"/>
                <a:gd name="T25" fmla="*/ 242 h 258"/>
                <a:gd name="T26" fmla="*/ 128 w 128"/>
                <a:gd name="T27" fmla="*/ 64 h 258"/>
                <a:gd name="T28" fmla="*/ 64 w 128"/>
                <a:gd name="T29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258">
                  <a:moveTo>
                    <a:pt x="64" y="0"/>
                  </a:moveTo>
                  <a:cubicBezTo>
                    <a:pt x="29" y="0"/>
                    <a:pt x="0" y="29"/>
                    <a:pt x="0" y="64"/>
                  </a:cubicBezTo>
                  <a:cubicBezTo>
                    <a:pt x="0" y="99"/>
                    <a:pt x="29" y="128"/>
                    <a:pt x="64" y="12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79" y="96"/>
                    <a:pt x="79" y="96"/>
                    <a:pt x="79" y="96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46" y="96"/>
                    <a:pt x="32" y="82"/>
                    <a:pt x="32" y="64"/>
                  </a:cubicBezTo>
                  <a:cubicBezTo>
                    <a:pt x="32" y="46"/>
                    <a:pt x="46" y="32"/>
                    <a:pt x="64" y="32"/>
                  </a:cubicBezTo>
                  <a:cubicBezTo>
                    <a:pt x="82" y="32"/>
                    <a:pt x="96" y="46"/>
                    <a:pt x="96" y="64"/>
                  </a:cubicBezTo>
                  <a:cubicBezTo>
                    <a:pt x="96" y="242"/>
                    <a:pt x="96" y="242"/>
                    <a:pt x="96" y="242"/>
                  </a:cubicBezTo>
                  <a:cubicBezTo>
                    <a:pt x="112" y="258"/>
                    <a:pt x="112" y="258"/>
                    <a:pt x="112" y="258"/>
                  </a:cubicBezTo>
                  <a:cubicBezTo>
                    <a:pt x="128" y="242"/>
                    <a:pt x="128" y="242"/>
                    <a:pt x="128" y="242"/>
                  </a:cubicBezTo>
                  <a:cubicBezTo>
                    <a:pt x="128" y="64"/>
                    <a:pt x="128" y="64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close/>
                </a:path>
              </a:pathLst>
            </a:custGeom>
            <a:solidFill>
              <a:srgbClr val="9998C8"/>
            </a:solidFill>
            <a:ln w="15875">
              <a:noFill/>
            </a:ln>
            <a:effectLst>
              <a:outerShdw blurRad="101600" dist="508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82880" tIns="91441" rIns="182880" bIns="91441" numCol="1" anchor="t" anchorCtr="0" compatLnSpc="1"/>
            <a:lstStyle/>
            <a:p>
              <a:pPr defTabSz="2438339"/>
              <a:endParaRPr lang="en-US" sz="3600" dirty="0">
                <a:solidFill>
                  <a:srgbClr val="3F3F3F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4"/>
            <p:cNvSpPr/>
            <p:nvPr/>
          </p:nvSpPr>
          <p:spPr bwMode="auto">
            <a:xfrm>
              <a:off x="5981" y="2356"/>
              <a:ext cx="3317" cy="1627"/>
            </a:xfrm>
            <a:custGeom>
              <a:avLst/>
              <a:gdLst>
                <a:gd name="T0" fmla="*/ 197 w 261"/>
                <a:gd name="T1" fmla="*/ 0 h 128"/>
                <a:gd name="T2" fmla="*/ 133 w 261"/>
                <a:gd name="T3" fmla="*/ 64 h 128"/>
                <a:gd name="T4" fmla="*/ 133 w 261"/>
                <a:gd name="T5" fmla="*/ 79 h 128"/>
                <a:gd name="T6" fmla="*/ 149 w 261"/>
                <a:gd name="T7" fmla="*/ 63 h 128"/>
                <a:gd name="T8" fmla="*/ 165 w 261"/>
                <a:gd name="T9" fmla="*/ 79 h 128"/>
                <a:gd name="T10" fmla="*/ 165 w 261"/>
                <a:gd name="T11" fmla="*/ 64 h 128"/>
                <a:gd name="T12" fmla="*/ 197 w 261"/>
                <a:gd name="T13" fmla="*/ 32 h 128"/>
                <a:gd name="T14" fmla="*/ 229 w 261"/>
                <a:gd name="T15" fmla="*/ 64 h 128"/>
                <a:gd name="T16" fmla="*/ 197 w 261"/>
                <a:gd name="T17" fmla="*/ 96 h 128"/>
                <a:gd name="T18" fmla="*/ 16 w 261"/>
                <a:gd name="T19" fmla="*/ 96 h 128"/>
                <a:gd name="T20" fmla="*/ 0 w 261"/>
                <a:gd name="T21" fmla="*/ 112 h 128"/>
                <a:gd name="T22" fmla="*/ 16 w 261"/>
                <a:gd name="T23" fmla="*/ 128 h 128"/>
                <a:gd name="T24" fmla="*/ 133 w 261"/>
                <a:gd name="T25" fmla="*/ 128 h 128"/>
                <a:gd name="T26" fmla="*/ 165 w 261"/>
                <a:gd name="T27" fmla="*/ 128 h 128"/>
                <a:gd name="T28" fmla="*/ 197 w 261"/>
                <a:gd name="T29" fmla="*/ 128 h 128"/>
                <a:gd name="T30" fmla="*/ 261 w 261"/>
                <a:gd name="T31" fmla="*/ 64 h 128"/>
                <a:gd name="T32" fmla="*/ 197 w 261"/>
                <a:gd name="T3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1" h="128">
                  <a:moveTo>
                    <a:pt x="197" y="0"/>
                  </a:moveTo>
                  <a:cubicBezTo>
                    <a:pt x="162" y="0"/>
                    <a:pt x="133" y="29"/>
                    <a:pt x="133" y="64"/>
                  </a:cubicBezTo>
                  <a:cubicBezTo>
                    <a:pt x="133" y="79"/>
                    <a:pt x="133" y="79"/>
                    <a:pt x="133" y="79"/>
                  </a:cubicBezTo>
                  <a:cubicBezTo>
                    <a:pt x="149" y="63"/>
                    <a:pt x="149" y="63"/>
                    <a:pt x="149" y="63"/>
                  </a:cubicBezTo>
                  <a:cubicBezTo>
                    <a:pt x="165" y="79"/>
                    <a:pt x="165" y="79"/>
                    <a:pt x="165" y="79"/>
                  </a:cubicBezTo>
                  <a:cubicBezTo>
                    <a:pt x="165" y="64"/>
                    <a:pt x="165" y="64"/>
                    <a:pt x="165" y="64"/>
                  </a:cubicBezTo>
                  <a:cubicBezTo>
                    <a:pt x="165" y="46"/>
                    <a:pt x="179" y="32"/>
                    <a:pt x="197" y="32"/>
                  </a:cubicBezTo>
                  <a:cubicBezTo>
                    <a:pt x="215" y="32"/>
                    <a:pt x="229" y="46"/>
                    <a:pt x="229" y="64"/>
                  </a:cubicBezTo>
                  <a:cubicBezTo>
                    <a:pt x="229" y="82"/>
                    <a:pt x="215" y="96"/>
                    <a:pt x="197" y="96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65" y="128"/>
                    <a:pt x="165" y="128"/>
                    <a:pt x="165" y="128"/>
                  </a:cubicBezTo>
                  <a:cubicBezTo>
                    <a:pt x="197" y="128"/>
                    <a:pt x="197" y="128"/>
                    <a:pt x="197" y="128"/>
                  </a:cubicBezTo>
                  <a:cubicBezTo>
                    <a:pt x="232" y="128"/>
                    <a:pt x="261" y="99"/>
                    <a:pt x="261" y="64"/>
                  </a:cubicBezTo>
                  <a:cubicBezTo>
                    <a:pt x="261" y="29"/>
                    <a:pt x="232" y="0"/>
                    <a:pt x="197" y="0"/>
                  </a:cubicBezTo>
                  <a:close/>
                </a:path>
              </a:pathLst>
            </a:custGeom>
            <a:solidFill>
              <a:srgbClr val="6868AC"/>
            </a:solidFill>
            <a:ln w="15875">
              <a:noFill/>
            </a:ln>
            <a:effectLst>
              <a:outerShdw blurRad="101600" dist="508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82880" tIns="91441" rIns="182880" bIns="91441" numCol="1" anchor="t" anchorCtr="0" compatLnSpc="1"/>
            <a:lstStyle/>
            <a:p>
              <a:pPr defTabSz="2438339"/>
              <a:endParaRPr lang="en-US" sz="3600" dirty="0">
                <a:solidFill>
                  <a:srgbClr val="3F3F3F"/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2"/>
            <p:cNvSpPr/>
            <p:nvPr/>
          </p:nvSpPr>
          <p:spPr bwMode="auto">
            <a:xfrm>
              <a:off x="5103" y="4924"/>
              <a:ext cx="3317" cy="1627"/>
            </a:xfrm>
            <a:custGeom>
              <a:avLst/>
              <a:gdLst>
                <a:gd name="T0" fmla="*/ 96 w 261"/>
                <a:gd name="T1" fmla="*/ 49 h 128"/>
                <a:gd name="T2" fmla="*/ 96 w 261"/>
                <a:gd name="T3" fmla="*/ 64 h 128"/>
                <a:gd name="T4" fmla="*/ 64 w 261"/>
                <a:gd name="T5" fmla="*/ 96 h 128"/>
                <a:gd name="T6" fmla="*/ 32 w 261"/>
                <a:gd name="T7" fmla="*/ 64 h 128"/>
                <a:gd name="T8" fmla="*/ 64 w 261"/>
                <a:gd name="T9" fmla="*/ 32 h 128"/>
                <a:gd name="T10" fmla="*/ 245 w 261"/>
                <a:gd name="T11" fmla="*/ 32 h 128"/>
                <a:gd name="T12" fmla="*/ 261 w 261"/>
                <a:gd name="T13" fmla="*/ 16 h 128"/>
                <a:gd name="T14" fmla="*/ 245 w 261"/>
                <a:gd name="T15" fmla="*/ 0 h 128"/>
                <a:gd name="T16" fmla="*/ 64 w 261"/>
                <a:gd name="T17" fmla="*/ 0 h 128"/>
                <a:gd name="T18" fmla="*/ 0 w 261"/>
                <a:gd name="T19" fmla="*/ 64 h 128"/>
                <a:gd name="T20" fmla="*/ 64 w 261"/>
                <a:gd name="T21" fmla="*/ 128 h 128"/>
                <a:gd name="T22" fmla="*/ 128 w 261"/>
                <a:gd name="T23" fmla="*/ 64 h 128"/>
                <a:gd name="T24" fmla="*/ 128 w 261"/>
                <a:gd name="T25" fmla="*/ 49 h 128"/>
                <a:gd name="T26" fmla="*/ 112 w 261"/>
                <a:gd name="T27" fmla="*/ 65 h 128"/>
                <a:gd name="T28" fmla="*/ 96 w 261"/>
                <a:gd name="T29" fmla="*/ 4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1" h="128">
                  <a:moveTo>
                    <a:pt x="96" y="49"/>
                  </a:moveTo>
                  <a:cubicBezTo>
                    <a:pt x="96" y="64"/>
                    <a:pt x="96" y="64"/>
                    <a:pt x="96" y="64"/>
                  </a:cubicBezTo>
                  <a:cubicBezTo>
                    <a:pt x="96" y="82"/>
                    <a:pt x="82" y="96"/>
                    <a:pt x="64" y="96"/>
                  </a:cubicBezTo>
                  <a:cubicBezTo>
                    <a:pt x="46" y="96"/>
                    <a:pt x="32" y="82"/>
                    <a:pt x="32" y="64"/>
                  </a:cubicBezTo>
                  <a:cubicBezTo>
                    <a:pt x="32" y="46"/>
                    <a:pt x="46" y="32"/>
                    <a:pt x="64" y="32"/>
                  </a:cubicBezTo>
                  <a:cubicBezTo>
                    <a:pt x="245" y="32"/>
                    <a:pt x="245" y="32"/>
                    <a:pt x="245" y="32"/>
                  </a:cubicBezTo>
                  <a:cubicBezTo>
                    <a:pt x="261" y="16"/>
                    <a:pt x="261" y="16"/>
                    <a:pt x="261" y="16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29" y="0"/>
                    <a:pt x="0" y="29"/>
                    <a:pt x="0" y="64"/>
                  </a:cubicBezTo>
                  <a:cubicBezTo>
                    <a:pt x="0" y="99"/>
                    <a:pt x="29" y="128"/>
                    <a:pt x="64" y="128"/>
                  </a:cubicBezTo>
                  <a:cubicBezTo>
                    <a:pt x="99" y="128"/>
                    <a:pt x="128" y="99"/>
                    <a:pt x="128" y="64"/>
                  </a:cubicBezTo>
                  <a:cubicBezTo>
                    <a:pt x="128" y="49"/>
                    <a:pt x="128" y="49"/>
                    <a:pt x="128" y="49"/>
                  </a:cubicBezTo>
                  <a:cubicBezTo>
                    <a:pt x="112" y="65"/>
                    <a:pt x="112" y="65"/>
                    <a:pt x="112" y="65"/>
                  </a:cubicBezTo>
                  <a:lnTo>
                    <a:pt x="96" y="49"/>
                  </a:lnTo>
                  <a:close/>
                </a:path>
              </a:pathLst>
            </a:custGeom>
            <a:solidFill>
              <a:srgbClr val="6868AC"/>
            </a:solidFill>
            <a:ln w="15875">
              <a:noFill/>
            </a:ln>
            <a:effectLst>
              <a:outerShdw blurRad="101600" dist="508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82880" tIns="91441" rIns="182880" bIns="91441" numCol="1" anchor="t" anchorCtr="0" compatLnSpc="1"/>
            <a:lstStyle/>
            <a:p>
              <a:pPr defTabSz="2438339"/>
              <a:endParaRPr lang="en-US" sz="3600" dirty="0">
                <a:solidFill>
                  <a:srgbClr val="3F3F3F"/>
                </a:solidFill>
                <a:cs typeface="+mn-ea"/>
                <a:sym typeface="+mn-lt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5523" y="2857"/>
              <a:ext cx="794" cy="677"/>
              <a:chOff x="5523" y="2681"/>
              <a:chExt cx="794" cy="677"/>
            </a:xfrm>
          </p:grpSpPr>
          <p:sp>
            <p:nvSpPr>
              <p:cNvPr id="65" name="Oval 45"/>
              <p:cNvSpPr/>
              <p:nvPr/>
            </p:nvSpPr>
            <p:spPr>
              <a:xfrm>
                <a:off x="5581" y="2681"/>
                <a:ext cx="677" cy="677"/>
              </a:xfrm>
              <a:prstGeom prst="ellipse">
                <a:avLst/>
              </a:prstGeom>
              <a:solidFill>
                <a:srgbClr val="999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2438339"/>
                <a:endParaRPr lang="en-US" sz="36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TextBox 34"/>
              <p:cNvSpPr txBox="1"/>
              <p:nvPr/>
            </p:nvSpPr>
            <p:spPr>
              <a:xfrm>
                <a:off x="5523" y="2730"/>
                <a:ext cx="794" cy="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2438339"/>
                <a:r>
                  <a:rPr lang="en-US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5523" y="5397"/>
              <a:ext cx="794" cy="677"/>
              <a:chOff x="5523" y="5221"/>
              <a:chExt cx="794" cy="677"/>
            </a:xfrm>
          </p:grpSpPr>
          <p:sp>
            <p:nvSpPr>
              <p:cNvPr id="67" name="Oval 47"/>
              <p:cNvSpPr/>
              <p:nvPr/>
            </p:nvSpPr>
            <p:spPr>
              <a:xfrm>
                <a:off x="5581" y="5221"/>
                <a:ext cx="677" cy="677"/>
              </a:xfrm>
              <a:prstGeom prst="ellipse">
                <a:avLst/>
              </a:prstGeom>
              <a:solidFill>
                <a:srgbClr val="6868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2438339"/>
                <a:endParaRPr lang="en-US" sz="36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" name="TextBox 34"/>
              <p:cNvSpPr txBox="1"/>
              <p:nvPr/>
            </p:nvSpPr>
            <p:spPr>
              <a:xfrm>
                <a:off x="5523" y="5270"/>
                <a:ext cx="794" cy="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2438339"/>
                <a:r>
                  <a:rPr lang="en-US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8075" y="2857"/>
              <a:ext cx="794" cy="677"/>
              <a:chOff x="8075" y="2681"/>
              <a:chExt cx="794" cy="677"/>
            </a:xfrm>
          </p:grpSpPr>
          <p:sp>
            <p:nvSpPr>
              <p:cNvPr id="64" name="Oval 44"/>
              <p:cNvSpPr/>
              <p:nvPr/>
            </p:nvSpPr>
            <p:spPr>
              <a:xfrm>
                <a:off x="8133" y="2681"/>
                <a:ext cx="677" cy="677"/>
              </a:xfrm>
              <a:prstGeom prst="ellipse">
                <a:avLst/>
              </a:prstGeom>
              <a:solidFill>
                <a:srgbClr val="6868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2438339"/>
                <a:endParaRPr lang="en-US" sz="36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" name="TextBox 34"/>
              <p:cNvSpPr txBox="1"/>
              <p:nvPr/>
            </p:nvSpPr>
            <p:spPr>
              <a:xfrm>
                <a:off x="8075" y="2730"/>
                <a:ext cx="794" cy="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2438339"/>
                <a:r>
                  <a:rPr lang="en-US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8075" y="5397"/>
              <a:ext cx="794" cy="677"/>
              <a:chOff x="8075" y="5221"/>
              <a:chExt cx="794" cy="677"/>
            </a:xfrm>
          </p:grpSpPr>
          <p:sp>
            <p:nvSpPr>
              <p:cNvPr id="66" name="Oval 46"/>
              <p:cNvSpPr/>
              <p:nvPr/>
            </p:nvSpPr>
            <p:spPr>
              <a:xfrm>
                <a:off x="8133" y="5221"/>
                <a:ext cx="677" cy="677"/>
              </a:xfrm>
              <a:prstGeom prst="ellipse">
                <a:avLst/>
              </a:prstGeom>
              <a:solidFill>
                <a:srgbClr val="999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2438339"/>
                <a:endParaRPr lang="en-US" sz="36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" name="TextBox 34"/>
              <p:cNvSpPr txBox="1"/>
              <p:nvPr/>
            </p:nvSpPr>
            <p:spPr>
              <a:xfrm>
                <a:off x="8075" y="5270"/>
                <a:ext cx="794" cy="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2438339"/>
                <a:r>
                  <a:rPr lang="en-US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701524" y="2496465"/>
            <a:ext cx="3209713" cy="986367"/>
            <a:chOff x="877" y="2309"/>
            <a:chExt cx="3791" cy="1165"/>
          </a:xfrm>
        </p:grpSpPr>
        <p:sp>
          <p:nvSpPr>
            <p:cNvPr id="85" name="TextBox 34"/>
            <p:cNvSpPr txBox="1"/>
            <p:nvPr/>
          </p:nvSpPr>
          <p:spPr>
            <a:xfrm>
              <a:off x="2468" y="2309"/>
              <a:ext cx="2200" cy="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2438339"/>
              <a:r>
                <a:rPr lang="en-US" altLang="zh-CN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6" name="TextBox 34"/>
            <p:cNvSpPr txBox="1"/>
            <p:nvPr/>
          </p:nvSpPr>
          <p:spPr>
            <a:xfrm>
              <a:off x="877" y="2744"/>
              <a:ext cx="3791" cy="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00676" y="4792623"/>
            <a:ext cx="3210560" cy="986367"/>
            <a:chOff x="876" y="4877"/>
            <a:chExt cx="3792" cy="1165"/>
          </a:xfrm>
        </p:grpSpPr>
        <p:sp>
          <p:nvSpPr>
            <p:cNvPr id="92" name="TextBox 34"/>
            <p:cNvSpPr txBox="1"/>
            <p:nvPr/>
          </p:nvSpPr>
          <p:spPr>
            <a:xfrm>
              <a:off x="2468" y="4877"/>
              <a:ext cx="2200" cy="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2438339"/>
              <a:r>
                <a:rPr lang="en-US" altLang="zh-CN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3" name="TextBox 34"/>
            <p:cNvSpPr txBox="1"/>
            <p:nvPr/>
          </p:nvSpPr>
          <p:spPr>
            <a:xfrm>
              <a:off x="876" y="5312"/>
              <a:ext cx="3792" cy="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198756" y="2496465"/>
            <a:ext cx="3129280" cy="986367"/>
            <a:chOff x="9732" y="2309"/>
            <a:chExt cx="3696" cy="1165"/>
          </a:xfrm>
        </p:grpSpPr>
        <p:sp>
          <p:nvSpPr>
            <p:cNvPr id="95" name="TextBox 34"/>
            <p:cNvSpPr txBox="1"/>
            <p:nvPr/>
          </p:nvSpPr>
          <p:spPr>
            <a:xfrm>
              <a:off x="9732" y="2309"/>
              <a:ext cx="2518" cy="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438339"/>
              <a:r>
                <a:rPr lang="en-US" altLang="zh-CN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6" name="TextBox 34"/>
            <p:cNvSpPr txBox="1"/>
            <p:nvPr/>
          </p:nvSpPr>
          <p:spPr>
            <a:xfrm>
              <a:off x="9732" y="2744"/>
              <a:ext cx="3696" cy="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198756" y="4792623"/>
            <a:ext cx="3129280" cy="986367"/>
            <a:chOff x="9732" y="4877"/>
            <a:chExt cx="3696" cy="1165"/>
          </a:xfrm>
        </p:grpSpPr>
        <p:sp>
          <p:nvSpPr>
            <p:cNvPr id="98" name="TextBox 34"/>
            <p:cNvSpPr txBox="1"/>
            <p:nvPr/>
          </p:nvSpPr>
          <p:spPr>
            <a:xfrm>
              <a:off x="9732" y="4877"/>
              <a:ext cx="2518" cy="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438339"/>
              <a:r>
                <a:rPr lang="en-US" altLang="zh-CN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9" name="TextBox 34"/>
            <p:cNvSpPr txBox="1"/>
            <p:nvPr/>
          </p:nvSpPr>
          <p:spPr>
            <a:xfrm>
              <a:off x="9732" y="5312"/>
              <a:ext cx="3696" cy="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059425" y="564714"/>
            <a:ext cx="6073146" cy="774888"/>
            <a:chOff x="3059425" y="564714"/>
            <a:chExt cx="6073146" cy="774888"/>
          </a:xfrm>
        </p:grpSpPr>
        <p:sp>
          <p:nvSpPr>
            <p:cNvPr id="38" name="文本框 37"/>
            <p:cNvSpPr txBox="1"/>
            <p:nvPr/>
          </p:nvSpPr>
          <p:spPr>
            <a:xfrm>
              <a:off x="3059425" y="564714"/>
              <a:ext cx="60731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 spc="300">
                  <a:gradFill flip="none" rotWithShape="1">
                    <a:gsLst>
                      <a:gs pos="0">
                        <a:schemeClr val="accent5">
                          <a:lumMod val="60000"/>
                          <a:lumOff val="40000"/>
                        </a:schemeClr>
                      </a:gs>
                      <a:gs pos="100000">
                        <a:schemeClr val="accent3"/>
                      </a:gs>
                    </a:gsLst>
                    <a:lin ang="16200000" scaled="1"/>
                    <a:tileRect/>
                  </a:gradFill>
                  <a:cs typeface="+mn-ea"/>
                </a:defRPr>
              </a:lvl1pPr>
            </a:lstStyle>
            <a:p>
              <a:r>
                <a:rPr lang="en-US" altLang="zh-CN" sz="2800" spc="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Add title text</a:t>
              </a:r>
              <a:endParaRPr lang="zh-CN" altLang="en-US" sz="2800" spc="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247446" y="1081070"/>
              <a:ext cx="5697118" cy="2585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000000">
                      <a:lumMod val="65000"/>
                      <a:lumOff val="35000"/>
                    </a:srgbClr>
                  </a:solidFill>
                  <a:latin typeface="Century Gothic" panose="020B0502020202020204" pitchFamily="34" charset="0"/>
                  <a:cs typeface="Lato Thin" panose="020F0502020204030203" pitchFamily="34" charset="0"/>
                </a:defRPr>
              </a:lvl1pPr>
            </a:lstStyle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ea"/>
                  <a:sym typeface="+mn-lt"/>
                </a:rPr>
                <a:t>Work report and work plan of air freshness Department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9121989"/>
      </p:ext>
    </p:extLst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4">
            <a:extLst>
              <a:ext uri="{FF2B5EF4-FFF2-40B4-BE49-F238E27FC236}">
                <a16:creationId xmlns:a16="http://schemas.microsoft.com/office/drawing/2014/main" id="{216ACA69-7AE8-4F9B-BF5A-43DF593634EE}"/>
              </a:ext>
            </a:extLst>
          </p:cNvPr>
          <p:cNvGrpSpPr/>
          <p:nvPr/>
        </p:nvGrpSpPr>
        <p:grpSpPr>
          <a:xfrm>
            <a:off x="1404823" y="3286509"/>
            <a:ext cx="2131578" cy="1384632"/>
            <a:chOff x="1523660" y="2898529"/>
            <a:chExt cx="2831186" cy="1839084"/>
          </a:xfrm>
          <a:gradFill>
            <a:gsLst>
              <a:gs pos="0">
                <a:srgbClr val="FC926D"/>
              </a:gs>
              <a:gs pos="88000">
                <a:srgbClr val="ED4C44"/>
              </a:gs>
            </a:gsLst>
            <a:lin ang="7200000" scaled="0"/>
          </a:gradFill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7" name="Arrow: Right 33">
              <a:extLst>
                <a:ext uri="{FF2B5EF4-FFF2-40B4-BE49-F238E27FC236}">
                  <a16:creationId xmlns:a16="http://schemas.microsoft.com/office/drawing/2014/main" id="{5B329601-B471-4435-990B-29FF0C823F78}"/>
                </a:ext>
              </a:extLst>
            </p:cNvPr>
            <p:cNvSpPr/>
            <p:nvPr/>
          </p:nvSpPr>
          <p:spPr>
            <a:xfrm rot="18900000">
              <a:off x="2760061" y="3609146"/>
              <a:ext cx="1594785" cy="464215"/>
            </a:xfrm>
            <a:prstGeom prst="rightArrow">
              <a:avLst/>
            </a:prstGeom>
            <a:solidFill>
              <a:srgbClr val="9998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Oval 32">
              <a:extLst>
                <a:ext uri="{FF2B5EF4-FFF2-40B4-BE49-F238E27FC236}">
                  <a16:creationId xmlns:a16="http://schemas.microsoft.com/office/drawing/2014/main" id="{1961837D-E390-410A-BA31-F391FBC79410}"/>
                </a:ext>
              </a:extLst>
            </p:cNvPr>
            <p:cNvSpPr/>
            <p:nvPr/>
          </p:nvSpPr>
          <p:spPr>
            <a:xfrm>
              <a:off x="1523660" y="2898529"/>
              <a:ext cx="1839084" cy="1839084"/>
            </a:xfrm>
            <a:prstGeom prst="ellipse">
              <a:avLst/>
            </a:prstGeom>
            <a:solidFill>
              <a:srgbClr val="9998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Oval 31">
              <a:extLst>
                <a:ext uri="{FF2B5EF4-FFF2-40B4-BE49-F238E27FC236}">
                  <a16:creationId xmlns:a16="http://schemas.microsoft.com/office/drawing/2014/main" id="{016233C9-3E1F-45C0-92FB-10E975386BFF}"/>
                </a:ext>
              </a:extLst>
            </p:cNvPr>
            <p:cNvSpPr/>
            <p:nvPr/>
          </p:nvSpPr>
          <p:spPr>
            <a:xfrm>
              <a:off x="1757408" y="3132277"/>
              <a:ext cx="1371587" cy="1371587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0" dist="571500" dir="8100000" sx="90000" sy="90000" algn="tr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" name="Group 35">
            <a:extLst>
              <a:ext uri="{FF2B5EF4-FFF2-40B4-BE49-F238E27FC236}">
                <a16:creationId xmlns:a16="http://schemas.microsoft.com/office/drawing/2014/main" id="{A7369C1B-D2F9-4FB5-82B9-915ED0C95137}"/>
              </a:ext>
            </a:extLst>
          </p:cNvPr>
          <p:cNvGrpSpPr/>
          <p:nvPr/>
        </p:nvGrpSpPr>
        <p:grpSpPr>
          <a:xfrm>
            <a:off x="3870730" y="3286509"/>
            <a:ext cx="2131580" cy="1384632"/>
            <a:chOff x="3802102" y="2898529"/>
            <a:chExt cx="2831187" cy="1839084"/>
          </a:xfrm>
          <a:gradFill>
            <a:gsLst>
              <a:gs pos="0">
                <a:srgbClr val="FC926D"/>
              </a:gs>
              <a:gs pos="88000">
                <a:srgbClr val="ED4C44"/>
              </a:gs>
            </a:gsLst>
            <a:lin ang="7200000" scaled="0"/>
          </a:gradFill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11" name="Arrow: Right 28">
              <a:extLst>
                <a:ext uri="{FF2B5EF4-FFF2-40B4-BE49-F238E27FC236}">
                  <a16:creationId xmlns:a16="http://schemas.microsoft.com/office/drawing/2014/main" id="{332F6D45-5EB9-4DBE-9A8B-9241F06A42BC}"/>
                </a:ext>
              </a:extLst>
            </p:cNvPr>
            <p:cNvSpPr/>
            <p:nvPr/>
          </p:nvSpPr>
          <p:spPr>
            <a:xfrm rot="18900000">
              <a:off x="5038504" y="3609146"/>
              <a:ext cx="1594785" cy="464215"/>
            </a:xfrm>
            <a:prstGeom prst="rightArrow">
              <a:avLst/>
            </a:prstGeom>
            <a:solidFill>
              <a:srgbClr val="6868A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Oval 27">
              <a:extLst>
                <a:ext uri="{FF2B5EF4-FFF2-40B4-BE49-F238E27FC236}">
                  <a16:creationId xmlns:a16="http://schemas.microsoft.com/office/drawing/2014/main" id="{A809251D-8E02-43E2-AA46-DC74071C5A8B}"/>
                </a:ext>
              </a:extLst>
            </p:cNvPr>
            <p:cNvSpPr/>
            <p:nvPr/>
          </p:nvSpPr>
          <p:spPr>
            <a:xfrm>
              <a:off x="3802102" y="2898529"/>
              <a:ext cx="1839084" cy="1839084"/>
            </a:xfrm>
            <a:prstGeom prst="ellipse">
              <a:avLst/>
            </a:prstGeom>
            <a:solidFill>
              <a:srgbClr val="6868A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Oval 26">
              <a:extLst>
                <a:ext uri="{FF2B5EF4-FFF2-40B4-BE49-F238E27FC236}">
                  <a16:creationId xmlns:a16="http://schemas.microsoft.com/office/drawing/2014/main" id="{B5FE2D93-BA78-47D7-A6E4-9A52A0C66656}"/>
                </a:ext>
              </a:extLst>
            </p:cNvPr>
            <p:cNvSpPr/>
            <p:nvPr/>
          </p:nvSpPr>
          <p:spPr>
            <a:xfrm>
              <a:off x="4035850" y="3132277"/>
              <a:ext cx="1371587" cy="1371587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0" dist="571500" dir="8100000" sx="90000" sy="90000" algn="tr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Group 36">
            <a:extLst>
              <a:ext uri="{FF2B5EF4-FFF2-40B4-BE49-F238E27FC236}">
                <a16:creationId xmlns:a16="http://schemas.microsoft.com/office/drawing/2014/main" id="{7F05E832-23F8-421A-8DD2-61CA28D0394F}"/>
              </a:ext>
            </a:extLst>
          </p:cNvPr>
          <p:cNvGrpSpPr/>
          <p:nvPr/>
        </p:nvGrpSpPr>
        <p:grpSpPr>
          <a:xfrm>
            <a:off x="6362011" y="3286509"/>
            <a:ext cx="2131580" cy="1384632"/>
            <a:chOff x="6080544" y="2898529"/>
            <a:chExt cx="2831187" cy="1839084"/>
          </a:xfrm>
          <a:gradFill>
            <a:gsLst>
              <a:gs pos="0">
                <a:srgbClr val="FC926D"/>
              </a:gs>
              <a:gs pos="88000">
                <a:srgbClr val="ED4C44"/>
              </a:gs>
            </a:gsLst>
            <a:lin ang="7200000" scaled="0"/>
          </a:gradFill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15" name="Arrow: Right 18">
              <a:extLst>
                <a:ext uri="{FF2B5EF4-FFF2-40B4-BE49-F238E27FC236}">
                  <a16:creationId xmlns:a16="http://schemas.microsoft.com/office/drawing/2014/main" id="{9D0F3F98-0DDD-4232-873A-9F5CE7FB3DEA}"/>
                </a:ext>
              </a:extLst>
            </p:cNvPr>
            <p:cNvSpPr/>
            <p:nvPr/>
          </p:nvSpPr>
          <p:spPr>
            <a:xfrm rot="18900000">
              <a:off x="7316946" y="3609146"/>
              <a:ext cx="1594785" cy="464215"/>
            </a:xfrm>
            <a:prstGeom prst="rightArrow">
              <a:avLst/>
            </a:prstGeom>
            <a:solidFill>
              <a:srgbClr val="9998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Oval 17">
              <a:extLst>
                <a:ext uri="{FF2B5EF4-FFF2-40B4-BE49-F238E27FC236}">
                  <a16:creationId xmlns:a16="http://schemas.microsoft.com/office/drawing/2014/main" id="{11DD3197-2042-482E-A7BF-577CA14877B1}"/>
                </a:ext>
              </a:extLst>
            </p:cNvPr>
            <p:cNvSpPr/>
            <p:nvPr/>
          </p:nvSpPr>
          <p:spPr>
            <a:xfrm>
              <a:off x="6080544" y="2898529"/>
              <a:ext cx="1839084" cy="1839084"/>
            </a:xfrm>
            <a:prstGeom prst="ellipse">
              <a:avLst/>
            </a:prstGeom>
            <a:solidFill>
              <a:srgbClr val="9998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FE43812-82BC-43E2-A88C-268A5CED31BD}"/>
                </a:ext>
              </a:extLst>
            </p:cNvPr>
            <p:cNvSpPr/>
            <p:nvPr/>
          </p:nvSpPr>
          <p:spPr>
            <a:xfrm>
              <a:off x="6314292" y="3132277"/>
              <a:ext cx="1371587" cy="1371587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0" dist="571500" dir="8100000" sx="90000" sy="90000" algn="tr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Group 37">
            <a:extLst>
              <a:ext uri="{FF2B5EF4-FFF2-40B4-BE49-F238E27FC236}">
                <a16:creationId xmlns:a16="http://schemas.microsoft.com/office/drawing/2014/main" id="{21DDC111-62AD-4B8B-8990-BE0ACFDCBE6D}"/>
              </a:ext>
            </a:extLst>
          </p:cNvPr>
          <p:cNvGrpSpPr/>
          <p:nvPr/>
        </p:nvGrpSpPr>
        <p:grpSpPr>
          <a:xfrm>
            <a:off x="8958395" y="3286509"/>
            <a:ext cx="2131580" cy="1384632"/>
            <a:chOff x="8358987" y="2898529"/>
            <a:chExt cx="2831187" cy="1839084"/>
          </a:xfrm>
          <a:gradFill>
            <a:gsLst>
              <a:gs pos="0">
                <a:srgbClr val="FC926D"/>
              </a:gs>
              <a:gs pos="88000">
                <a:srgbClr val="ED4C44"/>
              </a:gs>
            </a:gsLst>
            <a:lin ang="7200000" scaled="0"/>
          </a:gradFill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19" name="Arrow: Right 11">
              <a:extLst>
                <a:ext uri="{FF2B5EF4-FFF2-40B4-BE49-F238E27FC236}">
                  <a16:creationId xmlns:a16="http://schemas.microsoft.com/office/drawing/2014/main" id="{6C30684A-692D-4B79-8A84-318E8DC8F516}"/>
                </a:ext>
              </a:extLst>
            </p:cNvPr>
            <p:cNvSpPr/>
            <p:nvPr/>
          </p:nvSpPr>
          <p:spPr>
            <a:xfrm rot="18900000">
              <a:off x="9595389" y="3609146"/>
              <a:ext cx="1594785" cy="464215"/>
            </a:xfrm>
            <a:prstGeom prst="rightArrow">
              <a:avLst/>
            </a:prstGeom>
            <a:solidFill>
              <a:srgbClr val="6868A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Oval 10">
              <a:extLst>
                <a:ext uri="{FF2B5EF4-FFF2-40B4-BE49-F238E27FC236}">
                  <a16:creationId xmlns:a16="http://schemas.microsoft.com/office/drawing/2014/main" id="{1ACDFB40-4AF5-4E0E-B786-358EE47D5874}"/>
                </a:ext>
              </a:extLst>
            </p:cNvPr>
            <p:cNvSpPr/>
            <p:nvPr/>
          </p:nvSpPr>
          <p:spPr>
            <a:xfrm>
              <a:off x="8358987" y="2898529"/>
              <a:ext cx="1839084" cy="1839084"/>
            </a:xfrm>
            <a:prstGeom prst="ellipse">
              <a:avLst/>
            </a:prstGeom>
            <a:solidFill>
              <a:srgbClr val="6868A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Oval 9">
              <a:extLst>
                <a:ext uri="{FF2B5EF4-FFF2-40B4-BE49-F238E27FC236}">
                  <a16:creationId xmlns:a16="http://schemas.microsoft.com/office/drawing/2014/main" id="{990D04D2-5E68-44E1-B8B8-5806C218B932}"/>
                </a:ext>
              </a:extLst>
            </p:cNvPr>
            <p:cNvSpPr/>
            <p:nvPr/>
          </p:nvSpPr>
          <p:spPr>
            <a:xfrm>
              <a:off x="8592735" y="3132277"/>
              <a:ext cx="1371587" cy="1371587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0" dist="571500" dir="8100000" sx="90000" sy="90000" algn="tr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2" name="Freeform 18" descr="e7d195523061f1c03a90ee8e42cb24248e56383cd534985688F9F494128731F165EE95AB4B0C0A38076AAEA07667B1565C446FC45FF01DFB0E885BCDBDF3A284F3DB14DA61DD97F0BAB2E6C668FB49317BA98E6F6ED1654B0A29C5E2375D66F3500866E484713E5324C949BACAE467BBCE444D78EEAF0886EB229C995BC80C9E592596167CC993A225DD9243B8C0305C">
            <a:extLst>
              <a:ext uri="{FF2B5EF4-FFF2-40B4-BE49-F238E27FC236}">
                <a16:creationId xmlns:a16="http://schemas.microsoft.com/office/drawing/2014/main" id="{CE271559-928A-4247-9218-BD4C956D27A9}"/>
              </a:ext>
            </a:extLst>
          </p:cNvPr>
          <p:cNvSpPr>
            <a:spLocks noEditPoints="1"/>
          </p:cNvSpPr>
          <p:nvPr/>
        </p:nvSpPr>
        <p:spPr bwMode="auto">
          <a:xfrm>
            <a:off x="4392639" y="3829935"/>
            <a:ext cx="317749" cy="266183"/>
          </a:xfrm>
          <a:custGeom>
            <a:avLst/>
            <a:gdLst>
              <a:gd name="T0" fmla="*/ 192 w 208"/>
              <a:gd name="T1" fmla="*/ 24 h 156"/>
              <a:gd name="T2" fmla="*/ 138 w 208"/>
              <a:gd name="T3" fmla="*/ 24 h 156"/>
              <a:gd name="T4" fmla="*/ 124 w 208"/>
              <a:gd name="T5" fmla="*/ 0 h 156"/>
              <a:gd name="T6" fmla="*/ 80 w 208"/>
              <a:gd name="T7" fmla="*/ 0 h 156"/>
              <a:gd name="T8" fmla="*/ 66 w 208"/>
              <a:gd name="T9" fmla="*/ 24 h 156"/>
              <a:gd name="T10" fmla="*/ 16 w 208"/>
              <a:gd name="T11" fmla="*/ 24 h 156"/>
              <a:gd name="T12" fmla="*/ 0 w 208"/>
              <a:gd name="T13" fmla="*/ 40 h 156"/>
              <a:gd name="T14" fmla="*/ 0 w 208"/>
              <a:gd name="T15" fmla="*/ 140 h 156"/>
              <a:gd name="T16" fmla="*/ 16 w 208"/>
              <a:gd name="T17" fmla="*/ 156 h 156"/>
              <a:gd name="T18" fmla="*/ 192 w 208"/>
              <a:gd name="T19" fmla="*/ 156 h 156"/>
              <a:gd name="T20" fmla="*/ 208 w 208"/>
              <a:gd name="T21" fmla="*/ 140 h 156"/>
              <a:gd name="T22" fmla="*/ 208 w 208"/>
              <a:gd name="T23" fmla="*/ 40 h 156"/>
              <a:gd name="T24" fmla="*/ 192 w 208"/>
              <a:gd name="T25" fmla="*/ 24 h 156"/>
              <a:gd name="T26" fmla="*/ 200 w 208"/>
              <a:gd name="T27" fmla="*/ 140 h 156"/>
              <a:gd name="T28" fmla="*/ 192 w 208"/>
              <a:gd name="T29" fmla="*/ 148 h 156"/>
              <a:gd name="T30" fmla="*/ 16 w 208"/>
              <a:gd name="T31" fmla="*/ 148 h 156"/>
              <a:gd name="T32" fmla="*/ 8 w 208"/>
              <a:gd name="T33" fmla="*/ 140 h 156"/>
              <a:gd name="T34" fmla="*/ 8 w 208"/>
              <a:gd name="T35" fmla="*/ 40 h 156"/>
              <a:gd name="T36" fmla="*/ 16 w 208"/>
              <a:gd name="T37" fmla="*/ 32 h 156"/>
              <a:gd name="T38" fmla="*/ 71 w 208"/>
              <a:gd name="T39" fmla="*/ 32 h 156"/>
              <a:gd name="T40" fmla="*/ 73 w 208"/>
              <a:gd name="T41" fmla="*/ 28 h 156"/>
              <a:gd name="T42" fmla="*/ 85 w 208"/>
              <a:gd name="T43" fmla="*/ 8 h 156"/>
              <a:gd name="T44" fmla="*/ 120 w 208"/>
              <a:gd name="T45" fmla="*/ 8 h 156"/>
              <a:gd name="T46" fmla="*/ 131 w 208"/>
              <a:gd name="T47" fmla="*/ 28 h 156"/>
              <a:gd name="T48" fmla="*/ 133 w 208"/>
              <a:gd name="T49" fmla="*/ 32 h 156"/>
              <a:gd name="T50" fmla="*/ 192 w 208"/>
              <a:gd name="T51" fmla="*/ 32 h 156"/>
              <a:gd name="T52" fmla="*/ 200 w 208"/>
              <a:gd name="T53" fmla="*/ 40 h 156"/>
              <a:gd name="T54" fmla="*/ 200 w 208"/>
              <a:gd name="T55" fmla="*/ 140 h 156"/>
              <a:gd name="T56" fmla="*/ 20 w 208"/>
              <a:gd name="T57" fmla="*/ 20 h 156"/>
              <a:gd name="T58" fmla="*/ 52 w 208"/>
              <a:gd name="T59" fmla="*/ 20 h 156"/>
              <a:gd name="T60" fmla="*/ 56 w 208"/>
              <a:gd name="T61" fmla="*/ 16 h 156"/>
              <a:gd name="T62" fmla="*/ 52 w 208"/>
              <a:gd name="T63" fmla="*/ 12 h 156"/>
              <a:gd name="T64" fmla="*/ 20 w 208"/>
              <a:gd name="T65" fmla="*/ 12 h 156"/>
              <a:gd name="T66" fmla="*/ 16 w 208"/>
              <a:gd name="T67" fmla="*/ 16 h 156"/>
              <a:gd name="T68" fmla="*/ 20 w 208"/>
              <a:gd name="T69" fmla="*/ 20 h 156"/>
              <a:gd name="T70" fmla="*/ 172 w 208"/>
              <a:gd name="T71" fmla="*/ 47 h 156"/>
              <a:gd name="T72" fmla="*/ 161 w 208"/>
              <a:gd name="T73" fmla="*/ 59 h 156"/>
              <a:gd name="T74" fmla="*/ 172 w 208"/>
              <a:gd name="T75" fmla="*/ 71 h 156"/>
              <a:gd name="T76" fmla="*/ 184 w 208"/>
              <a:gd name="T77" fmla="*/ 59 h 156"/>
              <a:gd name="T78" fmla="*/ 172 w 208"/>
              <a:gd name="T79" fmla="*/ 47 h 156"/>
              <a:gd name="T80" fmla="*/ 172 w 208"/>
              <a:gd name="T81" fmla="*/ 63 h 156"/>
              <a:gd name="T82" fmla="*/ 169 w 208"/>
              <a:gd name="T83" fmla="*/ 59 h 156"/>
              <a:gd name="T84" fmla="*/ 172 w 208"/>
              <a:gd name="T85" fmla="*/ 55 h 156"/>
              <a:gd name="T86" fmla="*/ 176 w 208"/>
              <a:gd name="T87" fmla="*/ 59 h 156"/>
              <a:gd name="T88" fmla="*/ 172 w 208"/>
              <a:gd name="T89" fmla="*/ 63 h 156"/>
              <a:gd name="T90" fmla="*/ 99 w 208"/>
              <a:gd name="T91" fmla="*/ 39 h 156"/>
              <a:gd name="T92" fmla="*/ 48 w 208"/>
              <a:gd name="T93" fmla="*/ 89 h 156"/>
              <a:gd name="T94" fmla="*/ 99 w 208"/>
              <a:gd name="T95" fmla="*/ 140 h 156"/>
              <a:gd name="T96" fmla="*/ 150 w 208"/>
              <a:gd name="T97" fmla="*/ 89 h 156"/>
              <a:gd name="T98" fmla="*/ 99 w 208"/>
              <a:gd name="T99" fmla="*/ 39 h 156"/>
              <a:gd name="T100" fmla="*/ 99 w 208"/>
              <a:gd name="T101" fmla="*/ 132 h 156"/>
              <a:gd name="T102" fmla="*/ 56 w 208"/>
              <a:gd name="T103" fmla="*/ 89 h 156"/>
              <a:gd name="T104" fmla="*/ 99 w 208"/>
              <a:gd name="T105" fmla="*/ 47 h 156"/>
              <a:gd name="T106" fmla="*/ 142 w 208"/>
              <a:gd name="T107" fmla="*/ 89 h 156"/>
              <a:gd name="T108" fmla="*/ 99 w 208"/>
              <a:gd name="T109" fmla="*/ 13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08" h="156">
                <a:moveTo>
                  <a:pt x="192" y="24"/>
                </a:moveTo>
                <a:cubicBezTo>
                  <a:pt x="138" y="24"/>
                  <a:pt x="138" y="24"/>
                  <a:pt x="138" y="24"/>
                </a:cubicBezTo>
                <a:cubicBezTo>
                  <a:pt x="124" y="0"/>
                  <a:pt x="124" y="0"/>
                  <a:pt x="124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66" y="24"/>
                  <a:pt x="66" y="24"/>
                  <a:pt x="6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7" y="24"/>
                  <a:pt x="0" y="31"/>
                  <a:pt x="0" y="40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9"/>
                  <a:pt x="7" y="156"/>
                  <a:pt x="16" y="156"/>
                </a:cubicBezTo>
                <a:cubicBezTo>
                  <a:pt x="192" y="156"/>
                  <a:pt x="192" y="156"/>
                  <a:pt x="192" y="156"/>
                </a:cubicBezTo>
                <a:cubicBezTo>
                  <a:pt x="201" y="156"/>
                  <a:pt x="208" y="149"/>
                  <a:pt x="208" y="140"/>
                </a:cubicBezTo>
                <a:cubicBezTo>
                  <a:pt x="208" y="40"/>
                  <a:pt x="208" y="40"/>
                  <a:pt x="208" y="40"/>
                </a:cubicBezTo>
                <a:cubicBezTo>
                  <a:pt x="208" y="31"/>
                  <a:pt x="201" y="24"/>
                  <a:pt x="192" y="24"/>
                </a:cubicBezTo>
                <a:close/>
                <a:moveTo>
                  <a:pt x="200" y="140"/>
                </a:moveTo>
                <a:cubicBezTo>
                  <a:pt x="200" y="144"/>
                  <a:pt x="196" y="148"/>
                  <a:pt x="192" y="148"/>
                </a:cubicBezTo>
                <a:cubicBezTo>
                  <a:pt x="16" y="148"/>
                  <a:pt x="16" y="148"/>
                  <a:pt x="16" y="148"/>
                </a:cubicBezTo>
                <a:cubicBezTo>
                  <a:pt x="12" y="148"/>
                  <a:pt x="8" y="144"/>
                  <a:pt x="8" y="1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36"/>
                  <a:pt x="12" y="32"/>
                  <a:pt x="16" y="32"/>
                </a:cubicBezTo>
                <a:cubicBezTo>
                  <a:pt x="71" y="32"/>
                  <a:pt x="71" y="32"/>
                  <a:pt x="71" y="32"/>
                </a:cubicBezTo>
                <a:cubicBezTo>
                  <a:pt x="73" y="28"/>
                  <a:pt x="73" y="28"/>
                  <a:pt x="73" y="28"/>
                </a:cubicBezTo>
                <a:cubicBezTo>
                  <a:pt x="85" y="8"/>
                  <a:pt x="85" y="8"/>
                  <a:pt x="85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31" y="28"/>
                  <a:pt x="131" y="28"/>
                  <a:pt x="131" y="28"/>
                </a:cubicBezTo>
                <a:cubicBezTo>
                  <a:pt x="133" y="32"/>
                  <a:pt x="133" y="32"/>
                  <a:pt x="133" y="32"/>
                </a:cubicBezTo>
                <a:cubicBezTo>
                  <a:pt x="192" y="32"/>
                  <a:pt x="192" y="32"/>
                  <a:pt x="192" y="32"/>
                </a:cubicBezTo>
                <a:cubicBezTo>
                  <a:pt x="196" y="32"/>
                  <a:pt x="200" y="36"/>
                  <a:pt x="200" y="40"/>
                </a:cubicBezTo>
                <a:lnTo>
                  <a:pt x="200" y="140"/>
                </a:lnTo>
                <a:close/>
                <a:moveTo>
                  <a:pt x="20" y="20"/>
                </a:moveTo>
                <a:cubicBezTo>
                  <a:pt x="52" y="20"/>
                  <a:pt x="52" y="20"/>
                  <a:pt x="52" y="20"/>
                </a:cubicBezTo>
                <a:cubicBezTo>
                  <a:pt x="54" y="20"/>
                  <a:pt x="56" y="18"/>
                  <a:pt x="56" y="16"/>
                </a:cubicBezTo>
                <a:cubicBezTo>
                  <a:pt x="56" y="14"/>
                  <a:pt x="54" y="12"/>
                  <a:pt x="52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18" y="12"/>
                  <a:pt x="16" y="14"/>
                  <a:pt x="16" y="16"/>
                </a:cubicBezTo>
                <a:cubicBezTo>
                  <a:pt x="16" y="18"/>
                  <a:pt x="18" y="20"/>
                  <a:pt x="20" y="20"/>
                </a:cubicBezTo>
                <a:close/>
                <a:moveTo>
                  <a:pt x="172" y="47"/>
                </a:moveTo>
                <a:cubicBezTo>
                  <a:pt x="166" y="47"/>
                  <a:pt x="161" y="53"/>
                  <a:pt x="161" y="59"/>
                </a:cubicBezTo>
                <a:cubicBezTo>
                  <a:pt x="161" y="65"/>
                  <a:pt x="166" y="71"/>
                  <a:pt x="172" y="71"/>
                </a:cubicBezTo>
                <a:cubicBezTo>
                  <a:pt x="179" y="71"/>
                  <a:pt x="184" y="65"/>
                  <a:pt x="184" y="59"/>
                </a:cubicBezTo>
                <a:cubicBezTo>
                  <a:pt x="184" y="53"/>
                  <a:pt x="179" y="47"/>
                  <a:pt x="172" y="47"/>
                </a:cubicBezTo>
                <a:close/>
                <a:moveTo>
                  <a:pt x="172" y="63"/>
                </a:moveTo>
                <a:cubicBezTo>
                  <a:pt x="170" y="63"/>
                  <a:pt x="169" y="61"/>
                  <a:pt x="169" y="59"/>
                </a:cubicBezTo>
                <a:cubicBezTo>
                  <a:pt x="169" y="57"/>
                  <a:pt x="170" y="55"/>
                  <a:pt x="172" y="55"/>
                </a:cubicBezTo>
                <a:cubicBezTo>
                  <a:pt x="174" y="55"/>
                  <a:pt x="176" y="57"/>
                  <a:pt x="176" y="59"/>
                </a:cubicBezTo>
                <a:cubicBezTo>
                  <a:pt x="176" y="61"/>
                  <a:pt x="174" y="63"/>
                  <a:pt x="172" y="63"/>
                </a:cubicBezTo>
                <a:close/>
                <a:moveTo>
                  <a:pt x="99" y="39"/>
                </a:moveTo>
                <a:cubicBezTo>
                  <a:pt x="71" y="39"/>
                  <a:pt x="48" y="61"/>
                  <a:pt x="48" y="89"/>
                </a:cubicBezTo>
                <a:cubicBezTo>
                  <a:pt x="48" y="117"/>
                  <a:pt x="71" y="140"/>
                  <a:pt x="99" y="140"/>
                </a:cubicBezTo>
                <a:cubicBezTo>
                  <a:pt x="127" y="140"/>
                  <a:pt x="150" y="117"/>
                  <a:pt x="150" y="89"/>
                </a:cubicBezTo>
                <a:cubicBezTo>
                  <a:pt x="150" y="61"/>
                  <a:pt x="127" y="39"/>
                  <a:pt x="99" y="39"/>
                </a:cubicBezTo>
                <a:close/>
                <a:moveTo>
                  <a:pt x="99" y="132"/>
                </a:moveTo>
                <a:cubicBezTo>
                  <a:pt x="75" y="132"/>
                  <a:pt x="56" y="113"/>
                  <a:pt x="56" y="89"/>
                </a:cubicBezTo>
                <a:cubicBezTo>
                  <a:pt x="56" y="66"/>
                  <a:pt x="75" y="47"/>
                  <a:pt x="99" y="47"/>
                </a:cubicBezTo>
                <a:cubicBezTo>
                  <a:pt x="123" y="47"/>
                  <a:pt x="142" y="66"/>
                  <a:pt x="142" y="89"/>
                </a:cubicBezTo>
                <a:cubicBezTo>
                  <a:pt x="142" y="113"/>
                  <a:pt x="123" y="132"/>
                  <a:pt x="99" y="132"/>
                </a:cubicBezTo>
                <a:close/>
              </a:path>
            </a:pathLst>
          </a:custGeom>
          <a:solidFill>
            <a:srgbClr val="6868A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3" name="Freeform 22" descr="e7d195523061f1c03a90ee8e42cb24248e56383cd534985688F9F494128731F165EE95AB4B0C0A38076AAEA07667B1565C446FC45FF01DFB0E885BCDBDF3A284F3DB14DA61DD97F0BAB2E6C668FB49317BA98E6F6ED1654B0A29C5E2375D66F3500866E484713E5324C949BACAE467BBCE444D78EEAF0886EB229C995BC80C9E592596167CC993A225DD9243B8C0305C">
            <a:extLst>
              <a:ext uri="{FF2B5EF4-FFF2-40B4-BE49-F238E27FC236}">
                <a16:creationId xmlns:a16="http://schemas.microsoft.com/office/drawing/2014/main" id="{96B17F6F-9063-459C-9984-51EA22781C8E}"/>
              </a:ext>
            </a:extLst>
          </p:cNvPr>
          <p:cNvSpPr>
            <a:spLocks noEditPoints="1"/>
          </p:cNvSpPr>
          <p:nvPr/>
        </p:nvSpPr>
        <p:spPr bwMode="auto">
          <a:xfrm>
            <a:off x="1957925" y="3772262"/>
            <a:ext cx="211100" cy="388161"/>
          </a:xfrm>
          <a:custGeom>
            <a:avLst/>
            <a:gdLst>
              <a:gd name="T0" fmla="*/ 104 w 124"/>
              <a:gd name="T1" fmla="*/ 0 h 204"/>
              <a:gd name="T2" fmla="*/ 20 w 124"/>
              <a:gd name="T3" fmla="*/ 0 h 204"/>
              <a:gd name="T4" fmla="*/ 0 w 124"/>
              <a:gd name="T5" fmla="*/ 20 h 204"/>
              <a:gd name="T6" fmla="*/ 0 w 124"/>
              <a:gd name="T7" fmla="*/ 184 h 204"/>
              <a:gd name="T8" fmla="*/ 20 w 124"/>
              <a:gd name="T9" fmla="*/ 204 h 204"/>
              <a:gd name="T10" fmla="*/ 104 w 124"/>
              <a:gd name="T11" fmla="*/ 204 h 204"/>
              <a:gd name="T12" fmla="*/ 124 w 124"/>
              <a:gd name="T13" fmla="*/ 184 h 204"/>
              <a:gd name="T14" fmla="*/ 124 w 124"/>
              <a:gd name="T15" fmla="*/ 20 h 204"/>
              <a:gd name="T16" fmla="*/ 104 w 124"/>
              <a:gd name="T17" fmla="*/ 0 h 204"/>
              <a:gd name="T18" fmla="*/ 116 w 124"/>
              <a:gd name="T19" fmla="*/ 184 h 204"/>
              <a:gd name="T20" fmla="*/ 104 w 124"/>
              <a:gd name="T21" fmla="*/ 196 h 204"/>
              <a:gd name="T22" fmla="*/ 20 w 124"/>
              <a:gd name="T23" fmla="*/ 196 h 204"/>
              <a:gd name="T24" fmla="*/ 8 w 124"/>
              <a:gd name="T25" fmla="*/ 184 h 204"/>
              <a:gd name="T26" fmla="*/ 8 w 124"/>
              <a:gd name="T27" fmla="*/ 20 h 204"/>
              <a:gd name="T28" fmla="*/ 20 w 124"/>
              <a:gd name="T29" fmla="*/ 8 h 204"/>
              <a:gd name="T30" fmla="*/ 104 w 124"/>
              <a:gd name="T31" fmla="*/ 8 h 204"/>
              <a:gd name="T32" fmla="*/ 116 w 124"/>
              <a:gd name="T33" fmla="*/ 20 h 204"/>
              <a:gd name="T34" fmla="*/ 116 w 124"/>
              <a:gd name="T35" fmla="*/ 184 h 204"/>
              <a:gd name="T36" fmla="*/ 51 w 124"/>
              <a:gd name="T37" fmla="*/ 20 h 204"/>
              <a:gd name="T38" fmla="*/ 47 w 124"/>
              <a:gd name="T39" fmla="*/ 16 h 204"/>
              <a:gd name="T40" fmla="*/ 43 w 124"/>
              <a:gd name="T41" fmla="*/ 20 h 204"/>
              <a:gd name="T42" fmla="*/ 47 w 124"/>
              <a:gd name="T43" fmla="*/ 24 h 204"/>
              <a:gd name="T44" fmla="*/ 51 w 124"/>
              <a:gd name="T45" fmla="*/ 20 h 204"/>
              <a:gd name="T46" fmla="*/ 80 w 124"/>
              <a:gd name="T47" fmla="*/ 16 h 204"/>
              <a:gd name="T48" fmla="*/ 60 w 124"/>
              <a:gd name="T49" fmla="*/ 16 h 204"/>
              <a:gd name="T50" fmla="*/ 56 w 124"/>
              <a:gd name="T51" fmla="*/ 20 h 204"/>
              <a:gd name="T52" fmla="*/ 60 w 124"/>
              <a:gd name="T53" fmla="*/ 24 h 204"/>
              <a:gd name="T54" fmla="*/ 80 w 124"/>
              <a:gd name="T55" fmla="*/ 24 h 204"/>
              <a:gd name="T56" fmla="*/ 84 w 124"/>
              <a:gd name="T57" fmla="*/ 20 h 204"/>
              <a:gd name="T58" fmla="*/ 80 w 124"/>
              <a:gd name="T59" fmla="*/ 16 h 204"/>
              <a:gd name="T60" fmla="*/ 62 w 124"/>
              <a:gd name="T61" fmla="*/ 164 h 204"/>
              <a:gd name="T62" fmla="*/ 62 w 124"/>
              <a:gd name="T63" fmla="*/ 164 h 204"/>
              <a:gd name="T64" fmla="*/ 48 w 124"/>
              <a:gd name="T65" fmla="*/ 178 h 204"/>
              <a:gd name="T66" fmla="*/ 48 w 124"/>
              <a:gd name="T67" fmla="*/ 178 h 204"/>
              <a:gd name="T68" fmla="*/ 62 w 124"/>
              <a:gd name="T69" fmla="*/ 192 h 204"/>
              <a:gd name="T70" fmla="*/ 62 w 124"/>
              <a:gd name="T71" fmla="*/ 192 h 204"/>
              <a:gd name="T72" fmla="*/ 76 w 124"/>
              <a:gd name="T73" fmla="*/ 178 h 204"/>
              <a:gd name="T74" fmla="*/ 76 w 124"/>
              <a:gd name="T75" fmla="*/ 178 h 204"/>
              <a:gd name="T76" fmla="*/ 62 w 124"/>
              <a:gd name="T77" fmla="*/ 164 h 204"/>
              <a:gd name="T78" fmla="*/ 68 w 124"/>
              <a:gd name="T79" fmla="*/ 178 h 204"/>
              <a:gd name="T80" fmla="*/ 62 w 124"/>
              <a:gd name="T81" fmla="*/ 184 h 204"/>
              <a:gd name="T82" fmla="*/ 62 w 124"/>
              <a:gd name="T83" fmla="*/ 184 h 204"/>
              <a:gd name="T84" fmla="*/ 56 w 124"/>
              <a:gd name="T85" fmla="*/ 178 h 204"/>
              <a:gd name="T86" fmla="*/ 56 w 124"/>
              <a:gd name="T87" fmla="*/ 178 h 204"/>
              <a:gd name="T88" fmla="*/ 62 w 124"/>
              <a:gd name="T89" fmla="*/ 172 h 204"/>
              <a:gd name="T90" fmla="*/ 62 w 124"/>
              <a:gd name="T91" fmla="*/ 172 h 204"/>
              <a:gd name="T92" fmla="*/ 68 w 124"/>
              <a:gd name="T93" fmla="*/ 178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24" h="204">
                <a:moveTo>
                  <a:pt x="104" y="0"/>
                </a:moveTo>
                <a:cubicBezTo>
                  <a:pt x="20" y="0"/>
                  <a:pt x="20" y="0"/>
                  <a:pt x="20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95"/>
                  <a:pt x="9" y="204"/>
                  <a:pt x="20" y="204"/>
                </a:cubicBezTo>
                <a:cubicBezTo>
                  <a:pt x="104" y="204"/>
                  <a:pt x="104" y="204"/>
                  <a:pt x="104" y="204"/>
                </a:cubicBezTo>
                <a:cubicBezTo>
                  <a:pt x="115" y="204"/>
                  <a:pt x="124" y="195"/>
                  <a:pt x="124" y="184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4" y="9"/>
                  <a:pt x="115" y="0"/>
                  <a:pt x="104" y="0"/>
                </a:cubicBezTo>
                <a:close/>
                <a:moveTo>
                  <a:pt x="116" y="184"/>
                </a:moveTo>
                <a:cubicBezTo>
                  <a:pt x="116" y="191"/>
                  <a:pt x="111" y="196"/>
                  <a:pt x="104" y="196"/>
                </a:cubicBezTo>
                <a:cubicBezTo>
                  <a:pt x="20" y="196"/>
                  <a:pt x="20" y="196"/>
                  <a:pt x="20" y="196"/>
                </a:cubicBezTo>
                <a:cubicBezTo>
                  <a:pt x="13" y="196"/>
                  <a:pt x="8" y="191"/>
                  <a:pt x="8" y="184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13"/>
                  <a:pt x="13" y="8"/>
                  <a:pt x="20" y="8"/>
                </a:cubicBezTo>
                <a:cubicBezTo>
                  <a:pt x="104" y="8"/>
                  <a:pt x="104" y="8"/>
                  <a:pt x="104" y="8"/>
                </a:cubicBezTo>
                <a:cubicBezTo>
                  <a:pt x="111" y="8"/>
                  <a:pt x="116" y="13"/>
                  <a:pt x="116" y="20"/>
                </a:cubicBezTo>
                <a:lnTo>
                  <a:pt x="116" y="184"/>
                </a:lnTo>
                <a:close/>
                <a:moveTo>
                  <a:pt x="51" y="20"/>
                </a:moveTo>
                <a:cubicBezTo>
                  <a:pt x="51" y="18"/>
                  <a:pt x="49" y="16"/>
                  <a:pt x="47" y="16"/>
                </a:cubicBezTo>
                <a:cubicBezTo>
                  <a:pt x="44" y="16"/>
                  <a:pt x="43" y="18"/>
                  <a:pt x="43" y="20"/>
                </a:cubicBezTo>
                <a:cubicBezTo>
                  <a:pt x="43" y="22"/>
                  <a:pt x="44" y="24"/>
                  <a:pt x="47" y="24"/>
                </a:cubicBezTo>
                <a:cubicBezTo>
                  <a:pt x="49" y="24"/>
                  <a:pt x="51" y="22"/>
                  <a:pt x="51" y="20"/>
                </a:cubicBezTo>
                <a:close/>
                <a:moveTo>
                  <a:pt x="80" y="16"/>
                </a:moveTo>
                <a:cubicBezTo>
                  <a:pt x="60" y="16"/>
                  <a:pt x="60" y="16"/>
                  <a:pt x="60" y="16"/>
                </a:cubicBezTo>
                <a:cubicBezTo>
                  <a:pt x="58" y="16"/>
                  <a:pt x="56" y="18"/>
                  <a:pt x="56" y="20"/>
                </a:cubicBezTo>
                <a:cubicBezTo>
                  <a:pt x="56" y="22"/>
                  <a:pt x="58" y="24"/>
                  <a:pt x="60" y="24"/>
                </a:cubicBezTo>
                <a:cubicBezTo>
                  <a:pt x="80" y="24"/>
                  <a:pt x="80" y="24"/>
                  <a:pt x="80" y="24"/>
                </a:cubicBezTo>
                <a:cubicBezTo>
                  <a:pt x="82" y="24"/>
                  <a:pt x="84" y="22"/>
                  <a:pt x="84" y="20"/>
                </a:cubicBezTo>
                <a:cubicBezTo>
                  <a:pt x="84" y="18"/>
                  <a:pt x="82" y="16"/>
                  <a:pt x="80" y="16"/>
                </a:cubicBezTo>
                <a:close/>
                <a:moveTo>
                  <a:pt x="62" y="164"/>
                </a:moveTo>
                <a:cubicBezTo>
                  <a:pt x="62" y="164"/>
                  <a:pt x="62" y="164"/>
                  <a:pt x="62" y="164"/>
                </a:cubicBezTo>
                <a:cubicBezTo>
                  <a:pt x="54" y="164"/>
                  <a:pt x="48" y="170"/>
                  <a:pt x="48" y="178"/>
                </a:cubicBezTo>
                <a:cubicBezTo>
                  <a:pt x="48" y="178"/>
                  <a:pt x="48" y="178"/>
                  <a:pt x="48" y="178"/>
                </a:cubicBezTo>
                <a:cubicBezTo>
                  <a:pt x="48" y="186"/>
                  <a:pt x="54" y="192"/>
                  <a:pt x="62" y="192"/>
                </a:cubicBezTo>
                <a:cubicBezTo>
                  <a:pt x="62" y="192"/>
                  <a:pt x="62" y="192"/>
                  <a:pt x="62" y="192"/>
                </a:cubicBezTo>
                <a:cubicBezTo>
                  <a:pt x="70" y="192"/>
                  <a:pt x="76" y="186"/>
                  <a:pt x="76" y="178"/>
                </a:cubicBezTo>
                <a:cubicBezTo>
                  <a:pt x="76" y="178"/>
                  <a:pt x="76" y="178"/>
                  <a:pt x="76" y="178"/>
                </a:cubicBezTo>
                <a:cubicBezTo>
                  <a:pt x="76" y="170"/>
                  <a:pt x="70" y="164"/>
                  <a:pt x="62" y="164"/>
                </a:cubicBezTo>
                <a:close/>
                <a:moveTo>
                  <a:pt x="68" y="178"/>
                </a:moveTo>
                <a:cubicBezTo>
                  <a:pt x="68" y="181"/>
                  <a:pt x="65" y="184"/>
                  <a:pt x="62" y="184"/>
                </a:cubicBezTo>
                <a:cubicBezTo>
                  <a:pt x="62" y="184"/>
                  <a:pt x="62" y="184"/>
                  <a:pt x="62" y="184"/>
                </a:cubicBezTo>
                <a:cubicBezTo>
                  <a:pt x="59" y="184"/>
                  <a:pt x="56" y="181"/>
                  <a:pt x="56" y="178"/>
                </a:cubicBezTo>
                <a:cubicBezTo>
                  <a:pt x="56" y="178"/>
                  <a:pt x="56" y="178"/>
                  <a:pt x="56" y="178"/>
                </a:cubicBezTo>
                <a:cubicBezTo>
                  <a:pt x="56" y="175"/>
                  <a:pt x="59" y="172"/>
                  <a:pt x="62" y="172"/>
                </a:cubicBezTo>
                <a:cubicBezTo>
                  <a:pt x="62" y="172"/>
                  <a:pt x="62" y="172"/>
                  <a:pt x="62" y="172"/>
                </a:cubicBezTo>
                <a:cubicBezTo>
                  <a:pt x="65" y="172"/>
                  <a:pt x="68" y="175"/>
                  <a:pt x="68" y="178"/>
                </a:cubicBezTo>
                <a:close/>
              </a:path>
            </a:pathLst>
          </a:custGeom>
          <a:solidFill>
            <a:srgbClr val="9998C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4" name="Freeform 54" descr="e7d195523061f1c03a90ee8e42cb24248e56383cd534985688F9F494128731F165EE95AB4B0C0A38076AAEA07667B1565C446FC45FF01DFB0E885BCDBDF3A284F3DB14DA61DD97F0BAB2E6C668FB49317BA98E6F6ED1654B0A29C5E2375D66F3500866E484713E5324C949BACAE467BBCE444D78EEAF0886EB229C995BC80C9E592596167CC993A225DD9243B8C0305C">
            <a:extLst>
              <a:ext uri="{FF2B5EF4-FFF2-40B4-BE49-F238E27FC236}">
                <a16:creationId xmlns:a16="http://schemas.microsoft.com/office/drawing/2014/main" id="{B4D9CA72-F80D-4484-8055-43B69D7567DD}"/>
              </a:ext>
            </a:extLst>
          </p:cNvPr>
          <p:cNvSpPr>
            <a:spLocks noEditPoints="1"/>
          </p:cNvSpPr>
          <p:nvPr/>
        </p:nvSpPr>
        <p:spPr bwMode="auto">
          <a:xfrm>
            <a:off x="6869873" y="3816653"/>
            <a:ext cx="344944" cy="332820"/>
          </a:xfrm>
          <a:custGeom>
            <a:avLst/>
            <a:gdLst>
              <a:gd name="T0" fmla="*/ 100 w 200"/>
              <a:gd name="T1" fmla="*/ 0 h 200"/>
              <a:gd name="T2" fmla="*/ 100 w 200"/>
              <a:gd name="T3" fmla="*/ 0 h 200"/>
              <a:gd name="T4" fmla="*/ 100 w 200"/>
              <a:gd name="T5" fmla="*/ 200 h 200"/>
              <a:gd name="T6" fmla="*/ 100 w 200"/>
              <a:gd name="T7" fmla="*/ 200 h 200"/>
              <a:gd name="T8" fmla="*/ 200 w 200"/>
              <a:gd name="T9" fmla="*/ 100 h 200"/>
              <a:gd name="T10" fmla="*/ 104 w 200"/>
              <a:gd name="T11" fmla="*/ 59 h 200"/>
              <a:gd name="T12" fmla="*/ 140 w 200"/>
              <a:gd name="T13" fmla="*/ 96 h 200"/>
              <a:gd name="T14" fmla="*/ 104 w 200"/>
              <a:gd name="T15" fmla="*/ 59 h 200"/>
              <a:gd name="T16" fmla="*/ 104 w 200"/>
              <a:gd name="T17" fmla="*/ 8 h 200"/>
              <a:gd name="T18" fmla="*/ 104 w 200"/>
              <a:gd name="T19" fmla="*/ 51 h 200"/>
              <a:gd name="T20" fmla="*/ 96 w 200"/>
              <a:gd name="T21" fmla="*/ 51 h 200"/>
              <a:gd name="T22" fmla="*/ 96 w 200"/>
              <a:gd name="T23" fmla="*/ 8 h 200"/>
              <a:gd name="T24" fmla="*/ 96 w 200"/>
              <a:gd name="T25" fmla="*/ 96 h 200"/>
              <a:gd name="T26" fmla="*/ 65 w 200"/>
              <a:gd name="T27" fmla="*/ 55 h 200"/>
              <a:gd name="T28" fmla="*/ 52 w 200"/>
              <a:gd name="T29" fmla="*/ 96 h 200"/>
              <a:gd name="T30" fmla="*/ 29 w 200"/>
              <a:gd name="T31" fmla="*/ 41 h 200"/>
              <a:gd name="T32" fmla="*/ 52 w 200"/>
              <a:gd name="T33" fmla="*/ 96 h 200"/>
              <a:gd name="T34" fmla="*/ 57 w 200"/>
              <a:gd name="T35" fmla="*/ 146 h 200"/>
              <a:gd name="T36" fmla="*/ 8 w 200"/>
              <a:gd name="T37" fmla="*/ 104 h 200"/>
              <a:gd name="T38" fmla="*/ 60 w 200"/>
              <a:gd name="T39" fmla="*/ 104 h 200"/>
              <a:gd name="T40" fmla="*/ 96 w 200"/>
              <a:gd name="T41" fmla="*/ 140 h 200"/>
              <a:gd name="T42" fmla="*/ 60 w 200"/>
              <a:gd name="T43" fmla="*/ 104 h 200"/>
              <a:gd name="T44" fmla="*/ 96 w 200"/>
              <a:gd name="T45" fmla="*/ 191 h 200"/>
              <a:gd name="T46" fmla="*/ 96 w 200"/>
              <a:gd name="T47" fmla="*/ 148 h 200"/>
              <a:gd name="T48" fmla="*/ 104 w 200"/>
              <a:gd name="T49" fmla="*/ 148 h 200"/>
              <a:gd name="T50" fmla="*/ 104 w 200"/>
              <a:gd name="T51" fmla="*/ 191 h 200"/>
              <a:gd name="T52" fmla="*/ 104 w 200"/>
              <a:gd name="T53" fmla="*/ 104 h 200"/>
              <a:gd name="T54" fmla="*/ 135 w 200"/>
              <a:gd name="T55" fmla="*/ 144 h 200"/>
              <a:gd name="T56" fmla="*/ 148 w 200"/>
              <a:gd name="T57" fmla="*/ 104 h 200"/>
              <a:gd name="T58" fmla="*/ 171 w 200"/>
              <a:gd name="T59" fmla="*/ 158 h 200"/>
              <a:gd name="T60" fmla="*/ 148 w 200"/>
              <a:gd name="T61" fmla="*/ 104 h 200"/>
              <a:gd name="T62" fmla="*/ 143 w 200"/>
              <a:gd name="T63" fmla="*/ 53 h 200"/>
              <a:gd name="T64" fmla="*/ 192 w 200"/>
              <a:gd name="T65" fmla="*/ 96 h 200"/>
              <a:gd name="T66" fmla="*/ 166 w 200"/>
              <a:gd name="T67" fmla="*/ 35 h 200"/>
              <a:gd name="T68" fmla="*/ 121 w 200"/>
              <a:gd name="T69" fmla="*/ 10 h 200"/>
              <a:gd name="T70" fmla="*/ 78 w 200"/>
              <a:gd name="T71" fmla="*/ 10 h 200"/>
              <a:gd name="T72" fmla="*/ 34 w 200"/>
              <a:gd name="T73" fmla="*/ 35 h 200"/>
              <a:gd name="T74" fmla="*/ 34 w 200"/>
              <a:gd name="T75" fmla="*/ 164 h 200"/>
              <a:gd name="T76" fmla="*/ 78 w 200"/>
              <a:gd name="T77" fmla="*/ 189 h 200"/>
              <a:gd name="T78" fmla="*/ 121 w 200"/>
              <a:gd name="T79" fmla="*/ 189 h 200"/>
              <a:gd name="T80" fmla="*/ 166 w 200"/>
              <a:gd name="T81" fmla="*/ 164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0" h="200">
                <a:moveTo>
                  <a:pt x="100" y="0"/>
                </a:moveTo>
                <a:cubicBezTo>
                  <a:pt x="100" y="0"/>
                  <a:pt x="100" y="0"/>
                  <a:pt x="10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45" y="0"/>
                  <a:pt x="0" y="44"/>
                  <a:pt x="0" y="100"/>
                </a:cubicBezTo>
                <a:cubicBezTo>
                  <a:pt x="0" y="155"/>
                  <a:pt x="45" y="199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55" y="200"/>
                  <a:pt x="200" y="155"/>
                  <a:pt x="200" y="100"/>
                </a:cubicBezTo>
                <a:cubicBezTo>
                  <a:pt x="200" y="44"/>
                  <a:pt x="155" y="0"/>
                  <a:pt x="100" y="0"/>
                </a:cubicBezTo>
                <a:close/>
                <a:moveTo>
                  <a:pt x="104" y="59"/>
                </a:moveTo>
                <a:cubicBezTo>
                  <a:pt x="115" y="59"/>
                  <a:pt x="125" y="58"/>
                  <a:pt x="135" y="55"/>
                </a:cubicBezTo>
                <a:cubicBezTo>
                  <a:pt x="138" y="67"/>
                  <a:pt x="140" y="81"/>
                  <a:pt x="140" y="96"/>
                </a:cubicBezTo>
                <a:cubicBezTo>
                  <a:pt x="104" y="96"/>
                  <a:pt x="104" y="96"/>
                  <a:pt x="104" y="96"/>
                </a:cubicBezTo>
                <a:lnTo>
                  <a:pt x="104" y="59"/>
                </a:lnTo>
                <a:close/>
                <a:moveTo>
                  <a:pt x="104" y="51"/>
                </a:moveTo>
                <a:cubicBezTo>
                  <a:pt x="104" y="8"/>
                  <a:pt x="104" y="8"/>
                  <a:pt x="104" y="8"/>
                </a:cubicBezTo>
                <a:cubicBezTo>
                  <a:pt x="115" y="11"/>
                  <a:pt x="126" y="26"/>
                  <a:pt x="133" y="48"/>
                </a:cubicBezTo>
                <a:cubicBezTo>
                  <a:pt x="123" y="50"/>
                  <a:pt x="114" y="51"/>
                  <a:pt x="104" y="51"/>
                </a:cubicBezTo>
                <a:close/>
                <a:moveTo>
                  <a:pt x="96" y="8"/>
                </a:moveTo>
                <a:cubicBezTo>
                  <a:pt x="96" y="51"/>
                  <a:pt x="96" y="51"/>
                  <a:pt x="96" y="51"/>
                </a:cubicBezTo>
                <a:cubicBezTo>
                  <a:pt x="86" y="51"/>
                  <a:pt x="76" y="50"/>
                  <a:pt x="67" y="48"/>
                </a:cubicBezTo>
                <a:cubicBezTo>
                  <a:pt x="74" y="25"/>
                  <a:pt x="85" y="11"/>
                  <a:pt x="96" y="8"/>
                </a:cubicBezTo>
                <a:close/>
                <a:moveTo>
                  <a:pt x="96" y="59"/>
                </a:moveTo>
                <a:cubicBezTo>
                  <a:pt x="96" y="96"/>
                  <a:pt x="96" y="96"/>
                  <a:pt x="96" y="96"/>
                </a:cubicBezTo>
                <a:cubicBezTo>
                  <a:pt x="60" y="96"/>
                  <a:pt x="60" y="96"/>
                  <a:pt x="60" y="96"/>
                </a:cubicBezTo>
                <a:cubicBezTo>
                  <a:pt x="60" y="81"/>
                  <a:pt x="62" y="67"/>
                  <a:pt x="65" y="55"/>
                </a:cubicBezTo>
                <a:cubicBezTo>
                  <a:pt x="75" y="58"/>
                  <a:pt x="85" y="59"/>
                  <a:pt x="96" y="59"/>
                </a:cubicBezTo>
                <a:close/>
                <a:moveTo>
                  <a:pt x="52" y="96"/>
                </a:moveTo>
                <a:cubicBezTo>
                  <a:pt x="8" y="96"/>
                  <a:pt x="8" y="96"/>
                  <a:pt x="8" y="96"/>
                </a:cubicBezTo>
                <a:cubicBezTo>
                  <a:pt x="9" y="75"/>
                  <a:pt x="17" y="56"/>
                  <a:pt x="29" y="41"/>
                </a:cubicBezTo>
                <a:cubicBezTo>
                  <a:pt x="38" y="46"/>
                  <a:pt x="47" y="50"/>
                  <a:pt x="57" y="53"/>
                </a:cubicBezTo>
                <a:cubicBezTo>
                  <a:pt x="54" y="66"/>
                  <a:pt x="52" y="80"/>
                  <a:pt x="52" y="96"/>
                </a:cubicBezTo>
                <a:close/>
                <a:moveTo>
                  <a:pt x="52" y="104"/>
                </a:moveTo>
                <a:cubicBezTo>
                  <a:pt x="52" y="119"/>
                  <a:pt x="54" y="133"/>
                  <a:pt x="57" y="146"/>
                </a:cubicBezTo>
                <a:cubicBezTo>
                  <a:pt x="47" y="149"/>
                  <a:pt x="38" y="153"/>
                  <a:pt x="29" y="158"/>
                </a:cubicBezTo>
                <a:cubicBezTo>
                  <a:pt x="17" y="143"/>
                  <a:pt x="9" y="124"/>
                  <a:pt x="8" y="104"/>
                </a:cubicBezTo>
                <a:lnTo>
                  <a:pt x="52" y="104"/>
                </a:lnTo>
                <a:close/>
                <a:moveTo>
                  <a:pt x="60" y="104"/>
                </a:moveTo>
                <a:cubicBezTo>
                  <a:pt x="96" y="104"/>
                  <a:pt x="96" y="104"/>
                  <a:pt x="96" y="104"/>
                </a:cubicBezTo>
                <a:cubicBezTo>
                  <a:pt x="96" y="140"/>
                  <a:pt x="96" y="140"/>
                  <a:pt x="96" y="140"/>
                </a:cubicBezTo>
                <a:cubicBezTo>
                  <a:pt x="85" y="140"/>
                  <a:pt x="75" y="141"/>
                  <a:pt x="65" y="144"/>
                </a:cubicBezTo>
                <a:cubicBezTo>
                  <a:pt x="62" y="132"/>
                  <a:pt x="60" y="118"/>
                  <a:pt x="60" y="104"/>
                </a:cubicBezTo>
                <a:close/>
                <a:moveTo>
                  <a:pt x="96" y="148"/>
                </a:moveTo>
                <a:cubicBezTo>
                  <a:pt x="96" y="191"/>
                  <a:pt x="96" y="191"/>
                  <a:pt x="96" y="191"/>
                </a:cubicBezTo>
                <a:cubicBezTo>
                  <a:pt x="85" y="188"/>
                  <a:pt x="74" y="174"/>
                  <a:pt x="67" y="152"/>
                </a:cubicBezTo>
                <a:cubicBezTo>
                  <a:pt x="76" y="149"/>
                  <a:pt x="86" y="148"/>
                  <a:pt x="96" y="148"/>
                </a:cubicBezTo>
                <a:close/>
                <a:moveTo>
                  <a:pt x="104" y="191"/>
                </a:moveTo>
                <a:cubicBezTo>
                  <a:pt x="104" y="148"/>
                  <a:pt x="104" y="148"/>
                  <a:pt x="104" y="148"/>
                </a:cubicBezTo>
                <a:cubicBezTo>
                  <a:pt x="114" y="148"/>
                  <a:pt x="123" y="149"/>
                  <a:pt x="133" y="152"/>
                </a:cubicBezTo>
                <a:cubicBezTo>
                  <a:pt x="126" y="174"/>
                  <a:pt x="115" y="188"/>
                  <a:pt x="104" y="191"/>
                </a:cubicBezTo>
                <a:close/>
                <a:moveTo>
                  <a:pt x="104" y="140"/>
                </a:moveTo>
                <a:cubicBezTo>
                  <a:pt x="104" y="104"/>
                  <a:pt x="104" y="104"/>
                  <a:pt x="104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0" y="118"/>
                  <a:pt x="138" y="132"/>
                  <a:pt x="135" y="144"/>
                </a:cubicBezTo>
                <a:cubicBezTo>
                  <a:pt x="125" y="141"/>
                  <a:pt x="115" y="140"/>
                  <a:pt x="104" y="140"/>
                </a:cubicBezTo>
                <a:close/>
                <a:moveTo>
                  <a:pt x="148" y="104"/>
                </a:moveTo>
                <a:cubicBezTo>
                  <a:pt x="192" y="104"/>
                  <a:pt x="192" y="104"/>
                  <a:pt x="192" y="104"/>
                </a:cubicBezTo>
                <a:cubicBezTo>
                  <a:pt x="191" y="124"/>
                  <a:pt x="183" y="143"/>
                  <a:pt x="171" y="158"/>
                </a:cubicBezTo>
                <a:cubicBezTo>
                  <a:pt x="162" y="153"/>
                  <a:pt x="153" y="149"/>
                  <a:pt x="143" y="146"/>
                </a:cubicBezTo>
                <a:cubicBezTo>
                  <a:pt x="146" y="133"/>
                  <a:pt x="148" y="119"/>
                  <a:pt x="148" y="104"/>
                </a:cubicBezTo>
                <a:close/>
                <a:moveTo>
                  <a:pt x="148" y="96"/>
                </a:moveTo>
                <a:cubicBezTo>
                  <a:pt x="148" y="80"/>
                  <a:pt x="146" y="66"/>
                  <a:pt x="143" y="53"/>
                </a:cubicBezTo>
                <a:cubicBezTo>
                  <a:pt x="153" y="50"/>
                  <a:pt x="162" y="46"/>
                  <a:pt x="171" y="41"/>
                </a:cubicBezTo>
                <a:cubicBezTo>
                  <a:pt x="183" y="56"/>
                  <a:pt x="191" y="75"/>
                  <a:pt x="192" y="96"/>
                </a:cubicBezTo>
                <a:lnTo>
                  <a:pt x="148" y="96"/>
                </a:lnTo>
                <a:close/>
                <a:moveTo>
                  <a:pt x="166" y="35"/>
                </a:moveTo>
                <a:cubicBezTo>
                  <a:pt x="158" y="39"/>
                  <a:pt x="149" y="43"/>
                  <a:pt x="140" y="46"/>
                </a:cubicBezTo>
                <a:cubicBezTo>
                  <a:pt x="136" y="30"/>
                  <a:pt x="129" y="18"/>
                  <a:pt x="121" y="10"/>
                </a:cubicBezTo>
                <a:cubicBezTo>
                  <a:pt x="138" y="14"/>
                  <a:pt x="154" y="23"/>
                  <a:pt x="166" y="35"/>
                </a:cubicBezTo>
                <a:close/>
                <a:moveTo>
                  <a:pt x="78" y="10"/>
                </a:moveTo>
                <a:cubicBezTo>
                  <a:pt x="71" y="18"/>
                  <a:pt x="64" y="30"/>
                  <a:pt x="59" y="45"/>
                </a:cubicBezTo>
                <a:cubicBezTo>
                  <a:pt x="51" y="43"/>
                  <a:pt x="42" y="39"/>
                  <a:pt x="34" y="35"/>
                </a:cubicBezTo>
                <a:cubicBezTo>
                  <a:pt x="46" y="23"/>
                  <a:pt x="61" y="14"/>
                  <a:pt x="78" y="10"/>
                </a:cubicBezTo>
                <a:close/>
                <a:moveTo>
                  <a:pt x="34" y="164"/>
                </a:moveTo>
                <a:cubicBezTo>
                  <a:pt x="42" y="160"/>
                  <a:pt x="51" y="156"/>
                  <a:pt x="59" y="154"/>
                </a:cubicBezTo>
                <a:cubicBezTo>
                  <a:pt x="64" y="169"/>
                  <a:pt x="71" y="181"/>
                  <a:pt x="78" y="189"/>
                </a:cubicBezTo>
                <a:cubicBezTo>
                  <a:pt x="61" y="185"/>
                  <a:pt x="46" y="176"/>
                  <a:pt x="34" y="164"/>
                </a:cubicBezTo>
                <a:close/>
                <a:moveTo>
                  <a:pt x="121" y="189"/>
                </a:moveTo>
                <a:cubicBezTo>
                  <a:pt x="129" y="181"/>
                  <a:pt x="136" y="169"/>
                  <a:pt x="140" y="154"/>
                </a:cubicBezTo>
                <a:cubicBezTo>
                  <a:pt x="149" y="156"/>
                  <a:pt x="158" y="160"/>
                  <a:pt x="166" y="164"/>
                </a:cubicBezTo>
                <a:cubicBezTo>
                  <a:pt x="154" y="176"/>
                  <a:pt x="138" y="185"/>
                  <a:pt x="121" y="189"/>
                </a:cubicBezTo>
                <a:close/>
              </a:path>
            </a:pathLst>
          </a:custGeom>
          <a:solidFill>
            <a:srgbClr val="9998C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5" name="Freeform 99" descr="e7d195523061f1c03a90ee8e42cb24248e56383cd534985688F9F494128731F165EE95AB4B0C0A38076AAEA07667B1565C446FC45FF01DFB0E885BCDBDF3A284F3DB14DA61DD97F0BAB2E6C668FB49317BA98E6F6ED1654B0A29C5E2375D66F3500866E484713E5324C949BACAE467BBCE444D78EEAF0886EB229C995BC80C9E592596167CC993A225DD9243B8C0305C">
            <a:extLst>
              <a:ext uri="{FF2B5EF4-FFF2-40B4-BE49-F238E27FC236}">
                <a16:creationId xmlns:a16="http://schemas.microsoft.com/office/drawing/2014/main" id="{43F84454-6512-4C5E-91B9-FF7672AE1B13}"/>
              </a:ext>
            </a:extLst>
          </p:cNvPr>
          <p:cNvSpPr>
            <a:spLocks noEditPoints="1"/>
          </p:cNvSpPr>
          <p:nvPr/>
        </p:nvSpPr>
        <p:spPr bwMode="auto">
          <a:xfrm>
            <a:off x="9462018" y="3837399"/>
            <a:ext cx="342449" cy="305422"/>
          </a:xfrm>
          <a:custGeom>
            <a:avLst/>
            <a:gdLst>
              <a:gd name="T0" fmla="*/ 200 w 200"/>
              <a:gd name="T1" fmla="*/ 0 h 184"/>
              <a:gd name="T2" fmla="*/ 0 w 200"/>
              <a:gd name="T3" fmla="*/ 74 h 184"/>
              <a:gd name="T4" fmla="*/ 64 w 200"/>
              <a:gd name="T5" fmla="*/ 123 h 184"/>
              <a:gd name="T6" fmla="*/ 64 w 200"/>
              <a:gd name="T7" fmla="*/ 154 h 184"/>
              <a:gd name="T8" fmla="*/ 65 w 200"/>
              <a:gd name="T9" fmla="*/ 156 h 184"/>
              <a:gd name="T10" fmla="*/ 65 w 200"/>
              <a:gd name="T11" fmla="*/ 157 h 184"/>
              <a:gd name="T12" fmla="*/ 69 w 200"/>
              <a:gd name="T13" fmla="*/ 159 h 184"/>
              <a:gd name="T14" fmla="*/ 71 w 200"/>
              <a:gd name="T15" fmla="*/ 158 h 184"/>
              <a:gd name="T16" fmla="*/ 93 w 200"/>
              <a:gd name="T17" fmla="*/ 144 h 184"/>
              <a:gd name="T18" fmla="*/ 147 w 200"/>
              <a:gd name="T19" fmla="*/ 184 h 184"/>
              <a:gd name="T20" fmla="*/ 200 w 200"/>
              <a:gd name="T21" fmla="*/ 0 h 184"/>
              <a:gd name="T22" fmla="*/ 178 w 200"/>
              <a:gd name="T23" fmla="*/ 17 h 184"/>
              <a:gd name="T24" fmla="*/ 70 w 200"/>
              <a:gd name="T25" fmla="*/ 117 h 184"/>
              <a:gd name="T26" fmla="*/ 17 w 200"/>
              <a:gd name="T27" fmla="*/ 77 h 184"/>
              <a:gd name="T28" fmla="*/ 178 w 200"/>
              <a:gd name="T29" fmla="*/ 17 h 184"/>
              <a:gd name="T30" fmla="*/ 72 w 200"/>
              <a:gd name="T31" fmla="*/ 148 h 184"/>
              <a:gd name="T32" fmla="*/ 72 w 200"/>
              <a:gd name="T33" fmla="*/ 129 h 184"/>
              <a:gd name="T34" fmla="*/ 87 w 200"/>
              <a:gd name="T35" fmla="*/ 139 h 184"/>
              <a:gd name="T36" fmla="*/ 72 w 200"/>
              <a:gd name="T37" fmla="*/ 148 h 184"/>
              <a:gd name="T38" fmla="*/ 77 w 200"/>
              <a:gd name="T39" fmla="*/ 122 h 184"/>
              <a:gd name="T40" fmla="*/ 186 w 200"/>
              <a:gd name="T41" fmla="*/ 21 h 184"/>
              <a:gd name="T42" fmla="*/ 142 w 200"/>
              <a:gd name="T43" fmla="*/ 171 h 184"/>
              <a:gd name="T44" fmla="*/ 77 w 200"/>
              <a:gd name="T45" fmla="*/ 122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00" h="184">
                <a:moveTo>
                  <a:pt x="200" y="0"/>
                </a:moveTo>
                <a:cubicBezTo>
                  <a:pt x="0" y="74"/>
                  <a:pt x="0" y="74"/>
                  <a:pt x="0" y="74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4" y="154"/>
                  <a:pt x="64" y="154"/>
                  <a:pt x="64" y="154"/>
                </a:cubicBezTo>
                <a:cubicBezTo>
                  <a:pt x="64" y="155"/>
                  <a:pt x="65" y="156"/>
                  <a:pt x="65" y="156"/>
                </a:cubicBezTo>
                <a:cubicBezTo>
                  <a:pt x="65" y="156"/>
                  <a:pt x="65" y="157"/>
                  <a:pt x="65" y="157"/>
                </a:cubicBezTo>
                <a:cubicBezTo>
                  <a:pt x="66" y="158"/>
                  <a:pt x="67" y="159"/>
                  <a:pt x="69" y="159"/>
                </a:cubicBezTo>
                <a:cubicBezTo>
                  <a:pt x="69" y="159"/>
                  <a:pt x="70" y="159"/>
                  <a:pt x="71" y="158"/>
                </a:cubicBezTo>
                <a:cubicBezTo>
                  <a:pt x="93" y="144"/>
                  <a:pt x="93" y="144"/>
                  <a:pt x="93" y="144"/>
                </a:cubicBezTo>
                <a:cubicBezTo>
                  <a:pt x="147" y="184"/>
                  <a:pt x="147" y="184"/>
                  <a:pt x="147" y="184"/>
                </a:cubicBezTo>
                <a:lnTo>
                  <a:pt x="200" y="0"/>
                </a:lnTo>
                <a:close/>
                <a:moveTo>
                  <a:pt x="178" y="17"/>
                </a:moveTo>
                <a:cubicBezTo>
                  <a:pt x="70" y="117"/>
                  <a:pt x="70" y="117"/>
                  <a:pt x="70" y="117"/>
                </a:cubicBezTo>
                <a:cubicBezTo>
                  <a:pt x="17" y="77"/>
                  <a:pt x="17" y="77"/>
                  <a:pt x="17" y="77"/>
                </a:cubicBezTo>
                <a:lnTo>
                  <a:pt x="178" y="17"/>
                </a:lnTo>
                <a:close/>
                <a:moveTo>
                  <a:pt x="72" y="148"/>
                </a:moveTo>
                <a:cubicBezTo>
                  <a:pt x="72" y="129"/>
                  <a:pt x="72" y="129"/>
                  <a:pt x="72" y="129"/>
                </a:cubicBezTo>
                <a:cubicBezTo>
                  <a:pt x="87" y="139"/>
                  <a:pt x="87" y="139"/>
                  <a:pt x="87" y="139"/>
                </a:cubicBezTo>
                <a:lnTo>
                  <a:pt x="72" y="148"/>
                </a:lnTo>
                <a:close/>
                <a:moveTo>
                  <a:pt x="77" y="122"/>
                </a:moveTo>
                <a:cubicBezTo>
                  <a:pt x="186" y="21"/>
                  <a:pt x="186" y="21"/>
                  <a:pt x="186" y="21"/>
                </a:cubicBezTo>
                <a:cubicBezTo>
                  <a:pt x="142" y="171"/>
                  <a:pt x="142" y="171"/>
                  <a:pt x="142" y="171"/>
                </a:cubicBezTo>
                <a:lnTo>
                  <a:pt x="77" y="122"/>
                </a:lnTo>
                <a:close/>
              </a:path>
            </a:pathLst>
          </a:custGeom>
          <a:solidFill>
            <a:srgbClr val="6868A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26" name="Group 6">
            <a:extLst>
              <a:ext uri="{FF2B5EF4-FFF2-40B4-BE49-F238E27FC236}">
                <a16:creationId xmlns:a16="http://schemas.microsoft.com/office/drawing/2014/main" id="{25CB14FF-7415-45E5-A871-9FBAC9D985F8}"/>
              </a:ext>
            </a:extLst>
          </p:cNvPr>
          <p:cNvGrpSpPr/>
          <p:nvPr/>
        </p:nvGrpSpPr>
        <p:grpSpPr>
          <a:xfrm>
            <a:off x="866506" y="4918274"/>
            <a:ext cx="2638211" cy="922432"/>
            <a:chOff x="1022322" y="5051040"/>
            <a:chExt cx="2638211" cy="922432"/>
          </a:xfrm>
        </p:grpSpPr>
        <p:sp>
          <p:nvSpPr>
            <p:cNvPr id="27" name="Rectangle 39">
              <a:extLst>
                <a:ext uri="{FF2B5EF4-FFF2-40B4-BE49-F238E27FC236}">
                  <a16:creationId xmlns:a16="http://schemas.microsoft.com/office/drawing/2014/main" id="{18CC27ED-2E4C-48A0-804D-B1277FB7FFAA}"/>
                </a:ext>
              </a:extLst>
            </p:cNvPr>
            <p:cNvSpPr/>
            <p:nvPr/>
          </p:nvSpPr>
          <p:spPr>
            <a:xfrm>
              <a:off x="1022322" y="5420372"/>
              <a:ext cx="2638211" cy="553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TextBox 40">
              <a:extLst>
                <a:ext uri="{FF2B5EF4-FFF2-40B4-BE49-F238E27FC236}">
                  <a16:creationId xmlns:a16="http://schemas.microsoft.com/office/drawing/2014/main" id="{466D3913-FD5C-4A97-A6A4-85E0960D990E}"/>
                </a:ext>
              </a:extLst>
            </p:cNvPr>
            <p:cNvSpPr txBox="1"/>
            <p:nvPr/>
          </p:nvSpPr>
          <p:spPr>
            <a:xfrm>
              <a:off x="1080910" y="5051040"/>
              <a:ext cx="22508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Process 01 </a:t>
              </a:r>
            </a:p>
          </p:txBody>
        </p:sp>
      </p:grpSp>
      <p:grpSp>
        <p:nvGrpSpPr>
          <p:cNvPr id="29" name="Group 7">
            <a:extLst>
              <a:ext uri="{FF2B5EF4-FFF2-40B4-BE49-F238E27FC236}">
                <a16:creationId xmlns:a16="http://schemas.microsoft.com/office/drawing/2014/main" id="{6475D10A-E57B-4A1F-9357-53D8993133CB}"/>
              </a:ext>
            </a:extLst>
          </p:cNvPr>
          <p:cNvGrpSpPr/>
          <p:nvPr/>
        </p:nvGrpSpPr>
        <p:grpSpPr>
          <a:xfrm>
            <a:off x="3316104" y="2098391"/>
            <a:ext cx="2638211" cy="922432"/>
            <a:chOff x="3138057" y="2231157"/>
            <a:chExt cx="2638211" cy="922432"/>
          </a:xfrm>
        </p:grpSpPr>
        <p:sp>
          <p:nvSpPr>
            <p:cNvPr id="30" name="Rectangle 41">
              <a:extLst>
                <a:ext uri="{FF2B5EF4-FFF2-40B4-BE49-F238E27FC236}">
                  <a16:creationId xmlns:a16="http://schemas.microsoft.com/office/drawing/2014/main" id="{82FDA493-7ECE-4045-9A59-8AF37E81248D}"/>
                </a:ext>
              </a:extLst>
            </p:cNvPr>
            <p:cNvSpPr/>
            <p:nvPr/>
          </p:nvSpPr>
          <p:spPr>
            <a:xfrm>
              <a:off x="3138057" y="2600489"/>
              <a:ext cx="2638211" cy="553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TextBox 42">
              <a:extLst>
                <a:ext uri="{FF2B5EF4-FFF2-40B4-BE49-F238E27FC236}">
                  <a16:creationId xmlns:a16="http://schemas.microsoft.com/office/drawing/2014/main" id="{C47C7169-7E23-4CC9-BD6D-B7A1913B3C8E}"/>
                </a:ext>
              </a:extLst>
            </p:cNvPr>
            <p:cNvSpPr txBox="1"/>
            <p:nvPr/>
          </p:nvSpPr>
          <p:spPr>
            <a:xfrm>
              <a:off x="3331745" y="2231157"/>
              <a:ext cx="22508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Process 02 </a:t>
              </a:r>
            </a:p>
          </p:txBody>
        </p:sp>
      </p:grpSp>
      <p:grpSp>
        <p:nvGrpSpPr>
          <p:cNvPr id="32" name="Group 8">
            <a:extLst>
              <a:ext uri="{FF2B5EF4-FFF2-40B4-BE49-F238E27FC236}">
                <a16:creationId xmlns:a16="http://schemas.microsoft.com/office/drawing/2014/main" id="{C5C600B5-4CB8-44F2-BF06-583306F8E338}"/>
              </a:ext>
            </a:extLst>
          </p:cNvPr>
          <p:cNvGrpSpPr/>
          <p:nvPr/>
        </p:nvGrpSpPr>
        <p:grpSpPr>
          <a:xfrm>
            <a:off x="5691108" y="4918274"/>
            <a:ext cx="2638211" cy="885627"/>
            <a:chOff x="5235471" y="5051040"/>
            <a:chExt cx="2638211" cy="885627"/>
          </a:xfrm>
        </p:grpSpPr>
        <p:sp>
          <p:nvSpPr>
            <p:cNvPr id="33" name="Rectangle 43">
              <a:extLst>
                <a:ext uri="{FF2B5EF4-FFF2-40B4-BE49-F238E27FC236}">
                  <a16:creationId xmlns:a16="http://schemas.microsoft.com/office/drawing/2014/main" id="{1CA64DA5-0A02-4C0F-96F0-77AAFF820FE3}"/>
                </a:ext>
              </a:extLst>
            </p:cNvPr>
            <p:cNvSpPr/>
            <p:nvPr/>
          </p:nvSpPr>
          <p:spPr>
            <a:xfrm>
              <a:off x="5235471" y="5420372"/>
              <a:ext cx="2638211" cy="51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content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to match the title. 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TextBox 44">
              <a:extLst>
                <a:ext uri="{FF2B5EF4-FFF2-40B4-BE49-F238E27FC236}">
                  <a16:creationId xmlns:a16="http://schemas.microsoft.com/office/drawing/2014/main" id="{3B05122D-0A25-4545-A99A-EE1790391AA1}"/>
                </a:ext>
              </a:extLst>
            </p:cNvPr>
            <p:cNvSpPr txBox="1"/>
            <p:nvPr/>
          </p:nvSpPr>
          <p:spPr>
            <a:xfrm>
              <a:off x="5429159" y="5051040"/>
              <a:ext cx="22508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Process 03 </a:t>
              </a:r>
            </a:p>
          </p:txBody>
        </p:sp>
      </p:grpSp>
      <p:grpSp>
        <p:nvGrpSpPr>
          <p:cNvPr id="35" name="Group 12">
            <a:extLst>
              <a:ext uri="{FF2B5EF4-FFF2-40B4-BE49-F238E27FC236}">
                <a16:creationId xmlns:a16="http://schemas.microsoft.com/office/drawing/2014/main" id="{24D93B41-9FE6-4F67-BA1D-0307C7E0740E}"/>
              </a:ext>
            </a:extLst>
          </p:cNvPr>
          <p:cNvGrpSpPr/>
          <p:nvPr/>
        </p:nvGrpSpPr>
        <p:grpSpPr>
          <a:xfrm>
            <a:off x="8314136" y="2098391"/>
            <a:ext cx="2638211" cy="922432"/>
            <a:chOff x="7679994" y="2231157"/>
            <a:chExt cx="2638211" cy="922432"/>
          </a:xfrm>
        </p:grpSpPr>
        <p:sp>
          <p:nvSpPr>
            <p:cNvPr id="36" name="TextBox 46">
              <a:extLst>
                <a:ext uri="{FF2B5EF4-FFF2-40B4-BE49-F238E27FC236}">
                  <a16:creationId xmlns:a16="http://schemas.microsoft.com/office/drawing/2014/main" id="{A4B33B9F-3947-4DA9-894F-AEC83DAAF457}"/>
                </a:ext>
              </a:extLst>
            </p:cNvPr>
            <p:cNvSpPr txBox="1"/>
            <p:nvPr/>
          </p:nvSpPr>
          <p:spPr>
            <a:xfrm>
              <a:off x="7873682" y="2231157"/>
              <a:ext cx="22508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Process 04 </a:t>
              </a:r>
            </a:p>
          </p:txBody>
        </p:sp>
        <p:sp>
          <p:nvSpPr>
            <p:cNvPr id="37" name="Rectangle 45">
              <a:extLst>
                <a:ext uri="{FF2B5EF4-FFF2-40B4-BE49-F238E27FC236}">
                  <a16:creationId xmlns:a16="http://schemas.microsoft.com/office/drawing/2014/main" id="{AE2FF210-6350-4B38-B7D1-47F1453CDC53}"/>
                </a:ext>
              </a:extLst>
            </p:cNvPr>
            <p:cNvSpPr/>
            <p:nvPr/>
          </p:nvSpPr>
          <p:spPr>
            <a:xfrm>
              <a:off x="7679994" y="2600489"/>
              <a:ext cx="2638211" cy="553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059425" y="564714"/>
            <a:ext cx="6073146" cy="774888"/>
            <a:chOff x="3059425" y="564714"/>
            <a:chExt cx="6073146" cy="774888"/>
          </a:xfrm>
        </p:grpSpPr>
        <p:sp>
          <p:nvSpPr>
            <p:cNvPr id="39" name="文本框 38"/>
            <p:cNvSpPr txBox="1"/>
            <p:nvPr/>
          </p:nvSpPr>
          <p:spPr>
            <a:xfrm>
              <a:off x="3059425" y="564714"/>
              <a:ext cx="60731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 spc="300">
                  <a:gradFill flip="none" rotWithShape="1">
                    <a:gsLst>
                      <a:gs pos="0">
                        <a:schemeClr val="accent5">
                          <a:lumMod val="60000"/>
                          <a:lumOff val="40000"/>
                        </a:schemeClr>
                      </a:gs>
                      <a:gs pos="100000">
                        <a:schemeClr val="accent3"/>
                      </a:gs>
                    </a:gsLst>
                    <a:lin ang="16200000" scaled="1"/>
                    <a:tileRect/>
                  </a:gradFill>
                  <a:cs typeface="+mn-ea"/>
                </a:defRPr>
              </a:lvl1pPr>
            </a:lstStyle>
            <a:p>
              <a:r>
                <a:rPr lang="en-US" altLang="zh-CN" sz="2800" spc="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Add title text</a:t>
              </a:r>
              <a:endParaRPr lang="zh-CN" altLang="en-US" sz="2800" spc="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247446" y="1081070"/>
              <a:ext cx="5697118" cy="2585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000000">
                      <a:lumMod val="65000"/>
                      <a:lumOff val="35000"/>
                    </a:srgbClr>
                  </a:solidFill>
                  <a:latin typeface="Century Gothic" panose="020B0502020202020204" pitchFamily="34" charset="0"/>
                  <a:cs typeface="Lato Thin" panose="020F0502020204030203" pitchFamily="34" charset="0"/>
                </a:defRPr>
              </a:lvl1pPr>
            </a:lstStyle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ea"/>
                  <a:sym typeface="+mn-lt"/>
                </a:rPr>
                <a:t>Work report and work plan of air freshness Department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1692618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683188" y="5616299"/>
            <a:ext cx="5508812" cy="1241701"/>
          </a:xfrm>
          <a:custGeom>
            <a:avLst/>
            <a:gdLst>
              <a:gd name="connsiteX0" fmla="*/ 0 w 5508812"/>
              <a:gd name="connsiteY0" fmla="*/ 0 h 1241701"/>
              <a:gd name="connsiteX1" fmla="*/ 5508812 w 5508812"/>
              <a:gd name="connsiteY1" fmla="*/ 0 h 1241701"/>
              <a:gd name="connsiteX2" fmla="*/ 5508812 w 5508812"/>
              <a:gd name="connsiteY2" fmla="*/ 1241701 h 1241701"/>
              <a:gd name="connsiteX3" fmla="*/ 0 w 5508812"/>
              <a:gd name="connsiteY3" fmla="*/ 1241701 h 1241701"/>
              <a:gd name="connsiteX4" fmla="*/ 0 w 5508812"/>
              <a:gd name="connsiteY4" fmla="*/ 0 h 1241701"/>
              <a:gd name="connsiteX0" fmla="*/ 0 w 5508812"/>
              <a:gd name="connsiteY0" fmla="*/ 1241701 h 1241701"/>
              <a:gd name="connsiteX1" fmla="*/ 5508812 w 5508812"/>
              <a:gd name="connsiteY1" fmla="*/ 0 h 1241701"/>
              <a:gd name="connsiteX2" fmla="*/ 5508812 w 5508812"/>
              <a:gd name="connsiteY2" fmla="*/ 1241701 h 1241701"/>
              <a:gd name="connsiteX3" fmla="*/ 0 w 5508812"/>
              <a:gd name="connsiteY3" fmla="*/ 1241701 h 1241701"/>
              <a:gd name="connsiteX0" fmla="*/ 0 w 5508812"/>
              <a:gd name="connsiteY0" fmla="*/ 1241701 h 1241701"/>
              <a:gd name="connsiteX1" fmla="*/ 5508812 w 5508812"/>
              <a:gd name="connsiteY1" fmla="*/ 0 h 1241701"/>
              <a:gd name="connsiteX2" fmla="*/ 5508812 w 5508812"/>
              <a:gd name="connsiteY2" fmla="*/ 1241701 h 1241701"/>
              <a:gd name="connsiteX3" fmla="*/ 0 w 5508812"/>
              <a:gd name="connsiteY3" fmla="*/ 1241701 h 1241701"/>
              <a:gd name="connsiteX0" fmla="*/ 0 w 5508812"/>
              <a:gd name="connsiteY0" fmla="*/ 1241701 h 1241701"/>
              <a:gd name="connsiteX1" fmla="*/ 5508812 w 5508812"/>
              <a:gd name="connsiteY1" fmla="*/ 0 h 1241701"/>
              <a:gd name="connsiteX2" fmla="*/ 5508812 w 5508812"/>
              <a:gd name="connsiteY2" fmla="*/ 1241701 h 1241701"/>
              <a:gd name="connsiteX3" fmla="*/ 0 w 5508812"/>
              <a:gd name="connsiteY3" fmla="*/ 1241701 h 1241701"/>
              <a:gd name="connsiteX0" fmla="*/ 0 w 5508812"/>
              <a:gd name="connsiteY0" fmla="*/ 1241701 h 1241701"/>
              <a:gd name="connsiteX1" fmla="*/ 5508812 w 5508812"/>
              <a:gd name="connsiteY1" fmla="*/ 0 h 1241701"/>
              <a:gd name="connsiteX2" fmla="*/ 5508812 w 5508812"/>
              <a:gd name="connsiteY2" fmla="*/ 1241701 h 1241701"/>
              <a:gd name="connsiteX3" fmla="*/ 0 w 5508812"/>
              <a:gd name="connsiteY3" fmla="*/ 1241701 h 1241701"/>
              <a:gd name="connsiteX0" fmla="*/ 0 w 5508812"/>
              <a:gd name="connsiteY0" fmla="*/ 1241701 h 1241701"/>
              <a:gd name="connsiteX1" fmla="*/ 5508812 w 5508812"/>
              <a:gd name="connsiteY1" fmla="*/ 0 h 1241701"/>
              <a:gd name="connsiteX2" fmla="*/ 5508812 w 5508812"/>
              <a:gd name="connsiteY2" fmla="*/ 1241701 h 1241701"/>
              <a:gd name="connsiteX3" fmla="*/ 0 w 5508812"/>
              <a:gd name="connsiteY3" fmla="*/ 1241701 h 1241701"/>
              <a:gd name="connsiteX0" fmla="*/ 0 w 5508812"/>
              <a:gd name="connsiteY0" fmla="*/ 1241701 h 1241701"/>
              <a:gd name="connsiteX1" fmla="*/ 5508812 w 5508812"/>
              <a:gd name="connsiteY1" fmla="*/ 0 h 1241701"/>
              <a:gd name="connsiteX2" fmla="*/ 5508812 w 5508812"/>
              <a:gd name="connsiteY2" fmla="*/ 1241701 h 1241701"/>
              <a:gd name="connsiteX3" fmla="*/ 0 w 5508812"/>
              <a:gd name="connsiteY3" fmla="*/ 1241701 h 124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8812" h="1241701">
                <a:moveTo>
                  <a:pt x="0" y="1241701"/>
                </a:moveTo>
                <a:cubicBezTo>
                  <a:pt x="1217708" y="-920317"/>
                  <a:pt x="2408518" y="1758606"/>
                  <a:pt x="5508812" y="0"/>
                </a:cubicBezTo>
                <a:lnTo>
                  <a:pt x="5508812" y="1241701"/>
                </a:lnTo>
                <a:lnTo>
                  <a:pt x="0" y="1241701"/>
                </a:lnTo>
                <a:close/>
              </a:path>
            </a:pathLst>
          </a:custGeom>
          <a:solidFill>
            <a:srgbClr val="6362B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04765" y="5632341"/>
            <a:ext cx="7687235" cy="1241700"/>
          </a:xfrm>
          <a:custGeom>
            <a:avLst/>
            <a:gdLst>
              <a:gd name="connsiteX0" fmla="*/ 0 w 7687235"/>
              <a:gd name="connsiteY0" fmla="*/ 0 h 860612"/>
              <a:gd name="connsiteX1" fmla="*/ 7687235 w 7687235"/>
              <a:gd name="connsiteY1" fmla="*/ 0 h 860612"/>
              <a:gd name="connsiteX2" fmla="*/ 7687235 w 7687235"/>
              <a:gd name="connsiteY2" fmla="*/ 860612 h 860612"/>
              <a:gd name="connsiteX3" fmla="*/ 0 w 7687235"/>
              <a:gd name="connsiteY3" fmla="*/ 860612 h 860612"/>
              <a:gd name="connsiteX4" fmla="*/ 0 w 7687235"/>
              <a:gd name="connsiteY4" fmla="*/ 0 h 860612"/>
              <a:gd name="connsiteX0" fmla="*/ 3173506 w 7687235"/>
              <a:gd name="connsiteY0" fmla="*/ 685800 h 860612"/>
              <a:gd name="connsiteX1" fmla="*/ 7687235 w 7687235"/>
              <a:gd name="connsiteY1" fmla="*/ 0 h 860612"/>
              <a:gd name="connsiteX2" fmla="*/ 7687235 w 7687235"/>
              <a:gd name="connsiteY2" fmla="*/ 860612 h 860612"/>
              <a:gd name="connsiteX3" fmla="*/ 0 w 7687235"/>
              <a:gd name="connsiteY3" fmla="*/ 860612 h 860612"/>
              <a:gd name="connsiteX4" fmla="*/ 3173506 w 7687235"/>
              <a:gd name="connsiteY4" fmla="*/ 685800 h 860612"/>
              <a:gd name="connsiteX0" fmla="*/ 3305818 w 7819547"/>
              <a:gd name="connsiteY0" fmla="*/ 686875 h 861687"/>
              <a:gd name="connsiteX1" fmla="*/ 7819547 w 7819547"/>
              <a:gd name="connsiteY1" fmla="*/ 1075 h 861687"/>
              <a:gd name="connsiteX2" fmla="*/ 7819547 w 7819547"/>
              <a:gd name="connsiteY2" fmla="*/ 861687 h 861687"/>
              <a:gd name="connsiteX3" fmla="*/ 132312 w 7819547"/>
              <a:gd name="connsiteY3" fmla="*/ 861687 h 861687"/>
              <a:gd name="connsiteX4" fmla="*/ 3305818 w 7819547"/>
              <a:gd name="connsiteY4" fmla="*/ 686875 h 861687"/>
              <a:gd name="connsiteX0" fmla="*/ 3173506 w 7687235"/>
              <a:gd name="connsiteY0" fmla="*/ 686875 h 861687"/>
              <a:gd name="connsiteX1" fmla="*/ 7687235 w 7687235"/>
              <a:gd name="connsiteY1" fmla="*/ 1075 h 861687"/>
              <a:gd name="connsiteX2" fmla="*/ 7687235 w 7687235"/>
              <a:gd name="connsiteY2" fmla="*/ 861687 h 861687"/>
              <a:gd name="connsiteX3" fmla="*/ 0 w 7687235"/>
              <a:gd name="connsiteY3" fmla="*/ 861687 h 861687"/>
              <a:gd name="connsiteX4" fmla="*/ 3173506 w 7687235"/>
              <a:gd name="connsiteY4" fmla="*/ 686875 h 861687"/>
              <a:gd name="connsiteX0" fmla="*/ 3173506 w 7687235"/>
              <a:gd name="connsiteY0" fmla="*/ 1036726 h 1211538"/>
              <a:gd name="connsiteX1" fmla="*/ 7687235 w 7687235"/>
              <a:gd name="connsiteY1" fmla="*/ 350926 h 1211538"/>
              <a:gd name="connsiteX2" fmla="*/ 7687235 w 7687235"/>
              <a:gd name="connsiteY2" fmla="*/ 1211538 h 1211538"/>
              <a:gd name="connsiteX3" fmla="*/ 0 w 7687235"/>
              <a:gd name="connsiteY3" fmla="*/ 1211538 h 1211538"/>
              <a:gd name="connsiteX4" fmla="*/ 3173506 w 7687235"/>
              <a:gd name="connsiteY4" fmla="*/ 1036726 h 1211538"/>
              <a:gd name="connsiteX0" fmla="*/ 3173506 w 7687235"/>
              <a:gd name="connsiteY0" fmla="*/ 1033115 h 1207927"/>
              <a:gd name="connsiteX1" fmla="*/ 7687235 w 7687235"/>
              <a:gd name="connsiteY1" fmla="*/ 347315 h 1207927"/>
              <a:gd name="connsiteX2" fmla="*/ 7687235 w 7687235"/>
              <a:gd name="connsiteY2" fmla="*/ 1207927 h 1207927"/>
              <a:gd name="connsiteX3" fmla="*/ 0 w 7687235"/>
              <a:gd name="connsiteY3" fmla="*/ 1207927 h 1207927"/>
              <a:gd name="connsiteX4" fmla="*/ 3173506 w 7687235"/>
              <a:gd name="connsiteY4" fmla="*/ 1033115 h 1207927"/>
              <a:gd name="connsiteX0" fmla="*/ 3173506 w 7687235"/>
              <a:gd name="connsiteY0" fmla="*/ 1066888 h 1241700"/>
              <a:gd name="connsiteX1" fmla="*/ 7687235 w 7687235"/>
              <a:gd name="connsiteY1" fmla="*/ 381088 h 1241700"/>
              <a:gd name="connsiteX2" fmla="*/ 7687235 w 7687235"/>
              <a:gd name="connsiteY2" fmla="*/ 1241700 h 1241700"/>
              <a:gd name="connsiteX3" fmla="*/ 0 w 7687235"/>
              <a:gd name="connsiteY3" fmla="*/ 1241700 h 1241700"/>
              <a:gd name="connsiteX4" fmla="*/ 3173506 w 7687235"/>
              <a:gd name="connsiteY4" fmla="*/ 1066888 h 12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7235" h="1241700">
                <a:moveTo>
                  <a:pt x="3173506" y="1066888"/>
                </a:moveTo>
                <a:cubicBezTo>
                  <a:pt x="4629524" y="950347"/>
                  <a:pt x="6262593" y="-737259"/>
                  <a:pt x="7687235" y="381088"/>
                </a:cubicBezTo>
                <a:lnTo>
                  <a:pt x="7687235" y="1241700"/>
                </a:lnTo>
                <a:lnTo>
                  <a:pt x="0" y="1241700"/>
                </a:lnTo>
                <a:cubicBezTo>
                  <a:pt x="874806" y="257824"/>
                  <a:pt x="1717488" y="1183429"/>
                  <a:pt x="3173506" y="1066888"/>
                </a:cubicBezTo>
                <a:close/>
              </a:path>
            </a:pathLst>
          </a:custGeom>
          <a:solidFill>
            <a:srgbClr val="6362B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" y="0"/>
            <a:ext cx="4397188" cy="3281082"/>
          </a:xfrm>
          <a:custGeom>
            <a:avLst/>
            <a:gdLst>
              <a:gd name="connsiteX0" fmla="*/ 0 w 4383741"/>
              <a:gd name="connsiteY0" fmla="*/ 0 h 3281082"/>
              <a:gd name="connsiteX1" fmla="*/ 4383741 w 4383741"/>
              <a:gd name="connsiteY1" fmla="*/ 0 h 3281082"/>
              <a:gd name="connsiteX2" fmla="*/ 4383741 w 4383741"/>
              <a:gd name="connsiteY2" fmla="*/ 3281082 h 3281082"/>
              <a:gd name="connsiteX3" fmla="*/ 0 w 4383741"/>
              <a:gd name="connsiteY3" fmla="*/ 3281082 h 3281082"/>
              <a:gd name="connsiteX4" fmla="*/ 0 w 4383741"/>
              <a:gd name="connsiteY4" fmla="*/ 0 h 3281082"/>
              <a:gd name="connsiteX0" fmla="*/ 0 w 4383741"/>
              <a:gd name="connsiteY0" fmla="*/ 0 h 3281082"/>
              <a:gd name="connsiteX1" fmla="*/ 4383741 w 4383741"/>
              <a:gd name="connsiteY1" fmla="*/ 0 h 3281082"/>
              <a:gd name="connsiteX2" fmla="*/ 1358153 w 4383741"/>
              <a:gd name="connsiteY2" fmla="*/ 1035424 h 3281082"/>
              <a:gd name="connsiteX3" fmla="*/ 0 w 4383741"/>
              <a:gd name="connsiteY3" fmla="*/ 3281082 h 3281082"/>
              <a:gd name="connsiteX4" fmla="*/ 0 w 4383741"/>
              <a:gd name="connsiteY4" fmla="*/ 0 h 3281082"/>
              <a:gd name="connsiteX0" fmla="*/ 0 w 4398061"/>
              <a:gd name="connsiteY0" fmla="*/ 0 h 3292277"/>
              <a:gd name="connsiteX1" fmla="*/ 4383741 w 4398061"/>
              <a:gd name="connsiteY1" fmla="*/ 0 h 3292277"/>
              <a:gd name="connsiteX2" fmla="*/ 1358153 w 4398061"/>
              <a:gd name="connsiteY2" fmla="*/ 1035424 h 3292277"/>
              <a:gd name="connsiteX3" fmla="*/ 0 w 4398061"/>
              <a:gd name="connsiteY3" fmla="*/ 3281082 h 3292277"/>
              <a:gd name="connsiteX4" fmla="*/ 0 w 4398061"/>
              <a:gd name="connsiteY4" fmla="*/ 0 h 3292277"/>
              <a:gd name="connsiteX0" fmla="*/ 0 w 4398132"/>
              <a:gd name="connsiteY0" fmla="*/ 0 h 3291327"/>
              <a:gd name="connsiteX1" fmla="*/ 4383741 w 4398132"/>
              <a:gd name="connsiteY1" fmla="*/ 0 h 3291327"/>
              <a:gd name="connsiteX2" fmla="*/ 1358153 w 4398132"/>
              <a:gd name="connsiteY2" fmla="*/ 1035424 h 3291327"/>
              <a:gd name="connsiteX3" fmla="*/ 0 w 4398132"/>
              <a:gd name="connsiteY3" fmla="*/ 3281082 h 3291327"/>
              <a:gd name="connsiteX4" fmla="*/ 0 w 4398132"/>
              <a:gd name="connsiteY4" fmla="*/ 0 h 3291327"/>
              <a:gd name="connsiteX0" fmla="*/ 0 w 4398132"/>
              <a:gd name="connsiteY0" fmla="*/ 0 h 3281082"/>
              <a:gd name="connsiteX1" fmla="*/ 4383741 w 4398132"/>
              <a:gd name="connsiteY1" fmla="*/ 0 h 3281082"/>
              <a:gd name="connsiteX2" fmla="*/ 1358153 w 4398132"/>
              <a:gd name="connsiteY2" fmla="*/ 1035424 h 3281082"/>
              <a:gd name="connsiteX3" fmla="*/ 0 w 4398132"/>
              <a:gd name="connsiteY3" fmla="*/ 3281082 h 3281082"/>
              <a:gd name="connsiteX4" fmla="*/ 0 w 4398132"/>
              <a:gd name="connsiteY4" fmla="*/ 0 h 3281082"/>
              <a:gd name="connsiteX0" fmla="*/ 0 w 4399199"/>
              <a:gd name="connsiteY0" fmla="*/ 0 h 3281082"/>
              <a:gd name="connsiteX1" fmla="*/ 4383741 w 4399199"/>
              <a:gd name="connsiteY1" fmla="*/ 0 h 3281082"/>
              <a:gd name="connsiteX2" fmla="*/ 1358153 w 4399199"/>
              <a:gd name="connsiteY2" fmla="*/ 1035424 h 3281082"/>
              <a:gd name="connsiteX3" fmla="*/ 0 w 4399199"/>
              <a:gd name="connsiteY3" fmla="*/ 3281082 h 3281082"/>
              <a:gd name="connsiteX4" fmla="*/ 0 w 4399199"/>
              <a:gd name="connsiteY4" fmla="*/ 0 h 3281082"/>
              <a:gd name="connsiteX0" fmla="*/ 0 w 4398348"/>
              <a:gd name="connsiteY0" fmla="*/ 0 h 3281082"/>
              <a:gd name="connsiteX1" fmla="*/ 4383741 w 4398348"/>
              <a:gd name="connsiteY1" fmla="*/ 0 h 3281082"/>
              <a:gd name="connsiteX2" fmla="*/ 1358153 w 4398348"/>
              <a:gd name="connsiteY2" fmla="*/ 1035424 h 3281082"/>
              <a:gd name="connsiteX3" fmla="*/ 0 w 4398348"/>
              <a:gd name="connsiteY3" fmla="*/ 3281082 h 3281082"/>
              <a:gd name="connsiteX4" fmla="*/ 0 w 4398348"/>
              <a:gd name="connsiteY4" fmla="*/ 0 h 3281082"/>
              <a:gd name="connsiteX0" fmla="*/ 0 w 4399468"/>
              <a:gd name="connsiteY0" fmla="*/ 0 h 3281082"/>
              <a:gd name="connsiteX1" fmla="*/ 4383741 w 4399468"/>
              <a:gd name="connsiteY1" fmla="*/ 0 h 3281082"/>
              <a:gd name="connsiteX2" fmla="*/ 1546411 w 4399468"/>
              <a:gd name="connsiteY2" fmla="*/ 954741 h 3281082"/>
              <a:gd name="connsiteX3" fmla="*/ 0 w 4399468"/>
              <a:gd name="connsiteY3" fmla="*/ 3281082 h 3281082"/>
              <a:gd name="connsiteX4" fmla="*/ 0 w 4399468"/>
              <a:gd name="connsiteY4" fmla="*/ 0 h 3281082"/>
              <a:gd name="connsiteX0" fmla="*/ 0 w 4401151"/>
              <a:gd name="connsiteY0" fmla="*/ 0 h 3281082"/>
              <a:gd name="connsiteX1" fmla="*/ 4383741 w 4401151"/>
              <a:gd name="connsiteY1" fmla="*/ 0 h 3281082"/>
              <a:gd name="connsiteX2" fmla="*/ 1546411 w 4401151"/>
              <a:gd name="connsiteY2" fmla="*/ 954741 h 3281082"/>
              <a:gd name="connsiteX3" fmla="*/ 0 w 4401151"/>
              <a:gd name="connsiteY3" fmla="*/ 3281082 h 3281082"/>
              <a:gd name="connsiteX4" fmla="*/ 0 w 4401151"/>
              <a:gd name="connsiteY4" fmla="*/ 0 h 3281082"/>
              <a:gd name="connsiteX0" fmla="*/ 0 w 3744558"/>
              <a:gd name="connsiteY0" fmla="*/ 403412 h 3684494"/>
              <a:gd name="connsiteX1" fmla="*/ 3724835 w 3744558"/>
              <a:gd name="connsiteY1" fmla="*/ 0 h 3684494"/>
              <a:gd name="connsiteX2" fmla="*/ 1546411 w 3744558"/>
              <a:gd name="connsiteY2" fmla="*/ 1358153 h 3684494"/>
              <a:gd name="connsiteX3" fmla="*/ 0 w 3744558"/>
              <a:gd name="connsiteY3" fmla="*/ 3684494 h 3684494"/>
              <a:gd name="connsiteX4" fmla="*/ 0 w 3744558"/>
              <a:gd name="connsiteY4" fmla="*/ 403412 h 3684494"/>
              <a:gd name="connsiteX0" fmla="*/ 0 w 3797905"/>
              <a:gd name="connsiteY0" fmla="*/ 0 h 3281082"/>
              <a:gd name="connsiteX1" fmla="*/ 3778624 w 3797905"/>
              <a:gd name="connsiteY1" fmla="*/ 1264024 h 3281082"/>
              <a:gd name="connsiteX2" fmla="*/ 1546411 w 3797905"/>
              <a:gd name="connsiteY2" fmla="*/ 954741 h 3281082"/>
              <a:gd name="connsiteX3" fmla="*/ 0 w 3797905"/>
              <a:gd name="connsiteY3" fmla="*/ 3281082 h 3281082"/>
              <a:gd name="connsiteX4" fmla="*/ 0 w 3797905"/>
              <a:gd name="connsiteY4" fmla="*/ 0 h 3281082"/>
              <a:gd name="connsiteX0" fmla="*/ 0 w 4120460"/>
              <a:gd name="connsiteY0" fmla="*/ 0 h 3281082"/>
              <a:gd name="connsiteX1" fmla="*/ 3778624 w 4120460"/>
              <a:gd name="connsiteY1" fmla="*/ 1264024 h 3281082"/>
              <a:gd name="connsiteX2" fmla="*/ 1546411 w 4120460"/>
              <a:gd name="connsiteY2" fmla="*/ 954741 h 3281082"/>
              <a:gd name="connsiteX3" fmla="*/ 0 w 4120460"/>
              <a:gd name="connsiteY3" fmla="*/ 3281082 h 3281082"/>
              <a:gd name="connsiteX4" fmla="*/ 0 w 4120460"/>
              <a:gd name="connsiteY4" fmla="*/ 0 h 3281082"/>
              <a:gd name="connsiteX0" fmla="*/ 0 w 4547160"/>
              <a:gd name="connsiteY0" fmla="*/ 0 h 3281082"/>
              <a:gd name="connsiteX1" fmla="*/ 4235824 w 4547160"/>
              <a:gd name="connsiteY1" fmla="*/ 26895 h 3281082"/>
              <a:gd name="connsiteX2" fmla="*/ 1546411 w 4547160"/>
              <a:gd name="connsiteY2" fmla="*/ 954741 h 3281082"/>
              <a:gd name="connsiteX3" fmla="*/ 0 w 4547160"/>
              <a:gd name="connsiteY3" fmla="*/ 3281082 h 3281082"/>
              <a:gd name="connsiteX4" fmla="*/ 0 w 4547160"/>
              <a:gd name="connsiteY4" fmla="*/ 0 h 3281082"/>
              <a:gd name="connsiteX0" fmla="*/ 0 w 4648331"/>
              <a:gd name="connsiteY0" fmla="*/ 0 h 3281082"/>
              <a:gd name="connsiteX1" fmla="*/ 4343400 w 4648331"/>
              <a:gd name="connsiteY1" fmla="*/ 1 h 3281082"/>
              <a:gd name="connsiteX2" fmla="*/ 1546411 w 4648331"/>
              <a:gd name="connsiteY2" fmla="*/ 954741 h 3281082"/>
              <a:gd name="connsiteX3" fmla="*/ 0 w 4648331"/>
              <a:gd name="connsiteY3" fmla="*/ 3281082 h 3281082"/>
              <a:gd name="connsiteX4" fmla="*/ 0 w 4648331"/>
              <a:gd name="connsiteY4" fmla="*/ 0 h 3281082"/>
              <a:gd name="connsiteX0" fmla="*/ 0 w 4699014"/>
              <a:gd name="connsiteY0" fmla="*/ 0 h 3281082"/>
              <a:gd name="connsiteX1" fmla="*/ 4397188 w 4699014"/>
              <a:gd name="connsiteY1" fmla="*/ 1 h 3281082"/>
              <a:gd name="connsiteX2" fmla="*/ 1546411 w 4699014"/>
              <a:gd name="connsiteY2" fmla="*/ 954741 h 3281082"/>
              <a:gd name="connsiteX3" fmla="*/ 0 w 4699014"/>
              <a:gd name="connsiteY3" fmla="*/ 3281082 h 3281082"/>
              <a:gd name="connsiteX4" fmla="*/ 0 w 4699014"/>
              <a:gd name="connsiteY4" fmla="*/ 0 h 3281082"/>
              <a:gd name="connsiteX0" fmla="*/ 0 w 4397188"/>
              <a:gd name="connsiteY0" fmla="*/ 0 h 3281082"/>
              <a:gd name="connsiteX1" fmla="*/ 4397188 w 4397188"/>
              <a:gd name="connsiteY1" fmla="*/ 1 h 3281082"/>
              <a:gd name="connsiteX2" fmla="*/ 1546411 w 4397188"/>
              <a:gd name="connsiteY2" fmla="*/ 954741 h 3281082"/>
              <a:gd name="connsiteX3" fmla="*/ 0 w 4397188"/>
              <a:gd name="connsiteY3" fmla="*/ 3281082 h 3281082"/>
              <a:gd name="connsiteX4" fmla="*/ 0 w 4397188"/>
              <a:gd name="connsiteY4" fmla="*/ 0 h 3281082"/>
              <a:gd name="connsiteX0" fmla="*/ 0 w 4397188"/>
              <a:gd name="connsiteY0" fmla="*/ 0 h 3281082"/>
              <a:gd name="connsiteX1" fmla="*/ 4397188 w 4397188"/>
              <a:gd name="connsiteY1" fmla="*/ 1 h 3281082"/>
              <a:gd name="connsiteX2" fmla="*/ 1546411 w 4397188"/>
              <a:gd name="connsiteY2" fmla="*/ 954741 h 3281082"/>
              <a:gd name="connsiteX3" fmla="*/ 0 w 4397188"/>
              <a:gd name="connsiteY3" fmla="*/ 3281082 h 3281082"/>
              <a:gd name="connsiteX4" fmla="*/ 0 w 4397188"/>
              <a:gd name="connsiteY4" fmla="*/ 0 h 3281082"/>
              <a:gd name="connsiteX0" fmla="*/ 0 w 4397188"/>
              <a:gd name="connsiteY0" fmla="*/ 0 h 3281082"/>
              <a:gd name="connsiteX1" fmla="*/ 4397188 w 4397188"/>
              <a:gd name="connsiteY1" fmla="*/ 1 h 3281082"/>
              <a:gd name="connsiteX2" fmla="*/ 1546411 w 4397188"/>
              <a:gd name="connsiteY2" fmla="*/ 954741 h 3281082"/>
              <a:gd name="connsiteX3" fmla="*/ 0 w 4397188"/>
              <a:gd name="connsiteY3" fmla="*/ 3281082 h 3281082"/>
              <a:gd name="connsiteX4" fmla="*/ 0 w 4397188"/>
              <a:gd name="connsiteY4" fmla="*/ 0 h 3281082"/>
              <a:gd name="connsiteX0" fmla="*/ 0 w 4397188"/>
              <a:gd name="connsiteY0" fmla="*/ 0 h 3281082"/>
              <a:gd name="connsiteX1" fmla="*/ 4397188 w 4397188"/>
              <a:gd name="connsiteY1" fmla="*/ 1 h 3281082"/>
              <a:gd name="connsiteX2" fmla="*/ 1546411 w 4397188"/>
              <a:gd name="connsiteY2" fmla="*/ 954741 h 3281082"/>
              <a:gd name="connsiteX3" fmla="*/ 0 w 4397188"/>
              <a:gd name="connsiteY3" fmla="*/ 3281082 h 3281082"/>
              <a:gd name="connsiteX4" fmla="*/ 0 w 4397188"/>
              <a:gd name="connsiteY4" fmla="*/ 0 h 3281082"/>
              <a:gd name="connsiteX0" fmla="*/ 0 w 4397188"/>
              <a:gd name="connsiteY0" fmla="*/ 0 h 3281082"/>
              <a:gd name="connsiteX1" fmla="*/ 4397188 w 4397188"/>
              <a:gd name="connsiteY1" fmla="*/ 1 h 3281082"/>
              <a:gd name="connsiteX2" fmla="*/ 1546411 w 4397188"/>
              <a:gd name="connsiteY2" fmla="*/ 954741 h 3281082"/>
              <a:gd name="connsiteX3" fmla="*/ 0 w 4397188"/>
              <a:gd name="connsiteY3" fmla="*/ 3281082 h 3281082"/>
              <a:gd name="connsiteX4" fmla="*/ 0 w 4397188"/>
              <a:gd name="connsiteY4" fmla="*/ 0 h 3281082"/>
              <a:gd name="connsiteX0" fmla="*/ 0 w 4397188"/>
              <a:gd name="connsiteY0" fmla="*/ 0 h 3281082"/>
              <a:gd name="connsiteX1" fmla="*/ 4397188 w 4397188"/>
              <a:gd name="connsiteY1" fmla="*/ 1 h 3281082"/>
              <a:gd name="connsiteX2" fmla="*/ 1546411 w 4397188"/>
              <a:gd name="connsiteY2" fmla="*/ 954741 h 3281082"/>
              <a:gd name="connsiteX3" fmla="*/ 0 w 4397188"/>
              <a:gd name="connsiteY3" fmla="*/ 3281082 h 3281082"/>
              <a:gd name="connsiteX4" fmla="*/ 0 w 4397188"/>
              <a:gd name="connsiteY4" fmla="*/ 0 h 328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7188" h="3281082">
                <a:moveTo>
                  <a:pt x="0" y="0"/>
                </a:moveTo>
                <a:lnTo>
                  <a:pt x="4397188" y="1"/>
                </a:lnTo>
                <a:cubicBezTo>
                  <a:pt x="3776383" y="1033183"/>
                  <a:pt x="2723030" y="515470"/>
                  <a:pt x="1546411" y="954741"/>
                </a:cubicBezTo>
                <a:cubicBezTo>
                  <a:pt x="369792" y="1394012"/>
                  <a:pt x="656665" y="3090582"/>
                  <a:pt x="0" y="3281082"/>
                </a:cubicBezTo>
                <a:lnTo>
                  <a:pt x="0" y="0"/>
                </a:lnTo>
                <a:close/>
              </a:path>
            </a:pathLst>
          </a:custGeom>
          <a:solidFill>
            <a:srgbClr val="6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2053360" y="2456677"/>
            <a:ext cx="2436372" cy="2009816"/>
            <a:chOff x="2053360" y="2456677"/>
            <a:chExt cx="2436372" cy="2009816"/>
          </a:xfrm>
        </p:grpSpPr>
        <p:grpSp>
          <p:nvGrpSpPr>
            <p:cNvPr id="12" name="组合 11"/>
            <p:cNvGrpSpPr/>
            <p:nvPr/>
          </p:nvGrpSpPr>
          <p:grpSpPr>
            <a:xfrm>
              <a:off x="2270270" y="2456677"/>
              <a:ext cx="2009816" cy="2009816"/>
              <a:chOff x="1941722" y="4388895"/>
              <a:chExt cx="1041254" cy="1041254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1941722" y="4388895"/>
                <a:ext cx="1041254" cy="1041254"/>
              </a:xfrm>
              <a:prstGeom prst="ellipse">
                <a:avLst/>
              </a:prstGeom>
              <a:solidFill>
                <a:srgbClr val="6868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弧形 13"/>
              <p:cNvSpPr/>
              <p:nvPr/>
            </p:nvSpPr>
            <p:spPr>
              <a:xfrm>
                <a:off x="2046895" y="4494068"/>
                <a:ext cx="830906" cy="830906"/>
              </a:xfrm>
              <a:prstGeom prst="arc">
                <a:avLst>
                  <a:gd name="adj1" fmla="val 10998501"/>
                  <a:gd name="adj2" fmla="val 14471926"/>
                </a:avLst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9" name="TextBox 30">
              <a:extLst>
                <a:ext uri="{FF2B5EF4-FFF2-40B4-BE49-F238E27FC236}">
                  <a16:creationId xmlns:a16="http://schemas.microsoft.com/office/drawing/2014/main" id="{BA8EA202-F87D-45AF-91DB-F2B3A7B8F57B}"/>
                </a:ext>
              </a:extLst>
            </p:cNvPr>
            <p:cNvSpPr txBox="1"/>
            <p:nvPr/>
          </p:nvSpPr>
          <p:spPr>
            <a:xfrm>
              <a:off x="2053360" y="2929132"/>
              <a:ext cx="24363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28600"/>
              <a:r>
                <a:rPr lang="en-US" altLang="zh-CN" sz="7200" b="1" dirty="0">
                  <a:solidFill>
                    <a:schemeClr val="bg1"/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  <a:endParaRPr lang="zh-CN" altLang="en-US" sz="7200" b="1" dirty="0">
                <a:solidFill>
                  <a:schemeClr val="bg1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5028341" y="2621709"/>
            <a:ext cx="4407876" cy="10853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5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5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" name="Rectangle 3"/>
          <p:cNvSpPr>
            <a:spLocks/>
          </p:cNvSpPr>
          <p:nvPr/>
        </p:nvSpPr>
        <p:spPr bwMode="auto">
          <a:xfrm>
            <a:off x="5115195" y="3663560"/>
            <a:ext cx="5547639" cy="464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en-US" altLang="zh-CN" sz="1800" dirty="0">
                <a:solidFill>
                  <a:prstClr val="black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9404600" y="442596"/>
            <a:ext cx="2319189" cy="384721"/>
            <a:chOff x="7714722" y="1680901"/>
            <a:chExt cx="1685200" cy="279550"/>
          </a:xfrm>
          <a:effectLst>
            <a:outerShdw blurRad="12700" dist="127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16" name="文本框 15"/>
            <p:cNvSpPr txBox="1"/>
            <p:nvPr/>
          </p:nvSpPr>
          <p:spPr>
            <a:xfrm>
              <a:off x="8732636" y="1680901"/>
              <a:ext cx="667286" cy="279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900" dirty="0">
                  <a:solidFill>
                    <a:srgbClr val="6868AC"/>
                  </a:solidFill>
                  <a:cs typeface="+mn-ea"/>
                  <a:sym typeface="+mn-lt"/>
                </a:rPr>
                <a:t>LOGO</a:t>
              </a:r>
              <a:endParaRPr lang="zh-CN" altLang="en-US" sz="1900" dirty="0">
                <a:solidFill>
                  <a:srgbClr val="6868AC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113682" y="1701566"/>
              <a:ext cx="730558" cy="2460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Company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7714722" y="1821948"/>
              <a:ext cx="368420" cy="62106"/>
              <a:chOff x="2485023" y="504381"/>
              <a:chExt cx="519891" cy="87641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2485023" y="504381"/>
                <a:ext cx="87642" cy="87641"/>
              </a:xfrm>
              <a:prstGeom prst="ellipse">
                <a:avLst/>
              </a:prstGeom>
              <a:solidFill>
                <a:srgbClr val="B8B6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gradFill>
                    <a:gsLst>
                      <a:gs pos="0">
                        <a:srgbClr val="FEFFFF"/>
                      </a:gs>
                      <a:gs pos="61000">
                        <a:srgbClr val="FECE66"/>
                      </a:gs>
                    </a:gsLst>
                    <a:lin ang="5400000" scaled="0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2709592" y="504381"/>
                <a:ext cx="87642" cy="87641"/>
              </a:xfrm>
              <a:prstGeom prst="ellipse">
                <a:avLst/>
              </a:prstGeom>
              <a:solidFill>
                <a:srgbClr val="9998C8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gradFill>
                    <a:gsLst>
                      <a:gs pos="0">
                        <a:srgbClr val="FEFFFF"/>
                      </a:gs>
                      <a:gs pos="61000">
                        <a:srgbClr val="FECE66"/>
                      </a:gs>
                    </a:gsLst>
                    <a:lin ang="5400000" scaled="0"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2917272" y="504381"/>
                <a:ext cx="87642" cy="87641"/>
              </a:xfrm>
              <a:prstGeom prst="ellipse">
                <a:avLst/>
              </a:prstGeom>
              <a:solidFill>
                <a:srgbClr val="6362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gradFill>
                    <a:gsLst>
                      <a:gs pos="0">
                        <a:srgbClr val="FEFFFF"/>
                      </a:gs>
                      <a:gs pos="61000">
                        <a:srgbClr val="FECE66"/>
                      </a:gs>
                    </a:gsLst>
                    <a:lin ang="5400000" scaled="0"/>
                  </a:gra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4" name="任意多边形 23"/>
          <p:cNvSpPr/>
          <p:nvPr/>
        </p:nvSpPr>
        <p:spPr>
          <a:xfrm>
            <a:off x="10261427" y="4748464"/>
            <a:ext cx="2427878" cy="2277979"/>
          </a:xfrm>
          <a:custGeom>
            <a:avLst/>
            <a:gdLst>
              <a:gd name="connsiteX0" fmla="*/ 2427878 w 2427878"/>
              <a:gd name="connsiteY0" fmla="*/ 0 h 2277979"/>
              <a:gd name="connsiteX1" fmla="*/ 1513478 w 2427878"/>
              <a:gd name="connsiteY1" fmla="*/ 224589 h 2277979"/>
              <a:gd name="connsiteX2" fmla="*/ 1304931 w 2427878"/>
              <a:gd name="connsiteY2" fmla="*/ 1187115 h 2277979"/>
              <a:gd name="connsiteX3" fmla="*/ 198025 w 2427878"/>
              <a:gd name="connsiteY3" fmla="*/ 1572126 h 2277979"/>
              <a:gd name="connsiteX4" fmla="*/ 5520 w 2427878"/>
              <a:gd name="connsiteY4" fmla="*/ 2277979 h 227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7878" h="2277979">
                <a:moveTo>
                  <a:pt x="2427878" y="0"/>
                </a:moveTo>
                <a:cubicBezTo>
                  <a:pt x="2064257" y="13368"/>
                  <a:pt x="1700636" y="26737"/>
                  <a:pt x="1513478" y="224589"/>
                </a:cubicBezTo>
                <a:cubicBezTo>
                  <a:pt x="1326320" y="422441"/>
                  <a:pt x="1524173" y="962526"/>
                  <a:pt x="1304931" y="1187115"/>
                </a:cubicBezTo>
                <a:cubicBezTo>
                  <a:pt x="1085689" y="1411705"/>
                  <a:pt x="414593" y="1390315"/>
                  <a:pt x="198025" y="1572126"/>
                </a:cubicBezTo>
                <a:cubicBezTo>
                  <a:pt x="-18543" y="1753937"/>
                  <a:pt x="-6512" y="2015958"/>
                  <a:pt x="5520" y="2277979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-128337" y="-256674"/>
            <a:ext cx="1810426" cy="2422357"/>
          </a:xfrm>
          <a:custGeom>
            <a:avLst/>
            <a:gdLst>
              <a:gd name="connsiteX0" fmla="*/ 1572126 w 1810426"/>
              <a:gd name="connsiteY0" fmla="*/ 0 h 2422357"/>
              <a:gd name="connsiteX1" fmla="*/ 1732548 w 1810426"/>
              <a:gd name="connsiteY1" fmla="*/ 737936 h 2422357"/>
              <a:gd name="connsiteX2" fmla="*/ 481263 w 1810426"/>
              <a:gd name="connsiteY2" fmla="*/ 1459831 h 2422357"/>
              <a:gd name="connsiteX3" fmla="*/ 0 w 1810426"/>
              <a:gd name="connsiteY3" fmla="*/ 2422357 h 2422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0426" h="2422357">
                <a:moveTo>
                  <a:pt x="1572126" y="0"/>
                </a:moveTo>
                <a:cubicBezTo>
                  <a:pt x="1743242" y="247315"/>
                  <a:pt x="1914358" y="494631"/>
                  <a:pt x="1732548" y="737936"/>
                </a:cubicBezTo>
                <a:cubicBezTo>
                  <a:pt x="1550738" y="981241"/>
                  <a:pt x="770021" y="1179094"/>
                  <a:pt x="481263" y="1459831"/>
                </a:cubicBezTo>
                <a:cubicBezTo>
                  <a:pt x="192505" y="1740568"/>
                  <a:pt x="96252" y="2081462"/>
                  <a:pt x="0" y="2422357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0974417" y="4687066"/>
            <a:ext cx="290209" cy="290209"/>
          </a:xfrm>
          <a:prstGeom prst="ellipse">
            <a:avLst/>
          </a:prstGeom>
          <a:solidFill>
            <a:srgbClr val="999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3754786" y="1867095"/>
            <a:ext cx="290209" cy="290209"/>
          </a:xfrm>
          <a:prstGeom prst="ellipse">
            <a:avLst/>
          </a:prstGeom>
          <a:solidFill>
            <a:srgbClr val="B8B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6473567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4" grpId="0" animBg="1"/>
      <p:bldP spid="10" grpId="0"/>
      <p:bldP spid="11" grpId="0"/>
      <p:bldP spid="24" grpId="0" animBg="1"/>
      <p:bldP spid="25" grpId="0" animBg="1"/>
      <p:bldP spid="27" grpId="0" animBg="1"/>
      <p:bldP spid="2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08A92A6E-D77E-44BE-9329-27DAF5497C8E}"/>
              </a:ext>
            </a:extLst>
          </p:cNvPr>
          <p:cNvSpPr/>
          <p:nvPr/>
        </p:nvSpPr>
        <p:spPr>
          <a:xfrm>
            <a:off x="-1" y="2309980"/>
            <a:ext cx="12192001" cy="2651940"/>
          </a:xfrm>
          <a:prstGeom prst="rect">
            <a:avLst/>
          </a:prstGeom>
          <a:gradFill>
            <a:gsLst>
              <a:gs pos="86000">
                <a:srgbClr val="6868AC"/>
              </a:gs>
              <a:gs pos="0">
                <a:srgbClr val="9998C8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圆角矩形 21">
            <a:extLst>
              <a:ext uri="{FF2B5EF4-FFF2-40B4-BE49-F238E27FC236}">
                <a16:creationId xmlns:a16="http://schemas.microsoft.com/office/drawing/2014/main" id="{46F791D5-BDA7-4FF7-981C-BF61922F6B0D}"/>
              </a:ext>
            </a:extLst>
          </p:cNvPr>
          <p:cNvSpPr/>
          <p:nvPr/>
        </p:nvSpPr>
        <p:spPr>
          <a:xfrm rot="2700000">
            <a:off x="8602602" y="2698346"/>
            <a:ext cx="1875205" cy="187520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16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圆角矩形 22">
            <a:extLst>
              <a:ext uri="{FF2B5EF4-FFF2-40B4-BE49-F238E27FC236}">
                <a16:creationId xmlns:a16="http://schemas.microsoft.com/office/drawing/2014/main" id="{887B4FC6-D67C-4CE8-B9E5-F412783DB18A}"/>
              </a:ext>
            </a:extLst>
          </p:cNvPr>
          <p:cNvSpPr/>
          <p:nvPr/>
        </p:nvSpPr>
        <p:spPr>
          <a:xfrm rot="2700000">
            <a:off x="1706546" y="2698346"/>
            <a:ext cx="1875205" cy="187520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16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PA-圆角矩形 25">
            <a:extLst>
              <a:ext uri="{FF2B5EF4-FFF2-40B4-BE49-F238E27FC236}">
                <a16:creationId xmlns:a16="http://schemas.microsoft.com/office/drawing/2014/main" id="{3C3A0367-6846-4C0A-9503-27694AE85D0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2700000">
            <a:off x="4830637" y="2492149"/>
            <a:ext cx="2478163" cy="2478163"/>
          </a:xfrm>
          <a:prstGeom prst="roundRect">
            <a:avLst/>
          </a:prstGeom>
          <a:blipFill dpi="0" rotWithShape="0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1016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1379BD6-0EC3-4A09-8492-DBE150889EE6}"/>
              </a:ext>
            </a:extLst>
          </p:cNvPr>
          <p:cNvSpPr/>
          <p:nvPr/>
        </p:nvSpPr>
        <p:spPr>
          <a:xfrm>
            <a:off x="1742352" y="3308887"/>
            <a:ext cx="1803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rPr>
              <a:t>keyword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118251C-BDCE-41FD-9434-111ADF89CF25}"/>
              </a:ext>
            </a:extLst>
          </p:cNvPr>
          <p:cNvSpPr/>
          <p:nvPr/>
        </p:nvSpPr>
        <p:spPr>
          <a:xfrm>
            <a:off x="8638409" y="3308887"/>
            <a:ext cx="1803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rPr>
              <a:t>keyword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2" name="TextBox 28">
            <a:extLst>
              <a:ext uri="{FF2B5EF4-FFF2-40B4-BE49-F238E27FC236}">
                <a16:creationId xmlns:a16="http://schemas.microsoft.com/office/drawing/2014/main" id="{8594F5F4-F6FB-499B-97C5-53BF81CE352C}"/>
              </a:ext>
            </a:extLst>
          </p:cNvPr>
          <p:cNvSpPr txBox="1"/>
          <p:nvPr/>
        </p:nvSpPr>
        <p:spPr>
          <a:xfrm>
            <a:off x="1168010" y="5256015"/>
            <a:ext cx="2941769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TextBox 29">
            <a:extLst>
              <a:ext uri="{FF2B5EF4-FFF2-40B4-BE49-F238E27FC236}">
                <a16:creationId xmlns:a16="http://schemas.microsoft.com/office/drawing/2014/main" id="{FABA65D6-2778-47E3-8654-01F37A8AFB13}"/>
              </a:ext>
            </a:extLst>
          </p:cNvPr>
          <p:cNvSpPr txBox="1"/>
          <p:nvPr/>
        </p:nvSpPr>
        <p:spPr>
          <a:xfrm>
            <a:off x="8074574" y="5256015"/>
            <a:ext cx="2941769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059425" y="564714"/>
            <a:ext cx="6073146" cy="774888"/>
            <a:chOff x="3059425" y="564714"/>
            <a:chExt cx="6073146" cy="774888"/>
          </a:xfrm>
        </p:grpSpPr>
        <p:sp>
          <p:nvSpPr>
            <p:cNvPr id="15" name="文本框 14"/>
            <p:cNvSpPr txBox="1"/>
            <p:nvPr/>
          </p:nvSpPr>
          <p:spPr>
            <a:xfrm>
              <a:off x="3059425" y="564714"/>
              <a:ext cx="60731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 spc="300">
                  <a:gradFill flip="none" rotWithShape="1">
                    <a:gsLst>
                      <a:gs pos="0">
                        <a:schemeClr val="accent5">
                          <a:lumMod val="60000"/>
                          <a:lumOff val="40000"/>
                        </a:schemeClr>
                      </a:gs>
                      <a:gs pos="100000">
                        <a:schemeClr val="accent3"/>
                      </a:gs>
                    </a:gsLst>
                    <a:lin ang="16200000" scaled="1"/>
                    <a:tileRect/>
                  </a:gradFill>
                  <a:cs typeface="+mn-ea"/>
                </a:defRPr>
              </a:lvl1pPr>
            </a:lstStyle>
            <a:p>
              <a:r>
                <a:rPr lang="en-US" altLang="zh-CN" sz="2800" spc="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Add title text</a:t>
              </a:r>
              <a:endParaRPr lang="zh-CN" altLang="en-US" sz="2800" spc="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247446" y="1081070"/>
              <a:ext cx="5697118" cy="2585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000000">
                      <a:lumMod val="65000"/>
                      <a:lumOff val="35000"/>
                    </a:srgbClr>
                  </a:solidFill>
                  <a:latin typeface="Century Gothic" panose="020B0502020202020204" pitchFamily="34" charset="0"/>
                  <a:cs typeface="Lato Thin" panose="020F0502020204030203" pitchFamily="34" charset="0"/>
                </a:defRPr>
              </a:lvl1pPr>
            </a:lstStyle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ea"/>
                  <a:sym typeface="+mn-lt"/>
                </a:rPr>
                <a:t>Work report and work plan of air freshness Department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1659716"/>
      </p:ext>
    </p:extLst>
  </p:cSld>
  <p:clrMapOvr>
    <a:masterClrMapping/>
  </p:clrMapOvr>
  <p:transition spd="slow" advClick="0" advTm="63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5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936867" y="4417232"/>
            <a:ext cx="9255133" cy="2440767"/>
          </a:xfrm>
          <a:custGeom>
            <a:avLst/>
            <a:gdLst>
              <a:gd name="connsiteX0" fmla="*/ 0 w 10742023"/>
              <a:gd name="connsiteY0" fmla="*/ 0 h 2037805"/>
              <a:gd name="connsiteX1" fmla="*/ 10742023 w 10742023"/>
              <a:gd name="connsiteY1" fmla="*/ 0 h 2037805"/>
              <a:gd name="connsiteX2" fmla="*/ 10742023 w 10742023"/>
              <a:gd name="connsiteY2" fmla="*/ 2037805 h 2037805"/>
              <a:gd name="connsiteX3" fmla="*/ 0 w 10742023"/>
              <a:gd name="connsiteY3" fmla="*/ 2037805 h 2037805"/>
              <a:gd name="connsiteX4" fmla="*/ 0 w 10742023"/>
              <a:gd name="connsiteY4" fmla="*/ 0 h 2037805"/>
              <a:gd name="connsiteX0" fmla="*/ 1828800 w 10742023"/>
              <a:gd name="connsiteY0" fmla="*/ 1371600 h 2037805"/>
              <a:gd name="connsiteX1" fmla="*/ 10742023 w 10742023"/>
              <a:gd name="connsiteY1" fmla="*/ 0 h 2037805"/>
              <a:gd name="connsiteX2" fmla="*/ 10742023 w 10742023"/>
              <a:gd name="connsiteY2" fmla="*/ 2037805 h 2037805"/>
              <a:gd name="connsiteX3" fmla="*/ 0 w 10742023"/>
              <a:gd name="connsiteY3" fmla="*/ 2037805 h 2037805"/>
              <a:gd name="connsiteX4" fmla="*/ 1828800 w 10742023"/>
              <a:gd name="connsiteY4" fmla="*/ 1371600 h 2037805"/>
              <a:gd name="connsiteX0" fmla="*/ 2429104 w 11342327"/>
              <a:gd name="connsiteY0" fmla="*/ 1379162 h 2045367"/>
              <a:gd name="connsiteX1" fmla="*/ 11342327 w 11342327"/>
              <a:gd name="connsiteY1" fmla="*/ 7562 h 2045367"/>
              <a:gd name="connsiteX2" fmla="*/ 11342327 w 11342327"/>
              <a:gd name="connsiteY2" fmla="*/ 2045367 h 2045367"/>
              <a:gd name="connsiteX3" fmla="*/ 600304 w 11342327"/>
              <a:gd name="connsiteY3" fmla="*/ 2045367 h 2045367"/>
              <a:gd name="connsiteX4" fmla="*/ 2429104 w 11342327"/>
              <a:gd name="connsiteY4" fmla="*/ 1379162 h 2045367"/>
              <a:gd name="connsiteX0" fmla="*/ 2429104 w 11342327"/>
              <a:gd name="connsiteY0" fmla="*/ 1408535 h 2074740"/>
              <a:gd name="connsiteX1" fmla="*/ 5511938 w 11342327"/>
              <a:gd name="connsiteY1" fmla="*/ 807644 h 2074740"/>
              <a:gd name="connsiteX2" fmla="*/ 11342327 w 11342327"/>
              <a:gd name="connsiteY2" fmla="*/ 36935 h 2074740"/>
              <a:gd name="connsiteX3" fmla="*/ 11342327 w 11342327"/>
              <a:gd name="connsiteY3" fmla="*/ 2074740 h 2074740"/>
              <a:gd name="connsiteX4" fmla="*/ 600304 w 11342327"/>
              <a:gd name="connsiteY4" fmla="*/ 2074740 h 2074740"/>
              <a:gd name="connsiteX5" fmla="*/ 2429104 w 11342327"/>
              <a:gd name="connsiteY5" fmla="*/ 1408535 h 2074740"/>
              <a:gd name="connsiteX0" fmla="*/ 2276651 w 11189874"/>
              <a:gd name="connsiteY0" fmla="*/ 1454799 h 2121004"/>
              <a:gd name="connsiteX1" fmla="*/ 4562651 w 11189874"/>
              <a:gd name="connsiteY1" fmla="*/ 331393 h 2121004"/>
              <a:gd name="connsiteX2" fmla="*/ 11189874 w 11189874"/>
              <a:gd name="connsiteY2" fmla="*/ 83199 h 2121004"/>
              <a:gd name="connsiteX3" fmla="*/ 11189874 w 11189874"/>
              <a:gd name="connsiteY3" fmla="*/ 2121004 h 2121004"/>
              <a:gd name="connsiteX4" fmla="*/ 447851 w 11189874"/>
              <a:gd name="connsiteY4" fmla="*/ 2121004 h 2121004"/>
              <a:gd name="connsiteX5" fmla="*/ 2276651 w 11189874"/>
              <a:gd name="connsiteY5" fmla="*/ 1454799 h 2121004"/>
              <a:gd name="connsiteX0" fmla="*/ 2276651 w 11189874"/>
              <a:gd name="connsiteY0" fmla="*/ 1454799 h 2121004"/>
              <a:gd name="connsiteX1" fmla="*/ 4562651 w 11189874"/>
              <a:gd name="connsiteY1" fmla="*/ 331393 h 2121004"/>
              <a:gd name="connsiteX2" fmla="*/ 11189874 w 11189874"/>
              <a:gd name="connsiteY2" fmla="*/ 83199 h 2121004"/>
              <a:gd name="connsiteX3" fmla="*/ 11189874 w 11189874"/>
              <a:gd name="connsiteY3" fmla="*/ 2121004 h 2121004"/>
              <a:gd name="connsiteX4" fmla="*/ 447851 w 11189874"/>
              <a:gd name="connsiteY4" fmla="*/ 2121004 h 2121004"/>
              <a:gd name="connsiteX5" fmla="*/ 2276651 w 11189874"/>
              <a:gd name="connsiteY5" fmla="*/ 1454799 h 2121004"/>
              <a:gd name="connsiteX0" fmla="*/ 2276651 w 11189874"/>
              <a:gd name="connsiteY0" fmla="*/ 1417330 h 2083535"/>
              <a:gd name="connsiteX1" fmla="*/ 4562651 w 11189874"/>
              <a:gd name="connsiteY1" fmla="*/ 293924 h 2083535"/>
              <a:gd name="connsiteX2" fmla="*/ 11189874 w 11189874"/>
              <a:gd name="connsiteY2" fmla="*/ 45730 h 2083535"/>
              <a:gd name="connsiteX3" fmla="*/ 11189874 w 11189874"/>
              <a:gd name="connsiteY3" fmla="*/ 2083535 h 2083535"/>
              <a:gd name="connsiteX4" fmla="*/ 447851 w 11189874"/>
              <a:gd name="connsiteY4" fmla="*/ 2083535 h 2083535"/>
              <a:gd name="connsiteX5" fmla="*/ 2276651 w 11189874"/>
              <a:gd name="connsiteY5" fmla="*/ 1417330 h 2083535"/>
              <a:gd name="connsiteX0" fmla="*/ 2276651 w 11189874"/>
              <a:gd name="connsiteY0" fmla="*/ 1745940 h 2412145"/>
              <a:gd name="connsiteX1" fmla="*/ 4562651 w 11189874"/>
              <a:gd name="connsiteY1" fmla="*/ 622534 h 2412145"/>
              <a:gd name="connsiteX2" fmla="*/ 11189874 w 11189874"/>
              <a:gd name="connsiteY2" fmla="*/ 374340 h 2412145"/>
              <a:gd name="connsiteX3" fmla="*/ 11189874 w 11189874"/>
              <a:gd name="connsiteY3" fmla="*/ 2412145 h 2412145"/>
              <a:gd name="connsiteX4" fmla="*/ 447851 w 11189874"/>
              <a:gd name="connsiteY4" fmla="*/ 2412145 h 2412145"/>
              <a:gd name="connsiteX5" fmla="*/ 2276651 w 11189874"/>
              <a:gd name="connsiteY5" fmla="*/ 1745940 h 2412145"/>
              <a:gd name="connsiteX0" fmla="*/ 2276651 w 11189874"/>
              <a:gd name="connsiteY0" fmla="*/ 1870688 h 2536893"/>
              <a:gd name="connsiteX1" fmla="*/ 4562651 w 11189874"/>
              <a:gd name="connsiteY1" fmla="*/ 747282 h 2536893"/>
              <a:gd name="connsiteX2" fmla="*/ 11189874 w 11189874"/>
              <a:gd name="connsiteY2" fmla="*/ 499088 h 2536893"/>
              <a:gd name="connsiteX3" fmla="*/ 11189874 w 11189874"/>
              <a:gd name="connsiteY3" fmla="*/ 2536893 h 2536893"/>
              <a:gd name="connsiteX4" fmla="*/ 447851 w 11189874"/>
              <a:gd name="connsiteY4" fmla="*/ 2536893 h 2536893"/>
              <a:gd name="connsiteX5" fmla="*/ 2276651 w 11189874"/>
              <a:gd name="connsiteY5" fmla="*/ 1870688 h 2536893"/>
              <a:gd name="connsiteX0" fmla="*/ 2276651 w 11189874"/>
              <a:gd name="connsiteY0" fmla="*/ 1879765 h 2545970"/>
              <a:gd name="connsiteX1" fmla="*/ 4562651 w 11189874"/>
              <a:gd name="connsiteY1" fmla="*/ 756359 h 2545970"/>
              <a:gd name="connsiteX2" fmla="*/ 11189874 w 11189874"/>
              <a:gd name="connsiteY2" fmla="*/ 508165 h 2545970"/>
              <a:gd name="connsiteX3" fmla="*/ 11189874 w 11189874"/>
              <a:gd name="connsiteY3" fmla="*/ 2545970 h 2545970"/>
              <a:gd name="connsiteX4" fmla="*/ 447851 w 11189874"/>
              <a:gd name="connsiteY4" fmla="*/ 2545970 h 2545970"/>
              <a:gd name="connsiteX5" fmla="*/ 2276651 w 11189874"/>
              <a:gd name="connsiteY5" fmla="*/ 1879765 h 2545970"/>
              <a:gd name="connsiteX0" fmla="*/ 2276651 w 11189874"/>
              <a:gd name="connsiteY0" fmla="*/ 1650991 h 2317196"/>
              <a:gd name="connsiteX1" fmla="*/ 4562651 w 11189874"/>
              <a:gd name="connsiteY1" fmla="*/ 527585 h 2317196"/>
              <a:gd name="connsiteX2" fmla="*/ 7358102 w 11189874"/>
              <a:gd name="connsiteY2" fmla="*/ 44260 h 2317196"/>
              <a:gd name="connsiteX3" fmla="*/ 11189874 w 11189874"/>
              <a:gd name="connsiteY3" fmla="*/ 279391 h 2317196"/>
              <a:gd name="connsiteX4" fmla="*/ 11189874 w 11189874"/>
              <a:gd name="connsiteY4" fmla="*/ 2317196 h 2317196"/>
              <a:gd name="connsiteX5" fmla="*/ 447851 w 11189874"/>
              <a:gd name="connsiteY5" fmla="*/ 2317196 h 2317196"/>
              <a:gd name="connsiteX6" fmla="*/ 2276651 w 11189874"/>
              <a:gd name="connsiteY6" fmla="*/ 1650991 h 2317196"/>
              <a:gd name="connsiteX0" fmla="*/ 2276651 w 11189874"/>
              <a:gd name="connsiteY0" fmla="*/ 1496658 h 2162863"/>
              <a:gd name="connsiteX1" fmla="*/ 4562651 w 11189874"/>
              <a:gd name="connsiteY1" fmla="*/ 373252 h 2162863"/>
              <a:gd name="connsiteX2" fmla="*/ 7449542 w 11189874"/>
              <a:gd name="connsiteY2" fmla="*/ 386316 h 2162863"/>
              <a:gd name="connsiteX3" fmla="*/ 11189874 w 11189874"/>
              <a:gd name="connsiteY3" fmla="*/ 125058 h 2162863"/>
              <a:gd name="connsiteX4" fmla="*/ 11189874 w 11189874"/>
              <a:gd name="connsiteY4" fmla="*/ 2162863 h 2162863"/>
              <a:gd name="connsiteX5" fmla="*/ 447851 w 11189874"/>
              <a:gd name="connsiteY5" fmla="*/ 2162863 h 2162863"/>
              <a:gd name="connsiteX6" fmla="*/ 2276651 w 11189874"/>
              <a:gd name="connsiteY6" fmla="*/ 1496658 h 2162863"/>
              <a:gd name="connsiteX0" fmla="*/ 2276651 w 11189874"/>
              <a:gd name="connsiteY0" fmla="*/ 1496658 h 2162863"/>
              <a:gd name="connsiteX1" fmla="*/ 4562651 w 11189874"/>
              <a:gd name="connsiteY1" fmla="*/ 373252 h 2162863"/>
              <a:gd name="connsiteX2" fmla="*/ 7449542 w 11189874"/>
              <a:gd name="connsiteY2" fmla="*/ 386316 h 2162863"/>
              <a:gd name="connsiteX3" fmla="*/ 11189874 w 11189874"/>
              <a:gd name="connsiteY3" fmla="*/ 125058 h 2162863"/>
              <a:gd name="connsiteX4" fmla="*/ 11189874 w 11189874"/>
              <a:gd name="connsiteY4" fmla="*/ 2162863 h 2162863"/>
              <a:gd name="connsiteX5" fmla="*/ 447851 w 11189874"/>
              <a:gd name="connsiteY5" fmla="*/ 2162863 h 2162863"/>
              <a:gd name="connsiteX6" fmla="*/ 2276651 w 11189874"/>
              <a:gd name="connsiteY6" fmla="*/ 1496658 h 2162863"/>
              <a:gd name="connsiteX0" fmla="*/ 2276651 w 11189874"/>
              <a:gd name="connsiteY0" fmla="*/ 1638592 h 2304797"/>
              <a:gd name="connsiteX1" fmla="*/ 4562651 w 11189874"/>
              <a:gd name="connsiteY1" fmla="*/ 515186 h 2304797"/>
              <a:gd name="connsiteX2" fmla="*/ 7449542 w 11189874"/>
              <a:gd name="connsiteY2" fmla="*/ 528250 h 2304797"/>
              <a:gd name="connsiteX3" fmla="*/ 11189874 w 11189874"/>
              <a:gd name="connsiteY3" fmla="*/ 266992 h 2304797"/>
              <a:gd name="connsiteX4" fmla="*/ 11189874 w 11189874"/>
              <a:gd name="connsiteY4" fmla="*/ 2304797 h 2304797"/>
              <a:gd name="connsiteX5" fmla="*/ 447851 w 11189874"/>
              <a:gd name="connsiteY5" fmla="*/ 2304797 h 2304797"/>
              <a:gd name="connsiteX6" fmla="*/ 2276651 w 11189874"/>
              <a:gd name="connsiteY6" fmla="*/ 1638592 h 2304797"/>
              <a:gd name="connsiteX0" fmla="*/ 2276651 w 11189874"/>
              <a:gd name="connsiteY0" fmla="*/ 1884610 h 2550815"/>
              <a:gd name="connsiteX1" fmla="*/ 4562651 w 11189874"/>
              <a:gd name="connsiteY1" fmla="*/ 761204 h 2550815"/>
              <a:gd name="connsiteX2" fmla="*/ 7449542 w 11189874"/>
              <a:gd name="connsiteY2" fmla="*/ 774268 h 2550815"/>
              <a:gd name="connsiteX3" fmla="*/ 11189874 w 11189874"/>
              <a:gd name="connsiteY3" fmla="*/ 513010 h 2550815"/>
              <a:gd name="connsiteX4" fmla="*/ 11189874 w 11189874"/>
              <a:gd name="connsiteY4" fmla="*/ 2550815 h 2550815"/>
              <a:gd name="connsiteX5" fmla="*/ 447851 w 11189874"/>
              <a:gd name="connsiteY5" fmla="*/ 2550815 h 2550815"/>
              <a:gd name="connsiteX6" fmla="*/ 2276651 w 11189874"/>
              <a:gd name="connsiteY6" fmla="*/ 1884610 h 2550815"/>
              <a:gd name="connsiteX0" fmla="*/ 2276651 w 11189874"/>
              <a:gd name="connsiteY0" fmla="*/ 1884610 h 2550815"/>
              <a:gd name="connsiteX1" fmla="*/ 4562651 w 11189874"/>
              <a:gd name="connsiteY1" fmla="*/ 761204 h 2550815"/>
              <a:gd name="connsiteX2" fmla="*/ 7449542 w 11189874"/>
              <a:gd name="connsiteY2" fmla="*/ 774268 h 2550815"/>
              <a:gd name="connsiteX3" fmla="*/ 11189874 w 11189874"/>
              <a:gd name="connsiteY3" fmla="*/ 513010 h 2550815"/>
              <a:gd name="connsiteX4" fmla="*/ 11189874 w 11189874"/>
              <a:gd name="connsiteY4" fmla="*/ 2550815 h 2550815"/>
              <a:gd name="connsiteX5" fmla="*/ 447851 w 11189874"/>
              <a:gd name="connsiteY5" fmla="*/ 2550815 h 2550815"/>
              <a:gd name="connsiteX6" fmla="*/ 2276651 w 11189874"/>
              <a:gd name="connsiteY6" fmla="*/ 1884610 h 2550815"/>
              <a:gd name="connsiteX0" fmla="*/ 2276651 w 11189874"/>
              <a:gd name="connsiteY0" fmla="*/ 1873965 h 2540170"/>
              <a:gd name="connsiteX1" fmla="*/ 4562651 w 11189874"/>
              <a:gd name="connsiteY1" fmla="*/ 750559 h 2540170"/>
              <a:gd name="connsiteX2" fmla="*/ 7449542 w 11189874"/>
              <a:gd name="connsiteY2" fmla="*/ 763623 h 2540170"/>
              <a:gd name="connsiteX3" fmla="*/ 11189874 w 11189874"/>
              <a:gd name="connsiteY3" fmla="*/ 502365 h 2540170"/>
              <a:gd name="connsiteX4" fmla="*/ 11189874 w 11189874"/>
              <a:gd name="connsiteY4" fmla="*/ 2540170 h 2540170"/>
              <a:gd name="connsiteX5" fmla="*/ 447851 w 11189874"/>
              <a:gd name="connsiteY5" fmla="*/ 2540170 h 2540170"/>
              <a:gd name="connsiteX6" fmla="*/ 2276651 w 11189874"/>
              <a:gd name="connsiteY6" fmla="*/ 1873965 h 2540170"/>
              <a:gd name="connsiteX0" fmla="*/ 2282371 w 11195594"/>
              <a:gd name="connsiteY0" fmla="*/ 1873965 h 2540170"/>
              <a:gd name="connsiteX1" fmla="*/ 4568371 w 11195594"/>
              <a:gd name="connsiteY1" fmla="*/ 750559 h 2540170"/>
              <a:gd name="connsiteX2" fmla="*/ 7455262 w 11195594"/>
              <a:gd name="connsiteY2" fmla="*/ 763623 h 2540170"/>
              <a:gd name="connsiteX3" fmla="*/ 11195594 w 11195594"/>
              <a:gd name="connsiteY3" fmla="*/ 502365 h 2540170"/>
              <a:gd name="connsiteX4" fmla="*/ 11195594 w 11195594"/>
              <a:gd name="connsiteY4" fmla="*/ 2540170 h 2540170"/>
              <a:gd name="connsiteX5" fmla="*/ 453571 w 11195594"/>
              <a:gd name="connsiteY5" fmla="*/ 2540170 h 2540170"/>
              <a:gd name="connsiteX6" fmla="*/ 2282371 w 11195594"/>
              <a:gd name="connsiteY6" fmla="*/ 1873965 h 2540170"/>
              <a:gd name="connsiteX0" fmla="*/ 1828800 w 10742023"/>
              <a:gd name="connsiteY0" fmla="*/ 1873965 h 2540170"/>
              <a:gd name="connsiteX1" fmla="*/ 4114800 w 10742023"/>
              <a:gd name="connsiteY1" fmla="*/ 750559 h 2540170"/>
              <a:gd name="connsiteX2" fmla="*/ 7001691 w 10742023"/>
              <a:gd name="connsiteY2" fmla="*/ 763623 h 2540170"/>
              <a:gd name="connsiteX3" fmla="*/ 10742023 w 10742023"/>
              <a:gd name="connsiteY3" fmla="*/ 502365 h 2540170"/>
              <a:gd name="connsiteX4" fmla="*/ 10742023 w 10742023"/>
              <a:gd name="connsiteY4" fmla="*/ 2540170 h 2540170"/>
              <a:gd name="connsiteX5" fmla="*/ 0 w 10742023"/>
              <a:gd name="connsiteY5" fmla="*/ 2540170 h 2540170"/>
              <a:gd name="connsiteX6" fmla="*/ 1828800 w 10742023"/>
              <a:gd name="connsiteY6" fmla="*/ 1873965 h 2540170"/>
              <a:gd name="connsiteX0" fmla="*/ 1828800 w 10742023"/>
              <a:gd name="connsiteY0" fmla="*/ 1873965 h 2540170"/>
              <a:gd name="connsiteX1" fmla="*/ 4114800 w 10742023"/>
              <a:gd name="connsiteY1" fmla="*/ 750559 h 2540170"/>
              <a:gd name="connsiteX2" fmla="*/ 7001691 w 10742023"/>
              <a:gd name="connsiteY2" fmla="*/ 763623 h 2540170"/>
              <a:gd name="connsiteX3" fmla="*/ 10742023 w 10742023"/>
              <a:gd name="connsiteY3" fmla="*/ 502365 h 2540170"/>
              <a:gd name="connsiteX4" fmla="*/ 10742023 w 10742023"/>
              <a:gd name="connsiteY4" fmla="*/ 2540170 h 2540170"/>
              <a:gd name="connsiteX5" fmla="*/ 0 w 10742023"/>
              <a:gd name="connsiteY5" fmla="*/ 2540170 h 2540170"/>
              <a:gd name="connsiteX6" fmla="*/ 1828800 w 10742023"/>
              <a:gd name="connsiteY6" fmla="*/ 1873965 h 2540170"/>
              <a:gd name="connsiteX0" fmla="*/ 1828800 w 10742023"/>
              <a:gd name="connsiteY0" fmla="*/ 1863571 h 2529776"/>
              <a:gd name="connsiteX1" fmla="*/ 4114800 w 10742023"/>
              <a:gd name="connsiteY1" fmla="*/ 740165 h 2529776"/>
              <a:gd name="connsiteX2" fmla="*/ 7001691 w 10742023"/>
              <a:gd name="connsiteY2" fmla="*/ 753229 h 2529776"/>
              <a:gd name="connsiteX3" fmla="*/ 10742023 w 10742023"/>
              <a:gd name="connsiteY3" fmla="*/ 491971 h 2529776"/>
              <a:gd name="connsiteX4" fmla="*/ 10742023 w 10742023"/>
              <a:gd name="connsiteY4" fmla="*/ 2529776 h 2529776"/>
              <a:gd name="connsiteX5" fmla="*/ 0 w 10742023"/>
              <a:gd name="connsiteY5" fmla="*/ 2529776 h 2529776"/>
              <a:gd name="connsiteX6" fmla="*/ 1828800 w 10742023"/>
              <a:gd name="connsiteY6" fmla="*/ 1863571 h 2529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42023" h="2529776">
                <a:moveTo>
                  <a:pt x="1828800" y="1863571"/>
                </a:moveTo>
                <a:cubicBezTo>
                  <a:pt x="2566851" y="1669806"/>
                  <a:pt x="3043647" y="507211"/>
                  <a:pt x="4114800" y="740165"/>
                </a:cubicBezTo>
                <a:cubicBezTo>
                  <a:pt x="5185953" y="973119"/>
                  <a:pt x="5753463" y="1343236"/>
                  <a:pt x="7001691" y="753229"/>
                </a:cubicBezTo>
                <a:cubicBezTo>
                  <a:pt x="8249919" y="163222"/>
                  <a:pt x="9829074" y="-461618"/>
                  <a:pt x="10742023" y="491971"/>
                </a:cubicBezTo>
                <a:lnTo>
                  <a:pt x="10742023" y="2529776"/>
                </a:lnTo>
                <a:lnTo>
                  <a:pt x="0" y="2529776"/>
                </a:lnTo>
                <a:cubicBezTo>
                  <a:pt x="421640" y="1334525"/>
                  <a:pt x="1090749" y="2057336"/>
                  <a:pt x="1828800" y="1863571"/>
                </a:cubicBezTo>
                <a:close/>
              </a:path>
            </a:pathLst>
          </a:custGeom>
          <a:solidFill>
            <a:srgbClr val="6362B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-26127"/>
            <a:ext cx="5035095" cy="4004370"/>
          </a:xfrm>
          <a:custGeom>
            <a:avLst/>
            <a:gdLst>
              <a:gd name="connsiteX0" fmla="*/ 0 w 5904411"/>
              <a:gd name="connsiteY0" fmla="*/ 0 h 4624251"/>
              <a:gd name="connsiteX1" fmla="*/ 5904411 w 5904411"/>
              <a:gd name="connsiteY1" fmla="*/ 0 h 4624251"/>
              <a:gd name="connsiteX2" fmla="*/ 5904411 w 5904411"/>
              <a:gd name="connsiteY2" fmla="*/ 4624251 h 4624251"/>
              <a:gd name="connsiteX3" fmla="*/ 0 w 5904411"/>
              <a:gd name="connsiteY3" fmla="*/ 4624251 h 4624251"/>
              <a:gd name="connsiteX4" fmla="*/ 0 w 5904411"/>
              <a:gd name="connsiteY4" fmla="*/ 0 h 4624251"/>
              <a:gd name="connsiteX0" fmla="*/ 0 w 5904411"/>
              <a:gd name="connsiteY0" fmla="*/ 0 h 4624251"/>
              <a:gd name="connsiteX1" fmla="*/ 5904411 w 5904411"/>
              <a:gd name="connsiteY1" fmla="*/ 0 h 4624251"/>
              <a:gd name="connsiteX2" fmla="*/ 2599508 w 5904411"/>
              <a:gd name="connsiteY2" fmla="*/ 1881051 h 4624251"/>
              <a:gd name="connsiteX3" fmla="*/ 0 w 5904411"/>
              <a:gd name="connsiteY3" fmla="*/ 4624251 h 4624251"/>
              <a:gd name="connsiteX4" fmla="*/ 0 w 5904411"/>
              <a:gd name="connsiteY4" fmla="*/ 0 h 4624251"/>
              <a:gd name="connsiteX0" fmla="*/ 0 w 5950274"/>
              <a:gd name="connsiteY0" fmla="*/ 0 h 4653582"/>
              <a:gd name="connsiteX1" fmla="*/ 5904411 w 5950274"/>
              <a:gd name="connsiteY1" fmla="*/ 0 h 4653582"/>
              <a:gd name="connsiteX2" fmla="*/ 2599508 w 5950274"/>
              <a:gd name="connsiteY2" fmla="*/ 1881051 h 4653582"/>
              <a:gd name="connsiteX3" fmla="*/ 0 w 5950274"/>
              <a:gd name="connsiteY3" fmla="*/ 4624251 h 4653582"/>
              <a:gd name="connsiteX4" fmla="*/ 0 w 5950274"/>
              <a:gd name="connsiteY4" fmla="*/ 0 h 4653582"/>
              <a:gd name="connsiteX0" fmla="*/ 0 w 5950274"/>
              <a:gd name="connsiteY0" fmla="*/ 0 h 4624251"/>
              <a:gd name="connsiteX1" fmla="*/ 5904411 w 5950274"/>
              <a:gd name="connsiteY1" fmla="*/ 0 h 4624251"/>
              <a:gd name="connsiteX2" fmla="*/ 2599508 w 5950274"/>
              <a:gd name="connsiteY2" fmla="*/ 1881051 h 4624251"/>
              <a:gd name="connsiteX3" fmla="*/ 0 w 5950274"/>
              <a:gd name="connsiteY3" fmla="*/ 4624251 h 4624251"/>
              <a:gd name="connsiteX4" fmla="*/ 0 w 5950274"/>
              <a:gd name="connsiteY4" fmla="*/ 0 h 4624251"/>
              <a:gd name="connsiteX0" fmla="*/ 0 w 4974282"/>
              <a:gd name="connsiteY0" fmla="*/ 404949 h 5029200"/>
              <a:gd name="connsiteX1" fmla="*/ 4911633 w 4974282"/>
              <a:gd name="connsiteY1" fmla="*/ 0 h 5029200"/>
              <a:gd name="connsiteX2" fmla="*/ 2599508 w 4974282"/>
              <a:gd name="connsiteY2" fmla="*/ 2286000 h 5029200"/>
              <a:gd name="connsiteX3" fmla="*/ 0 w 4974282"/>
              <a:gd name="connsiteY3" fmla="*/ 5029200 h 5029200"/>
              <a:gd name="connsiteX4" fmla="*/ 0 w 4974282"/>
              <a:gd name="connsiteY4" fmla="*/ 404949 h 5029200"/>
              <a:gd name="connsiteX0" fmla="*/ 0 w 5821322"/>
              <a:gd name="connsiteY0" fmla="*/ 0 h 4624251"/>
              <a:gd name="connsiteX1" fmla="*/ 5773781 w 5821322"/>
              <a:gd name="connsiteY1" fmla="*/ 1907176 h 4624251"/>
              <a:gd name="connsiteX2" fmla="*/ 2599508 w 5821322"/>
              <a:gd name="connsiteY2" fmla="*/ 1881051 h 4624251"/>
              <a:gd name="connsiteX3" fmla="*/ 0 w 5821322"/>
              <a:gd name="connsiteY3" fmla="*/ 4624251 h 4624251"/>
              <a:gd name="connsiteX4" fmla="*/ 0 w 5821322"/>
              <a:gd name="connsiteY4" fmla="*/ 0 h 4624251"/>
              <a:gd name="connsiteX0" fmla="*/ 0 w 5821322"/>
              <a:gd name="connsiteY0" fmla="*/ 0 h 4624251"/>
              <a:gd name="connsiteX1" fmla="*/ 5773781 w 5821322"/>
              <a:gd name="connsiteY1" fmla="*/ 1907176 h 4624251"/>
              <a:gd name="connsiteX2" fmla="*/ 2599508 w 5821322"/>
              <a:gd name="connsiteY2" fmla="*/ 1881051 h 4624251"/>
              <a:gd name="connsiteX3" fmla="*/ 0 w 5821322"/>
              <a:gd name="connsiteY3" fmla="*/ 4624251 h 4624251"/>
              <a:gd name="connsiteX4" fmla="*/ 0 w 5821322"/>
              <a:gd name="connsiteY4" fmla="*/ 0 h 4624251"/>
              <a:gd name="connsiteX0" fmla="*/ 0 w 5885782"/>
              <a:gd name="connsiteY0" fmla="*/ 26127 h 4650378"/>
              <a:gd name="connsiteX1" fmla="*/ 5839095 w 5885782"/>
              <a:gd name="connsiteY1" fmla="*/ 0 h 4650378"/>
              <a:gd name="connsiteX2" fmla="*/ 2599508 w 5885782"/>
              <a:gd name="connsiteY2" fmla="*/ 1907178 h 4650378"/>
              <a:gd name="connsiteX3" fmla="*/ 0 w 5885782"/>
              <a:gd name="connsiteY3" fmla="*/ 4650378 h 4650378"/>
              <a:gd name="connsiteX4" fmla="*/ 0 w 5885782"/>
              <a:gd name="connsiteY4" fmla="*/ 26127 h 4650378"/>
              <a:gd name="connsiteX0" fmla="*/ 0 w 5854869"/>
              <a:gd name="connsiteY0" fmla="*/ 26127 h 4650378"/>
              <a:gd name="connsiteX1" fmla="*/ 5839095 w 5854869"/>
              <a:gd name="connsiteY1" fmla="*/ 0 h 4650378"/>
              <a:gd name="connsiteX2" fmla="*/ 2599508 w 5854869"/>
              <a:gd name="connsiteY2" fmla="*/ 1907178 h 4650378"/>
              <a:gd name="connsiteX3" fmla="*/ 0 w 5854869"/>
              <a:gd name="connsiteY3" fmla="*/ 4650378 h 4650378"/>
              <a:gd name="connsiteX4" fmla="*/ 0 w 5854869"/>
              <a:gd name="connsiteY4" fmla="*/ 26127 h 4650378"/>
              <a:gd name="connsiteX0" fmla="*/ 0 w 5856530"/>
              <a:gd name="connsiteY0" fmla="*/ 26127 h 4650378"/>
              <a:gd name="connsiteX1" fmla="*/ 5839095 w 5856530"/>
              <a:gd name="connsiteY1" fmla="*/ 0 h 4650378"/>
              <a:gd name="connsiteX2" fmla="*/ 2599508 w 5856530"/>
              <a:gd name="connsiteY2" fmla="*/ 1907178 h 4650378"/>
              <a:gd name="connsiteX3" fmla="*/ 0 w 5856530"/>
              <a:gd name="connsiteY3" fmla="*/ 4650378 h 4650378"/>
              <a:gd name="connsiteX4" fmla="*/ 0 w 5856530"/>
              <a:gd name="connsiteY4" fmla="*/ 26127 h 4650378"/>
              <a:gd name="connsiteX0" fmla="*/ 0 w 5856530"/>
              <a:gd name="connsiteY0" fmla="*/ 26127 h 4650378"/>
              <a:gd name="connsiteX1" fmla="*/ 5839095 w 5856530"/>
              <a:gd name="connsiteY1" fmla="*/ 0 h 4650378"/>
              <a:gd name="connsiteX2" fmla="*/ 2599508 w 5856530"/>
              <a:gd name="connsiteY2" fmla="*/ 1907178 h 4650378"/>
              <a:gd name="connsiteX3" fmla="*/ 0 w 5856530"/>
              <a:gd name="connsiteY3" fmla="*/ 4650378 h 4650378"/>
              <a:gd name="connsiteX4" fmla="*/ 0 w 5856530"/>
              <a:gd name="connsiteY4" fmla="*/ 26127 h 4650378"/>
              <a:gd name="connsiteX0" fmla="*/ 0 w 5847385"/>
              <a:gd name="connsiteY0" fmla="*/ 26127 h 4650378"/>
              <a:gd name="connsiteX1" fmla="*/ 5839095 w 5847385"/>
              <a:gd name="connsiteY1" fmla="*/ 0 h 4650378"/>
              <a:gd name="connsiteX2" fmla="*/ 2599508 w 5847385"/>
              <a:gd name="connsiteY2" fmla="*/ 1907178 h 4650378"/>
              <a:gd name="connsiteX3" fmla="*/ 0 w 5847385"/>
              <a:gd name="connsiteY3" fmla="*/ 4650378 h 4650378"/>
              <a:gd name="connsiteX4" fmla="*/ 0 w 5847385"/>
              <a:gd name="connsiteY4" fmla="*/ 26127 h 4650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47385" h="4650378">
                <a:moveTo>
                  <a:pt x="0" y="26127"/>
                </a:moveTo>
                <a:lnTo>
                  <a:pt x="5839095" y="0"/>
                </a:lnTo>
                <a:cubicBezTo>
                  <a:pt x="5998027" y="1972491"/>
                  <a:pt x="3833948" y="1223555"/>
                  <a:pt x="2599508" y="1907178"/>
                </a:cubicBezTo>
                <a:cubicBezTo>
                  <a:pt x="1365068" y="2590801"/>
                  <a:pt x="2288176" y="4441372"/>
                  <a:pt x="0" y="4650378"/>
                </a:cubicBezTo>
                <a:lnTo>
                  <a:pt x="0" y="26127"/>
                </a:lnTo>
                <a:close/>
              </a:path>
            </a:pathLst>
          </a:custGeom>
          <a:solidFill>
            <a:srgbClr val="6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925060" y="497305"/>
            <a:ext cx="3266939" cy="6360694"/>
          </a:xfrm>
          <a:custGeom>
            <a:avLst/>
            <a:gdLst>
              <a:gd name="connsiteX0" fmla="*/ 0 w 4079966"/>
              <a:gd name="connsiteY0" fmla="*/ 0 h 6884127"/>
              <a:gd name="connsiteX1" fmla="*/ 4079966 w 4079966"/>
              <a:gd name="connsiteY1" fmla="*/ 0 h 6884127"/>
              <a:gd name="connsiteX2" fmla="*/ 4079966 w 4079966"/>
              <a:gd name="connsiteY2" fmla="*/ 6884127 h 6884127"/>
              <a:gd name="connsiteX3" fmla="*/ 0 w 4079966"/>
              <a:gd name="connsiteY3" fmla="*/ 6884127 h 6884127"/>
              <a:gd name="connsiteX4" fmla="*/ 0 w 4079966"/>
              <a:gd name="connsiteY4" fmla="*/ 0 h 6884127"/>
              <a:gd name="connsiteX0" fmla="*/ 0 w 4079966"/>
              <a:gd name="connsiteY0" fmla="*/ 13061 h 6897188"/>
              <a:gd name="connsiteX1" fmla="*/ 2873829 w 4079966"/>
              <a:gd name="connsiteY1" fmla="*/ 0 h 6897188"/>
              <a:gd name="connsiteX2" fmla="*/ 4079966 w 4079966"/>
              <a:gd name="connsiteY2" fmla="*/ 13061 h 6897188"/>
              <a:gd name="connsiteX3" fmla="*/ 4079966 w 4079966"/>
              <a:gd name="connsiteY3" fmla="*/ 6897188 h 6897188"/>
              <a:gd name="connsiteX4" fmla="*/ 0 w 4079966"/>
              <a:gd name="connsiteY4" fmla="*/ 6897188 h 6897188"/>
              <a:gd name="connsiteX5" fmla="*/ 0 w 4079966"/>
              <a:gd name="connsiteY5" fmla="*/ 13061 h 6897188"/>
              <a:gd name="connsiteX0" fmla="*/ 2142309 w 4079966"/>
              <a:gd name="connsiteY0" fmla="*/ 3474718 h 6897188"/>
              <a:gd name="connsiteX1" fmla="*/ 2873829 w 4079966"/>
              <a:gd name="connsiteY1" fmla="*/ 0 h 6897188"/>
              <a:gd name="connsiteX2" fmla="*/ 4079966 w 4079966"/>
              <a:gd name="connsiteY2" fmla="*/ 13061 h 6897188"/>
              <a:gd name="connsiteX3" fmla="*/ 4079966 w 4079966"/>
              <a:gd name="connsiteY3" fmla="*/ 6897188 h 6897188"/>
              <a:gd name="connsiteX4" fmla="*/ 0 w 4079966"/>
              <a:gd name="connsiteY4" fmla="*/ 6897188 h 6897188"/>
              <a:gd name="connsiteX5" fmla="*/ 2142309 w 4079966"/>
              <a:gd name="connsiteY5" fmla="*/ 3474718 h 6897188"/>
              <a:gd name="connsiteX0" fmla="*/ 2177614 w 4115271"/>
              <a:gd name="connsiteY0" fmla="*/ 3474718 h 6897188"/>
              <a:gd name="connsiteX1" fmla="*/ 2909134 w 4115271"/>
              <a:gd name="connsiteY1" fmla="*/ 0 h 6897188"/>
              <a:gd name="connsiteX2" fmla="*/ 4115271 w 4115271"/>
              <a:gd name="connsiteY2" fmla="*/ 13061 h 6897188"/>
              <a:gd name="connsiteX3" fmla="*/ 4115271 w 4115271"/>
              <a:gd name="connsiteY3" fmla="*/ 6897188 h 6897188"/>
              <a:gd name="connsiteX4" fmla="*/ 35305 w 4115271"/>
              <a:gd name="connsiteY4" fmla="*/ 6897188 h 6897188"/>
              <a:gd name="connsiteX5" fmla="*/ 2177614 w 4115271"/>
              <a:gd name="connsiteY5" fmla="*/ 3474718 h 6897188"/>
              <a:gd name="connsiteX0" fmla="*/ 2142309 w 4079966"/>
              <a:gd name="connsiteY0" fmla="*/ 3474718 h 6897188"/>
              <a:gd name="connsiteX1" fmla="*/ 2873829 w 4079966"/>
              <a:gd name="connsiteY1" fmla="*/ 0 h 6897188"/>
              <a:gd name="connsiteX2" fmla="*/ 4079966 w 4079966"/>
              <a:gd name="connsiteY2" fmla="*/ 13061 h 6897188"/>
              <a:gd name="connsiteX3" fmla="*/ 4079966 w 4079966"/>
              <a:gd name="connsiteY3" fmla="*/ 6897188 h 6897188"/>
              <a:gd name="connsiteX4" fmla="*/ 0 w 4079966"/>
              <a:gd name="connsiteY4" fmla="*/ 6897188 h 6897188"/>
              <a:gd name="connsiteX5" fmla="*/ 2142309 w 4079966"/>
              <a:gd name="connsiteY5" fmla="*/ 3474718 h 6897188"/>
              <a:gd name="connsiteX0" fmla="*/ 2142309 w 4079966"/>
              <a:gd name="connsiteY0" fmla="*/ 3474718 h 6897188"/>
              <a:gd name="connsiteX1" fmla="*/ 2873829 w 4079966"/>
              <a:gd name="connsiteY1" fmla="*/ 0 h 6897188"/>
              <a:gd name="connsiteX2" fmla="*/ 4079966 w 4079966"/>
              <a:gd name="connsiteY2" fmla="*/ 13061 h 6897188"/>
              <a:gd name="connsiteX3" fmla="*/ 4079966 w 4079966"/>
              <a:gd name="connsiteY3" fmla="*/ 6897188 h 6897188"/>
              <a:gd name="connsiteX4" fmla="*/ 0 w 4079966"/>
              <a:gd name="connsiteY4" fmla="*/ 6897188 h 6897188"/>
              <a:gd name="connsiteX5" fmla="*/ 2142309 w 4079966"/>
              <a:gd name="connsiteY5" fmla="*/ 3474718 h 6897188"/>
              <a:gd name="connsiteX0" fmla="*/ 2142309 w 4079966"/>
              <a:gd name="connsiteY0" fmla="*/ 3474718 h 6897188"/>
              <a:gd name="connsiteX1" fmla="*/ 2873829 w 4079966"/>
              <a:gd name="connsiteY1" fmla="*/ 0 h 6897188"/>
              <a:gd name="connsiteX2" fmla="*/ 4079966 w 4079966"/>
              <a:gd name="connsiteY2" fmla="*/ 13061 h 6897188"/>
              <a:gd name="connsiteX3" fmla="*/ 4079966 w 4079966"/>
              <a:gd name="connsiteY3" fmla="*/ 6897188 h 6897188"/>
              <a:gd name="connsiteX4" fmla="*/ 0 w 4079966"/>
              <a:gd name="connsiteY4" fmla="*/ 6897188 h 6897188"/>
              <a:gd name="connsiteX5" fmla="*/ 2142309 w 4079966"/>
              <a:gd name="connsiteY5" fmla="*/ 3474718 h 6897188"/>
              <a:gd name="connsiteX0" fmla="*/ 2142309 w 4079966"/>
              <a:gd name="connsiteY0" fmla="*/ 3474718 h 6897188"/>
              <a:gd name="connsiteX1" fmla="*/ 2873829 w 4079966"/>
              <a:gd name="connsiteY1" fmla="*/ 0 h 6897188"/>
              <a:gd name="connsiteX2" fmla="*/ 4079966 w 4079966"/>
              <a:gd name="connsiteY2" fmla="*/ 13061 h 6897188"/>
              <a:gd name="connsiteX3" fmla="*/ 4079966 w 4079966"/>
              <a:gd name="connsiteY3" fmla="*/ 6897188 h 6897188"/>
              <a:gd name="connsiteX4" fmla="*/ 0 w 4079966"/>
              <a:gd name="connsiteY4" fmla="*/ 6897188 h 6897188"/>
              <a:gd name="connsiteX5" fmla="*/ 2142309 w 4079966"/>
              <a:gd name="connsiteY5" fmla="*/ 3474718 h 6897188"/>
              <a:gd name="connsiteX0" fmla="*/ 2142351 w 4080008"/>
              <a:gd name="connsiteY0" fmla="*/ 3474718 h 6897188"/>
              <a:gd name="connsiteX1" fmla="*/ 2873871 w 4080008"/>
              <a:gd name="connsiteY1" fmla="*/ 0 h 6897188"/>
              <a:gd name="connsiteX2" fmla="*/ 4080008 w 4080008"/>
              <a:gd name="connsiteY2" fmla="*/ 13061 h 6897188"/>
              <a:gd name="connsiteX3" fmla="*/ 4080008 w 4080008"/>
              <a:gd name="connsiteY3" fmla="*/ 6897188 h 6897188"/>
              <a:gd name="connsiteX4" fmla="*/ 42 w 4080008"/>
              <a:gd name="connsiteY4" fmla="*/ 6897188 h 6897188"/>
              <a:gd name="connsiteX5" fmla="*/ 2142351 w 4080008"/>
              <a:gd name="connsiteY5" fmla="*/ 3474718 h 6897188"/>
              <a:gd name="connsiteX0" fmla="*/ 2142351 w 4080008"/>
              <a:gd name="connsiteY0" fmla="*/ 3535516 h 6957986"/>
              <a:gd name="connsiteX1" fmla="*/ 4080008 w 4080008"/>
              <a:gd name="connsiteY1" fmla="*/ 73859 h 6957986"/>
              <a:gd name="connsiteX2" fmla="*/ 4080008 w 4080008"/>
              <a:gd name="connsiteY2" fmla="*/ 6957986 h 6957986"/>
              <a:gd name="connsiteX3" fmla="*/ 42 w 4080008"/>
              <a:gd name="connsiteY3" fmla="*/ 6957986 h 6957986"/>
              <a:gd name="connsiteX4" fmla="*/ 2142351 w 4080008"/>
              <a:gd name="connsiteY4" fmla="*/ 3535516 h 6957986"/>
              <a:gd name="connsiteX0" fmla="*/ 2142351 w 4080008"/>
              <a:gd name="connsiteY0" fmla="*/ 3461657 h 6884127"/>
              <a:gd name="connsiteX1" fmla="*/ 4080008 w 4080008"/>
              <a:gd name="connsiteY1" fmla="*/ 0 h 6884127"/>
              <a:gd name="connsiteX2" fmla="*/ 4080008 w 4080008"/>
              <a:gd name="connsiteY2" fmla="*/ 6884127 h 6884127"/>
              <a:gd name="connsiteX3" fmla="*/ 42 w 4080008"/>
              <a:gd name="connsiteY3" fmla="*/ 6884127 h 6884127"/>
              <a:gd name="connsiteX4" fmla="*/ 2142351 w 4080008"/>
              <a:gd name="connsiteY4" fmla="*/ 3461657 h 6884127"/>
              <a:gd name="connsiteX0" fmla="*/ 2142359 w 4080016"/>
              <a:gd name="connsiteY0" fmla="*/ 3461657 h 6884127"/>
              <a:gd name="connsiteX1" fmla="*/ 4080016 w 4080016"/>
              <a:gd name="connsiteY1" fmla="*/ 0 h 6884127"/>
              <a:gd name="connsiteX2" fmla="*/ 4080016 w 4080016"/>
              <a:gd name="connsiteY2" fmla="*/ 6884127 h 6884127"/>
              <a:gd name="connsiteX3" fmla="*/ 50 w 4080016"/>
              <a:gd name="connsiteY3" fmla="*/ 6884127 h 6884127"/>
              <a:gd name="connsiteX4" fmla="*/ 2142359 w 4080016"/>
              <a:gd name="connsiteY4" fmla="*/ 3461657 h 6884127"/>
              <a:gd name="connsiteX0" fmla="*/ 2142359 w 4080016"/>
              <a:gd name="connsiteY0" fmla="*/ 3461657 h 6884127"/>
              <a:gd name="connsiteX1" fmla="*/ 4080016 w 4080016"/>
              <a:gd name="connsiteY1" fmla="*/ 0 h 6884127"/>
              <a:gd name="connsiteX2" fmla="*/ 4080016 w 4080016"/>
              <a:gd name="connsiteY2" fmla="*/ 6884127 h 6884127"/>
              <a:gd name="connsiteX3" fmla="*/ 50 w 4080016"/>
              <a:gd name="connsiteY3" fmla="*/ 6884127 h 6884127"/>
              <a:gd name="connsiteX4" fmla="*/ 2142359 w 4080016"/>
              <a:gd name="connsiteY4" fmla="*/ 3461657 h 688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0016" h="6884127">
                <a:moveTo>
                  <a:pt x="2142359" y="3461657"/>
                </a:moveTo>
                <a:cubicBezTo>
                  <a:pt x="2968236" y="2409553"/>
                  <a:pt x="1860595" y="172538"/>
                  <a:pt x="4080016" y="0"/>
                </a:cubicBezTo>
                <a:lnTo>
                  <a:pt x="4080016" y="6884127"/>
                </a:lnTo>
                <a:lnTo>
                  <a:pt x="50" y="6884127"/>
                </a:lnTo>
                <a:cubicBezTo>
                  <a:pt x="-9384" y="5334001"/>
                  <a:pt x="1316482" y="4513761"/>
                  <a:pt x="2142359" y="3461657"/>
                </a:cubicBezTo>
                <a:close/>
              </a:path>
            </a:pathLst>
          </a:custGeom>
          <a:solidFill>
            <a:srgbClr val="6362B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6118057" y="881743"/>
            <a:ext cx="6330845" cy="6198326"/>
          </a:xfrm>
          <a:custGeom>
            <a:avLst/>
            <a:gdLst>
              <a:gd name="connsiteX0" fmla="*/ 7524206 w 7524206"/>
              <a:gd name="connsiteY0" fmla="*/ 0 h 6805749"/>
              <a:gd name="connsiteX1" fmla="*/ 6191794 w 7524206"/>
              <a:gd name="connsiteY1" fmla="*/ 1175657 h 6805749"/>
              <a:gd name="connsiteX2" fmla="*/ 6439989 w 7524206"/>
              <a:gd name="connsiteY2" fmla="*/ 5421086 h 6805749"/>
              <a:gd name="connsiteX3" fmla="*/ 1698172 w 7524206"/>
              <a:gd name="connsiteY3" fmla="*/ 5826034 h 6805749"/>
              <a:gd name="connsiteX4" fmla="*/ 0 w 7524206"/>
              <a:gd name="connsiteY4" fmla="*/ 6805749 h 6805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4206" h="6805749">
                <a:moveTo>
                  <a:pt x="7524206" y="0"/>
                </a:moveTo>
                <a:cubicBezTo>
                  <a:pt x="6948351" y="136071"/>
                  <a:pt x="6372497" y="272143"/>
                  <a:pt x="6191794" y="1175657"/>
                </a:cubicBezTo>
                <a:cubicBezTo>
                  <a:pt x="6011091" y="2079171"/>
                  <a:pt x="7188926" y="4646023"/>
                  <a:pt x="6439989" y="5421086"/>
                </a:cubicBezTo>
                <a:cubicBezTo>
                  <a:pt x="5691052" y="6196149"/>
                  <a:pt x="2771503" y="5595257"/>
                  <a:pt x="1698172" y="5826034"/>
                </a:cubicBezTo>
                <a:cubicBezTo>
                  <a:pt x="624841" y="6056811"/>
                  <a:pt x="312420" y="6431280"/>
                  <a:pt x="0" y="6805749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-182880" y="-65314"/>
            <a:ext cx="4950823" cy="1894114"/>
          </a:xfrm>
          <a:custGeom>
            <a:avLst/>
            <a:gdLst>
              <a:gd name="connsiteX0" fmla="*/ 0 w 4950823"/>
              <a:gd name="connsiteY0" fmla="*/ 1894114 h 1894114"/>
              <a:gd name="connsiteX1" fmla="*/ 1280160 w 4950823"/>
              <a:gd name="connsiteY1" fmla="*/ 1188720 h 1894114"/>
              <a:gd name="connsiteX2" fmla="*/ 3735977 w 4950823"/>
              <a:gd name="connsiteY2" fmla="*/ 1097280 h 1894114"/>
              <a:gd name="connsiteX3" fmla="*/ 4950823 w 4950823"/>
              <a:gd name="connsiteY3" fmla="*/ 0 h 189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0823" h="1894114">
                <a:moveTo>
                  <a:pt x="0" y="1894114"/>
                </a:moveTo>
                <a:cubicBezTo>
                  <a:pt x="328748" y="1607820"/>
                  <a:pt x="657497" y="1321526"/>
                  <a:pt x="1280160" y="1188720"/>
                </a:cubicBezTo>
                <a:cubicBezTo>
                  <a:pt x="1902823" y="1055914"/>
                  <a:pt x="3124200" y="1295400"/>
                  <a:pt x="3735977" y="1097280"/>
                </a:cubicBezTo>
                <a:cubicBezTo>
                  <a:pt x="4347754" y="899160"/>
                  <a:pt x="4649288" y="449580"/>
                  <a:pt x="4950823" y="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810021" y="5160476"/>
            <a:ext cx="962354" cy="962354"/>
            <a:chOff x="1881051" y="4328224"/>
            <a:chExt cx="1162595" cy="1162595"/>
          </a:xfrm>
        </p:grpSpPr>
        <p:sp>
          <p:nvSpPr>
            <p:cNvPr id="18" name="椭圆 17"/>
            <p:cNvSpPr/>
            <p:nvPr/>
          </p:nvSpPr>
          <p:spPr>
            <a:xfrm>
              <a:off x="1881051" y="4328224"/>
              <a:ext cx="1162595" cy="1162595"/>
            </a:xfrm>
            <a:prstGeom prst="ellipse">
              <a:avLst/>
            </a:prstGeom>
            <a:solidFill>
              <a:srgbClr val="9998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弧形 18"/>
            <p:cNvSpPr/>
            <p:nvPr/>
          </p:nvSpPr>
          <p:spPr>
            <a:xfrm>
              <a:off x="2046895" y="4494068"/>
              <a:ext cx="830906" cy="830906"/>
            </a:xfrm>
            <a:prstGeom prst="arc">
              <a:avLst>
                <a:gd name="adj1" fmla="val 10553773"/>
                <a:gd name="adj2" fmla="val 14853271"/>
              </a:avLst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827259" y="881742"/>
            <a:ext cx="731270" cy="731270"/>
            <a:chOff x="1881051" y="4328224"/>
            <a:chExt cx="1162595" cy="1162595"/>
          </a:xfrm>
        </p:grpSpPr>
        <p:sp>
          <p:nvSpPr>
            <p:cNvPr id="22" name="椭圆 21"/>
            <p:cNvSpPr/>
            <p:nvPr/>
          </p:nvSpPr>
          <p:spPr>
            <a:xfrm>
              <a:off x="1881051" y="4328224"/>
              <a:ext cx="1162595" cy="1162595"/>
            </a:xfrm>
            <a:prstGeom prst="ellipse">
              <a:avLst/>
            </a:prstGeom>
            <a:solidFill>
              <a:srgbClr val="6868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弧形 22"/>
            <p:cNvSpPr/>
            <p:nvPr/>
          </p:nvSpPr>
          <p:spPr>
            <a:xfrm>
              <a:off x="2046895" y="4494068"/>
              <a:ext cx="830906" cy="830906"/>
            </a:xfrm>
            <a:prstGeom prst="arc">
              <a:avLst>
                <a:gd name="adj1" fmla="val 10553773"/>
                <a:gd name="adj2" fmla="val 14853271"/>
              </a:avLst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5" name="椭圆 24"/>
          <p:cNvSpPr/>
          <p:nvPr/>
        </p:nvSpPr>
        <p:spPr>
          <a:xfrm>
            <a:off x="1640426" y="3379142"/>
            <a:ext cx="414748" cy="414748"/>
          </a:xfrm>
          <a:prstGeom prst="ellipse">
            <a:avLst/>
          </a:prstGeom>
          <a:solidFill>
            <a:srgbClr val="B8B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772375" y="2379566"/>
            <a:ext cx="67180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25400" dir="2700000" algn="tl">
                    <a:srgbClr val="000000">
                      <a:alpha val="25000"/>
                    </a:srgbClr>
                  </a:outerShdw>
                </a:effectLst>
                <a:cs typeface="+mn-ea"/>
                <a:sym typeface="+mn-lt"/>
              </a:rPr>
              <a:t>THANK YOU</a:t>
            </a:r>
            <a:endParaRPr lang="zh-CN" altLang="en-US" sz="8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12700" dist="25400" dir="2700000" algn="tl">
                  <a:srgbClr val="000000">
                    <a:alpha val="25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05949" y="296968"/>
            <a:ext cx="1504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alpha val="90000"/>
                  </a:schemeClr>
                </a:solidFill>
                <a:cs typeface="+mn-ea"/>
                <a:sym typeface="+mn-lt"/>
              </a:rPr>
              <a:t>LOGO</a:t>
            </a:r>
            <a:endParaRPr lang="zh-CN" altLang="en-US" sz="3200" dirty="0">
              <a:solidFill>
                <a:schemeClr val="bg1">
                  <a:alpha val="9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8B949A61-C63F-1879-7EB4-C634719FE4D6}"/>
              </a:ext>
            </a:extLst>
          </p:cNvPr>
          <p:cNvGrpSpPr/>
          <p:nvPr/>
        </p:nvGrpSpPr>
        <p:grpSpPr>
          <a:xfrm>
            <a:off x="6451118" y="4164801"/>
            <a:ext cx="2011390" cy="276999"/>
            <a:chOff x="3434345" y="5961037"/>
            <a:chExt cx="2463061" cy="339202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2BE76BF0-9EDB-88C9-1B1E-4D7AB40C9150}"/>
                </a:ext>
              </a:extLst>
            </p:cNvPr>
            <p:cNvGrpSpPr/>
            <p:nvPr/>
          </p:nvGrpSpPr>
          <p:grpSpPr>
            <a:xfrm>
              <a:off x="3434345" y="5969714"/>
              <a:ext cx="290422" cy="290422"/>
              <a:chOff x="3434345" y="5959066"/>
              <a:chExt cx="290422" cy="290422"/>
            </a:xfrm>
          </p:grpSpPr>
          <p:sp>
            <p:nvSpPr>
              <p:cNvPr id="8" name="椭圆 7">
                <a:extLst>
                  <a:ext uri="{FF2B5EF4-FFF2-40B4-BE49-F238E27FC236}">
                    <a16:creationId xmlns:a16="http://schemas.microsoft.com/office/drawing/2014/main" id="{30CEF9A7-3D07-60BA-52C5-CEE817CD35CB}"/>
                  </a:ext>
                </a:extLst>
              </p:cNvPr>
              <p:cNvSpPr/>
              <p:nvPr/>
            </p:nvSpPr>
            <p:spPr>
              <a:xfrm>
                <a:off x="3434345" y="5959066"/>
                <a:ext cx="290422" cy="290422"/>
              </a:xfrm>
              <a:prstGeom prst="ellipse">
                <a:avLst/>
              </a:prstGeom>
              <a:solidFill>
                <a:srgbClr val="6868A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student-graduation-cap-shape_52041">
                <a:extLst>
                  <a:ext uri="{FF2B5EF4-FFF2-40B4-BE49-F238E27FC236}">
                    <a16:creationId xmlns:a16="http://schemas.microsoft.com/office/drawing/2014/main" id="{F3BD3D74-FA0F-2F38-0517-50E8DA30F69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06911" y="6029152"/>
                <a:ext cx="145290" cy="150250"/>
              </a:xfrm>
              <a:custGeom>
                <a:avLst/>
                <a:gdLst>
                  <a:gd name="connsiteX0" fmla="*/ 233363 w 325438"/>
                  <a:gd name="connsiteY0" fmla="*/ 249238 h 336550"/>
                  <a:gd name="connsiteX1" fmla="*/ 279401 w 325438"/>
                  <a:gd name="connsiteY1" fmla="*/ 249238 h 336550"/>
                  <a:gd name="connsiteX2" fmla="*/ 279401 w 325438"/>
                  <a:gd name="connsiteY2" fmla="*/ 290513 h 336550"/>
                  <a:gd name="connsiteX3" fmla="*/ 233363 w 325438"/>
                  <a:gd name="connsiteY3" fmla="*/ 290513 h 336550"/>
                  <a:gd name="connsiteX4" fmla="*/ 171450 w 325438"/>
                  <a:gd name="connsiteY4" fmla="*/ 249238 h 336550"/>
                  <a:gd name="connsiteX5" fmla="*/ 217488 w 325438"/>
                  <a:gd name="connsiteY5" fmla="*/ 249238 h 336550"/>
                  <a:gd name="connsiteX6" fmla="*/ 217488 w 325438"/>
                  <a:gd name="connsiteY6" fmla="*/ 290513 h 336550"/>
                  <a:gd name="connsiteX7" fmla="*/ 171450 w 325438"/>
                  <a:gd name="connsiteY7" fmla="*/ 290513 h 336550"/>
                  <a:gd name="connsiteX8" fmla="*/ 107950 w 325438"/>
                  <a:gd name="connsiteY8" fmla="*/ 249238 h 336550"/>
                  <a:gd name="connsiteX9" fmla="*/ 155575 w 325438"/>
                  <a:gd name="connsiteY9" fmla="*/ 249238 h 336550"/>
                  <a:gd name="connsiteX10" fmla="*/ 155575 w 325438"/>
                  <a:gd name="connsiteY10" fmla="*/ 290513 h 336550"/>
                  <a:gd name="connsiteX11" fmla="*/ 107950 w 325438"/>
                  <a:gd name="connsiteY11" fmla="*/ 290513 h 336550"/>
                  <a:gd name="connsiteX12" fmla="*/ 46038 w 325438"/>
                  <a:gd name="connsiteY12" fmla="*/ 249238 h 336550"/>
                  <a:gd name="connsiteX13" fmla="*/ 93663 w 325438"/>
                  <a:gd name="connsiteY13" fmla="*/ 249238 h 336550"/>
                  <a:gd name="connsiteX14" fmla="*/ 93663 w 325438"/>
                  <a:gd name="connsiteY14" fmla="*/ 290513 h 336550"/>
                  <a:gd name="connsiteX15" fmla="*/ 46038 w 325438"/>
                  <a:gd name="connsiteY15" fmla="*/ 290513 h 336550"/>
                  <a:gd name="connsiteX16" fmla="*/ 233363 w 325438"/>
                  <a:gd name="connsiteY16" fmla="*/ 195263 h 336550"/>
                  <a:gd name="connsiteX17" fmla="*/ 279401 w 325438"/>
                  <a:gd name="connsiteY17" fmla="*/ 195263 h 336550"/>
                  <a:gd name="connsiteX18" fmla="*/ 279401 w 325438"/>
                  <a:gd name="connsiteY18" fmla="*/ 234951 h 336550"/>
                  <a:gd name="connsiteX19" fmla="*/ 233363 w 325438"/>
                  <a:gd name="connsiteY19" fmla="*/ 234951 h 336550"/>
                  <a:gd name="connsiteX20" fmla="*/ 171450 w 325438"/>
                  <a:gd name="connsiteY20" fmla="*/ 195263 h 336550"/>
                  <a:gd name="connsiteX21" fmla="*/ 217488 w 325438"/>
                  <a:gd name="connsiteY21" fmla="*/ 195263 h 336550"/>
                  <a:gd name="connsiteX22" fmla="*/ 217488 w 325438"/>
                  <a:gd name="connsiteY22" fmla="*/ 234951 h 336550"/>
                  <a:gd name="connsiteX23" fmla="*/ 171450 w 325438"/>
                  <a:gd name="connsiteY23" fmla="*/ 234951 h 336550"/>
                  <a:gd name="connsiteX24" fmla="*/ 107950 w 325438"/>
                  <a:gd name="connsiteY24" fmla="*/ 195263 h 336550"/>
                  <a:gd name="connsiteX25" fmla="*/ 155575 w 325438"/>
                  <a:gd name="connsiteY25" fmla="*/ 195263 h 336550"/>
                  <a:gd name="connsiteX26" fmla="*/ 155575 w 325438"/>
                  <a:gd name="connsiteY26" fmla="*/ 234951 h 336550"/>
                  <a:gd name="connsiteX27" fmla="*/ 107950 w 325438"/>
                  <a:gd name="connsiteY27" fmla="*/ 234951 h 336550"/>
                  <a:gd name="connsiteX28" fmla="*/ 46038 w 325438"/>
                  <a:gd name="connsiteY28" fmla="*/ 195263 h 336550"/>
                  <a:gd name="connsiteX29" fmla="*/ 93663 w 325438"/>
                  <a:gd name="connsiteY29" fmla="*/ 195263 h 336550"/>
                  <a:gd name="connsiteX30" fmla="*/ 93663 w 325438"/>
                  <a:gd name="connsiteY30" fmla="*/ 234951 h 336550"/>
                  <a:gd name="connsiteX31" fmla="*/ 46038 w 325438"/>
                  <a:gd name="connsiteY31" fmla="*/ 234951 h 336550"/>
                  <a:gd name="connsiteX32" fmla="*/ 233363 w 325438"/>
                  <a:gd name="connsiteY32" fmla="*/ 139700 h 336550"/>
                  <a:gd name="connsiteX33" fmla="*/ 279401 w 325438"/>
                  <a:gd name="connsiteY33" fmla="*/ 139700 h 336550"/>
                  <a:gd name="connsiteX34" fmla="*/ 279401 w 325438"/>
                  <a:gd name="connsiteY34" fmla="*/ 180975 h 336550"/>
                  <a:gd name="connsiteX35" fmla="*/ 233363 w 325438"/>
                  <a:gd name="connsiteY35" fmla="*/ 180975 h 336550"/>
                  <a:gd name="connsiteX36" fmla="*/ 171450 w 325438"/>
                  <a:gd name="connsiteY36" fmla="*/ 139700 h 336550"/>
                  <a:gd name="connsiteX37" fmla="*/ 217488 w 325438"/>
                  <a:gd name="connsiteY37" fmla="*/ 139700 h 336550"/>
                  <a:gd name="connsiteX38" fmla="*/ 217488 w 325438"/>
                  <a:gd name="connsiteY38" fmla="*/ 180975 h 336550"/>
                  <a:gd name="connsiteX39" fmla="*/ 171450 w 325438"/>
                  <a:gd name="connsiteY39" fmla="*/ 180975 h 336550"/>
                  <a:gd name="connsiteX40" fmla="*/ 107950 w 325438"/>
                  <a:gd name="connsiteY40" fmla="*/ 139700 h 336550"/>
                  <a:gd name="connsiteX41" fmla="*/ 155575 w 325438"/>
                  <a:gd name="connsiteY41" fmla="*/ 139700 h 336550"/>
                  <a:gd name="connsiteX42" fmla="*/ 155575 w 325438"/>
                  <a:gd name="connsiteY42" fmla="*/ 180975 h 336550"/>
                  <a:gd name="connsiteX43" fmla="*/ 107950 w 325438"/>
                  <a:gd name="connsiteY43" fmla="*/ 180975 h 336550"/>
                  <a:gd name="connsiteX44" fmla="*/ 49167 w 325438"/>
                  <a:gd name="connsiteY44" fmla="*/ 38100 h 336550"/>
                  <a:gd name="connsiteX45" fmla="*/ 25400 w 325438"/>
                  <a:gd name="connsiteY45" fmla="*/ 61753 h 336550"/>
                  <a:gd name="connsiteX46" fmla="*/ 25400 w 325438"/>
                  <a:gd name="connsiteY46" fmla="*/ 289085 h 336550"/>
                  <a:gd name="connsiteX47" fmla="*/ 49167 w 325438"/>
                  <a:gd name="connsiteY47" fmla="*/ 312738 h 336550"/>
                  <a:gd name="connsiteX48" fmla="*/ 276271 w 325438"/>
                  <a:gd name="connsiteY48" fmla="*/ 312738 h 336550"/>
                  <a:gd name="connsiteX49" fmla="*/ 300038 w 325438"/>
                  <a:gd name="connsiteY49" fmla="*/ 289085 h 336550"/>
                  <a:gd name="connsiteX50" fmla="*/ 300038 w 325438"/>
                  <a:gd name="connsiteY50" fmla="*/ 61753 h 336550"/>
                  <a:gd name="connsiteX51" fmla="*/ 276271 w 325438"/>
                  <a:gd name="connsiteY51" fmla="*/ 38100 h 336550"/>
                  <a:gd name="connsiteX52" fmla="*/ 269669 w 325438"/>
                  <a:gd name="connsiteY52" fmla="*/ 38100 h 336550"/>
                  <a:gd name="connsiteX53" fmla="*/ 269669 w 325438"/>
                  <a:gd name="connsiteY53" fmla="*/ 63067 h 336550"/>
                  <a:gd name="connsiteX54" fmla="*/ 276271 w 325438"/>
                  <a:gd name="connsiteY54" fmla="*/ 74894 h 336550"/>
                  <a:gd name="connsiteX55" fmla="*/ 260427 w 325438"/>
                  <a:gd name="connsiteY55" fmla="*/ 90662 h 336550"/>
                  <a:gd name="connsiteX56" fmla="*/ 244582 w 325438"/>
                  <a:gd name="connsiteY56" fmla="*/ 74894 h 336550"/>
                  <a:gd name="connsiteX57" fmla="*/ 249864 w 325438"/>
                  <a:gd name="connsiteY57" fmla="*/ 63067 h 336550"/>
                  <a:gd name="connsiteX58" fmla="*/ 249864 w 325438"/>
                  <a:gd name="connsiteY58" fmla="*/ 38100 h 336550"/>
                  <a:gd name="connsiteX59" fmla="*/ 231379 w 325438"/>
                  <a:gd name="connsiteY59" fmla="*/ 38100 h 336550"/>
                  <a:gd name="connsiteX60" fmla="*/ 231379 w 325438"/>
                  <a:gd name="connsiteY60" fmla="*/ 63067 h 336550"/>
                  <a:gd name="connsiteX61" fmla="*/ 236660 w 325438"/>
                  <a:gd name="connsiteY61" fmla="*/ 74894 h 336550"/>
                  <a:gd name="connsiteX62" fmla="*/ 220816 w 325438"/>
                  <a:gd name="connsiteY62" fmla="*/ 90662 h 336550"/>
                  <a:gd name="connsiteX63" fmla="*/ 204971 w 325438"/>
                  <a:gd name="connsiteY63" fmla="*/ 74894 h 336550"/>
                  <a:gd name="connsiteX64" fmla="*/ 210253 w 325438"/>
                  <a:gd name="connsiteY64" fmla="*/ 63067 h 336550"/>
                  <a:gd name="connsiteX65" fmla="*/ 210253 w 325438"/>
                  <a:gd name="connsiteY65" fmla="*/ 38100 h 336550"/>
                  <a:gd name="connsiteX66" fmla="*/ 191767 w 325438"/>
                  <a:gd name="connsiteY66" fmla="*/ 38100 h 336550"/>
                  <a:gd name="connsiteX67" fmla="*/ 191767 w 325438"/>
                  <a:gd name="connsiteY67" fmla="*/ 63067 h 336550"/>
                  <a:gd name="connsiteX68" fmla="*/ 198369 w 325438"/>
                  <a:gd name="connsiteY68" fmla="*/ 74894 h 336550"/>
                  <a:gd name="connsiteX69" fmla="*/ 182525 w 325438"/>
                  <a:gd name="connsiteY69" fmla="*/ 90662 h 336550"/>
                  <a:gd name="connsiteX70" fmla="*/ 166680 w 325438"/>
                  <a:gd name="connsiteY70" fmla="*/ 74894 h 336550"/>
                  <a:gd name="connsiteX71" fmla="*/ 171962 w 325438"/>
                  <a:gd name="connsiteY71" fmla="*/ 63067 h 336550"/>
                  <a:gd name="connsiteX72" fmla="*/ 171962 w 325438"/>
                  <a:gd name="connsiteY72" fmla="*/ 38100 h 336550"/>
                  <a:gd name="connsiteX73" fmla="*/ 153476 w 325438"/>
                  <a:gd name="connsiteY73" fmla="*/ 38100 h 336550"/>
                  <a:gd name="connsiteX74" fmla="*/ 153476 w 325438"/>
                  <a:gd name="connsiteY74" fmla="*/ 63067 h 336550"/>
                  <a:gd name="connsiteX75" fmla="*/ 158758 w 325438"/>
                  <a:gd name="connsiteY75" fmla="*/ 74894 h 336550"/>
                  <a:gd name="connsiteX76" fmla="*/ 142913 w 325438"/>
                  <a:gd name="connsiteY76" fmla="*/ 90662 h 336550"/>
                  <a:gd name="connsiteX77" fmla="*/ 127069 w 325438"/>
                  <a:gd name="connsiteY77" fmla="*/ 74894 h 336550"/>
                  <a:gd name="connsiteX78" fmla="*/ 133671 w 325438"/>
                  <a:gd name="connsiteY78" fmla="*/ 63067 h 336550"/>
                  <a:gd name="connsiteX79" fmla="*/ 133671 w 325438"/>
                  <a:gd name="connsiteY79" fmla="*/ 38100 h 336550"/>
                  <a:gd name="connsiteX80" fmla="*/ 115186 w 325438"/>
                  <a:gd name="connsiteY80" fmla="*/ 38100 h 336550"/>
                  <a:gd name="connsiteX81" fmla="*/ 115186 w 325438"/>
                  <a:gd name="connsiteY81" fmla="*/ 63067 h 336550"/>
                  <a:gd name="connsiteX82" fmla="*/ 120467 w 325438"/>
                  <a:gd name="connsiteY82" fmla="*/ 74894 h 336550"/>
                  <a:gd name="connsiteX83" fmla="*/ 104623 w 325438"/>
                  <a:gd name="connsiteY83" fmla="*/ 90662 h 336550"/>
                  <a:gd name="connsiteX84" fmla="*/ 88778 w 325438"/>
                  <a:gd name="connsiteY84" fmla="*/ 74894 h 336550"/>
                  <a:gd name="connsiteX85" fmla="*/ 94060 w 325438"/>
                  <a:gd name="connsiteY85" fmla="*/ 63067 h 336550"/>
                  <a:gd name="connsiteX86" fmla="*/ 94060 w 325438"/>
                  <a:gd name="connsiteY86" fmla="*/ 38100 h 336550"/>
                  <a:gd name="connsiteX87" fmla="*/ 75574 w 325438"/>
                  <a:gd name="connsiteY87" fmla="*/ 38100 h 336550"/>
                  <a:gd name="connsiteX88" fmla="*/ 75574 w 325438"/>
                  <a:gd name="connsiteY88" fmla="*/ 63067 h 336550"/>
                  <a:gd name="connsiteX89" fmla="*/ 80856 w 325438"/>
                  <a:gd name="connsiteY89" fmla="*/ 74894 h 336550"/>
                  <a:gd name="connsiteX90" fmla="*/ 65011 w 325438"/>
                  <a:gd name="connsiteY90" fmla="*/ 90662 h 336550"/>
                  <a:gd name="connsiteX91" fmla="*/ 49167 w 325438"/>
                  <a:gd name="connsiteY91" fmla="*/ 74894 h 336550"/>
                  <a:gd name="connsiteX92" fmla="*/ 55769 w 325438"/>
                  <a:gd name="connsiteY92" fmla="*/ 63067 h 336550"/>
                  <a:gd name="connsiteX93" fmla="*/ 55769 w 325438"/>
                  <a:gd name="connsiteY93" fmla="*/ 38100 h 336550"/>
                  <a:gd name="connsiteX94" fmla="*/ 49167 w 325438"/>
                  <a:gd name="connsiteY94" fmla="*/ 38100 h 336550"/>
                  <a:gd name="connsiteX95" fmla="*/ 65315 w 325438"/>
                  <a:gd name="connsiteY95" fmla="*/ 4763 h 336550"/>
                  <a:gd name="connsiteX96" fmla="*/ 61913 w 325438"/>
                  <a:gd name="connsiteY96" fmla="*/ 10110 h 336550"/>
                  <a:gd name="connsiteX97" fmla="*/ 61913 w 325438"/>
                  <a:gd name="connsiteY97" fmla="*/ 75616 h 336550"/>
                  <a:gd name="connsiteX98" fmla="*/ 65315 w 325438"/>
                  <a:gd name="connsiteY98" fmla="*/ 80963 h 336550"/>
                  <a:gd name="connsiteX99" fmla="*/ 69851 w 325438"/>
                  <a:gd name="connsiteY99" fmla="*/ 75616 h 336550"/>
                  <a:gd name="connsiteX100" fmla="*/ 69851 w 325438"/>
                  <a:gd name="connsiteY100" fmla="*/ 10110 h 336550"/>
                  <a:gd name="connsiteX101" fmla="*/ 65315 w 325438"/>
                  <a:gd name="connsiteY101" fmla="*/ 4763 h 336550"/>
                  <a:gd name="connsiteX102" fmla="*/ 104776 w 325438"/>
                  <a:gd name="connsiteY102" fmla="*/ 4763 h 336550"/>
                  <a:gd name="connsiteX103" fmla="*/ 100013 w 325438"/>
                  <a:gd name="connsiteY103" fmla="*/ 10110 h 336550"/>
                  <a:gd name="connsiteX104" fmla="*/ 100013 w 325438"/>
                  <a:gd name="connsiteY104" fmla="*/ 75616 h 336550"/>
                  <a:gd name="connsiteX105" fmla="*/ 104776 w 325438"/>
                  <a:gd name="connsiteY105" fmla="*/ 80963 h 336550"/>
                  <a:gd name="connsiteX106" fmla="*/ 109538 w 325438"/>
                  <a:gd name="connsiteY106" fmla="*/ 75616 h 336550"/>
                  <a:gd name="connsiteX107" fmla="*/ 109538 w 325438"/>
                  <a:gd name="connsiteY107" fmla="*/ 10110 h 336550"/>
                  <a:gd name="connsiteX108" fmla="*/ 104776 w 325438"/>
                  <a:gd name="connsiteY108" fmla="*/ 4763 h 336550"/>
                  <a:gd name="connsiteX109" fmla="*/ 142876 w 325438"/>
                  <a:gd name="connsiteY109" fmla="*/ 4763 h 336550"/>
                  <a:gd name="connsiteX110" fmla="*/ 138113 w 325438"/>
                  <a:gd name="connsiteY110" fmla="*/ 10110 h 336550"/>
                  <a:gd name="connsiteX111" fmla="*/ 138113 w 325438"/>
                  <a:gd name="connsiteY111" fmla="*/ 75616 h 336550"/>
                  <a:gd name="connsiteX112" fmla="*/ 142876 w 325438"/>
                  <a:gd name="connsiteY112" fmla="*/ 80963 h 336550"/>
                  <a:gd name="connsiteX113" fmla="*/ 147638 w 325438"/>
                  <a:gd name="connsiteY113" fmla="*/ 75616 h 336550"/>
                  <a:gd name="connsiteX114" fmla="*/ 147638 w 325438"/>
                  <a:gd name="connsiteY114" fmla="*/ 10110 h 336550"/>
                  <a:gd name="connsiteX115" fmla="*/ 142876 w 325438"/>
                  <a:gd name="connsiteY115" fmla="*/ 4763 h 336550"/>
                  <a:gd name="connsiteX116" fmla="*/ 182563 w 325438"/>
                  <a:gd name="connsiteY116" fmla="*/ 4763 h 336550"/>
                  <a:gd name="connsiteX117" fmla="*/ 177800 w 325438"/>
                  <a:gd name="connsiteY117" fmla="*/ 10110 h 336550"/>
                  <a:gd name="connsiteX118" fmla="*/ 177800 w 325438"/>
                  <a:gd name="connsiteY118" fmla="*/ 75616 h 336550"/>
                  <a:gd name="connsiteX119" fmla="*/ 182563 w 325438"/>
                  <a:gd name="connsiteY119" fmla="*/ 80963 h 336550"/>
                  <a:gd name="connsiteX120" fmla="*/ 187325 w 325438"/>
                  <a:gd name="connsiteY120" fmla="*/ 75616 h 336550"/>
                  <a:gd name="connsiteX121" fmla="*/ 187325 w 325438"/>
                  <a:gd name="connsiteY121" fmla="*/ 10110 h 336550"/>
                  <a:gd name="connsiteX122" fmla="*/ 182563 w 325438"/>
                  <a:gd name="connsiteY122" fmla="*/ 4763 h 336550"/>
                  <a:gd name="connsiteX123" fmla="*/ 220663 w 325438"/>
                  <a:gd name="connsiteY123" fmla="*/ 4763 h 336550"/>
                  <a:gd name="connsiteX124" fmla="*/ 215900 w 325438"/>
                  <a:gd name="connsiteY124" fmla="*/ 10110 h 336550"/>
                  <a:gd name="connsiteX125" fmla="*/ 215900 w 325438"/>
                  <a:gd name="connsiteY125" fmla="*/ 75616 h 336550"/>
                  <a:gd name="connsiteX126" fmla="*/ 220663 w 325438"/>
                  <a:gd name="connsiteY126" fmla="*/ 80963 h 336550"/>
                  <a:gd name="connsiteX127" fmla="*/ 225425 w 325438"/>
                  <a:gd name="connsiteY127" fmla="*/ 75616 h 336550"/>
                  <a:gd name="connsiteX128" fmla="*/ 225425 w 325438"/>
                  <a:gd name="connsiteY128" fmla="*/ 10110 h 336550"/>
                  <a:gd name="connsiteX129" fmla="*/ 220663 w 325438"/>
                  <a:gd name="connsiteY129" fmla="*/ 4763 h 336550"/>
                  <a:gd name="connsiteX130" fmla="*/ 260124 w 325438"/>
                  <a:gd name="connsiteY130" fmla="*/ 4763 h 336550"/>
                  <a:gd name="connsiteX131" fmla="*/ 255588 w 325438"/>
                  <a:gd name="connsiteY131" fmla="*/ 10110 h 336550"/>
                  <a:gd name="connsiteX132" fmla="*/ 255588 w 325438"/>
                  <a:gd name="connsiteY132" fmla="*/ 75616 h 336550"/>
                  <a:gd name="connsiteX133" fmla="*/ 260124 w 325438"/>
                  <a:gd name="connsiteY133" fmla="*/ 80963 h 336550"/>
                  <a:gd name="connsiteX134" fmla="*/ 263526 w 325438"/>
                  <a:gd name="connsiteY134" fmla="*/ 75616 h 336550"/>
                  <a:gd name="connsiteX135" fmla="*/ 263526 w 325438"/>
                  <a:gd name="connsiteY135" fmla="*/ 10110 h 336550"/>
                  <a:gd name="connsiteX136" fmla="*/ 260124 w 325438"/>
                  <a:gd name="connsiteY136" fmla="*/ 4763 h 336550"/>
                  <a:gd name="connsiteX137" fmla="*/ 64823 w 325438"/>
                  <a:gd name="connsiteY137" fmla="*/ 0 h 336550"/>
                  <a:gd name="connsiteX138" fmla="*/ 75406 w 325438"/>
                  <a:gd name="connsiteY138" fmla="*/ 10517 h 336550"/>
                  <a:gd name="connsiteX139" fmla="*/ 75406 w 325438"/>
                  <a:gd name="connsiteY139" fmla="*/ 14461 h 336550"/>
                  <a:gd name="connsiteX140" fmla="*/ 93927 w 325438"/>
                  <a:gd name="connsiteY140" fmla="*/ 14461 h 336550"/>
                  <a:gd name="connsiteX141" fmla="*/ 93927 w 325438"/>
                  <a:gd name="connsiteY141" fmla="*/ 10517 h 336550"/>
                  <a:gd name="connsiteX142" fmla="*/ 104511 w 325438"/>
                  <a:gd name="connsiteY142" fmla="*/ 0 h 336550"/>
                  <a:gd name="connsiteX143" fmla="*/ 115094 w 325438"/>
                  <a:gd name="connsiteY143" fmla="*/ 10517 h 336550"/>
                  <a:gd name="connsiteX144" fmla="*/ 115094 w 325438"/>
                  <a:gd name="connsiteY144" fmla="*/ 14461 h 336550"/>
                  <a:gd name="connsiteX145" fmla="*/ 133615 w 325438"/>
                  <a:gd name="connsiteY145" fmla="*/ 14461 h 336550"/>
                  <a:gd name="connsiteX146" fmla="*/ 133615 w 325438"/>
                  <a:gd name="connsiteY146" fmla="*/ 10517 h 336550"/>
                  <a:gd name="connsiteX147" fmla="*/ 142875 w 325438"/>
                  <a:gd name="connsiteY147" fmla="*/ 0 h 336550"/>
                  <a:gd name="connsiteX148" fmla="*/ 153459 w 325438"/>
                  <a:gd name="connsiteY148" fmla="*/ 10517 h 336550"/>
                  <a:gd name="connsiteX149" fmla="*/ 153459 w 325438"/>
                  <a:gd name="connsiteY149" fmla="*/ 14461 h 336550"/>
                  <a:gd name="connsiteX150" fmla="*/ 171980 w 325438"/>
                  <a:gd name="connsiteY150" fmla="*/ 14461 h 336550"/>
                  <a:gd name="connsiteX151" fmla="*/ 171980 w 325438"/>
                  <a:gd name="connsiteY151" fmla="*/ 10517 h 336550"/>
                  <a:gd name="connsiteX152" fmla="*/ 182563 w 325438"/>
                  <a:gd name="connsiteY152" fmla="*/ 0 h 336550"/>
                  <a:gd name="connsiteX153" fmla="*/ 191823 w 325438"/>
                  <a:gd name="connsiteY153" fmla="*/ 10517 h 336550"/>
                  <a:gd name="connsiteX154" fmla="*/ 191823 w 325438"/>
                  <a:gd name="connsiteY154" fmla="*/ 14461 h 336550"/>
                  <a:gd name="connsiteX155" fmla="*/ 210344 w 325438"/>
                  <a:gd name="connsiteY155" fmla="*/ 14461 h 336550"/>
                  <a:gd name="connsiteX156" fmla="*/ 210344 w 325438"/>
                  <a:gd name="connsiteY156" fmla="*/ 10517 h 336550"/>
                  <a:gd name="connsiteX157" fmla="*/ 220927 w 325438"/>
                  <a:gd name="connsiteY157" fmla="*/ 0 h 336550"/>
                  <a:gd name="connsiteX158" fmla="*/ 231511 w 325438"/>
                  <a:gd name="connsiteY158" fmla="*/ 10517 h 336550"/>
                  <a:gd name="connsiteX159" fmla="*/ 231511 w 325438"/>
                  <a:gd name="connsiteY159" fmla="*/ 14461 h 336550"/>
                  <a:gd name="connsiteX160" fmla="*/ 250032 w 325438"/>
                  <a:gd name="connsiteY160" fmla="*/ 14461 h 336550"/>
                  <a:gd name="connsiteX161" fmla="*/ 250032 w 325438"/>
                  <a:gd name="connsiteY161" fmla="*/ 10517 h 336550"/>
                  <a:gd name="connsiteX162" fmla="*/ 260615 w 325438"/>
                  <a:gd name="connsiteY162" fmla="*/ 0 h 336550"/>
                  <a:gd name="connsiteX163" fmla="*/ 269875 w 325438"/>
                  <a:gd name="connsiteY163" fmla="*/ 10517 h 336550"/>
                  <a:gd name="connsiteX164" fmla="*/ 269875 w 325438"/>
                  <a:gd name="connsiteY164" fmla="*/ 14461 h 336550"/>
                  <a:gd name="connsiteX165" fmla="*/ 276490 w 325438"/>
                  <a:gd name="connsiteY165" fmla="*/ 14461 h 336550"/>
                  <a:gd name="connsiteX166" fmla="*/ 325438 w 325438"/>
                  <a:gd name="connsiteY166" fmla="*/ 61789 h 336550"/>
                  <a:gd name="connsiteX167" fmla="*/ 325438 w 325438"/>
                  <a:gd name="connsiteY167" fmla="*/ 289223 h 336550"/>
                  <a:gd name="connsiteX168" fmla="*/ 276490 w 325438"/>
                  <a:gd name="connsiteY168" fmla="*/ 336550 h 336550"/>
                  <a:gd name="connsiteX169" fmla="*/ 48948 w 325438"/>
                  <a:gd name="connsiteY169" fmla="*/ 336550 h 336550"/>
                  <a:gd name="connsiteX170" fmla="*/ 0 w 325438"/>
                  <a:gd name="connsiteY170" fmla="*/ 289223 h 336550"/>
                  <a:gd name="connsiteX171" fmla="*/ 0 w 325438"/>
                  <a:gd name="connsiteY171" fmla="*/ 61789 h 336550"/>
                  <a:gd name="connsiteX172" fmla="*/ 48948 w 325438"/>
                  <a:gd name="connsiteY172" fmla="*/ 14461 h 336550"/>
                  <a:gd name="connsiteX173" fmla="*/ 55563 w 325438"/>
                  <a:gd name="connsiteY173" fmla="*/ 14461 h 336550"/>
                  <a:gd name="connsiteX174" fmla="*/ 55563 w 325438"/>
                  <a:gd name="connsiteY174" fmla="*/ 10517 h 336550"/>
                  <a:gd name="connsiteX175" fmla="*/ 64823 w 325438"/>
                  <a:gd name="connsiteY175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</a:cxnLst>
                <a:rect l="l" t="t" r="r" b="b"/>
                <a:pathLst>
                  <a:path w="325438" h="336550">
                    <a:moveTo>
                      <a:pt x="233363" y="249238"/>
                    </a:moveTo>
                    <a:lnTo>
                      <a:pt x="279401" y="249238"/>
                    </a:lnTo>
                    <a:lnTo>
                      <a:pt x="279401" y="290513"/>
                    </a:lnTo>
                    <a:lnTo>
                      <a:pt x="233363" y="290513"/>
                    </a:lnTo>
                    <a:close/>
                    <a:moveTo>
                      <a:pt x="171450" y="249238"/>
                    </a:moveTo>
                    <a:lnTo>
                      <a:pt x="217488" y="249238"/>
                    </a:lnTo>
                    <a:lnTo>
                      <a:pt x="217488" y="290513"/>
                    </a:lnTo>
                    <a:lnTo>
                      <a:pt x="171450" y="290513"/>
                    </a:lnTo>
                    <a:close/>
                    <a:moveTo>
                      <a:pt x="107950" y="249238"/>
                    </a:moveTo>
                    <a:lnTo>
                      <a:pt x="155575" y="249238"/>
                    </a:lnTo>
                    <a:lnTo>
                      <a:pt x="155575" y="290513"/>
                    </a:lnTo>
                    <a:lnTo>
                      <a:pt x="107950" y="290513"/>
                    </a:lnTo>
                    <a:close/>
                    <a:moveTo>
                      <a:pt x="46038" y="249238"/>
                    </a:moveTo>
                    <a:lnTo>
                      <a:pt x="93663" y="249238"/>
                    </a:lnTo>
                    <a:lnTo>
                      <a:pt x="93663" y="290513"/>
                    </a:lnTo>
                    <a:lnTo>
                      <a:pt x="46038" y="290513"/>
                    </a:lnTo>
                    <a:close/>
                    <a:moveTo>
                      <a:pt x="233363" y="195263"/>
                    </a:moveTo>
                    <a:lnTo>
                      <a:pt x="279401" y="195263"/>
                    </a:lnTo>
                    <a:lnTo>
                      <a:pt x="279401" y="234951"/>
                    </a:lnTo>
                    <a:lnTo>
                      <a:pt x="233363" y="234951"/>
                    </a:lnTo>
                    <a:close/>
                    <a:moveTo>
                      <a:pt x="171450" y="195263"/>
                    </a:moveTo>
                    <a:lnTo>
                      <a:pt x="217488" y="195263"/>
                    </a:lnTo>
                    <a:lnTo>
                      <a:pt x="217488" y="234951"/>
                    </a:lnTo>
                    <a:lnTo>
                      <a:pt x="171450" y="234951"/>
                    </a:lnTo>
                    <a:close/>
                    <a:moveTo>
                      <a:pt x="107950" y="195263"/>
                    </a:moveTo>
                    <a:lnTo>
                      <a:pt x="155575" y="195263"/>
                    </a:lnTo>
                    <a:lnTo>
                      <a:pt x="155575" y="234951"/>
                    </a:lnTo>
                    <a:lnTo>
                      <a:pt x="107950" y="234951"/>
                    </a:lnTo>
                    <a:close/>
                    <a:moveTo>
                      <a:pt x="46038" y="195263"/>
                    </a:moveTo>
                    <a:lnTo>
                      <a:pt x="93663" y="195263"/>
                    </a:lnTo>
                    <a:lnTo>
                      <a:pt x="93663" y="234951"/>
                    </a:lnTo>
                    <a:lnTo>
                      <a:pt x="46038" y="234951"/>
                    </a:lnTo>
                    <a:close/>
                    <a:moveTo>
                      <a:pt x="233363" y="139700"/>
                    </a:moveTo>
                    <a:lnTo>
                      <a:pt x="279401" y="139700"/>
                    </a:lnTo>
                    <a:lnTo>
                      <a:pt x="279401" y="180975"/>
                    </a:lnTo>
                    <a:lnTo>
                      <a:pt x="233363" y="180975"/>
                    </a:lnTo>
                    <a:close/>
                    <a:moveTo>
                      <a:pt x="171450" y="139700"/>
                    </a:moveTo>
                    <a:lnTo>
                      <a:pt x="217488" y="139700"/>
                    </a:lnTo>
                    <a:lnTo>
                      <a:pt x="217488" y="180975"/>
                    </a:lnTo>
                    <a:lnTo>
                      <a:pt x="171450" y="180975"/>
                    </a:lnTo>
                    <a:close/>
                    <a:moveTo>
                      <a:pt x="107950" y="139700"/>
                    </a:moveTo>
                    <a:lnTo>
                      <a:pt x="155575" y="139700"/>
                    </a:lnTo>
                    <a:lnTo>
                      <a:pt x="155575" y="180975"/>
                    </a:lnTo>
                    <a:lnTo>
                      <a:pt x="107950" y="180975"/>
                    </a:lnTo>
                    <a:close/>
                    <a:moveTo>
                      <a:pt x="49167" y="38100"/>
                    </a:moveTo>
                    <a:cubicBezTo>
                      <a:pt x="35963" y="38100"/>
                      <a:pt x="25400" y="48613"/>
                      <a:pt x="25400" y="61753"/>
                    </a:cubicBezTo>
                    <a:cubicBezTo>
                      <a:pt x="25400" y="61753"/>
                      <a:pt x="25400" y="61753"/>
                      <a:pt x="25400" y="289085"/>
                    </a:cubicBezTo>
                    <a:cubicBezTo>
                      <a:pt x="25400" y="302226"/>
                      <a:pt x="35963" y="312738"/>
                      <a:pt x="49167" y="312738"/>
                    </a:cubicBezTo>
                    <a:cubicBezTo>
                      <a:pt x="49167" y="312738"/>
                      <a:pt x="49167" y="312738"/>
                      <a:pt x="276271" y="312738"/>
                    </a:cubicBezTo>
                    <a:cubicBezTo>
                      <a:pt x="289475" y="312738"/>
                      <a:pt x="300038" y="302226"/>
                      <a:pt x="300038" y="289085"/>
                    </a:cubicBezTo>
                    <a:cubicBezTo>
                      <a:pt x="300038" y="289085"/>
                      <a:pt x="300038" y="289085"/>
                      <a:pt x="300038" y="61753"/>
                    </a:cubicBezTo>
                    <a:cubicBezTo>
                      <a:pt x="300038" y="48613"/>
                      <a:pt x="289475" y="38100"/>
                      <a:pt x="276271" y="38100"/>
                    </a:cubicBezTo>
                    <a:cubicBezTo>
                      <a:pt x="276271" y="38100"/>
                      <a:pt x="276271" y="38100"/>
                      <a:pt x="269669" y="38100"/>
                    </a:cubicBezTo>
                    <a:cubicBezTo>
                      <a:pt x="269669" y="38100"/>
                      <a:pt x="269669" y="38100"/>
                      <a:pt x="269669" y="63067"/>
                    </a:cubicBezTo>
                    <a:cubicBezTo>
                      <a:pt x="273631" y="65695"/>
                      <a:pt x="276271" y="70951"/>
                      <a:pt x="276271" y="74894"/>
                    </a:cubicBezTo>
                    <a:cubicBezTo>
                      <a:pt x="276271" y="84092"/>
                      <a:pt x="268349" y="90662"/>
                      <a:pt x="260427" y="90662"/>
                    </a:cubicBezTo>
                    <a:cubicBezTo>
                      <a:pt x="251184" y="90662"/>
                      <a:pt x="244582" y="84092"/>
                      <a:pt x="244582" y="74894"/>
                    </a:cubicBezTo>
                    <a:cubicBezTo>
                      <a:pt x="244582" y="70951"/>
                      <a:pt x="245903" y="65695"/>
                      <a:pt x="249864" y="63067"/>
                    </a:cubicBezTo>
                    <a:cubicBezTo>
                      <a:pt x="249864" y="63067"/>
                      <a:pt x="249864" y="63067"/>
                      <a:pt x="249864" y="38100"/>
                    </a:cubicBezTo>
                    <a:cubicBezTo>
                      <a:pt x="249864" y="38100"/>
                      <a:pt x="249864" y="38100"/>
                      <a:pt x="231379" y="38100"/>
                    </a:cubicBezTo>
                    <a:cubicBezTo>
                      <a:pt x="231379" y="38100"/>
                      <a:pt x="231379" y="38100"/>
                      <a:pt x="231379" y="63067"/>
                    </a:cubicBezTo>
                    <a:cubicBezTo>
                      <a:pt x="234019" y="65695"/>
                      <a:pt x="236660" y="70951"/>
                      <a:pt x="236660" y="74894"/>
                    </a:cubicBezTo>
                    <a:cubicBezTo>
                      <a:pt x="236660" y="84092"/>
                      <a:pt x="230058" y="90662"/>
                      <a:pt x="220816" y="90662"/>
                    </a:cubicBezTo>
                    <a:cubicBezTo>
                      <a:pt x="212893" y="90662"/>
                      <a:pt x="204971" y="84092"/>
                      <a:pt x="204971" y="74894"/>
                    </a:cubicBezTo>
                    <a:cubicBezTo>
                      <a:pt x="204971" y="70951"/>
                      <a:pt x="207612" y="65695"/>
                      <a:pt x="210253" y="63067"/>
                    </a:cubicBezTo>
                    <a:cubicBezTo>
                      <a:pt x="210253" y="63067"/>
                      <a:pt x="210253" y="63067"/>
                      <a:pt x="210253" y="38100"/>
                    </a:cubicBezTo>
                    <a:cubicBezTo>
                      <a:pt x="210253" y="38100"/>
                      <a:pt x="210253" y="38100"/>
                      <a:pt x="191767" y="38100"/>
                    </a:cubicBezTo>
                    <a:cubicBezTo>
                      <a:pt x="191767" y="38100"/>
                      <a:pt x="191767" y="38100"/>
                      <a:pt x="191767" y="63067"/>
                    </a:cubicBezTo>
                    <a:cubicBezTo>
                      <a:pt x="195728" y="65695"/>
                      <a:pt x="198369" y="70951"/>
                      <a:pt x="198369" y="74894"/>
                    </a:cubicBezTo>
                    <a:cubicBezTo>
                      <a:pt x="198369" y="84092"/>
                      <a:pt x="190447" y="90662"/>
                      <a:pt x="182525" y="90662"/>
                    </a:cubicBezTo>
                    <a:cubicBezTo>
                      <a:pt x="173282" y="90662"/>
                      <a:pt x="166680" y="84092"/>
                      <a:pt x="166680" y="74894"/>
                    </a:cubicBezTo>
                    <a:cubicBezTo>
                      <a:pt x="166680" y="70951"/>
                      <a:pt x="168001" y="65695"/>
                      <a:pt x="171962" y="63067"/>
                    </a:cubicBezTo>
                    <a:cubicBezTo>
                      <a:pt x="171962" y="63067"/>
                      <a:pt x="171962" y="63067"/>
                      <a:pt x="171962" y="38100"/>
                    </a:cubicBezTo>
                    <a:cubicBezTo>
                      <a:pt x="171962" y="38100"/>
                      <a:pt x="171962" y="38100"/>
                      <a:pt x="153476" y="38100"/>
                    </a:cubicBezTo>
                    <a:cubicBezTo>
                      <a:pt x="153476" y="38100"/>
                      <a:pt x="153476" y="38100"/>
                      <a:pt x="153476" y="63067"/>
                    </a:cubicBezTo>
                    <a:cubicBezTo>
                      <a:pt x="157438" y="65695"/>
                      <a:pt x="158758" y="70951"/>
                      <a:pt x="158758" y="74894"/>
                    </a:cubicBezTo>
                    <a:cubicBezTo>
                      <a:pt x="158758" y="84092"/>
                      <a:pt x="152156" y="90662"/>
                      <a:pt x="142913" y="90662"/>
                    </a:cubicBezTo>
                    <a:cubicBezTo>
                      <a:pt x="134991" y="90662"/>
                      <a:pt x="127069" y="84092"/>
                      <a:pt x="127069" y="74894"/>
                    </a:cubicBezTo>
                    <a:cubicBezTo>
                      <a:pt x="127069" y="70951"/>
                      <a:pt x="129710" y="65695"/>
                      <a:pt x="133671" y="63067"/>
                    </a:cubicBezTo>
                    <a:cubicBezTo>
                      <a:pt x="133671" y="63067"/>
                      <a:pt x="133671" y="63067"/>
                      <a:pt x="133671" y="38100"/>
                    </a:cubicBezTo>
                    <a:cubicBezTo>
                      <a:pt x="133671" y="38100"/>
                      <a:pt x="133671" y="38100"/>
                      <a:pt x="115186" y="38100"/>
                    </a:cubicBezTo>
                    <a:cubicBezTo>
                      <a:pt x="115186" y="38100"/>
                      <a:pt x="115186" y="38100"/>
                      <a:pt x="115186" y="63067"/>
                    </a:cubicBezTo>
                    <a:cubicBezTo>
                      <a:pt x="117826" y="65695"/>
                      <a:pt x="120467" y="70951"/>
                      <a:pt x="120467" y="74894"/>
                    </a:cubicBezTo>
                    <a:cubicBezTo>
                      <a:pt x="120467" y="84092"/>
                      <a:pt x="112545" y="90662"/>
                      <a:pt x="104623" y="90662"/>
                    </a:cubicBezTo>
                    <a:cubicBezTo>
                      <a:pt x="95380" y="90662"/>
                      <a:pt x="88778" y="84092"/>
                      <a:pt x="88778" y="74894"/>
                    </a:cubicBezTo>
                    <a:cubicBezTo>
                      <a:pt x="88778" y="70951"/>
                      <a:pt x="91419" y="65695"/>
                      <a:pt x="94060" y="63067"/>
                    </a:cubicBezTo>
                    <a:cubicBezTo>
                      <a:pt x="94060" y="63067"/>
                      <a:pt x="94060" y="63067"/>
                      <a:pt x="94060" y="38100"/>
                    </a:cubicBezTo>
                    <a:cubicBezTo>
                      <a:pt x="94060" y="38100"/>
                      <a:pt x="94060" y="38100"/>
                      <a:pt x="75574" y="38100"/>
                    </a:cubicBezTo>
                    <a:cubicBezTo>
                      <a:pt x="75574" y="38100"/>
                      <a:pt x="75574" y="38100"/>
                      <a:pt x="75574" y="63067"/>
                    </a:cubicBezTo>
                    <a:cubicBezTo>
                      <a:pt x="79535" y="65695"/>
                      <a:pt x="80856" y="70951"/>
                      <a:pt x="80856" y="74894"/>
                    </a:cubicBezTo>
                    <a:cubicBezTo>
                      <a:pt x="80856" y="84092"/>
                      <a:pt x="74254" y="90662"/>
                      <a:pt x="65011" y="90662"/>
                    </a:cubicBezTo>
                    <a:cubicBezTo>
                      <a:pt x="57089" y="90662"/>
                      <a:pt x="49167" y="84092"/>
                      <a:pt x="49167" y="74894"/>
                    </a:cubicBezTo>
                    <a:cubicBezTo>
                      <a:pt x="49167" y="70951"/>
                      <a:pt x="51808" y="65695"/>
                      <a:pt x="55769" y="63067"/>
                    </a:cubicBezTo>
                    <a:cubicBezTo>
                      <a:pt x="55769" y="63067"/>
                      <a:pt x="55769" y="63067"/>
                      <a:pt x="55769" y="38100"/>
                    </a:cubicBezTo>
                    <a:cubicBezTo>
                      <a:pt x="55769" y="38100"/>
                      <a:pt x="55769" y="38100"/>
                      <a:pt x="49167" y="38100"/>
                    </a:cubicBezTo>
                    <a:close/>
                    <a:moveTo>
                      <a:pt x="65315" y="4763"/>
                    </a:moveTo>
                    <a:cubicBezTo>
                      <a:pt x="63047" y="4763"/>
                      <a:pt x="61913" y="7437"/>
                      <a:pt x="61913" y="10110"/>
                    </a:cubicBezTo>
                    <a:lnTo>
                      <a:pt x="61913" y="75616"/>
                    </a:lnTo>
                    <a:cubicBezTo>
                      <a:pt x="61913" y="79626"/>
                      <a:pt x="63047" y="80963"/>
                      <a:pt x="65315" y="80963"/>
                    </a:cubicBezTo>
                    <a:cubicBezTo>
                      <a:pt x="68717" y="80963"/>
                      <a:pt x="69851" y="79626"/>
                      <a:pt x="69851" y="75616"/>
                    </a:cubicBezTo>
                    <a:cubicBezTo>
                      <a:pt x="69851" y="75616"/>
                      <a:pt x="69851" y="75616"/>
                      <a:pt x="69851" y="10110"/>
                    </a:cubicBezTo>
                    <a:cubicBezTo>
                      <a:pt x="69851" y="7437"/>
                      <a:pt x="68717" y="4763"/>
                      <a:pt x="65315" y="4763"/>
                    </a:cubicBezTo>
                    <a:close/>
                    <a:moveTo>
                      <a:pt x="104776" y="4763"/>
                    </a:moveTo>
                    <a:cubicBezTo>
                      <a:pt x="102394" y="4763"/>
                      <a:pt x="100013" y="7437"/>
                      <a:pt x="100013" y="10110"/>
                    </a:cubicBezTo>
                    <a:lnTo>
                      <a:pt x="100013" y="75616"/>
                    </a:lnTo>
                    <a:cubicBezTo>
                      <a:pt x="100013" y="79626"/>
                      <a:pt x="102394" y="80963"/>
                      <a:pt x="104776" y="80963"/>
                    </a:cubicBezTo>
                    <a:cubicBezTo>
                      <a:pt x="107157" y="80963"/>
                      <a:pt x="109538" y="79626"/>
                      <a:pt x="109538" y="75616"/>
                    </a:cubicBezTo>
                    <a:cubicBezTo>
                      <a:pt x="109538" y="75616"/>
                      <a:pt x="109538" y="75616"/>
                      <a:pt x="109538" y="10110"/>
                    </a:cubicBezTo>
                    <a:cubicBezTo>
                      <a:pt x="109538" y="7437"/>
                      <a:pt x="107157" y="4763"/>
                      <a:pt x="104776" y="4763"/>
                    </a:cubicBezTo>
                    <a:close/>
                    <a:moveTo>
                      <a:pt x="142876" y="4763"/>
                    </a:moveTo>
                    <a:cubicBezTo>
                      <a:pt x="140494" y="4763"/>
                      <a:pt x="138113" y="7437"/>
                      <a:pt x="138113" y="10110"/>
                    </a:cubicBezTo>
                    <a:lnTo>
                      <a:pt x="138113" y="75616"/>
                    </a:lnTo>
                    <a:cubicBezTo>
                      <a:pt x="138113" y="79626"/>
                      <a:pt x="140494" y="80963"/>
                      <a:pt x="142876" y="80963"/>
                    </a:cubicBezTo>
                    <a:cubicBezTo>
                      <a:pt x="145257" y="80963"/>
                      <a:pt x="147638" y="79626"/>
                      <a:pt x="147638" y="75616"/>
                    </a:cubicBezTo>
                    <a:cubicBezTo>
                      <a:pt x="147638" y="75616"/>
                      <a:pt x="147638" y="75616"/>
                      <a:pt x="147638" y="10110"/>
                    </a:cubicBezTo>
                    <a:cubicBezTo>
                      <a:pt x="147638" y="7437"/>
                      <a:pt x="145257" y="4763"/>
                      <a:pt x="142876" y="4763"/>
                    </a:cubicBezTo>
                    <a:close/>
                    <a:moveTo>
                      <a:pt x="182563" y="4763"/>
                    </a:moveTo>
                    <a:cubicBezTo>
                      <a:pt x="180181" y="4763"/>
                      <a:pt x="177800" y="7437"/>
                      <a:pt x="177800" y="10110"/>
                    </a:cubicBezTo>
                    <a:lnTo>
                      <a:pt x="177800" y="75616"/>
                    </a:lnTo>
                    <a:cubicBezTo>
                      <a:pt x="177800" y="79626"/>
                      <a:pt x="180181" y="80963"/>
                      <a:pt x="182563" y="80963"/>
                    </a:cubicBezTo>
                    <a:cubicBezTo>
                      <a:pt x="184944" y="80963"/>
                      <a:pt x="187325" y="79626"/>
                      <a:pt x="187325" y="75616"/>
                    </a:cubicBezTo>
                    <a:cubicBezTo>
                      <a:pt x="187325" y="75616"/>
                      <a:pt x="187325" y="75616"/>
                      <a:pt x="187325" y="10110"/>
                    </a:cubicBezTo>
                    <a:cubicBezTo>
                      <a:pt x="187325" y="7437"/>
                      <a:pt x="184944" y="4763"/>
                      <a:pt x="182563" y="4763"/>
                    </a:cubicBezTo>
                    <a:close/>
                    <a:moveTo>
                      <a:pt x="220663" y="4763"/>
                    </a:moveTo>
                    <a:cubicBezTo>
                      <a:pt x="218281" y="4763"/>
                      <a:pt x="215900" y="7437"/>
                      <a:pt x="215900" y="10110"/>
                    </a:cubicBezTo>
                    <a:lnTo>
                      <a:pt x="215900" y="75616"/>
                    </a:lnTo>
                    <a:cubicBezTo>
                      <a:pt x="215900" y="79626"/>
                      <a:pt x="218281" y="80963"/>
                      <a:pt x="220663" y="80963"/>
                    </a:cubicBezTo>
                    <a:cubicBezTo>
                      <a:pt x="223044" y="80963"/>
                      <a:pt x="225425" y="79626"/>
                      <a:pt x="225425" y="75616"/>
                    </a:cubicBezTo>
                    <a:cubicBezTo>
                      <a:pt x="225425" y="75616"/>
                      <a:pt x="225425" y="75616"/>
                      <a:pt x="225425" y="10110"/>
                    </a:cubicBezTo>
                    <a:cubicBezTo>
                      <a:pt x="225425" y="7437"/>
                      <a:pt x="223044" y="4763"/>
                      <a:pt x="220663" y="4763"/>
                    </a:cubicBezTo>
                    <a:close/>
                    <a:moveTo>
                      <a:pt x="260124" y="4763"/>
                    </a:moveTo>
                    <a:cubicBezTo>
                      <a:pt x="256722" y="4763"/>
                      <a:pt x="255588" y="7437"/>
                      <a:pt x="255588" y="10110"/>
                    </a:cubicBezTo>
                    <a:lnTo>
                      <a:pt x="255588" y="75616"/>
                    </a:lnTo>
                    <a:cubicBezTo>
                      <a:pt x="255588" y="79626"/>
                      <a:pt x="256722" y="80963"/>
                      <a:pt x="260124" y="80963"/>
                    </a:cubicBezTo>
                    <a:cubicBezTo>
                      <a:pt x="262392" y="80963"/>
                      <a:pt x="263526" y="79626"/>
                      <a:pt x="263526" y="75616"/>
                    </a:cubicBezTo>
                    <a:cubicBezTo>
                      <a:pt x="263526" y="75616"/>
                      <a:pt x="263526" y="75616"/>
                      <a:pt x="263526" y="10110"/>
                    </a:cubicBezTo>
                    <a:cubicBezTo>
                      <a:pt x="263526" y="7437"/>
                      <a:pt x="262392" y="4763"/>
                      <a:pt x="260124" y="4763"/>
                    </a:cubicBezTo>
                    <a:close/>
                    <a:moveTo>
                      <a:pt x="64823" y="0"/>
                    </a:moveTo>
                    <a:cubicBezTo>
                      <a:pt x="71438" y="0"/>
                      <a:pt x="75406" y="3944"/>
                      <a:pt x="75406" y="10517"/>
                    </a:cubicBezTo>
                    <a:cubicBezTo>
                      <a:pt x="75406" y="10517"/>
                      <a:pt x="75406" y="10517"/>
                      <a:pt x="75406" y="14461"/>
                    </a:cubicBezTo>
                    <a:cubicBezTo>
                      <a:pt x="75406" y="14461"/>
                      <a:pt x="75406" y="14461"/>
                      <a:pt x="93927" y="14461"/>
                    </a:cubicBezTo>
                    <a:cubicBezTo>
                      <a:pt x="93927" y="14461"/>
                      <a:pt x="93927" y="14461"/>
                      <a:pt x="93927" y="10517"/>
                    </a:cubicBezTo>
                    <a:cubicBezTo>
                      <a:pt x="93927" y="3944"/>
                      <a:pt x="99219" y="0"/>
                      <a:pt x="104511" y="0"/>
                    </a:cubicBezTo>
                    <a:cubicBezTo>
                      <a:pt x="109802" y="0"/>
                      <a:pt x="115094" y="3944"/>
                      <a:pt x="115094" y="10517"/>
                    </a:cubicBezTo>
                    <a:cubicBezTo>
                      <a:pt x="115094" y="10517"/>
                      <a:pt x="115094" y="10517"/>
                      <a:pt x="115094" y="14461"/>
                    </a:cubicBezTo>
                    <a:cubicBezTo>
                      <a:pt x="115094" y="14461"/>
                      <a:pt x="115094" y="14461"/>
                      <a:pt x="133615" y="14461"/>
                    </a:cubicBezTo>
                    <a:cubicBezTo>
                      <a:pt x="133615" y="14461"/>
                      <a:pt x="133615" y="14461"/>
                      <a:pt x="133615" y="10517"/>
                    </a:cubicBezTo>
                    <a:cubicBezTo>
                      <a:pt x="133615" y="3944"/>
                      <a:pt x="137584" y="0"/>
                      <a:pt x="142875" y="0"/>
                    </a:cubicBezTo>
                    <a:cubicBezTo>
                      <a:pt x="149490" y="0"/>
                      <a:pt x="153459" y="3944"/>
                      <a:pt x="153459" y="10517"/>
                    </a:cubicBezTo>
                    <a:cubicBezTo>
                      <a:pt x="153459" y="10517"/>
                      <a:pt x="153459" y="10517"/>
                      <a:pt x="153459" y="14461"/>
                    </a:cubicBezTo>
                    <a:cubicBezTo>
                      <a:pt x="153459" y="14461"/>
                      <a:pt x="153459" y="14461"/>
                      <a:pt x="171980" y="14461"/>
                    </a:cubicBezTo>
                    <a:cubicBezTo>
                      <a:pt x="171980" y="14461"/>
                      <a:pt x="171980" y="14461"/>
                      <a:pt x="171980" y="10517"/>
                    </a:cubicBezTo>
                    <a:cubicBezTo>
                      <a:pt x="171980" y="3944"/>
                      <a:pt x="175948" y="0"/>
                      <a:pt x="182563" y="0"/>
                    </a:cubicBezTo>
                    <a:cubicBezTo>
                      <a:pt x="187855" y="0"/>
                      <a:pt x="191823" y="3944"/>
                      <a:pt x="191823" y="10517"/>
                    </a:cubicBezTo>
                    <a:cubicBezTo>
                      <a:pt x="191823" y="10517"/>
                      <a:pt x="191823" y="10517"/>
                      <a:pt x="191823" y="14461"/>
                    </a:cubicBezTo>
                    <a:cubicBezTo>
                      <a:pt x="191823" y="14461"/>
                      <a:pt x="191823" y="14461"/>
                      <a:pt x="210344" y="14461"/>
                    </a:cubicBezTo>
                    <a:cubicBezTo>
                      <a:pt x="210344" y="14461"/>
                      <a:pt x="210344" y="14461"/>
                      <a:pt x="210344" y="10517"/>
                    </a:cubicBezTo>
                    <a:cubicBezTo>
                      <a:pt x="210344" y="3944"/>
                      <a:pt x="215636" y="0"/>
                      <a:pt x="220927" y="0"/>
                    </a:cubicBezTo>
                    <a:cubicBezTo>
                      <a:pt x="226219" y="0"/>
                      <a:pt x="231511" y="3944"/>
                      <a:pt x="231511" y="10517"/>
                    </a:cubicBezTo>
                    <a:cubicBezTo>
                      <a:pt x="231511" y="10517"/>
                      <a:pt x="231511" y="10517"/>
                      <a:pt x="231511" y="14461"/>
                    </a:cubicBezTo>
                    <a:cubicBezTo>
                      <a:pt x="231511" y="14461"/>
                      <a:pt x="231511" y="14461"/>
                      <a:pt x="250032" y="14461"/>
                    </a:cubicBezTo>
                    <a:cubicBezTo>
                      <a:pt x="250032" y="14461"/>
                      <a:pt x="250032" y="14461"/>
                      <a:pt x="250032" y="10517"/>
                    </a:cubicBezTo>
                    <a:cubicBezTo>
                      <a:pt x="250032" y="3944"/>
                      <a:pt x="254000" y="0"/>
                      <a:pt x="260615" y="0"/>
                    </a:cubicBezTo>
                    <a:cubicBezTo>
                      <a:pt x="265907" y="0"/>
                      <a:pt x="269875" y="3944"/>
                      <a:pt x="269875" y="10517"/>
                    </a:cubicBezTo>
                    <a:cubicBezTo>
                      <a:pt x="269875" y="10517"/>
                      <a:pt x="269875" y="10517"/>
                      <a:pt x="269875" y="14461"/>
                    </a:cubicBezTo>
                    <a:cubicBezTo>
                      <a:pt x="269875" y="14461"/>
                      <a:pt x="269875" y="14461"/>
                      <a:pt x="276490" y="14461"/>
                    </a:cubicBezTo>
                    <a:cubicBezTo>
                      <a:pt x="302948" y="14461"/>
                      <a:pt x="325438" y="35496"/>
                      <a:pt x="325438" y="61789"/>
                    </a:cubicBezTo>
                    <a:cubicBezTo>
                      <a:pt x="325438" y="61789"/>
                      <a:pt x="325438" y="61789"/>
                      <a:pt x="325438" y="289223"/>
                    </a:cubicBezTo>
                    <a:cubicBezTo>
                      <a:pt x="325438" y="315516"/>
                      <a:pt x="302948" y="336550"/>
                      <a:pt x="276490" y="336550"/>
                    </a:cubicBezTo>
                    <a:cubicBezTo>
                      <a:pt x="276490" y="336550"/>
                      <a:pt x="276490" y="336550"/>
                      <a:pt x="48948" y="336550"/>
                    </a:cubicBezTo>
                    <a:cubicBezTo>
                      <a:pt x="22490" y="336550"/>
                      <a:pt x="0" y="315516"/>
                      <a:pt x="0" y="289223"/>
                    </a:cubicBezTo>
                    <a:cubicBezTo>
                      <a:pt x="0" y="289223"/>
                      <a:pt x="0" y="289223"/>
                      <a:pt x="0" y="61789"/>
                    </a:cubicBezTo>
                    <a:cubicBezTo>
                      <a:pt x="0" y="35496"/>
                      <a:pt x="22490" y="14461"/>
                      <a:pt x="48948" y="14461"/>
                    </a:cubicBezTo>
                    <a:cubicBezTo>
                      <a:pt x="48948" y="14461"/>
                      <a:pt x="48948" y="14461"/>
                      <a:pt x="55563" y="14461"/>
                    </a:cubicBezTo>
                    <a:cubicBezTo>
                      <a:pt x="55563" y="14461"/>
                      <a:pt x="55563" y="14461"/>
                      <a:pt x="55563" y="10517"/>
                    </a:cubicBezTo>
                    <a:cubicBezTo>
                      <a:pt x="55563" y="3944"/>
                      <a:pt x="59531" y="0"/>
                      <a:pt x="6482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4ED2F3CC-C05D-449B-DD15-A9E643615D73}"/>
                </a:ext>
              </a:extLst>
            </p:cNvPr>
            <p:cNvSpPr txBox="1"/>
            <p:nvPr/>
          </p:nvSpPr>
          <p:spPr>
            <a:xfrm>
              <a:off x="3788130" y="5961037"/>
              <a:ext cx="2109276" cy="339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Time</a:t>
              </a:r>
              <a:r>
                <a:rPr kumimoji="0" lang="zh-CN" altLang="en-US" sz="12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：</a:t>
              </a:r>
              <a:r>
                <a:rPr kumimoji="0" lang="en-US" altLang="zh-CN" sz="12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12E8099-2B20-404C-7DF8-AC2744459555}"/>
              </a:ext>
            </a:extLst>
          </p:cNvPr>
          <p:cNvGrpSpPr/>
          <p:nvPr/>
        </p:nvGrpSpPr>
        <p:grpSpPr>
          <a:xfrm>
            <a:off x="4399888" y="4164801"/>
            <a:ext cx="2055832" cy="276999"/>
            <a:chOff x="6290819" y="5961037"/>
            <a:chExt cx="2517483" cy="339202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9F84A024-AB17-495A-77B3-B6C389DD7B5F}"/>
                </a:ext>
              </a:extLst>
            </p:cNvPr>
            <p:cNvSpPr txBox="1"/>
            <p:nvPr/>
          </p:nvSpPr>
          <p:spPr>
            <a:xfrm>
              <a:off x="6642755" y="5961037"/>
              <a:ext cx="2165547" cy="339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Report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：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freeppt7.Com</a:t>
              </a:r>
              <a:endPara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098B9CC2-D94D-7F43-E1E0-D7D55FA38C27}"/>
                </a:ext>
              </a:extLst>
            </p:cNvPr>
            <p:cNvGrpSpPr/>
            <p:nvPr/>
          </p:nvGrpSpPr>
          <p:grpSpPr>
            <a:xfrm>
              <a:off x="6290819" y="5969714"/>
              <a:ext cx="290422" cy="290422"/>
              <a:chOff x="6112795" y="5959066"/>
              <a:chExt cx="290422" cy="290422"/>
            </a:xfrm>
          </p:grpSpPr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46A48A05-A976-8CB0-AC35-C9AF292DC136}"/>
                  </a:ext>
                </a:extLst>
              </p:cNvPr>
              <p:cNvSpPr/>
              <p:nvPr/>
            </p:nvSpPr>
            <p:spPr>
              <a:xfrm>
                <a:off x="6112795" y="5959066"/>
                <a:ext cx="290422" cy="290422"/>
              </a:xfrm>
              <a:prstGeom prst="ellipse">
                <a:avLst/>
              </a:prstGeom>
              <a:solidFill>
                <a:srgbClr val="6868A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student-graduation-cap-shape_52041">
                <a:extLst>
                  <a:ext uri="{FF2B5EF4-FFF2-40B4-BE49-F238E27FC236}">
                    <a16:creationId xmlns:a16="http://schemas.microsoft.com/office/drawing/2014/main" id="{3364AAF0-537E-4537-6FA2-CD9D9F1AE7C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195064" y="6028461"/>
                <a:ext cx="125885" cy="151633"/>
              </a:xfrm>
              <a:custGeom>
                <a:avLst/>
                <a:gdLst>
                  <a:gd name="connsiteX0" fmla="*/ 56671 w 279400"/>
                  <a:gd name="connsiteY0" fmla="*/ 192087 h 336550"/>
                  <a:gd name="connsiteX1" fmla="*/ 224047 w 279400"/>
                  <a:gd name="connsiteY1" fmla="*/ 192087 h 336550"/>
                  <a:gd name="connsiteX2" fmla="*/ 279400 w 279400"/>
                  <a:gd name="connsiteY2" fmla="*/ 247752 h 336550"/>
                  <a:gd name="connsiteX3" fmla="*/ 279400 w 279400"/>
                  <a:gd name="connsiteY3" fmla="*/ 336550 h 336550"/>
                  <a:gd name="connsiteX4" fmla="*/ 176602 w 279400"/>
                  <a:gd name="connsiteY4" fmla="*/ 336550 h 336550"/>
                  <a:gd name="connsiteX5" fmla="*/ 158151 w 279400"/>
                  <a:gd name="connsiteY5" fmla="*/ 245101 h 336550"/>
                  <a:gd name="connsiteX6" fmla="*/ 151562 w 279400"/>
                  <a:gd name="connsiteY6" fmla="*/ 239800 h 336550"/>
                  <a:gd name="connsiteX7" fmla="*/ 167377 w 279400"/>
                  <a:gd name="connsiteY7" fmla="*/ 213293 h 336550"/>
                  <a:gd name="connsiteX8" fmla="*/ 167377 w 279400"/>
                  <a:gd name="connsiteY8" fmla="*/ 209317 h 336550"/>
                  <a:gd name="connsiteX9" fmla="*/ 163423 w 279400"/>
                  <a:gd name="connsiteY9" fmla="*/ 207991 h 336550"/>
                  <a:gd name="connsiteX10" fmla="*/ 121249 w 279400"/>
                  <a:gd name="connsiteY10" fmla="*/ 207991 h 336550"/>
                  <a:gd name="connsiteX11" fmla="*/ 118613 w 279400"/>
                  <a:gd name="connsiteY11" fmla="*/ 209317 h 336550"/>
                  <a:gd name="connsiteX12" fmla="*/ 118613 w 279400"/>
                  <a:gd name="connsiteY12" fmla="*/ 213293 h 336550"/>
                  <a:gd name="connsiteX13" fmla="*/ 134429 w 279400"/>
                  <a:gd name="connsiteY13" fmla="*/ 239800 h 336550"/>
                  <a:gd name="connsiteX14" fmla="*/ 126521 w 279400"/>
                  <a:gd name="connsiteY14" fmla="*/ 245101 h 336550"/>
                  <a:gd name="connsiteX15" fmla="*/ 110706 w 279400"/>
                  <a:gd name="connsiteY15" fmla="*/ 336550 h 336550"/>
                  <a:gd name="connsiteX16" fmla="*/ 0 w 279400"/>
                  <a:gd name="connsiteY16" fmla="*/ 336550 h 336550"/>
                  <a:gd name="connsiteX17" fmla="*/ 0 w 279400"/>
                  <a:gd name="connsiteY17" fmla="*/ 247752 h 336550"/>
                  <a:gd name="connsiteX18" fmla="*/ 56671 w 279400"/>
                  <a:gd name="connsiteY18" fmla="*/ 192087 h 336550"/>
                  <a:gd name="connsiteX19" fmla="*/ 138907 w 279400"/>
                  <a:gd name="connsiteY19" fmla="*/ 0 h 336550"/>
                  <a:gd name="connsiteX20" fmla="*/ 219076 w 279400"/>
                  <a:gd name="connsiteY20" fmla="*/ 80169 h 336550"/>
                  <a:gd name="connsiteX21" fmla="*/ 138907 w 279400"/>
                  <a:gd name="connsiteY21" fmla="*/ 160338 h 336550"/>
                  <a:gd name="connsiteX22" fmla="*/ 58738 w 279400"/>
                  <a:gd name="connsiteY22" fmla="*/ 80169 h 336550"/>
                  <a:gd name="connsiteX23" fmla="*/ 138907 w 279400"/>
                  <a:gd name="connsiteY23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9400" h="336550">
                    <a:moveTo>
                      <a:pt x="56671" y="192087"/>
                    </a:moveTo>
                    <a:cubicBezTo>
                      <a:pt x="56671" y="192087"/>
                      <a:pt x="56671" y="192087"/>
                      <a:pt x="224047" y="192087"/>
                    </a:cubicBezTo>
                    <a:cubicBezTo>
                      <a:pt x="254360" y="192087"/>
                      <a:pt x="279400" y="217269"/>
                      <a:pt x="279400" y="247752"/>
                    </a:cubicBezTo>
                    <a:cubicBezTo>
                      <a:pt x="279400" y="247752"/>
                      <a:pt x="279400" y="247752"/>
                      <a:pt x="279400" y="336550"/>
                    </a:cubicBezTo>
                    <a:cubicBezTo>
                      <a:pt x="279400" y="336550"/>
                      <a:pt x="279400" y="336550"/>
                      <a:pt x="176602" y="336550"/>
                    </a:cubicBezTo>
                    <a:cubicBezTo>
                      <a:pt x="176602" y="336550"/>
                      <a:pt x="176602" y="336550"/>
                      <a:pt x="158151" y="245101"/>
                    </a:cubicBezTo>
                    <a:cubicBezTo>
                      <a:pt x="158151" y="242450"/>
                      <a:pt x="154197" y="239800"/>
                      <a:pt x="151562" y="239800"/>
                    </a:cubicBezTo>
                    <a:cubicBezTo>
                      <a:pt x="151562" y="239800"/>
                      <a:pt x="151562" y="239800"/>
                      <a:pt x="167377" y="213293"/>
                    </a:cubicBezTo>
                    <a:cubicBezTo>
                      <a:pt x="167377" y="211967"/>
                      <a:pt x="167377" y="210642"/>
                      <a:pt x="167377" y="209317"/>
                    </a:cubicBezTo>
                    <a:cubicBezTo>
                      <a:pt x="166059" y="207991"/>
                      <a:pt x="164741" y="207991"/>
                      <a:pt x="163423" y="207991"/>
                    </a:cubicBezTo>
                    <a:cubicBezTo>
                      <a:pt x="163423" y="207991"/>
                      <a:pt x="163423" y="207991"/>
                      <a:pt x="121249" y="207991"/>
                    </a:cubicBezTo>
                    <a:cubicBezTo>
                      <a:pt x="119931" y="207991"/>
                      <a:pt x="118613" y="207991"/>
                      <a:pt x="118613" y="209317"/>
                    </a:cubicBezTo>
                    <a:cubicBezTo>
                      <a:pt x="117296" y="210642"/>
                      <a:pt x="117296" y="211967"/>
                      <a:pt x="118613" y="213293"/>
                    </a:cubicBezTo>
                    <a:cubicBezTo>
                      <a:pt x="118613" y="213293"/>
                      <a:pt x="118613" y="213293"/>
                      <a:pt x="134429" y="239800"/>
                    </a:cubicBezTo>
                    <a:cubicBezTo>
                      <a:pt x="130475" y="239800"/>
                      <a:pt x="127839" y="242450"/>
                      <a:pt x="126521" y="245101"/>
                    </a:cubicBezTo>
                    <a:cubicBezTo>
                      <a:pt x="126521" y="245101"/>
                      <a:pt x="126521" y="245101"/>
                      <a:pt x="110706" y="336550"/>
                    </a:cubicBezTo>
                    <a:cubicBezTo>
                      <a:pt x="110706" y="336550"/>
                      <a:pt x="110706" y="336550"/>
                      <a:pt x="0" y="336550"/>
                    </a:cubicBezTo>
                    <a:cubicBezTo>
                      <a:pt x="0" y="336550"/>
                      <a:pt x="0" y="336550"/>
                      <a:pt x="0" y="247752"/>
                    </a:cubicBezTo>
                    <a:cubicBezTo>
                      <a:pt x="0" y="217269"/>
                      <a:pt x="25040" y="192087"/>
                      <a:pt x="56671" y="192087"/>
                    </a:cubicBezTo>
                    <a:close/>
                    <a:moveTo>
                      <a:pt x="138907" y="0"/>
                    </a:moveTo>
                    <a:cubicBezTo>
                      <a:pt x="183183" y="0"/>
                      <a:pt x="219076" y="35893"/>
                      <a:pt x="219076" y="80169"/>
                    </a:cubicBezTo>
                    <a:cubicBezTo>
                      <a:pt x="219076" y="124445"/>
                      <a:pt x="183183" y="160338"/>
                      <a:pt x="138907" y="160338"/>
                    </a:cubicBezTo>
                    <a:cubicBezTo>
                      <a:pt x="94631" y="160338"/>
                      <a:pt x="58738" y="124445"/>
                      <a:pt x="58738" y="80169"/>
                    </a:cubicBezTo>
                    <a:cubicBezTo>
                      <a:pt x="58738" y="35893"/>
                      <a:pt x="94631" y="0"/>
                      <a:pt x="13890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24" name="TextBox 3">
            <a:hlinkClick r:id="rId2"/>
            <a:extLst>
              <a:ext uri="{FF2B5EF4-FFF2-40B4-BE49-F238E27FC236}">
                <a16:creationId xmlns:a16="http://schemas.microsoft.com/office/drawing/2014/main" id="{1D7D27DB-403E-AC8E-4487-24C57B49A0EF}"/>
              </a:ext>
            </a:extLst>
          </p:cNvPr>
          <p:cNvSpPr txBox="1"/>
          <p:nvPr/>
        </p:nvSpPr>
        <p:spPr>
          <a:xfrm>
            <a:off x="1281505" y="6599703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8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75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7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7" grpId="0" animBg="1"/>
      <p:bldP spid="16" grpId="0" animBg="1"/>
      <p:bldP spid="17" grpId="0" animBg="1"/>
      <p:bldP spid="25" grpId="0" animBg="1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>
            <a:extLst>
              <a:ext uri="{FF2B5EF4-FFF2-40B4-BE49-F238E27FC236}">
                <a16:creationId xmlns:a16="http://schemas.microsoft.com/office/drawing/2014/main" id="{90022E28-B1E8-D84E-9B64-6911826A71C4}"/>
              </a:ext>
            </a:extLst>
          </p:cNvPr>
          <p:cNvSpPr/>
          <p:nvPr/>
        </p:nvSpPr>
        <p:spPr>
          <a:xfrm>
            <a:off x="1404711" y="2920089"/>
            <a:ext cx="2514600" cy="2514600"/>
          </a:xfrm>
          <a:prstGeom prst="roundRect">
            <a:avLst/>
          </a:prstGeom>
          <a:solidFill>
            <a:srgbClr val="6868AC"/>
          </a:solidFill>
          <a:ln>
            <a:noFill/>
          </a:ln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4" name="弧 3">
            <a:extLst>
              <a:ext uri="{FF2B5EF4-FFF2-40B4-BE49-F238E27FC236}">
                <a16:creationId xmlns:a16="http://schemas.microsoft.com/office/drawing/2014/main" id="{2E2445E5-0C0F-9745-95AC-C3E63520A65D}"/>
              </a:ext>
            </a:extLst>
          </p:cNvPr>
          <p:cNvSpPr/>
          <p:nvPr/>
        </p:nvSpPr>
        <p:spPr>
          <a:xfrm>
            <a:off x="1240510" y="2355039"/>
            <a:ext cx="3644699" cy="3644699"/>
          </a:xfrm>
          <a:prstGeom prst="arc">
            <a:avLst>
              <a:gd name="adj1" fmla="val 17736929"/>
              <a:gd name="adj2" fmla="val 3888736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03AEE2B-D9DB-D74F-8D90-92A0C0591B2A}"/>
              </a:ext>
            </a:extLst>
          </p:cNvPr>
          <p:cNvSpPr txBox="1"/>
          <p:nvPr/>
        </p:nvSpPr>
        <p:spPr>
          <a:xfrm>
            <a:off x="1636751" y="3524044"/>
            <a:ext cx="20195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Add</a:t>
            </a:r>
          </a:p>
          <a:p>
            <a:pPr algn="ctr"/>
            <a:r>
              <a:rPr kumimoji="1"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kumimoji="1"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92A3ACB7-BF86-F043-8589-EB85902BF970}"/>
              </a:ext>
            </a:extLst>
          </p:cNvPr>
          <p:cNvSpPr/>
          <p:nvPr/>
        </p:nvSpPr>
        <p:spPr>
          <a:xfrm>
            <a:off x="3672460" y="2390167"/>
            <a:ext cx="196951" cy="196951"/>
          </a:xfrm>
          <a:prstGeom prst="ellipse">
            <a:avLst/>
          </a:prstGeom>
          <a:solidFill>
            <a:srgbClr val="999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A1971C5C-5855-4D43-A270-D465D90809F0}"/>
              </a:ext>
            </a:extLst>
          </p:cNvPr>
          <p:cNvSpPr/>
          <p:nvPr/>
        </p:nvSpPr>
        <p:spPr>
          <a:xfrm>
            <a:off x="4786733" y="4078915"/>
            <a:ext cx="196951" cy="196951"/>
          </a:xfrm>
          <a:prstGeom prst="ellipse">
            <a:avLst/>
          </a:prstGeom>
          <a:solidFill>
            <a:srgbClr val="6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7719978B-C06B-A444-9B59-F4030388087F}"/>
              </a:ext>
            </a:extLst>
          </p:cNvPr>
          <p:cNvSpPr/>
          <p:nvPr/>
        </p:nvSpPr>
        <p:spPr>
          <a:xfrm>
            <a:off x="3672460" y="5742264"/>
            <a:ext cx="196951" cy="196951"/>
          </a:xfrm>
          <a:prstGeom prst="ellipse">
            <a:avLst/>
          </a:prstGeom>
          <a:solidFill>
            <a:srgbClr val="9998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E85CA9D9-282B-4043-9E9F-969244093F4B}"/>
              </a:ext>
            </a:extLst>
          </p:cNvPr>
          <p:cNvSpPr/>
          <p:nvPr/>
        </p:nvSpPr>
        <p:spPr>
          <a:xfrm>
            <a:off x="4492917" y="1963493"/>
            <a:ext cx="835008" cy="819377"/>
          </a:xfrm>
          <a:prstGeom prst="roundRect">
            <a:avLst/>
          </a:prstGeom>
          <a:solidFill>
            <a:srgbClr val="9998C8"/>
          </a:solidFill>
          <a:ln>
            <a:noFill/>
          </a:ln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58FAF822-6904-C04F-8823-A945D923B72A}"/>
              </a:ext>
            </a:extLst>
          </p:cNvPr>
          <p:cNvSpPr/>
          <p:nvPr/>
        </p:nvSpPr>
        <p:spPr>
          <a:xfrm>
            <a:off x="5369538" y="3768442"/>
            <a:ext cx="835008" cy="819377"/>
          </a:xfrm>
          <a:prstGeom prst="roundRect">
            <a:avLst/>
          </a:prstGeom>
          <a:solidFill>
            <a:srgbClr val="6868AC"/>
          </a:solidFill>
          <a:ln>
            <a:noFill/>
          </a:ln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6A8F9064-BDC8-8349-8367-E109F3B2C1FA}"/>
              </a:ext>
            </a:extLst>
          </p:cNvPr>
          <p:cNvSpPr/>
          <p:nvPr/>
        </p:nvSpPr>
        <p:spPr>
          <a:xfrm>
            <a:off x="4492917" y="5580854"/>
            <a:ext cx="835008" cy="819377"/>
          </a:xfrm>
          <a:prstGeom prst="roundRect">
            <a:avLst/>
          </a:prstGeom>
          <a:solidFill>
            <a:srgbClr val="9998C8"/>
          </a:solidFill>
          <a:ln>
            <a:noFill/>
          </a:ln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E903EBC-8EF1-2948-8AFB-99BAF3E08F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542" y="3934889"/>
            <a:ext cx="485000" cy="48500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1CA54378-6129-744E-9A85-025DDB30B9B0}"/>
              </a:ext>
            </a:extLst>
          </p:cNvPr>
          <p:cNvSpPr txBox="1"/>
          <p:nvPr/>
        </p:nvSpPr>
        <p:spPr>
          <a:xfrm>
            <a:off x="5493798" y="5602345"/>
            <a:ext cx="1936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kumimoji="1"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1F3A510-8A53-0244-B694-0D3DB3549516}"/>
              </a:ext>
            </a:extLst>
          </p:cNvPr>
          <p:cNvSpPr txBox="1"/>
          <p:nvPr/>
        </p:nvSpPr>
        <p:spPr>
          <a:xfrm>
            <a:off x="5502663" y="5888198"/>
            <a:ext cx="4663897" cy="349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kumimoji="1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E831945-6889-7046-8891-0F1BE2D88A6A}"/>
              </a:ext>
            </a:extLst>
          </p:cNvPr>
          <p:cNvSpPr txBox="1"/>
          <p:nvPr/>
        </p:nvSpPr>
        <p:spPr>
          <a:xfrm>
            <a:off x="6370689" y="3738624"/>
            <a:ext cx="1936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kumimoji="1"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B84E94D-951E-D442-AC4B-66194FFAB489}"/>
              </a:ext>
            </a:extLst>
          </p:cNvPr>
          <p:cNvSpPr txBox="1"/>
          <p:nvPr/>
        </p:nvSpPr>
        <p:spPr>
          <a:xfrm>
            <a:off x="6379552" y="4070972"/>
            <a:ext cx="4663897" cy="349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kumimoji="1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9B94F68-CAB6-FE4D-A57D-B0AD2AE747F2}"/>
              </a:ext>
            </a:extLst>
          </p:cNvPr>
          <p:cNvSpPr txBox="1"/>
          <p:nvPr/>
        </p:nvSpPr>
        <p:spPr>
          <a:xfrm>
            <a:off x="5493798" y="1962382"/>
            <a:ext cx="1936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kumimoji="1"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E3F78A3-CD40-AB48-BB30-8BE763EAA2FC}"/>
              </a:ext>
            </a:extLst>
          </p:cNvPr>
          <p:cNvSpPr txBox="1"/>
          <p:nvPr/>
        </p:nvSpPr>
        <p:spPr>
          <a:xfrm>
            <a:off x="5502663" y="2232737"/>
            <a:ext cx="4663897" cy="349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kumimoji="1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자유형: 도형 58">
            <a:extLst>
              <a:ext uri="{FF2B5EF4-FFF2-40B4-BE49-F238E27FC236}">
                <a16:creationId xmlns:a16="http://schemas.microsoft.com/office/drawing/2014/main" id="{81A325BD-EC3D-4B4C-B22B-19ADAA28DD1B}"/>
              </a:ext>
            </a:extLst>
          </p:cNvPr>
          <p:cNvSpPr/>
          <p:nvPr/>
        </p:nvSpPr>
        <p:spPr>
          <a:xfrm>
            <a:off x="4710220" y="5780488"/>
            <a:ext cx="390525" cy="390525"/>
          </a:xfrm>
          <a:custGeom>
            <a:avLst/>
            <a:gdLst>
              <a:gd name="connsiteX0" fmla="*/ 376405 w 390525"/>
              <a:gd name="connsiteY0" fmla="*/ 365284 h 390525"/>
              <a:gd name="connsiteX1" fmla="*/ 342210 w 390525"/>
              <a:gd name="connsiteY1" fmla="*/ 365284 h 390525"/>
              <a:gd name="connsiteX2" fmla="*/ 342210 w 390525"/>
              <a:gd name="connsiteY2" fmla="*/ 107442 h 390525"/>
              <a:gd name="connsiteX3" fmla="*/ 331066 w 390525"/>
              <a:gd name="connsiteY3" fmla="*/ 96298 h 390525"/>
              <a:gd name="connsiteX4" fmla="*/ 264200 w 390525"/>
              <a:gd name="connsiteY4" fmla="*/ 96298 h 390525"/>
              <a:gd name="connsiteX5" fmla="*/ 253056 w 390525"/>
              <a:gd name="connsiteY5" fmla="*/ 107442 h 390525"/>
              <a:gd name="connsiteX6" fmla="*/ 253056 w 390525"/>
              <a:gd name="connsiteY6" fmla="*/ 365284 h 390525"/>
              <a:gd name="connsiteX7" fmla="*/ 230768 w 390525"/>
              <a:gd name="connsiteY7" fmla="*/ 365284 h 390525"/>
              <a:gd name="connsiteX8" fmla="*/ 230768 w 390525"/>
              <a:gd name="connsiteY8" fmla="*/ 18288 h 390525"/>
              <a:gd name="connsiteX9" fmla="*/ 219623 w 390525"/>
              <a:gd name="connsiteY9" fmla="*/ 7144 h 390525"/>
              <a:gd name="connsiteX10" fmla="*/ 152758 w 390525"/>
              <a:gd name="connsiteY10" fmla="*/ 7144 h 390525"/>
              <a:gd name="connsiteX11" fmla="*/ 141614 w 390525"/>
              <a:gd name="connsiteY11" fmla="*/ 18288 h 390525"/>
              <a:gd name="connsiteX12" fmla="*/ 141614 w 390525"/>
              <a:gd name="connsiteY12" fmla="*/ 365284 h 390525"/>
              <a:gd name="connsiteX13" fmla="*/ 119325 w 390525"/>
              <a:gd name="connsiteY13" fmla="*/ 365284 h 390525"/>
              <a:gd name="connsiteX14" fmla="*/ 119325 w 390525"/>
              <a:gd name="connsiteY14" fmla="*/ 196596 h 390525"/>
              <a:gd name="connsiteX15" fmla="*/ 108181 w 390525"/>
              <a:gd name="connsiteY15" fmla="*/ 185452 h 390525"/>
              <a:gd name="connsiteX16" fmla="*/ 40553 w 390525"/>
              <a:gd name="connsiteY16" fmla="*/ 185452 h 390525"/>
              <a:gd name="connsiteX17" fmla="*/ 29409 w 390525"/>
              <a:gd name="connsiteY17" fmla="*/ 196596 h 390525"/>
              <a:gd name="connsiteX18" fmla="*/ 29409 w 390525"/>
              <a:gd name="connsiteY18" fmla="*/ 365284 h 390525"/>
              <a:gd name="connsiteX19" fmla="*/ 18265 w 390525"/>
              <a:gd name="connsiteY19" fmla="*/ 365284 h 390525"/>
              <a:gd name="connsiteX20" fmla="*/ 7692 w 390525"/>
              <a:gd name="connsiteY20" fmla="*/ 372904 h 390525"/>
              <a:gd name="connsiteX21" fmla="*/ 18265 w 390525"/>
              <a:gd name="connsiteY21" fmla="*/ 387572 h 390525"/>
              <a:gd name="connsiteX22" fmla="*/ 376405 w 390525"/>
              <a:gd name="connsiteY22" fmla="*/ 387572 h 390525"/>
              <a:gd name="connsiteX23" fmla="*/ 386978 w 390525"/>
              <a:gd name="connsiteY23" fmla="*/ 379952 h 390525"/>
              <a:gd name="connsiteX24" fmla="*/ 376405 w 390525"/>
              <a:gd name="connsiteY24" fmla="*/ 365284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0525" h="390525">
                <a:moveTo>
                  <a:pt x="376405" y="365284"/>
                </a:moveTo>
                <a:lnTo>
                  <a:pt x="342210" y="365284"/>
                </a:lnTo>
                <a:lnTo>
                  <a:pt x="342210" y="107442"/>
                </a:lnTo>
                <a:cubicBezTo>
                  <a:pt x="342210" y="101251"/>
                  <a:pt x="337257" y="96298"/>
                  <a:pt x="331066" y="96298"/>
                </a:cubicBezTo>
                <a:lnTo>
                  <a:pt x="264200" y="96298"/>
                </a:lnTo>
                <a:cubicBezTo>
                  <a:pt x="258009" y="96298"/>
                  <a:pt x="253056" y="101251"/>
                  <a:pt x="253056" y="107442"/>
                </a:cubicBezTo>
                <a:lnTo>
                  <a:pt x="253056" y="365284"/>
                </a:lnTo>
                <a:lnTo>
                  <a:pt x="230768" y="365284"/>
                </a:lnTo>
                <a:lnTo>
                  <a:pt x="230768" y="18288"/>
                </a:lnTo>
                <a:cubicBezTo>
                  <a:pt x="230768" y="12097"/>
                  <a:pt x="225815" y="7144"/>
                  <a:pt x="219623" y="7144"/>
                </a:cubicBezTo>
                <a:lnTo>
                  <a:pt x="152758" y="7144"/>
                </a:lnTo>
                <a:cubicBezTo>
                  <a:pt x="146567" y="7144"/>
                  <a:pt x="141614" y="12097"/>
                  <a:pt x="141614" y="18288"/>
                </a:cubicBezTo>
                <a:lnTo>
                  <a:pt x="141614" y="365284"/>
                </a:lnTo>
                <a:lnTo>
                  <a:pt x="119325" y="365284"/>
                </a:lnTo>
                <a:lnTo>
                  <a:pt x="119325" y="196596"/>
                </a:lnTo>
                <a:cubicBezTo>
                  <a:pt x="119325" y="190405"/>
                  <a:pt x="114372" y="185452"/>
                  <a:pt x="108181" y="185452"/>
                </a:cubicBezTo>
                <a:lnTo>
                  <a:pt x="40553" y="185452"/>
                </a:lnTo>
                <a:cubicBezTo>
                  <a:pt x="34362" y="185452"/>
                  <a:pt x="29409" y="190405"/>
                  <a:pt x="29409" y="196596"/>
                </a:cubicBezTo>
                <a:lnTo>
                  <a:pt x="29409" y="365284"/>
                </a:lnTo>
                <a:lnTo>
                  <a:pt x="18265" y="365284"/>
                </a:lnTo>
                <a:cubicBezTo>
                  <a:pt x="13502" y="365284"/>
                  <a:pt x="9121" y="368332"/>
                  <a:pt x="7692" y="372904"/>
                </a:cubicBezTo>
                <a:cubicBezTo>
                  <a:pt x="5311" y="380524"/>
                  <a:pt x="11026" y="387572"/>
                  <a:pt x="18265" y="387572"/>
                </a:cubicBezTo>
                <a:lnTo>
                  <a:pt x="376405" y="387572"/>
                </a:lnTo>
                <a:cubicBezTo>
                  <a:pt x="381167" y="387572"/>
                  <a:pt x="385549" y="384524"/>
                  <a:pt x="386978" y="379952"/>
                </a:cubicBezTo>
                <a:cubicBezTo>
                  <a:pt x="389359" y="372237"/>
                  <a:pt x="383644" y="365284"/>
                  <a:pt x="376405" y="36528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>
              <a:cs typeface="+mn-ea"/>
              <a:sym typeface="+mn-lt"/>
            </a:endParaRPr>
          </a:p>
        </p:txBody>
      </p:sp>
      <p:grpSp>
        <p:nvGrpSpPr>
          <p:cNvPr id="20" name="그룹 488">
            <a:extLst>
              <a:ext uri="{FF2B5EF4-FFF2-40B4-BE49-F238E27FC236}">
                <a16:creationId xmlns:a16="http://schemas.microsoft.com/office/drawing/2014/main" id="{CDADD719-38AF-3F48-BB29-31FCAAE5E148}"/>
              </a:ext>
            </a:extLst>
          </p:cNvPr>
          <p:cNvGrpSpPr/>
          <p:nvPr/>
        </p:nvGrpSpPr>
        <p:grpSpPr>
          <a:xfrm>
            <a:off x="4749908" y="2174449"/>
            <a:ext cx="389321" cy="389244"/>
            <a:chOff x="4778017" y="4901660"/>
            <a:chExt cx="389321" cy="389244"/>
          </a:xfrm>
          <a:solidFill>
            <a:schemeClr val="bg1"/>
          </a:solidFill>
        </p:grpSpPr>
        <p:sp>
          <p:nvSpPr>
            <p:cNvPr id="21" name="자유형: 도형 489">
              <a:extLst>
                <a:ext uri="{FF2B5EF4-FFF2-40B4-BE49-F238E27FC236}">
                  <a16:creationId xmlns:a16="http://schemas.microsoft.com/office/drawing/2014/main" id="{2D2ECA60-054E-BA45-817D-62E23A86B210}"/>
                </a:ext>
              </a:extLst>
            </p:cNvPr>
            <p:cNvSpPr/>
            <p:nvPr/>
          </p:nvSpPr>
          <p:spPr>
            <a:xfrm>
              <a:off x="4778017" y="5014679"/>
              <a:ext cx="209550" cy="276225"/>
            </a:xfrm>
            <a:custGeom>
              <a:avLst/>
              <a:gdLst>
                <a:gd name="connsiteX0" fmla="*/ 152019 w 209550"/>
                <a:gd name="connsiteY0" fmla="*/ 140823 h 276225"/>
                <a:gd name="connsiteX1" fmla="*/ 140875 w 209550"/>
                <a:gd name="connsiteY1" fmla="*/ 140823 h 276225"/>
                <a:gd name="connsiteX2" fmla="*/ 140875 w 209550"/>
                <a:gd name="connsiteY2" fmla="*/ 129488 h 276225"/>
                <a:gd name="connsiteX3" fmla="*/ 163163 w 209550"/>
                <a:gd name="connsiteY3" fmla="*/ 85101 h 276225"/>
                <a:gd name="connsiteX4" fmla="*/ 163163 w 209550"/>
                <a:gd name="connsiteY4" fmla="*/ 65194 h 276225"/>
                <a:gd name="connsiteX5" fmla="*/ 116681 w 209550"/>
                <a:gd name="connsiteY5" fmla="*/ 7853 h 276225"/>
                <a:gd name="connsiteX6" fmla="*/ 71342 w 209550"/>
                <a:gd name="connsiteY6" fmla="*/ 20331 h 276225"/>
                <a:gd name="connsiteX7" fmla="*/ 51721 w 209550"/>
                <a:gd name="connsiteY7" fmla="*/ 62813 h 276225"/>
                <a:gd name="connsiteX8" fmla="*/ 51721 w 209550"/>
                <a:gd name="connsiteY8" fmla="*/ 85101 h 276225"/>
                <a:gd name="connsiteX9" fmla="*/ 74009 w 209550"/>
                <a:gd name="connsiteY9" fmla="*/ 129488 h 276225"/>
                <a:gd name="connsiteX10" fmla="*/ 74009 w 209550"/>
                <a:gd name="connsiteY10" fmla="*/ 140823 h 276225"/>
                <a:gd name="connsiteX11" fmla="*/ 62865 w 209550"/>
                <a:gd name="connsiteY11" fmla="*/ 140823 h 276225"/>
                <a:gd name="connsiteX12" fmla="*/ 7144 w 209550"/>
                <a:gd name="connsiteY12" fmla="*/ 196544 h 276225"/>
                <a:gd name="connsiteX13" fmla="*/ 7144 w 209550"/>
                <a:gd name="connsiteY13" fmla="*/ 263409 h 276225"/>
                <a:gd name="connsiteX14" fmla="*/ 18288 w 209550"/>
                <a:gd name="connsiteY14" fmla="*/ 274553 h 276225"/>
                <a:gd name="connsiteX15" fmla="*/ 196596 w 209550"/>
                <a:gd name="connsiteY15" fmla="*/ 274553 h 276225"/>
                <a:gd name="connsiteX16" fmla="*/ 207740 w 209550"/>
                <a:gd name="connsiteY16" fmla="*/ 263409 h 276225"/>
                <a:gd name="connsiteX17" fmla="*/ 207740 w 209550"/>
                <a:gd name="connsiteY17" fmla="*/ 196544 h 276225"/>
                <a:gd name="connsiteX18" fmla="*/ 152019 w 209550"/>
                <a:gd name="connsiteY18" fmla="*/ 140823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9550" h="276225">
                  <a:moveTo>
                    <a:pt x="152019" y="140823"/>
                  </a:moveTo>
                  <a:lnTo>
                    <a:pt x="140875" y="140823"/>
                  </a:lnTo>
                  <a:lnTo>
                    <a:pt x="140875" y="129488"/>
                  </a:lnTo>
                  <a:cubicBezTo>
                    <a:pt x="154781" y="119010"/>
                    <a:pt x="163163" y="102532"/>
                    <a:pt x="163163" y="85101"/>
                  </a:cubicBezTo>
                  <a:lnTo>
                    <a:pt x="163163" y="65194"/>
                  </a:lnTo>
                  <a:cubicBezTo>
                    <a:pt x="163163" y="36809"/>
                    <a:pt x="143161" y="12140"/>
                    <a:pt x="116681" y="7853"/>
                  </a:cubicBezTo>
                  <a:cubicBezTo>
                    <a:pt x="100298" y="5282"/>
                    <a:pt x="83820" y="9758"/>
                    <a:pt x="71342" y="20331"/>
                  </a:cubicBezTo>
                  <a:cubicBezTo>
                    <a:pt x="58864" y="30904"/>
                    <a:pt x="51721" y="46430"/>
                    <a:pt x="51721" y="62813"/>
                  </a:cubicBezTo>
                  <a:lnTo>
                    <a:pt x="51721" y="85101"/>
                  </a:lnTo>
                  <a:cubicBezTo>
                    <a:pt x="51721" y="102532"/>
                    <a:pt x="60103" y="119010"/>
                    <a:pt x="74009" y="129488"/>
                  </a:cubicBezTo>
                  <a:lnTo>
                    <a:pt x="74009" y="140823"/>
                  </a:lnTo>
                  <a:lnTo>
                    <a:pt x="62865" y="140823"/>
                  </a:lnTo>
                  <a:cubicBezTo>
                    <a:pt x="32099" y="140823"/>
                    <a:pt x="7144" y="165778"/>
                    <a:pt x="7144" y="196544"/>
                  </a:cubicBezTo>
                  <a:lnTo>
                    <a:pt x="7144" y="263409"/>
                  </a:lnTo>
                  <a:cubicBezTo>
                    <a:pt x="7144" y="269600"/>
                    <a:pt x="12097" y="274553"/>
                    <a:pt x="18288" y="274553"/>
                  </a:cubicBezTo>
                  <a:lnTo>
                    <a:pt x="196596" y="274553"/>
                  </a:lnTo>
                  <a:cubicBezTo>
                    <a:pt x="202787" y="274553"/>
                    <a:pt x="207740" y="269600"/>
                    <a:pt x="207740" y="263409"/>
                  </a:cubicBezTo>
                  <a:lnTo>
                    <a:pt x="207740" y="196544"/>
                  </a:lnTo>
                  <a:cubicBezTo>
                    <a:pt x="207740" y="165778"/>
                    <a:pt x="182785" y="140823"/>
                    <a:pt x="152019" y="140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cs typeface="+mn-ea"/>
                <a:sym typeface="+mn-lt"/>
              </a:endParaRPr>
            </a:p>
          </p:txBody>
        </p:sp>
        <p:sp>
          <p:nvSpPr>
            <p:cNvPr id="22" name="자유형: 도형 490">
              <a:extLst>
                <a:ext uri="{FF2B5EF4-FFF2-40B4-BE49-F238E27FC236}">
                  <a16:creationId xmlns:a16="http://schemas.microsoft.com/office/drawing/2014/main" id="{13210E83-67C6-0444-9D95-B8B61AF59BF4}"/>
                </a:ext>
              </a:extLst>
            </p:cNvPr>
            <p:cNvSpPr/>
            <p:nvPr/>
          </p:nvSpPr>
          <p:spPr>
            <a:xfrm>
              <a:off x="4957788" y="4901660"/>
              <a:ext cx="209550" cy="209550"/>
            </a:xfrm>
            <a:custGeom>
              <a:avLst/>
              <a:gdLst>
                <a:gd name="connsiteX0" fmla="*/ 107503 w 209550"/>
                <a:gd name="connsiteY0" fmla="*/ 7144 h 209550"/>
                <a:gd name="connsiteX1" fmla="*/ 7205 w 209550"/>
                <a:gd name="connsiteY1" fmla="*/ 107442 h 209550"/>
                <a:gd name="connsiteX2" fmla="*/ 25683 w 209550"/>
                <a:gd name="connsiteY2" fmla="*/ 165450 h 209550"/>
                <a:gd name="connsiteX3" fmla="*/ 9014 w 209550"/>
                <a:gd name="connsiteY3" fmla="*/ 190405 h 209550"/>
                <a:gd name="connsiteX4" fmla="*/ 8443 w 209550"/>
                <a:gd name="connsiteY4" fmla="*/ 201835 h 209550"/>
                <a:gd name="connsiteX5" fmla="*/ 18253 w 209550"/>
                <a:gd name="connsiteY5" fmla="*/ 207741 h 209550"/>
                <a:gd name="connsiteX6" fmla="*/ 107407 w 209550"/>
                <a:gd name="connsiteY6" fmla="*/ 207741 h 209550"/>
                <a:gd name="connsiteX7" fmla="*/ 207706 w 209550"/>
                <a:gd name="connsiteY7" fmla="*/ 107442 h 209550"/>
                <a:gd name="connsiteX8" fmla="*/ 107503 w 209550"/>
                <a:gd name="connsiteY8" fmla="*/ 7144 h 209550"/>
                <a:gd name="connsiteX9" fmla="*/ 107503 w 209550"/>
                <a:gd name="connsiteY9" fmla="*/ 174308 h 209550"/>
                <a:gd name="connsiteX10" fmla="*/ 96358 w 209550"/>
                <a:gd name="connsiteY10" fmla="*/ 163163 h 209550"/>
                <a:gd name="connsiteX11" fmla="*/ 107503 w 209550"/>
                <a:gd name="connsiteY11" fmla="*/ 152019 h 209550"/>
                <a:gd name="connsiteX12" fmla="*/ 118647 w 209550"/>
                <a:gd name="connsiteY12" fmla="*/ 163163 h 209550"/>
                <a:gd name="connsiteX13" fmla="*/ 107503 w 209550"/>
                <a:gd name="connsiteY13" fmla="*/ 174308 h 209550"/>
                <a:gd name="connsiteX14" fmla="*/ 123028 w 209550"/>
                <a:gd name="connsiteY14" fmla="*/ 114776 h 209550"/>
                <a:gd name="connsiteX15" fmla="*/ 118647 w 209550"/>
                <a:gd name="connsiteY15" fmla="*/ 123635 h 209550"/>
                <a:gd name="connsiteX16" fmla="*/ 118647 w 209550"/>
                <a:gd name="connsiteY16" fmla="*/ 129731 h 209550"/>
                <a:gd name="connsiteX17" fmla="*/ 107503 w 209550"/>
                <a:gd name="connsiteY17" fmla="*/ 140875 h 209550"/>
                <a:gd name="connsiteX18" fmla="*/ 96358 w 209550"/>
                <a:gd name="connsiteY18" fmla="*/ 129731 h 209550"/>
                <a:gd name="connsiteX19" fmla="*/ 96358 w 209550"/>
                <a:gd name="connsiteY19" fmla="*/ 123635 h 209550"/>
                <a:gd name="connsiteX20" fmla="*/ 112646 w 209550"/>
                <a:gd name="connsiteY20" fmla="*/ 95060 h 209550"/>
                <a:gd name="connsiteX21" fmla="*/ 118647 w 209550"/>
                <a:gd name="connsiteY21" fmla="*/ 85154 h 209550"/>
                <a:gd name="connsiteX22" fmla="*/ 107503 w 209550"/>
                <a:gd name="connsiteY22" fmla="*/ 74009 h 209550"/>
                <a:gd name="connsiteX23" fmla="*/ 96358 w 209550"/>
                <a:gd name="connsiteY23" fmla="*/ 85154 h 209550"/>
                <a:gd name="connsiteX24" fmla="*/ 85214 w 209550"/>
                <a:gd name="connsiteY24" fmla="*/ 96298 h 209550"/>
                <a:gd name="connsiteX25" fmla="*/ 74070 w 209550"/>
                <a:gd name="connsiteY25" fmla="*/ 85154 h 209550"/>
                <a:gd name="connsiteX26" fmla="*/ 107503 w 209550"/>
                <a:gd name="connsiteY26" fmla="*/ 51721 h 209550"/>
                <a:gd name="connsiteX27" fmla="*/ 140935 w 209550"/>
                <a:gd name="connsiteY27" fmla="*/ 85154 h 209550"/>
                <a:gd name="connsiteX28" fmla="*/ 123028 w 209550"/>
                <a:gd name="connsiteY28" fmla="*/ 11477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9550" h="209550">
                  <a:moveTo>
                    <a:pt x="107503" y="7144"/>
                  </a:moveTo>
                  <a:cubicBezTo>
                    <a:pt x="52162" y="7144"/>
                    <a:pt x="7205" y="52102"/>
                    <a:pt x="7205" y="107442"/>
                  </a:cubicBezTo>
                  <a:cubicBezTo>
                    <a:pt x="7205" y="128302"/>
                    <a:pt x="13681" y="148590"/>
                    <a:pt x="25683" y="165450"/>
                  </a:cubicBezTo>
                  <a:lnTo>
                    <a:pt x="9014" y="190405"/>
                  </a:lnTo>
                  <a:cubicBezTo>
                    <a:pt x="6728" y="193834"/>
                    <a:pt x="6538" y="198216"/>
                    <a:pt x="8443" y="201835"/>
                  </a:cubicBezTo>
                  <a:cubicBezTo>
                    <a:pt x="10348" y="205454"/>
                    <a:pt x="14158" y="207741"/>
                    <a:pt x="18253" y="207741"/>
                  </a:cubicBezTo>
                  <a:lnTo>
                    <a:pt x="107407" y="207741"/>
                  </a:lnTo>
                  <a:cubicBezTo>
                    <a:pt x="162748" y="207741"/>
                    <a:pt x="207706" y="162783"/>
                    <a:pt x="207706" y="107442"/>
                  </a:cubicBezTo>
                  <a:cubicBezTo>
                    <a:pt x="207801" y="52102"/>
                    <a:pt x="162748" y="7144"/>
                    <a:pt x="107503" y="7144"/>
                  </a:cubicBezTo>
                  <a:close/>
                  <a:moveTo>
                    <a:pt x="107503" y="174308"/>
                  </a:moveTo>
                  <a:cubicBezTo>
                    <a:pt x="101311" y="174308"/>
                    <a:pt x="96358" y="169355"/>
                    <a:pt x="96358" y="163163"/>
                  </a:cubicBezTo>
                  <a:cubicBezTo>
                    <a:pt x="96358" y="156972"/>
                    <a:pt x="101311" y="152019"/>
                    <a:pt x="107503" y="152019"/>
                  </a:cubicBezTo>
                  <a:cubicBezTo>
                    <a:pt x="113694" y="152019"/>
                    <a:pt x="118647" y="156972"/>
                    <a:pt x="118647" y="163163"/>
                  </a:cubicBezTo>
                  <a:cubicBezTo>
                    <a:pt x="118647" y="169355"/>
                    <a:pt x="113599" y="174308"/>
                    <a:pt x="107503" y="174308"/>
                  </a:cubicBezTo>
                  <a:close/>
                  <a:moveTo>
                    <a:pt x="123028" y="114776"/>
                  </a:moveTo>
                  <a:cubicBezTo>
                    <a:pt x="120361" y="116205"/>
                    <a:pt x="118647" y="119729"/>
                    <a:pt x="118647" y="123635"/>
                  </a:cubicBezTo>
                  <a:lnTo>
                    <a:pt x="118647" y="129731"/>
                  </a:lnTo>
                  <a:cubicBezTo>
                    <a:pt x="118647" y="135922"/>
                    <a:pt x="113694" y="140875"/>
                    <a:pt x="107503" y="140875"/>
                  </a:cubicBezTo>
                  <a:cubicBezTo>
                    <a:pt x="101311" y="140875"/>
                    <a:pt x="96358" y="135922"/>
                    <a:pt x="96358" y="129731"/>
                  </a:cubicBezTo>
                  <a:lnTo>
                    <a:pt x="96358" y="123635"/>
                  </a:lnTo>
                  <a:cubicBezTo>
                    <a:pt x="96358" y="111252"/>
                    <a:pt x="102645" y="100299"/>
                    <a:pt x="112646" y="95060"/>
                  </a:cubicBezTo>
                  <a:cubicBezTo>
                    <a:pt x="116361" y="93155"/>
                    <a:pt x="118647" y="89345"/>
                    <a:pt x="118647" y="85154"/>
                  </a:cubicBezTo>
                  <a:cubicBezTo>
                    <a:pt x="118647" y="78962"/>
                    <a:pt x="113694" y="74009"/>
                    <a:pt x="107503" y="74009"/>
                  </a:cubicBezTo>
                  <a:cubicBezTo>
                    <a:pt x="101311" y="74009"/>
                    <a:pt x="96358" y="78962"/>
                    <a:pt x="96358" y="85154"/>
                  </a:cubicBezTo>
                  <a:cubicBezTo>
                    <a:pt x="96358" y="91345"/>
                    <a:pt x="91405" y="96298"/>
                    <a:pt x="85214" y="96298"/>
                  </a:cubicBezTo>
                  <a:cubicBezTo>
                    <a:pt x="79023" y="96298"/>
                    <a:pt x="74070" y="91345"/>
                    <a:pt x="74070" y="85154"/>
                  </a:cubicBezTo>
                  <a:cubicBezTo>
                    <a:pt x="74070" y="66675"/>
                    <a:pt x="89024" y="51721"/>
                    <a:pt x="107503" y="51721"/>
                  </a:cubicBezTo>
                  <a:cubicBezTo>
                    <a:pt x="125981" y="51721"/>
                    <a:pt x="140935" y="66675"/>
                    <a:pt x="140935" y="85154"/>
                  </a:cubicBezTo>
                  <a:cubicBezTo>
                    <a:pt x="140935" y="97631"/>
                    <a:pt x="134077" y="108966"/>
                    <a:pt x="123028" y="1147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059425" y="564714"/>
            <a:ext cx="6073146" cy="774888"/>
            <a:chOff x="3059425" y="564714"/>
            <a:chExt cx="6073146" cy="774888"/>
          </a:xfrm>
        </p:grpSpPr>
        <p:sp>
          <p:nvSpPr>
            <p:cNvPr id="30" name="文本框 29"/>
            <p:cNvSpPr txBox="1"/>
            <p:nvPr/>
          </p:nvSpPr>
          <p:spPr>
            <a:xfrm>
              <a:off x="3059425" y="564714"/>
              <a:ext cx="60731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 spc="300">
                  <a:gradFill flip="none" rotWithShape="1">
                    <a:gsLst>
                      <a:gs pos="0">
                        <a:schemeClr val="accent5">
                          <a:lumMod val="60000"/>
                          <a:lumOff val="40000"/>
                        </a:schemeClr>
                      </a:gs>
                      <a:gs pos="100000">
                        <a:schemeClr val="accent3"/>
                      </a:gs>
                    </a:gsLst>
                    <a:lin ang="16200000" scaled="1"/>
                    <a:tileRect/>
                  </a:gradFill>
                  <a:cs typeface="+mn-ea"/>
                </a:defRPr>
              </a:lvl1pPr>
            </a:lstStyle>
            <a:p>
              <a:r>
                <a:rPr lang="en-US" altLang="zh-CN" sz="2800" spc="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Add title text</a:t>
              </a:r>
              <a:endParaRPr lang="zh-CN" altLang="en-US" sz="2800" spc="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247446" y="1081070"/>
              <a:ext cx="5697118" cy="2585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000000">
                      <a:lumMod val="65000"/>
                      <a:lumOff val="35000"/>
                    </a:srgbClr>
                  </a:solidFill>
                  <a:latin typeface="Century Gothic" panose="020B0502020202020204" pitchFamily="34" charset="0"/>
                  <a:cs typeface="Lato Thin" panose="020F0502020204030203" pitchFamily="34" charset="0"/>
                </a:defRPr>
              </a:lvl1pPr>
            </a:lstStyle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ea"/>
                  <a:sym typeface="+mn-lt"/>
                </a:rPr>
                <a:t>Work report and work plan of air freshness Department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0192417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/>
      <p:bldP spid="15" grpId="0"/>
      <p:bldP spid="16" grpId="0"/>
      <p:bldP spid="17" grpId="0"/>
      <p:bldP spid="18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485357" y="2830190"/>
            <a:ext cx="1351183" cy="1400444"/>
            <a:chOff x="6417623" y="2480044"/>
            <a:chExt cx="1351183" cy="1400444"/>
          </a:xfrm>
        </p:grpSpPr>
        <p:grpSp>
          <p:nvGrpSpPr>
            <p:cNvPr id="3" name="组合 2"/>
            <p:cNvGrpSpPr/>
            <p:nvPr/>
          </p:nvGrpSpPr>
          <p:grpSpPr>
            <a:xfrm>
              <a:off x="6417623" y="2480044"/>
              <a:ext cx="1351183" cy="1400444"/>
              <a:chOff x="6417623" y="2480044"/>
              <a:chExt cx="1351183" cy="1400444"/>
            </a:xfrm>
          </p:grpSpPr>
          <p:sp>
            <p:nvSpPr>
              <p:cNvPr id="5" name="任意多边形 4"/>
              <p:cNvSpPr/>
              <p:nvPr/>
            </p:nvSpPr>
            <p:spPr>
              <a:xfrm flipV="1">
                <a:off x="6417623" y="2826544"/>
                <a:ext cx="1351183" cy="1053944"/>
              </a:xfrm>
              <a:custGeom>
                <a:avLst/>
                <a:gdLst>
                  <a:gd name="connsiteX0" fmla="*/ 285596 w 1351183"/>
                  <a:gd name="connsiteY0" fmla="*/ 1053944 h 1053944"/>
                  <a:gd name="connsiteX1" fmla="*/ 293798 w 1351183"/>
                  <a:gd name="connsiteY1" fmla="*/ 1053944 h 1053944"/>
                  <a:gd name="connsiteX2" fmla="*/ 631766 w 1351183"/>
                  <a:gd name="connsiteY2" fmla="*/ 1006904 h 1053944"/>
                  <a:gd name="connsiteX3" fmla="*/ 634103 w 1351183"/>
                  <a:gd name="connsiteY3" fmla="*/ 1010371 h 1053944"/>
                  <a:gd name="connsiteX4" fmla="*/ 675121 w 1351183"/>
                  <a:gd name="connsiteY4" fmla="*/ 1027361 h 1053944"/>
                  <a:gd name="connsiteX5" fmla="*/ 716139 w 1351183"/>
                  <a:gd name="connsiteY5" fmla="*/ 1010371 h 1053944"/>
                  <a:gd name="connsiteX6" fmla="*/ 717627 w 1351183"/>
                  <a:gd name="connsiteY6" fmla="*/ 1008165 h 1053944"/>
                  <a:gd name="connsiteX7" fmla="*/ 1046538 w 1351183"/>
                  <a:gd name="connsiteY7" fmla="*/ 1053944 h 1053944"/>
                  <a:gd name="connsiteX8" fmla="*/ 1054740 w 1351183"/>
                  <a:gd name="connsiteY8" fmla="*/ 1053944 h 1053944"/>
                  <a:gd name="connsiteX9" fmla="*/ 1022765 w 1351183"/>
                  <a:gd name="connsiteY9" fmla="*/ 965838 h 1053944"/>
                  <a:gd name="connsiteX10" fmla="*/ 1025984 w 1351183"/>
                  <a:gd name="connsiteY10" fmla="*/ 965838 h 1053944"/>
                  <a:gd name="connsiteX11" fmla="*/ 1017981 w 1351183"/>
                  <a:gd name="connsiteY11" fmla="*/ 933348 h 1053944"/>
                  <a:gd name="connsiteX12" fmla="*/ 1036823 w 1351183"/>
                  <a:gd name="connsiteY12" fmla="*/ 902189 h 1053944"/>
                  <a:gd name="connsiteX13" fmla="*/ 1351183 w 1351183"/>
                  <a:gd name="connsiteY13" fmla="*/ 670946 h 1053944"/>
                  <a:gd name="connsiteX14" fmla="*/ 1302760 w 1351183"/>
                  <a:gd name="connsiteY14" fmla="*/ 653339 h 1053944"/>
                  <a:gd name="connsiteX15" fmla="*/ 1274307 w 1351183"/>
                  <a:gd name="connsiteY15" fmla="*/ 592369 h 1053944"/>
                  <a:gd name="connsiteX16" fmla="*/ 1340171 w 1351183"/>
                  <a:gd name="connsiteY16" fmla="*/ 411236 h 1053944"/>
                  <a:gd name="connsiteX17" fmla="*/ 1142369 w 1351183"/>
                  <a:gd name="connsiteY17" fmla="*/ 455407 h 1053944"/>
                  <a:gd name="connsiteX18" fmla="*/ 1085568 w 1351183"/>
                  <a:gd name="connsiteY18" fmla="*/ 419344 h 1053944"/>
                  <a:gd name="connsiteX19" fmla="*/ 1072421 w 1351183"/>
                  <a:gd name="connsiteY19" fmla="*/ 360470 h 1053944"/>
                  <a:gd name="connsiteX20" fmla="*/ 905969 w 1351183"/>
                  <a:gd name="connsiteY20" fmla="*/ 515766 h 1053944"/>
                  <a:gd name="connsiteX21" fmla="*/ 886822 w 1351183"/>
                  <a:gd name="connsiteY21" fmla="*/ 499473 h 1053944"/>
                  <a:gd name="connsiteX22" fmla="*/ 887103 w 1351183"/>
                  <a:gd name="connsiteY22" fmla="*/ 498505 h 1053944"/>
                  <a:gd name="connsiteX23" fmla="*/ 887137 w 1351183"/>
                  <a:gd name="connsiteY23" fmla="*/ 496087 h 1053944"/>
                  <a:gd name="connsiteX24" fmla="*/ 941108 w 1351183"/>
                  <a:gd name="connsiteY24" fmla="*/ 172598 h 1053944"/>
                  <a:gd name="connsiteX25" fmla="*/ 840676 w 1351183"/>
                  <a:gd name="connsiteY25" fmla="*/ 225778 h 1053944"/>
                  <a:gd name="connsiteX26" fmla="*/ 776367 w 1351183"/>
                  <a:gd name="connsiteY26" fmla="*/ 205997 h 1053944"/>
                  <a:gd name="connsiteX27" fmla="*/ 667290 w 1351183"/>
                  <a:gd name="connsiteY27" fmla="*/ 0 h 1053944"/>
                  <a:gd name="connsiteX28" fmla="*/ 558211 w 1351183"/>
                  <a:gd name="connsiteY28" fmla="*/ 205998 h 1053944"/>
                  <a:gd name="connsiteX29" fmla="*/ 493903 w 1351183"/>
                  <a:gd name="connsiteY29" fmla="*/ 225779 h 1053944"/>
                  <a:gd name="connsiteX30" fmla="*/ 402660 w 1351183"/>
                  <a:gd name="connsiteY30" fmla="*/ 177465 h 1053944"/>
                  <a:gd name="connsiteX31" fmla="*/ 455403 w 1351183"/>
                  <a:gd name="connsiteY31" fmla="*/ 493592 h 1053944"/>
                  <a:gd name="connsiteX32" fmla="*/ 455437 w 1351183"/>
                  <a:gd name="connsiteY32" fmla="*/ 496010 h 1053944"/>
                  <a:gd name="connsiteX33" fmla="*/ 455717 w 1351183"/>
                  <a:gd name="connsiteY33" fmla="*/ 496978 h 1053944"/>
                  <a:gd name="connsiteX34" fmla="*/ 436571 w 1351183"/>
                  <a:gd name="connsiteY34" fmla="*/ 513271 h 1053944"/>
                  <a:gd name="connsiteX35" fmla="*/ 263992 w 1351183"/>
                  <a:gd name="connsiteY35" fmla="*/ 352260 h 1053944"/>
                  <a:gd name="connsiteX36" fmla="*/ 249011 w 1351183"/>
                  <a:gd name="connsiteY36" fmla="*/ 419346 h 1053944"/>
                  <a:gd name="connsiteX37" fmla="*/ 192210 w 1351183"/>
                  <a:gd name="connsiteY37" fmla="*/ 455409 h 1053944"/>
                  <a:gd name="connsiteX38" fmla="*/ 12327 w 1351183"/>
                  <a:gd name="connsiteY38" fmla="*/ 415239 h 1053944"/>
                  <a:gd name="connsiteX39" fmla="*/ 76736 w 1351183"/>
                  <a:gd name="connsiteY39" fmla="*/ 592369 h 1053944"/>
                  <a:gd name="connsiteX40" fmla="*/ 48282 w 1351183"/>
                  <a:gd name="connsiteY40" fmla="*/ 653339 h 1053944"/>
                  <a:gd name="connsiteX41" fmla="*/ 0 w 1351183"/>
                  <a:gd name="connsiteY41" fmla="*/ 670895 h 1053944"/>
                  <a:gd name="connsiteX42" fmla="*/ 314432 w 1351183"/>
                  <a:gd name="connsiteY42" fmla="*/ 902190 h 1053944"/>
                  <a:gd name="connsiteX43" fmla="*/ 324565 w 1351183"/>
                  <a:gd name="connsiteY43" fmla="*/ 968706 h 1053944"/>
                  <a:gd name="connsiteX44" fmla="*/ 308708 w 1351183"/>
                  <a:gd name="connsiteY44" fmla="*/ 990261 h 1053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351183" h="1053944">
                    <a:moveTo>
                      <a:pt x="285596" y="1053944"/>
                    </a:moveTo>
                    <a:lnTo>
                      <a:pt x="293798" y="1053944"/>
                    </a:lnTo>
                    <a:lnTo>
                      <a:pt x="631766" y="1006904"/>
                    </a:lnTo>
                    <a:lnTo>
                      <a:pt x="634103" y="1010371"/>
                    </a:lnTo>
                    <a:cubicBezTo>
                      <a:pt x="644601" y="1020868"/>
                      <a:pt x="659103" y="1027361"/>
                      <a:pt x="675121" y="1027361"/>
                    </a:cubicBezTo>
                    <a:cubicBezTo>
                      <a:pt x="691140" y="1027361"/>
                      <a:pt x="705642" y="1020868"/>
                      <a:pt x="716139" y="1010371"/>
                    </a:cubicBezTo>
                    <a:lnTo>
                      <a:pt x="717627" y="1008165"/>
                    </a:lnTo>
                    <a:lnTo>
                      <a:pt x="1046538" y="1053944"/>
                    </a:lnTo>
                    <a:lnTo>
                      <a:pt x="1054740" y="1053944"/>
                    </a:lnTo>
                    <a:lnTo>
                      <a:pt x="1022765" y="965838"/>
                    </a:lnTo>
                    <a:lnTo>
                      <a:pt x="1025984" y="965838"/>
                    </a:lnTo>
                    <a:lnTo>
                      <a:pt x="1017981" y="933348"/>
                    </a:lnTo>
                    <a:cubicBezTo>
                      <a:pt x="1019815" y="921311"/>
                      <a:pt x="1026240" y="909974"/>
                      <a:pt x="1036823" y="902189"/>
                    </a:cubicBezTo>
                    <a:lnTo>
                      <a:pt x="1351183" y="670946"/>
                    </a:lnTo>
                    <a:lnTo>
                      <a:pt x="1302760" y="653339"/>
                    </a:lnTo>
                    <a:cubicBezTo>
                      <a:pt x="1278067" y="644360"/>
                      <a:pt x="1265328" y="617062"/>
                      <a:pt x="1274307" y="592369"/>
                    </a:cubicBezTo>
                    <a:lnTo>
                      <a:pt x="1340171" y="411236"/>
                    </a:lnTo>
                    <a:lnTo>
                      <a:pt x="1142369" y="455407"/>
                    </a:lnTo>
                    <a:cubicBezTo>
                      <a:pt x="1116726" y="461134"/>
                      <a:pt x="1091294" y="444987"/>
                      <a:pt x="1085568" y="419344"/>
                    </a:cubicBezTo>
                    <a:lnTo>
                      <a:pt x="1072421" y="360470"/>
                    </a:lnTo>
                    <a:lnTo>
                      <a:pt x="905969" y="515766"/>
                    </a:lnTo>
                    <a:cubicBezTo>
                      <a:pt x="889544" y="531090"/>
                      <a:pt x="880972" y="523795"/>
                      <a:pt x="886822" y="499473"/>
                    </a:cubicBezTo>
                    <a:lnTo>
                      <a:pt x="887103" y="498505"/>
                    </a:lnTo>
                    <a:lnTo>
                      <a:pt x="887137" y="496087"/>
                    </a:lnTo>
                    <a:lnTo>
                      <a:pt x="941108" y="172598"/>
                    </a:lnTo>
                    <a:lnTo>
                      <a:pt x="840676" y="225778"/>
                    </a:lnTo>
                    <a:cubicBezTo>
                      <a:pt x="817455" y="238074"/>
                      <a:pt x="788663" y="229217"/>
                      <a:pt x="776367" y="205997"/>
                    </a:cubicBezTo>
                    <a:lnTo>
                      <a:pt x="667290" y="0"/>
                    </a:lnTo>
                    <a:lnTo>
                      <a:pt x="558211" y="205998"/>
                    </a:lnTo>
                    <a:cubicBezTo>
                      <a:pt x="545916" y="229218"/>
                      <a:pt x="517123" y="238075"/>
                      <a:pt x="493903" y="225779"/>
                    </a:cubicBezTo>
                    <a:lnTo>
                      <a:pt x="402660" y="177465"/>
                    </a:lnTo>
                    <a:lnTo>
                      <a:pt x="455403" y="493592"/>
                    </a:lnTo>
                    <a:lnTo>
                      <a:pt x="455437" y="496010"/>
                    </a:lnTo>
                    <a:lnTo>
                      <a:pt x="455717" y="496978"/>
                    </a:lnTo>
                    <a:cubicBezTo>
                      <a:pt x="461568" y="521300"/>
                      <a:pt x="452996" y="528595"/>
                      <a:pt x="436571" y="513271"/>
                    </a:cubicBezTo>
                    <a:lnTo>
                      <a:pt x="263992" y="352260"/>
                    </a:lnTo>
                    <a:lnTo>
                      <a:pt x="249011" y="419346"/>
                    </a:lnTo>
                    <a:cubicBezTo>
                      <a:pt x="243285" y="444989"/>
                      <a:pt x="217854" y="461136"/>
                      <a:pt x="192210" y="455409"/>
                    </a:cubicBezTo>
                    <a:lnTo>
                      <a:pt x="12327" y="415239"/>
                    </a:lnTo>
                    <a:lnTo>
                      <a:pt x="76736" y="592369"/>
                    </a:lnTo>
                    <a:cubicBezTo>
                      <a:pt x="85715" y="617062"/>
                      <a:pt x="72975" y="644360"/>
                      <a:pt x="48282" y="653339"/>
                    </a:cubicBezTo>
                    <a:lnTo>
                      <a:pt x="0" y="670895"/>
                    </a:lnTo>
                    <a:lnTo>
                      <a:pt x="314432" y="902190"/>
                    </a:lnTo>
                    <a:cubicBezTo>
                      <a:pt x="335597" y="917760"/>
                      <a:pt x="340134" y="947540"/>
                      <a:pt x="324565" y="968706"/>
                    </a:cubicBezTo>
                    <a:lnTo>
                      <a:pt x="308708" y="990261"/>
                    </a:lnTo>
                    <a:close/>
                  </a:path>
                </a:pathLst>
              </a:custGeom>
              <a:solidFill>
                <a:srgbClr val="6868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cs typeface="+mn-ea"/>
                  <a:sym typeface="+mn-lt"/>
                </a:endParaRPr>
              </a:p>
            </p:txBody>
          </p:sp>
          <p:cxnSp>
            <p:nvCxnSpPr>
              <p:cNvPr id="6" name="直接连接符 5"/>
              <p:cNvCxnSpPr/>
              <p:nvPr/>
            </p:nvCxnSpPr>
            <p:spPr>
              <a:xfrm>
                <a:off x="7093214" y="2480044"/>
                <a:ext cx="0" cy="388088"/>
              </a:xfrm>
              <a:prstGeom prst="line">
                <a:avLst/>
              </a:prstGeom>
              <a:ln w="38100">
                <a:solidFill>
                  <a:srgbClr val="6868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矩形 3"/>
            <p:cNvSpPr/>
            <p:nvPr/>
          </p:nvSpPr>
          <p:spPr>
            <a:xfrm>
              <a:off x="6784267" y="2974200"/>
              <a:ext cx="61789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682688" y="3400152"/>
            <a:ext cx="1351183" cy="1400444"/>
            <a:chOff x="6417623" y="2480044"/>
            <a:chExt cx="1351183" cy="1400444"/>
          </a:xfrm>
        </p:grpSpPr>
        <p:grpSp>
          <p:nvGrpSpPr>
            <p:cNvPr id="8" name="组合 7"/>
            <p:cNvGrpSpPr/>
            <p:nvPr/>
          </p:nvGrpSpPr>
          <p:grpSpPr>
            <a:xfrm>
              <a:off x="6417623" y="2480044"/>
              <a:ext cx="1351183" cy="1400444"/>
              <a:chOff x="6417623" y="2480044"/>
              <a:chExt cx="1351183" cy="1400444"/>
            </a:xfrm>
          </p:grpSpPr>
          <p:sp>
            <p:nvSpPr>
              <p:cNvPr id="10" name="任意多边形 9"/>
              <p:cNvSpPr/>
              <p:nvPr/>
            </p:nvSpPr>
            <p:spPr>
              <a:xfrm flipV="1">
                <a:off x="6417623" y="2826544"/>
                <a:ext cx="1351183" cy="1053944"/>
              </a:xfrm>
              <a:custGeom>
                <a:avLst/>
                <a:gdLst>
                  <a:gd name="connsiteX0" fmla="*/ 285596 w 1351183"/>
                  <a:gd name="connsiteY0" fmla="*/ 1053944 h 1053944"/>
                  <a:gd name="connsiteX1" fmla="*/ 293798 w 1351183"/>
                  <a:gd name="connsiteY1" fmla="*/ 1053944 h 1053944"/>
                  <a:gd name="connsiteX2" fmla="*/ 631766 w 1351183"/>
                  <a:gd name="connsiteY2" fmla="*/ 1006904 h 1053944"/>
                  <a:gd name="connsiteX3" fmla="*/ 634103 w 1351183"/>
                  <a:gd name="connsiteY3" fmla="*/ 1010371 h 1053944"/>
                  <a:gd name="connsiteX4" fmla="*/ 675121 w 1351183"/>
                  <a:gd name="connsiteY4" fmla="*/ 1027361 h 1053944"/>
                  <a:gd name="connsiteX5" fmla="*/ 716139 w 1351183"/>
                  <a:gd name="connsiteY5" fmla="*/ 1010371 h 1053944"/>
                  <a:gd name="connsiteX6" fmla="*/ 717627 w 1351183"/>
                  <a:gd name="connsiteY6" fmla="*/ 1008165 h 1053944"/>
                  <a:gd name="connsiteX7" fmla="*/ 1046538 w 1351183"/>
                  <a:gd name="connsiteY7" fmla="*/ 1053944 h 1053944"/>
                  <a:gd name="connsiteX8" fmla="*/ 1054740 w 1351183"/>
                  <a:gd name="connsiteY8" fmla="*/ 1053944 h 1053944"/>
                  <a:gd name="connsiteX9" fmla="*/ 1022765 w 1351183"/>
                  <a:gd name="connsiteY9" fmla="*/ 965838 h 1053944"/>
                  <a:gd name="connsiteX10" fmla="*/ 1025984 w 1351183"/>
                  <a:gd name="connsiteY10" fmla="*/ 965838 h 1053944"/>
                  <a:gd name="connsiteX11" fmla="*/ 1017981 w 1351183"/>
                  <a:gd name="connsiteY11" fmla="*/ 933348 h 1053944"/>
                  <a:gd name="connsiteX12" fmla="*/ 1036823 w 1351183"/>
                  <a:gd name="connsiteY12" fmla="*/ 902189 h 1053944"/>
                  <a:gd name="connsiteX13" fmla="*/ 1351183 w 1351183"/>
                  <a:gd name="connsiteY13" fmla="*/ 670946 h 1053944"/>
                  <a:gd name="connsiteX14" fmla="*/ 1302760 w 1351183"/>
                  <a:gd name="connsiteY14" fmla="*/ 653339 h 1053944"/>
                  <a:gd name="connsiteX15" fmla="*/ 1274307 w 1351183"/>
                  <a:gd name="connsiteY15" fmla="*/ 592369 h 1053944"/>
                  <a:gd name="connsiteX16" fmla="*/ 1340171 w 1351183"/>
                  <a:gd name="connsiteY16" fmla="*/ 411236 h 1053944"/>
                  <a:gd name="connsiteX17" fmla="*/ 1142369 w 1351183"/>
                  <a:gd name="connsiteY17" fmla="*/ 455407 h 1053944"/>
                  <a:gd name="connsiteX18" fmla="*/ 1085568 w 1351183"/>
                  <a:gd name="connsiteY18" fmla="*/ 419344 h 1053944"/>
                  <a:gd name="connsiteX19" fmla="*/ 1072421 w 1351183"/>
                  <a:gd name="connsiteY19" fmla="*/ 360470 h 1053944"/>
                  <a:gd name="connsiteX20" fmla="*/ 905969 w 1351183"/>
                  <a:gd name="connsiteY20" fmla="*/ 515766 h 1053944"/>
                  <a:gd name="connsiteX21" fmla="*/ 886822 w 1351183"/>
                  <a:gd name="connsiteY21" fmla="*/ 499473 h 1053944"/>
                  <a:gd name="connsiteX22" fmla="*/ 887103 w 1351183"/>
                  <a:gd name="connsiteY22" fmla="*/ 498505 h 1053944"/>
                  <a:gd name="connsiteX23" fmla="*/ 887137 w 1351183"/>
                  <a:gd name="connsiteY23" fmla="*/ 496087 h 1053944"/>
                  <a:gd name="connsiteX24" fmla="*/ 941108 w 1351183"/>
                  <a:gd name="connsiteY24" fmla="*/ 172598 h 1053944"/>
                  <a:gd name="connsiteX25" fmla="*/ 840676 w 1351183"/>
                  <a:gd name="connsiteY25" fmla="*/ 225778 h 1053944"/>
                  <a:gd name="connsiteX26" fmla="*/ 776367 w 1351183"/>
                  <a:gd name="connsiteY26" fmla="*/ 205997 h 1053944"/>
                  <a:gd name="connsiteX27" fmla="*/ 667290 w 1351183"/>
                  <a:gd name="connsiteY27" fmla="*/ 0 h 1053944"/>
                  <a:gd name="connsiteX28" fmla="*/ 558211 w 1351183"/>
                  <a:gd name="connsiteY28" fmla="*/ 205998 h 1053944"/>
                  <a:gd name="connsiteX29" fmla="*/ 493903 w 1351183"/>
                  <a:gd name="connsiteY29" fmla="*/ 225779 h 1053944"/>
                  <a:gd name="connsiteX30" fmla="*/ 402660 w 1351183"/>
                  <a:gd name="connsiteY30" fmla="*/ 177465 h 1053944"/>
                  <a:gd name="connsiteX31" fmla="*/ 455403 w 1351183"/>
                  <a:gd name="connsiteY31" fmla="*/ 493592 h 1053944"/>
                  <a:gd name="connsiteX32" fmla="*/ 455437 w 1351183"/>
                  <a:gd name="connsiteY32" fmla="*/ 496010 h 1053944"/>
                  <a:gd name="connsiteX33" fmla="*/ 455717 w 1351183"/>
                  <a:gd name="connsiteY33" fmla="*/ 496978 h 1053944"/>
                  <a:gd name="connsiteX34" fmla="*/ 436571 w 1351183"/>
                  <a:gd name="connsiteY34" fmla="*/ 513271 h 1053944"/>
                  <a:gd name="connsiteX35" fmla="*/ 263992 w 1351183"/>
                  <a:gd name="connsiteY35" fmla="*/ 352260 h 1053944"/>
                  <a:gd name="connsiteX36" fmla="*/ 249011 w 1351183"/>
                  <a:gd name="connsiteY36" fmla="*/ 419346 h 1053944"/>
                  <a:gd name="connsiteX37" fmla="*/ 192210 w 1351183"/>
                  <a:gd name="connsiteY37" fmla="*/ 455409 h 1053944"/>
                  <a:gd name="connsiteX38" fmla="*/ 12327 w 1351183"/>
                  <a:gd name="connsiteY38" fmla="*/ 415239 h 1053944"/>
                  <a:gd name="connsiteX39" fmla="*/ 76736 w 1351183"/>
                  <a:gd name="connsiteY39" fmla="*/ 592369 h 1053944"/>
                  <a:gd name="connsiteX40" fmla="*/ 48282 w 1351183"/>
                  <a:gd name="connsiteY40" fmla="*/ 653339 h 1053944"/>
                  <a:gd name="connsiteX41" fmla="*/ 0 w 1351183"/>
                  <a:gd name="connsiteY41" fmla="*/ 670895 h 1053944"/>
                  <a:gd name="connsiteX42" fmla="*/ 314432 w 1351183"/>
                  <a:gd name="connsiteY42" fmla="*/ 902190 h 1053944"/>
                  <a:gd name="connsiteX43" fmla="*/ 324565 w 1351183"/>
                  <a:gd name="connsiteY43" fmla="*/ 968706 h 1053944"/>
                  <a:gd name="connsiteX44" fmla="*/ 308708 w 1351183"/>
                  <a:gd name="connsiteY44" fmla="*/ 990261 h 1053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351183" h="1053944">
                    <a:moveTo>
                      <a:pt x="285596" y="1053944"/>
                    </a:moveTo>
                    <a:lnTo>
                      <a:pt x="293798" y="1053944"/>
                    </a:lnTo>
                    <a:lnTo>
                      <a:pt x="631766" y="1006904"/>
                    </a:lnTo>
                    <a:lnTo>
                      <a:pt x="634103" y="1010371"/>
                    </a:lnTo>
                    <a:cubicBezTo>
                      <a:pt x="644601" y="1020868"/>
                      <a:pt x="659103" y="1027361"/>
                      <a:pt x="675121" y="1027361"/>
                    </a:cubicBezTo>
                    <a:cubicBezTo>
                      <a:pt x="691140" y="1027361"/>
                      <a:pt x="705642" y="1020868"/>
                      <a:pt x="716139" y="1010371"/>
                    </a:cubicBezTo>
                    <a:lnTo>
                      <a:pt x="717627" y="1008165"/>
                    </a:lnTo>
                    <a:lnTo>
                      <a:pt x="1046538" y="1053944"/>
                    </a:lnTo>
                    <a:lnTo>
                      <a:pt x="1054740" y="1053944"/>
                    </a:lnTo>
                    <a:lnTo>
                      <a:pt x="1022765" y="965838"/>
                    </a:lnTo>
                    <a:lnTo>
                      <a:pt x="1025984" y="965838"/>
                    </a:lnTo>
                    <a:lnTo>
                      <a:pt x="1017981" y="933348"/>
                    </a:lnTo>
                    <a:cubicBezTo>
                      <a:pt x="1019815" y="921311"/>
                      <a:pt x="1026240" y="909974"/>
                      <a:pt x="1036823" y="902189"/>
                    </a:cubicBezTo>
                    <a:lnTo>
                      <a:pt x="1351183" y="670946"/>
                    </a:lnTo>
                    <a:lnTo>
                      <a:pt x="1302760" y="653339"/>
                    </a:lnTo>
                    <a:cubicBezTo>
                      <a:pt x="1278067" y="644360"/>
                      <a:pt x="1265328" y="617062"/>
                      <a:pt x="1274307" y="592369"/>
                    </a:cubicBezTo>
                    <a:lnTo>
                      <a:pt x="1340171" y="411236"/>
                    </a:lnTo>
                    <a:lnTo>
                      <a:pt x="1142369" y="455407"/>
                    </a:lnTo>
                    <a:cubicBezTo>
                      <a:pt x="1116726" y="461134"/>
                      <a:pt x="1091294" y="444987"/>
                      <a:pt x="1085568" y="419344"/>
                    </a:cubicBezTo>
                    <a:lnTo>
                      <a:pt x="1072421" y="360470"/>
                    </a:lnTo>
                    <a:lnTo>
                      <a:pt x="905969" y="515766"/>
                    </a:lnTo>
                    <a:cubicBezTo>
                      <a:pt x="889544" y="531090"/>
                      <a:pt x="880972" y="523795"/>
                      <a:pt x="886822" y="499473"/>
                    </a:cubicBezTo>
                    <a:lnTo>
                      <a:pt x="887103" y="498505"/>
                    </a:lnTo>
                    <a:lnTo>
                      <a:pt x="887137" y="496087"/>
                    </a:lnTo>
                    <a:lnTo>
                      <a:pt x="941108" y="172598"/>
                    </a:lnTo>
                    <a:lnTo>
                      <a:pt x="840676" y="225778"/>
                    </a:lnTo>
                    <a:cubicBezTo>
                      <a:pt x="817455" y="238074"/>
                      <a:pt x="788663" y="229217"/>
                      <a:pt x="776367" y="205997"/>
                    </a:cubicBezTo>
                    <a:lnTo>
                      <a:pt x="667290" y="0"/>
                    </a:lnTo>
                    <a:lnTo>
                      <a:pt x="558211" y="205998"/>
                    </a:lnTo>
                    <a:cubicBezTo>
                      <a:pt x="545916" y="229218"/>
                      <a:pt x="517123" y="238075"/>
                      <a:pt x="493903" y="225779"/>
                    </a:cubicBezTo>
                    <a:lnTo>
                      <a:pt x="402660" y="177465"/>
                    </a:lnTo>
                    <a:lnTo>
                      <a:pt x="455403" y="493592"/>
                    </a:lnTo>
                    <a:lnTo>
                      <a:pt x="455437" y="496010"/>
                    </a:lnTo>
                    <a:lnTo>
                      <a:pt x="455717" y="496978"/>
                    </a:lnTo>
                    <a:cubicBezTo>
                      <a:pt x="461568" y="521300"/>
                      <a:pt x="452996" y="528595"/>
                      <a:pt x="436571" y="513271"/>
                    </a:cubicBezTo>
                    <a:lnTo>
                      <a:pt x="263992" y="352260"/>
                    </a:lnTo>
                    <a:lnTo>
                      <a:pt x="249011" y="419346"/>
                    </a:lnTo>
                    <a:cubicBezTo>
                      <a:pt x="243285" y="444989"/>
                      <a:pt x="217854" y="461136"/>
                      <a:pt x="192210" y="455409"/>
                    </a:cubicBezTo>
                    <a:lnTo>
                      <a:pt x="12327" y="415239"/>
                    </a:lnTo>
                    <a:lnTo>
                      <a:pt x="76736" y="592369"/>
                    </a:lnTo>
                    <a:cubicBezTo>
                      <a:pt x="85715" y="617062"/>
                      <a:pt x="72975" y="644360"/>
                      <a:pt x="48282" y="653339"/>
                    </a:cubicBezTo>
                    <a:lnTo>
                      <a:pt x="0" y="670895"/>
                    </a:lnTo>
                    <a:lnTo>
                      <a:pt x="314432" y="902190"/>
                    </a:lnTo>
                    <a:cubicBezTo>
                      <a:pt x="335597" y="917760"/>
                      <a:pt x="340134" y="947540"/>
                      <a:pt x="324565" y="968706"/>
                    </a:cubicBezTo>
                    <a:lnTo>
                      <a:pt x="308708" y="990261"/>
                    </a:lnTo>
                    <a:close/>
                  </a:path>
                </a:pathLst>
              </a:custGeom>
              <a:solidFill>
                <a:srgbClr val="9998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cs typeface="+mn-ea"/>
                  <a:sym typeface="+mn-lt"/>
                </a:endParaRPr>
              </a:p>
            </p:txBody>
          </p:sp>
          <p:cxnSp>
            <p:nvCxnSpPr>
              <p:cNvPr id="11" name="直接连接符 10"/>
              <p:cNvCxnSpPr/>
              <p:nvPr/>
            </p:nvCxnSpPr>
            <p:spPr>
              <a:xfrm>
                <a:off x="7093214" y="2480044"/>
                <a:ext cx="0" cy="388088"/>
              </a:xfrm>
              <a:prstGeom prst="line">
                <a:avLst/>
              </a:prstGeom>
              <a:ln w="38100">
                <a:solidFill>
                  <a:srgbClr val="9998C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矩形 8"/>
            <p:cNvSpPr/>
            <p:nvPr/>
          </p:nvSpPr>
          <p:spPr>
            <a:xfrm>
              <a:off x="6784267" y="2974200"/>
              <a:ext cx="61789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B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814412" y="4078974"/>
            <a:ext cx="1351183" cy="1400444"/>
            <a:chOff x="6417623" y="2480044"/>
            <a:chExt cx="1351183" cy="1400444"/>
          </a:xfrm>
        </p:grpSpPr>
        <p:grpSp>
          <p:nvGrpSpPr>
            <p:cNvPr id="13" name="组合 12"/>
            <p:cNvGrpSpPr/>
            <p:nvPr/>
          </p:nvGrpSpPr>
          <p:grpSpPr>
            <a:xfrm>
              <a:off x="6417623" y="2480044"/>
              <a:ext cx="1351183" cy="1400444"/>
              <a:chOff x="6417623" y="2480044"/>
              <a:chExt cx="1351183" cy="1400444"/>
            </a:xfrm>
          </p:grpSpPr>
          <p:sp>
            <p:nvSpPr>
              <p:cNvPr id="15" name="任意多边形 14"/>
              <p:cNvSpPr/>
              <p:nvPr/>
            </p:nvSpPr>
            <p:spPr>
              <a:xfrm flipV="1">
                <a:off x="6417623" y="2826544"/>
                <a:ext cx="1351183" cy="1053944"/>
              </a:xfrm>
              <a:custGeom>
                <a:avLst/>
                <a:gdLst>
                  <a:gd name="connsiteX0" fmla="*/ 285596 w 1351183"/>
                  <a:gd name="connsiteY0" fmla="*/ 1053944 h 1053944"/>
                  <a:gd name="connsiteX1" fmla="*/ 293798 w 1351183"/>
                  <a:gd name="connsiteY1" fmla="*/ 1053944 h 1053944"/>
                  <a:gd name="connsiteX2" fmla="*/ 631766 w 1351183"/>
                  <a:gd name="connsiteY2" fmla="*/ 1006904 h 1053944"/>
                  <a:gd name="connsiteX3" fmla="*/ 634103 w 1351183"/>
                  <a:gd name="connsiteY3" fmla="*/ 1010371 h 1053944"/>
                  <a:gd name="connsiteX4" fmla="*/ 675121 w 1351183"/>
                  <a:gd name="connsiteY4" fmla="*/ 1027361 h 1053944"/>
                  <a:gd name="connsiteX5" fmla="*/ 716139 w 1351183"/>
                  <a:gd name="connsiteY5" fmla="*/ 1010371 h 1053944"/>
                  <a:gd name="connsiteX6" fmla="*/ 717627 w 1351183"/>
                  <a:gd name="connsiteY6" fmla="*/ 1008165 h 1053944"/>
                  <a:gd name="connsiteX7" fmla="*/ 1046538 w 1351183"/>
                  <a:gd name="connsiteY7" fmla="*/ 1053944 h 1053944"/>
                  <a:gd name="connsiteX8" fmla="*/ 1054740 w 1351183"/>
                  <a:gd name="connsiteY8" fmla="*/ 1053944 h 1053944"/>
                  <a:gd name="connsiteX9" fmla="*/ 1022765 w 1351183"/>
                  <a:gd name="connsiteY9" fmla="*/ 965838 h 1053944"/>
                  <a:gd name="connsiteX10" fmla="*/ 1025984 w 1351183"/>
                  <a:gd name="connsiteY10" fmla="*/ 965838 h 1053944"/>
                  <a:gd name="connsiteX11" fmla="*/ 1017981 w 1351183"/>
                  <a:gd name="connsiteY11" fmla="*/ 933348 h 1053944"/>
                  <a:gd name="connsiteX12" fmla="*/ 1036823 w 1351183"/>
                  <a:gd name="connsiteY12" fmla="*/ 902189 h 1053944"/>
                  <a:gd name="connsiteX13" fmla="*/ 1351183 w 1351183"/>
                  <a:gd name="connsiteY13" fmla="*/ 670946 h 1053944"/>
                  <a:gd name="connsiteX14" fmla="*/ 1302760 w 1351183"/>
                  <a:gd name="connsiteY14" fmla="*/ 653339 h 1053944"/>
                  <a:gd name="connsiteX15" fmla="*/ 1274307 w 1351183"/>
                  <a:gd name="connsiteY15" fmla="*/ 592369 h 1053944"/>
                  <a:gd name="connsiteX16" fmla="*/ 1340171 w 1351183"/>
                  <a:gd name="connsiteY16" fmla="*/ 411236 h 1053944"/>
                  <a:gd name="connsiteX17" fmla="*/ 1142369 w 1351183"/>
                  <a:gd name="connsiteY17" fmla="*/ 455407 h 1053944"/>
                  <a:gd name="connsiteX18" fmla="*/ 1085568 w 1351183"/>
                  <a:gd name="connsiteY18" fmla="*/ 419344 h 1053944"/>
                  <a:gd name="connsiteX19" fmla="*/ 1072421 w 1351183"/>
                  <a:gd name="connsiteY19" fmla="*/ 360470 h 1053944"/>
                  <a:gd name="connsiteX20" fmla="*/ 905969 w 1351183"/>
                  <a:gd name="connsiteY20" fmla="*/ 515766 h 1053944"/>
                  <a:gd name="connsiteX21" fmla="*/ 886822 w 1351183"/>
                  <a:gd name="connsiteY21" fmla="*/ 499473 h 1053944"/>
                  <a:gd name="connsiteX22" fmla="*/ 887103 w 1351183"/>
                  <a:gd name="connsiteY22" fmla="*/ 498505 h 1053944"/>
                  <a:gd name="connsiteX23" fmla="*/ 887137 w 1351183"/>
                  <a:gd name="connsiteY23" fmla="*/ 496087 h 1053944"/>
                  <a:gd name="connsiteX24" fmla="*/ 941108 w 1351183"/>
                  <a:gd name="connsiteY24" fmla="*/ 172598 h 1053944"/>
                  <a:gd name="connsiteX25" fmla="*/ 840676 w 1351183"/>
                  <a:gd name="connsiteY25" fmla="*/ 225778 h 1053944"/>
                  <a:gd name="connsiteX26" fmla="*/ 776367 w 1351183"/>
                  <a:gd name="connsiteY26" fmla="*/ 205997 h 1053944"/>
                  <a:gd name="connsiteX27" fmla="*/ 667290 w 1351183"/>
                  <a:gd name="connsiteY27" fmla="*/ 0 h 1053944"/>
                  <a:gd name="connsiteX28" fmla="*/ 558211 w 1351183"/>
                  <a:gd name="connsiteY28" fmla="*/ 205998 h 1053944"/>
                  <a:gd name="connsiteX29" fmla="*/ 493903 w 1351183"/>
                  <a:gd name="connsiteY29" fmla="*/ 225779 h 1053944"/>
                  <a:gd name="connsiteX30" fmla="*/ 402660 w 1351183"/>
                  <a:gd name="connsiteY30" fmla="*/ 177465 h 1053944"/>
                  <a:gd name="connsiteX31" fmla="*/ 455403 w 1351183"/>
                  <a:gd name="connsiteY31" fmla="*/ 493592 h 1053944"/>
                  <a:gd name="connsiteX32" fmla="*/ 455437 w 1351183"/>
                  <a:gd name="connsiteY32" fmla="*/ 496010 h 1053944"/>
                  <a:gd name="connsiteX33" fmla="*/ 455717 w 1351183"/>
                  <a:gd name="connsiteY33" fmla="*/ 496978 h 1053944"/>
                  <a:gd name="connsiteX34" fmla="*/ 436571 w 1351183"/>
                  <a:gd name="connsiteY34" fmla="*/ 513271 h 1053944"/>
                  <a:gd name="connsiteX35" fmla="*/ 263992 w 1351183"/>
                  <a:gd name="connsiteY35" fmla="*/ 352260 h 1053944"/>
                  <a:gd name="connsiteX36" fmla="*/ 249011 w 1351183"/>
                  <a:gd name="connsiteY36" fmla="*/ 419346 h 1053944"/>
                  <a:gd name="connsiteX37" fmla="*/ 192210 w 1351183"/>
                  <a:gd name="connsiteY37" fmla="*/ 455409 h 1053944"/>
                  <a:gd name="connsiteX38" fmla="*/ 12327 w 1351183"/>
                  <a:gd name="connsiteY38" fmla="*/ 415239 h 1053944"/>
                  <a:gd name="connsiteX39" fmla="*/ 76736 w 1351183"/>
                  <a:gd name="connsiteY39" fmla="*/ 592369 h 1053944"/>
                  <a:gd name="connsiteX40" fmla="*/ 48282 w 1351183"/>
                  <a:gd name="connsiteY40" fmla="*/ 653339 h 1053944"/>
                  <a:gd name="connsiteX41" fmla="*/ 0 w 1351183"/>
                  <a:gd name="connsiteY41" fmla="*/ 670895 h 1053944"/>
                  <a:gd name="connsiteX42" fmla="*/ 314432 w 1351183"/>
                  <a:gd name="connsiteY42" fmla="*/ 902190 h 1053944"/>
                  <a:gd name="connsiteX43" fmla="*/ 324565 w 1351183"/>
                  <a:gd name="connsiteY43" fmla="*/ 968706 h 1053944"/>
                  <a:gd name="connsiteX44" fmla="*/ 308708 w 1351183"/>
                  <a:gd name="connsiteY44" fmla="*/ 990261 h 1053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351183" h="1053944">
                    <a:moveTo>
                      <a:pt x="285596" y="1053944"/>
                    </a:moveTo>
                    <a:lnTo>
                      <a:pt x="293798" y="1053944"/>
                    </a:lnTo>
                    <a:lnTo>
                      <a:pt x="631766" y="1006904"/>
                    </a:lnTo>
                    <a:lnTo>
                      <a:pt x="634103" y="1010371"/>
                    </a:lnTo>
                    <a:cubicBezTo>
                      <a:pt x="644601" y="1020868"/>
                      <a:pt x="659103" y="1027361"/>
                      <a:pt x="675121" y="1027361"/>
                    </a:cubicBezTo>
                    <a:cubicBezTo>
                      <a:pt x="691140" y="1027361"/>
                      <a:pt x="705642" y="1020868"/>
                      <a:pt x="716139" y="1010371"/>
                    </a:cubicBezTo>
                    <a:lnTo>
                      <a:pt x="717627" y="1008165"/>
                    </a:lnTo>
                    <a:lnTo>
                      <a:pt x="1046538" y="1053944"/>
                    </a:lnTo>
                    <a:lnTo>
                      <a:pt x="1054740" y="1053944"/>
                    </a:lnTo>
                    <a:lnTo>
                      <a:pt x="1022765" y="965838"/>
                    </a:lnTo>
                    <a:lnTo>
                      <a:pt x="1025984" y="965838"/>
                    </a:lnTo>
                    <a:lnTo>
                      <a:pt x="1017981" y="933348"/>
                    </a:lnTo>
                    <a:cubicBezTo>
                      <a:pt x="1019815" y="921311"/>
                      <a:pt x="1026240" y="909974"/>
                      <a:pt x="1036823" y="902189"/>
                    </a:cubicBezTo>
                    <a:lnTo>
                      <a:pt x="1351183" y="670946"/>
                    </a:lnTo>
                    <a:lnTo>
                      <a:pt x="1302760" y="653339"/>
                    </a:lnTo>
                    <a:cubicBezTo>
                      <a:pt x="1278067" y="644360"/>
                      <a:pt x="1265328" y="617062"/>
                      <a:pt x="1274307" y="592369"/>
                    </a:cubicBezTo>
                    <a:lnTo>
                      <a:pt x="1340171" y="411236"/>
                    </a:lnTo>
                    <a:lnTo>
                      <a:pt x="1142369" y="455407"/>
                    </a:lnTo>
                    <a:cubicBezTo>
                      <a:pt x="1116726" y="461134"/>
                      <a:pt x="1091294" y="444987"/>
                      <a:pt x="1085568" y="419344"/>
                    </a:cubicBezTo>
                    <a:lnTo>
                      <a:pt x="1072421" y="360470"/>
                    </a:lnTo>
                    <a:lnTo>
                      <a:pt x="905969" y="515766"/>
                    </a:lnTo>
                    <a:cubicBezTo>
                      <a:pt x="889544" y="531090"/>
                      <a:pt x="880972" y="523795"/>
                      <a:pt x="886822" y="499473"/>
                    </a:cubicBezTo>
                    <a:lnTo>
                      <a:pt x="887103" y="498505"/>
                    </a:lnTo>
                    <a:lnTo>
                      <a:pt x="887137" y="496087"/>
                    </a:lnTo>
                    <a:lnTo>
                      <a:pt x="941108" y="172598"/>
                    </a:lnTo>
                    <a:lnTo>
                      <a:pt x="840676" y="225778"/>
                    </a:lnTo>
                    <a:cubicBezTo>
                      <a:pt x="817455" y="238074"/>
                      <a:pt x="788663" y="229217"/>
                      <a:pt x="776367" y="205997"/>
                    </a:cubicBezTo>
                    <a:lnTo>
                      <a:pt x="667290" y="0"/>
                    </a:lnTo>
                    <a:lnTo>
                      <a:pt x="558211" y="205998"/>
                    </a:lnTo>
                    <a:cubicBezTo>
                      <a:pt x="545916" y="229218"/>
                      <a:pt x="517123" y="238075"/>
                      <a:pt x="493903" y="225779"/>
                    </a:cubicBezTo>
                    <a:lnTo>
                      <a:pt x="402660" y="177465"/>
                    </a:lnTo>
                    <a:lnTo>
                      <a:pt x="455403" y="493592"/>
                    </a:lnTo>
                    <a:lnTo>
                      <a:pt x="455437" y="496010"/>
                    </a:lnTo>
                    <a:lnTo>
                      <a:pt x="455717" y="496978"/>
                    </a:lnTo>
                    <a:cubicBezTo>
                      <a:pt x="461568" y="521300"/>
                      <a:pt x="452996" y="528595"/>
                      <a:pt x="436571" y="513271"/>
                    </a:cubicBezTo>
                    <a:lnTo>
                      <a:pt x="263992" y="352260"/>
                    </a:lnTo>
                    <a:lnTo>
                      <a:pt x="249011" y="419346"/>
                    </a:lnTo>
                    <a:cubicBezTo>
                      <a:pt x="243285" y="444989"/>
                      <a:pt x="217854" y="461136"/>
                      <a:pt x="192210" y="455409"/>
                    </a:cubicBezTo>
                    <a:lnTo>
                      <a:pt x="12327" y="415239"/>
                    </a:lnTo>
                    <a:lnTo>
                      <a:pt x="76736" y="592369"/>
                    </a:lnTo>
                    <a:cubicBezTo>
                      <a:pt x="85715" y="617062"/>
                      <a:pt x="72975" y="644360"/>
                      <a:pt x="48282" y="653339"/>
                    </a:cubicBezTo>
                    <a:lnTo>
                      <a:pt x="0" y="670895"/>
                    </a:lnTo>
                    <a:lnTo>
                      <a:pt x="314432" y="902190"/>
                    </a:lnTo>
                    <a:cubicBezTo>
                      <a:pt x="335597" y="917760"/>
                      <a:pt x="340134" y="947540"/>
                      <a:pt x="324565" y="968706"/>
                    </a:cubicBezTo>
                    <a:lnTo>
                      <a:pt x="308708" y="990261"/>
                    </a:lnTo>
                    <a:close/>
                  </a:path>
                </a:pathLst>
              </a:custGeom>
              <a:solidFill>
                <a:srgbClr val="B8B6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16" name="直接连接符 15"/>
              <p:cNvCxnSpPr/>
              <p:nvPr/>
            </p:nvCxnSpPr>
            <p:spPr>
              <a:xfrm>
                <a:off x="7093214" y="2480044"/>
                <a:ext cx="0" cy="388088"/>
              </a:xfrm>
              <a:prstGeom prst="line">
                <a:avLst/>
              </a:prstGeom>
              <a:ln w="38100">
                <a:solidFill>
                  <a:srgbClr val="B8B6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矩形 13"/>
            <p:cNvSpPr/>
            <p:nvPr/>
          </p:nvSpPr>
          <p:spPr>
            <a:xfrm>
              <a:off x="6784267" y="2974200"/>
              <a:ext cx="61789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C</a:t>
              </a:r>
            </a:p>
          </p:txBody>
        </p:sp>
      </p:grpSp>
      <p:sp>
        <p:nvSpPr>
          <p:cNvPr id="17" name="任意多边形 16"/>
          <p:cNvSpPr/>
          <p:nvPr/>
        </p:nvSpPr>
        <p:spPr>
          <a:xfrm rot="19460545">
            <a:off x="8089315" y="673633"/>
            <a:ext cx="5037427" cy="5839089"/>
          </a:xfrm>
          <a:custGeom>
            <a:avLst/>
            <a:gdLst>
              <a:gd name="connsiteX0" fmla="*/ 5037427 w 5037427"/>
              <a:gd name="connsiteY0" fmla="*/ 1324058 h 5839089"/>
              <a:gd name="connsiteX1" fmla="*/ 4868688 w 5037427"/>
              <a:gd name="connsiteY1" fmla="*/ 1364389 h 5839089"/>
              <a:gd name="connsiteX2" fmla="*/ 2283352 w 5037427"/>
              <a:gd name="connsiteY2" fmla="*/ 3147544 h 5839089"/>
              <a:gd name="connsiteX3" fmla="*/ 1413606 w 5037427"/>
              <a:gd name="connsiteY3" fmla="*/ 5721258 h 5839089"/>
              <a:gd name="connsiteX4" fmla="*/ 1413111 w 5037427"/>
              <a:gd name="connsiteY4" fmla="*/ 5839089 h 5839089"/>
              <a:gd name="connsiteX5" fmla="*/ 1028337 w 5037427"/>
              <a:gd name="connsiteY5" fmla="*/ 5563033 h 5839089"/>
              <a:gd name="connsiteX6" fmla="*/ 1050281 w 5037427"/>
              <a:gd name="connsiteY6" fmla="*/ 5345462 h 5839089"/>
              <a:gd name="connsiteX7" fmla="*/ 1719492 w 5037427"/>
              <a:gd name="connsiteY7" fmla="*/ 3466734 h 5839089"/>
              <a:gd name="connsiteX8" fmla="*/ 1722208 w 5037427"/>
              <a:gd name="connsiteY8" fmla="*/ 3462685 h 5839089"/>
              <a:gd name="connsiteX9" fmla="*/ 0 w 5037427"/>
              <a:gd name="connsiteY9" fmla="*/ 0 h 5839089"/>
              <a:gd name="connsiteX10" fmla="*/ 1451095 w 5037427"/>
              <a:gd name="connsiteY10" fmla="*/ 2277239 h 5839089"/>
              <a:gd name="connsiteX11" fmla="*/ 1504269 w 5037427"/>
              <a:gd name="connsiteY11" fmla="*/ 1520686 h 5839089"/>
              <a:gd name="connsiteX12" fmla="*/ 1570627 w 5037427"/>
              <a:gd name="connsiteY12" fmla="*/ 2464824 h 5839089"/>
              <a:gd name="connsiteX13" fmla="*/ 1975491 w 5037427"/>
              <a:gd name="connsiteY13" fmla="*/ 3100188 h 5839089"/>
              <a:gd name="connsiteX14" fmla="*/ 2030118 w 5037427"/>
              <a:gd name="connsiteY14" fmla="*/ 3027975 h 5839089"/>
              <a:gd name="connsiteX15" fmla="*/ 4907206 w 5037427"/>
              <a:gd name="connsiteY15" fmla="*/ 1342304 h 583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37427" h="5839089">
                <a:moveTo>
                  <a:pt x="5037427" y="1324058"/>
                </a:moveTo>
                <a:lnTo>
                  <a:pt x="4868688" y="1364389"/>
                </a:lnTo>
                <a:cubicBezTo>
                  <a:pt x="3861789" y="1630621"/>
                  <a:pt x="2937896" y="2235225"/>
                  <a:pt x="2283352" y="3147544"/>
                </a:cubicBezTo>
                <a:cubicBezTo>
                  <a:pt x="1722314" y="3929532"/>
                  <a:pt x="1438834" y="4826551"/>
                  <a:pt x="1413606" y="5721258"/>
                </a:cubicBezTo>
                <a:lnTo>
                  <a:pt x="1413111" y="5839089"/>
                </a:lnTo>
                <a:lnTo>
                  <a:pt x="1028337" y="5563033"/>
                </a:lnTo>
                <a:lnTo>
                  <a:pt x="1050281" y="5345462"/>
                </a:lnTo>
                <a:cubicBezTo>
                  <a:pt x="1131837" y="4694887"/>
                  <a:pt x="1352413" y="4053480"/>
                  <a:pt x="1719492" y="3466734"/>
                </a:cubicBezTo>
                <a:lnTo>
                  <a:pt x="1722208" y="3462685"/>
                </a:lnTo>
                <a:lnTo>
                  <a:pt x="0" y="0"/>
                </a:lnTo>
                <a:lnTo>
                  <a:pt x="1451095" y="2277239"/>
                </a:lnTo>
                <a:lnTo>
                  <a:pt x="1504269" y="1520686"/>
                </a:lnTo>
                <a:lnTo>
                  <a:pt x="1570627" y="2464824"/>
                </a:lnTo>
                <a:lnTo>
                  <a:pt x="1975491" y="3100188"/>
                </a:lnTo>
                <a:lnTo>
                  <a:pt x="2030118" y="3027975"/>
                </a:lnTo>
                <a:cubicBezTo>
                  <a:pt x="2771623" y="2097757"/>
                  <a:pt x="3807049" y="1523298"/>
                  <a:pt x="4907206" y="134230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900772" y="2353025"/>
            <a:ext cx="674704" cy="674704"/>
            <a:chOff x="900772" y="2353025"/>
            <a:chExt cx="674704" cy="674704"/>
          </a:xfrm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19" name="椭圆 18"/>
            <p:cNvSpPr/>
            <p:nvPr/>
          </p:nvSpPr>
          <p:spPr>
            <a:xfrm>
              <a:off x="900772" y="2353025"/>
              <a:ext cx="674704" cy="674704"/>
            </a:xfrm>
            <a:prstGeom prst="ellipse">
              <a:avLst/>
            </a:prstGeom>
            <a:noFill/>
            <a:ln w="63500">
              <a:solidFill>
                <a:srgbClr val="6868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939687" y="2460520"/>
              <a:ext cx="61789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00772" y="3716471"/>
            <a:ext cx="674704" cy="674704"/>
            <a:chOff x="900772" y="3651296"/>
            <a:chExt cx="674704" cy="674704"/>
          </a:xfrm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22" name="椭圆 21"/>
            <p:cNvSpPr/>
            <p:nvPr/>
          </p:nvSpPr>
          <p:spPr>
            <a:xfrm>
              <a:off x="900772" y="3651296"/>
              <a:ext cx="674704" cy="674704"/>
            </a:xfrm>
            <a:prstGeom prst="ellipse">
              <a:avLst/>
            </a:prstGeom>
            <a:noFill/>
            <a:ln w="63500">
              <a:solidFill>
                <a:srgbClr val="9998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939687" y="3772481"/>
              <a:ext cx="61789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B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00772" y="5079917"/>
            <a:ext cx="674704" cy="674704"/>
            <a:chOff x="900772" y="5079917"/>
            <a:chExt cx="674704" cy="674704"/>
          </a:xfrm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25" name="椭圆 24"/>
            <p:cNvSpPr/>
            <p:nvPr/>
          </p:nvSpPr>
          <p:spPr>
            <a:xfrm>
              <a:off x="900772" y="5079917"/>
              <a:ext cx="674704" cy="674704"/>
            </a:xfrm>
            <a:prstGeom prst="ellipse">
              <a:avLst/>
            </a:prstGeom>
            <a:noFill/>
            <a:ln w="63500">
              <a:solidFill>
                <a:srgbClr val="B8B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939687" y="5188410"/>
              <a:ext cx="61789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</a:t>
              </a:r>
            </a:p>
          </p:txBody>
        </p:sp>
      </p:grpSp>
      <p:sp>
        <p:nvSpPr>
          <p:cNvPr id="27" name="矩形 26"/>
          <p:cNvSpPr/>
          <p:nvPr/>
        </p:nvSpPr>
        <p:spPr>
          <a:xfrm>
            <a:off x="1780831" y="2139075"/>
            <a:ext cx="4238795" cy="86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400" b="1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Add title text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8" name="矩形 27"/>
          <p:cNvSpPr/>
          <p:nvPr/>
        </p:nvSpPr>
        <p:spPr>
          <a:xfrm>
            <a:off x="1780831" y="3529331"/>
            <a:ext cx="4238795" cy="86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400" b="1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Add title text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9" name="矩形 28"/>
          <p:cNvSpPr/>
          <p:nvPr/>
        </p:nvSpPr>
        <p:spPr>
          <a:xfrm>
            <a:off x="1780831" y="4919587"/>
            <a:ext cx="4238795" cy="86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400" b="1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Add title text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3059425" y="564714"/>
            <a:ext cx="6073146" cy="774888"/>
            <a:chOff x="3059425" y="564714"/>
            <a:chExt cx="6073146" cy="774888"/>
          </a:xfrm>
        </p:grpSpPr>
        <p:sp>
          <p:nvSpPr>
            <p:cNvPr id="30" name="文本框 29"/>
            <p:cNvSpPr txBox="1"/>
            <p:nvPr/>
          </p:nvSpPr>
          <p:spPr>
            <a:xfrm>
              <a:off x="3059425" y="564714"/>
              <a:ext cx="60731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 spc="300">
                  <a:gradFill flip="none" rotWithShape="1">
                    <a:gsLst>
                      <a:gs pos="0">
                        <a:schemeClr val="accent5">
                          <a:lumMod val="60000"/>
                          <a:lumOff val="40000"/>
                        </a:schemeClr>
                      </a:gs>
                      <a:gs pos="100000">
                        <a:schemeClr val="accent3"/>
                      </a:gs>
                    </a:gsLst>
                    <a:lin ang="16200000" scaled="1"/>
                    <a:tileRect/>
                  </a:gradFill>
                  <a:cs typeface="+mn-ea"/>
                </a:defRPr>
              </a:lvl1pPr>
            </a:lstStyle>
            <a:p>
              <a:r>
                <a:rPr lang="en-US" altLang="zh-CN" sz="2800" spc="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Add title text</a:t>
              </a:r>
              <a:endParaRPr lang="zh-CN" altLang="en-US" sz="2800" spc="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247446" y="1081070"/>
              <a:ext cx="5697118" cy="2585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000000">
                      <a:lumMod val="65000"/>
                      <a:lumOff val="35000"/>
                    </a:srgbClr>
                  </a:solidFill>
                  <a:latin typeface="Century Gothic" panose="020B0502020202020204" pitchFamily="34" charset="0"/>
                  <a:cs typeface="Lato Thin" panose="020F0502020204030203" pitchFamily="34" charset="0"/>
                </a:defRPr>
              </a:lvl1pPr>
            </a:lstStyle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ea"/>
                  <a:sym typeface="+mn-lt"/>
                </a:rPr>
                <a:t>Work report and work plan of air freshness Department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8616552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724E3D5-ED09-144B-9F13-BFBCE8C1ABB0}"/>
              </a:ext>
            </a:extLst>
          </p:cNvPr>
          <p:cNvSpPr txBox="1"/>
          <p:nvPr/>
        </p:nvSpPr>
        <p:spPr>
          <a:xfrm>
            <a:off x="858382" y="3094677"/>
            <a:ext cx="2082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solidFill>
                  <a:srgbClr val="282A4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15BE7DB-18D4-8647-8B80-A82E1991B8EA}"/>
              </a:ext>
            </a:extLst>
          </p:cNvPr>
          <p:cNvSpPr txBox="1"/>
          <p:nvPr/>
        </p:nvSpPr>
        <p:spPr>
          <a:xfrm>
            <a:off x="871635" y="2738597"/>
            <a:ext cx="150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TITLE</a:t>
            </a:r>
            <a:r>
              <a:rPr kumimoji="1" lang="zh-CN" altLang="en-US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 </a:t>
            </a:r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HERE</a:t>
            </a:r>
            <a:endParaRPr kumimoji="1" lang="zh-CN" altLang="en-US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5076C06-016F-9143-9159-1B74CBE48B77}"/>
              </a:ext>
            </a:extLst>
          </p:cNvPr>
          <p:cNvSpPr txBox="1"/>
          <p:nvPr/>
        </p:nvSpPr>
        <p:spPr>
          <a:xfrm>
            <a:off x="841109" y="3931144"/>
            <a:ext cx="3425024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41FADCF-131F-174C-A6DE-CC9A3BF32C24}"/>
              </a:ext>
            </a:extLst>
          </p:cNvPr>
          <p:cNvSpPr/>
          <p:nvPr/>
        </p:nvSpPr>
        <p:spPr>
          <a:xfrm>
            <a:off x="5297073" y="1802704"/>
            <a:ext cx="5857460" cy="128731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1016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8" name="TextBox 20">
            <a:extLst>
              <a:ext uri="{FF2B5EF4-FFF2-40B4-BE49-F238E27FC236}">
                <a16:creationId xmlns:a16="http://schemas.microsoft.com/office/drawing/2014/main" id="{C918A310-24BB-D246-A53D-57183ED0D565}"/>
              </a:ext>
            </a:extLst>
          </p:cNvPr>
          <p:cNvSpPr txBox="1"/>
          <p:nvPr/>
        </p:nvSpPr>
        <p:spPr>
          <a:xfrm>
            <a:off x="5627043" y="2133482"/>
            <a:ext cx="703720" cy="703720"/>
          </a:xfrm>
          <a:prstGeom prst="ellipse">
            <a:avLst/>
          </a:prstGeom>
          <a:solidFill>
            <a:srgbClr val="6868AC"/>
          </a:solidFill>
          <a:ln>
            <a:noFill/>
          </a:ln>
          <a:effectLst>
            <a:outerShdw blurRad="101600" dist="38100" dir="2700000" algn="tl" rotWithShape="0">
              <a:prstClr val="black">
                <a:alpha val="30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DEA6DA6-9701-6D43-98A9-9D862611C1B6}"/>
              </a:ext>
            </a:extLst>
          </p:cNvPr>
          <p:cNvSpPr txBox="1"/>
          <p:nvPr/>
        </p:nvSpPr>
        <p:spPr>
          <a:xfrm>
            <a:off x="8560352" y="2076640"/>
            <a:ext cx="2214595" cy="629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kumimoji="1"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D7045FE-C3EF-9B45-9D97-D22ECE57D086}"/>
              </a:ext>
            </a:extLst>
          </p:cNvPr>
          <p:cNvSpPr txBox="1"/>
          <p:nvPr/>
        </p:nvSpPr>
        <p:spPr>
          <a:xfrm>
            <a:off x="6632241" y="2173239"/>
            <a:ext cx="1405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8907ABE-9813-D24E-813C-2C9B0EE31A3F}"/>
              </a:ext>
            </a:extLst>
          </p:cNvPr>
          <p:cNvSpPr/>
          <p:nvPr/>
        </p:nvSpPr>
        <p:spPr>
          <a:xfrm>
            <a:off x="5297073" y="3347384"/>
            <a:ext cx="5857460" cy="128731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1016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id="{22567A89-D8EB-7140-8819-954F45661911}"/>
              </a:ext>
            </a:extLst>
          </p:cNvPr>
          <p:cNvSpPr txBox="1"/>
          <p:nvPr/>
        </p:nvSpPr>
        <p:spPr>
          <a:xfrm>
            <a:off x="5627043" y="3678162"/>
            <a:ext cx="703720" cy="703720"/>
          </a:xfrm>
          <a:prstGeom prst="ellipse">
            <a:avLst/>
          </a:prstGeom>
          <a:solidFill>
            <a:srgbClr val="9998C8"/>
          </a:solidFill>
          <a:ln>
            <a:noFill/>
          </a:ln>
          <a:effectLst>
            <a:outerShdw blurRad="101600" dist="38100" dir="2700000" algn="tl" rotWithShape="0">
              <a:prstClr val="black">
                <a:alpha val="30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1552F25-B136-924C-8B70-F9D508BEDCB2}"/>
              </a:ext>
            </a:extLst>
          </p:cNvPr>
          <p:cNvSpPr txBox="1"/>
          <p:nvPr/>
        </p:nvSpPr>
        <p:spPr>
          <a:xfrm>
            <a:off x="8560352" y="3621320"/>
            <a:ext cx="2214595" cy="629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kumimoji="1"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D3A62FA-DBAF-AA48-B073-89A5473107D1}"/>
              </a:ext>
            </a:extLst>
          </p:cNvPr>
          <p:cNvSpPr txBox="1"/>
          <p:nvPr/>
        </p:nvSpPr>
        <p:spPr>
          <a:xfrm>
            <a:off x="6632241" y="3717919"/>
            <a:ext cx="1405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30F06BE-542A-164D-834F-3B1C5A1ABCAC}"/>
              </a:ext>
            </a:extLst>
          </p:cNvPr>
          <p:cNvSpPr/>
          <p:nvPr/>
        </p:nvSpPr>
        <p:spPr>
          <a:xfrm>
            <a:off x="5297073" y="4965472"/>
            <a:ext cx="5857460" cy="128731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1016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16" name="TextBox 20">
            <a:extLst>
              <a:ext uri="{FF2B5EF4-FFF2-40B4-BE49-F238E27FC236}">
                <a16:creationId xmlns:a16="http://schemas.microsoft.com/office/drawing/2014/main" id="{E6D50B5F-9CF4-3D4D-9BCB-3AABEFD52998}"/>
              </a:ext>
            </a:extLst>
          </p:cNvPr>
          <p:cNvSpPr txBox="1"/>
          <p:nvPr/>
        </p:nvSpPr>
        <p:spPr>
          <a:xfrm>
            <a:off x="5627043" y="5296250"/>
            <a:ext cx="703720" cy="703720"/>
          </a:xfrm>
          <a:prstGeom prst="ellipse">
            <a:avLst/>
          </a:prstGeom>
          <a:solidFill>
            <a:srgbClr val="6868AC"/>
          </a:solidFill>
          <a:ln>
            <a:noFill/>
          </a:ln>
          <a:effectLst>
            <a:outerShdw blurRad="101600" dist="38100" dir="2700000" algn="tl" rotWithShape="0">
              <a:prstClr val="black">
                <a:alpha val="30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D8BCB4C-D31E-C742-B155-D4B89D86B96A}"/>
              </a:ext>
            </a:extLst>
          </p:cNvPr>
          <p:cNvSpPr txBox="1"/>
          <p:nvPr/>
        </p:nvSpPr>
        <p:spPr>
          <a:xfrm>
            <a:off x="8560352" y="5239408"/>
            <a:ext cx="2214595" cy="629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kumimoji="1"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1C7B9C4-B565-AD42-8C82-5F87C015BC64}"/>
              </a:ext>
            </a:extLst>
          </p:cNvPr>
          <p:cNvSpPr txBox="1"/>
          <p:nvPr/>
        </p:nvSpPr>
        <p:spPr>
          <a:xfrm>
            <a:off x="6632241" y="5336007"/>
            <a:ext cx="1405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059425" y="564714"/>
            <a:ext cx="6073146" cy="774888"/>
            <a:chOff x="3059425" y="564714"/>
            <a:chExt cx="6073146" cy="774888"/>
          </a:xfrm>
        </p:grpSpPr>
        <p:sp>
          <p:nvSpPr>
            <p:cNvPr id="21" name="文本框 20"/>
            <p:cNvSpPr txBox="1"/>
            <p:nvPr/>
          </p:nvSpPr>
          <p:spPr>
            <a:xfrm>
              <a:off x="3059425" y="564714"/>
              <a:ext cx="60731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 spc="300">
                  <a:gradFill flip="none" rotWithShape="1">
                    <a:gsLst>
                      <a:gs pos="0">
                        <a:schemeClr val="accent5">
                          <a:lumMod val="60000"/>
                          <a:lumOff val="40000"/>
                        </a:schemeClr>
                      </a:gs>
                      <a:gs pos="100000">
                        <a:schemeClr val="accent3"/>
                      </a:gs>
                    </a:gsLst>
                    <a:lin ang="16200000" scaled="1"/>
                    <a:tileRect/>
                  </a:gradFill>
                  <a:cs typeface="+mn-ea"/>
                </a:defRPr>
              </a:lvl1pPr>
            </a:lstStyle>
            <a:p>
              <a:r>
                <a:rPr lang="en-US" altLang="zh-CN" sz="2800" spc="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Add title text</a:t>
              </a:r>
              <a:endParaRPr lang="zh-CN" altLang="en-US" sz="2800" spc="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247446" y="1081070"/>
              <a:ext cx="5697118" cy="2585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000000">
                      <a:lumMod val="65000"/>
                      <a:lumOff val="35000"/>
                    </a:srgbClr>
                  </a:solidFill>
                  <a:latin typeface="Century Gothic" panose="020B0502020202020204" pitchFamily="34" charset="0"/>
                  <a:cs typeface="Lato Thin" panose="020F0502020204030203" pitchFamily="34" charset="0"/>
                </a:defRPr>
              </a:lvl1pPr>
            </a:lstStyle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ea"/>
                  <a:sym typeface="+mn-lt"/>
                </a:rPr>
                <a:t>Work report and work plan of air freshness Department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637188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/>
      <p:bldP spid="10" grpId="0"/>
      <p:bldP spid="11" grpId="0" animBg="1"/>
      <p:bldP spid="12" grpId="0" animBg="1"/>
      <p:bldP spid="13" grpId="0"/>
      <p:bldP spid="14" grpId="0"/>
      <p:bldP spid="15" grpId="0" animBg="1"/>
      <p:bldP spid="16" grpId="0" animBg="1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 rot="16200000">
            <a:off x="2859111" y="552703"/>
            <a:ext cx="1733969" cy="4552124"/>
            <a:chOff x="941472" y="1892468"/>
            <a:chExt cx="2093929" cy="5497114"/>
          </a:xfrm>
        </p:grpSpPr>
        <p:sp>
          <p:nvSpPr>
            <p:cNvPr id="14" name="任意多边形: 形状 13"/>
            <p:cNvSpPr/>
            <p:nvPr/>
          </p:nvSpPr>
          <p:spPr>
            <a:xfrm>
              <a:off x="941472" y="1892469"/>
              <a:ext cx="2093929" cy="1142561"/>
            </a:xfrm>
            <a:custGeom>
              <a:avLst/>
              <a:gdLst>
                <a:gd name="connsiteX0" fmla="*/ 419919 w 2519464"/>
                <a:gd name="connsiteY0" fmla="*/ 0 h 1142561"/>
                <a:gd name="connsiteX1" fmla="*/ 2099545 w 2519464"/>
                <a:gd name="connsiteY1" fmla="*/ 0 h 1142561"/>
                <a:gd name="connsiteX2" fmla="*/ 2519464 w 2519464"/>
                <a:gd name="connsiteY2" fmla="*/ 419919 h 1142561"/>
                <a:gd name="connsiteX3" fmla="*/ 2519464 w 2519464"/>
                <a:gd name="connsiteY3" fmla="*/ 1142561 h 1142561"/>
                <a:gd name="connsiteX4" fmla="*/ 0 w 2519464"/>
                <a:gd name="connsiteY4" fmla="*/ 1142561 h 1142561"/>
                <a:gd name="connsiteX5" fmla="*/ 0 w 2519464"/>
                <a:gd name="connsiteY5" fmla="*/ 419919 h 1142561"/>
                <a:gd name="connsiteX6" fmla="*/ 419919 w 2519464"/>
                <a:gd name="connsiteY6" fmla="*/ 0 h 1142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9464" h="1142561">
                  <a:moveTo>
                    <a:pt x="419919" y="0"/>
                  </a:moveTo>
                  <a:lnTo>
                    <a:pt x="2099545" y="0"/>
                  </a:lnTo>
                  <a:cubicBezTo>
                    <a:pt x="2331460" y="0"/>
                    <a:pt x="2519464" y="188004"/>
                    <a:pt x="2519464" y="419919"/>
                  </a:cubicBezTo>
                  <a:lnTo>
                    <a:pt x="2519464" y="1142561"/>
                  </a:lnTo>
                  <a:lnTo>
                    <a:pt x="0" y="1142561"/>
                  </a:lnTo>
                  <a:lnTo>
                    <a:pt x="0" y="419919"/>
                  </a:lnTo>
                  <a:cubicBezTo>
                    <a:pt x="0" y="188004"/>
                    <a:pt x="188004" y="0"/>
                    <a:pt x="419919" y="0"/>
                  </a:cubicBezTo>
                  <a:close/>
                </a:path>
              </a:pathLst>
            </a:custGeom>
            <a:solidFill>
              <a:srgbClr val="6868AC"/>
            </a:solidFill>
            <a:ln w="38100">
              <a:noFill/>
            </a:ln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" name="矩形: 圆角 1"/>
            <p:cNvSpPr/>
            <p:nvPr/>
          </p:nvSpPr>
          <p:spPr>
            <a:xfrm>
              <a:off x="941472" y="1892468"/>
              <a:ext cx="2093929" cy="5497114"/>
            </a:xfrm>
            <a:prstGeom prst="round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688853" y="3322898"/>
              <a:ext cx="1142104" cy="3667287"/>
              <a:chOff x="2212258" y="2942359"/>
              <a:chExt cx="1142104" cy="3667287"/>
            </a:xfrm>
          </p:grpSpPr>
          <p:sp>
            <p:nvSpPr>
              <p:cNvPr id="19" name="矩形 18"/>
              <p:cNvSpPr/>
              <p:nvPr/>
            </p:nvSpPr>
            <p:spPr>
              <a:xfrm rot="5400000">
                <a:off x="755561" y="4406979"/>
                <a:ext cx="3659364" cy="74597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content, content to match the title. 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 rot="5400000">
                <a:off x="1889956" y="3920653"/>
                <a:ext cx="2442699" cy="48611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7" name="椭圆 29"/>
            <p:cNvSpPr/>
            <p:nvPr/>
          </p:nvSpPr>
          <p:spPr>
            <a:xfrm>
              <a:off x="1714977" y="2113554"/>
              <a:ext cx="719846" cy="719846"/>
            </a:xfrm>
            <a:custGeom>
              <a:avLst/>
              <a:gdLst>
                <a:gd name="connsiteX0" fmla="*/ 157638 w 338138"/>
                <a:gd name="connsiteY0" fmla="*/ 144463 h 338138"/>
                <a:gd name="connsiteX1" fmla="*/ 165544 w 338138"/>
                <a:gd name="connsiteY1" fmla="*/ 148443 h 338138"/>
                <a:gd name="connsiteX2" fmla="*/ 249865 w 338138"/>
                <a:gd name="connsiteY2" fmla="*/ 233341 h 338138"/>
                <a:gd name="connsiteX3" fmla="*/ 280167 w 338138"/>
                <a:gd name="connsiteY3" fmla="*/ 232015 h 338138"/>
                <a:gd name="connsiteX4" fmla="*/ 286755 w 338138"/>
                <a:gd name="connsiteY4" fmla="*/ 234668 h 338138"/>
                <a:gd name="connsiteX5" fmla="*/ 335503 w 338138"/>
                <a:gd name="connsiteY5" fmla="*/ 283750 h 338138"/>
                <a:gd name="connsiteX6" fmla="*/ 338138 w 338138"/>
                <a:gd name="connsiteY6" fmla="*/ 293036 h 338138"/>
                <a:gd name="connsiteX7" fmla="*/ 330233 w 338138"/>
                <a:gd name="connsiteY7" fmla="*/ 298342 h 338138"/>
                <a:gd name="connsiteX8" fmla="*/ 311788 w 338138"/>
                <a:gd name="connsiteY8" fmla="*/ 303648 h 338138"/>
                <a:gd name="connsiteX9" fmla="*/ 303883 w 338138"/>
                <a:gd name="connsiteY9" fmla="*/ 310281 h 338138"/>
                <a:gd name="connsiteX10" fmla="*/ 299930 w 338138"/>
                <a:gd name="connsiteY10" fmla="*/ 331505 h 338138"/>
                <a:gd name="connsiteX11" fmla="*/ 293343 w 338138"/>
                <a:gd name="connsiteY11" fmla="*/ 338138 h 338138"/>
                <a:gd name="connsiteX12" fmla="*/ 290708 w 338138"/>
                <a:gd name="connsiteY12" fmla="*/ 338138 h 338138"/>
                <a:gd name="connsiteX13" fmla="*/ 284120 w 338138"/>
                <a:gd name="connsiteY13" fmla="*/ 335485 h 338138"/>
                <a:gd name="connsiteX14" fmla="*/ 235372 w 338138"/>
                <a:gd name="connsiteY14" fmla="*/ 286403 h 338138"/>
                <a:gd name="connsiteX15" fmla="*/ 232737 w 338138"/>
                <a:gd name="connsiteY15" fmla="*/ 279770 h 338138"/>
                <a:gd name="connsiteX16" fmla="*/ 234054 w 338138"/>
                <a:gd name="connsiteY16" fmla="*/ 249260 h 338138"/>
                <a:gd name="connsiteX17" fmla="*/ 149733 w 338138"/>
                <a:gd name="connsiteY17" fmla="*/ 164361 h 338138"/>
                <a:gd name="connsiteX18" fmla="*/ 149733 w 338138"/>
                <a:gd name="connsiteY18" fmla="*/ 148443 h 338138"/>
                <a:gd name="connsiteX19" fmla="*/ 157638 w 338138"/>
                <a:gd name="connsiteY19" fmla="*/ 144463 h 338138"/>
                <a:gd name="connsiteX20" fmla="*/ 145922 w 338138"/>
                <a:gd name="connsiteY20" fmla="*/ 120650 h 338138"/>
                <a:gd name="connsiteX21" fmla="*/ 169863 w 338138"/>
                <a:gd name="connsiteY21" fmla="*/ 137383 h 338138"/>
                <a:gd name="connsiteX22" fmla="*/ 157893 w 338138"/>
                <a:gd name="connsiteY22" fmla="*/ 133522 h 338138"/>
                <a:gd name="connsiteX23" fmla="*/ 141931 w 338138"/>
                <a:gd name="connsiteY23" fmla="*/ 141245 h 338138"/>
                <a:gd name="connsiteX24" fmla="*/ 137941 w 338138"/>
                <a:gd name="connsiteY24" fmla="*/ 168275 h 338138"/>
                <a:gd name="connsiteX25" fmla="*/ 120650 w 338138"/>
                <a:gd name="connsiteY25" fmla="*/ 145106 h 338138"/>
                <a:gd name="connsiteX26" fmla="*/ 145922 w 338138"/>
                <a:gd name="connsiteY26" fmla="*/ 120650 h 338138"/>
                <a:gd name="connsiteX27" fmla="*/ 146051 w 338138"/>
                <a:gd name="connsiteY27" fmla="*/ 60325 h 338138"/>
                <a:gd name="connsiteX28" fmla="*/ 230188 w 338138"/>
                <a:gd name="connsiteY28" fmla="*/ 145257 h 338138"/>
                <a:gd name="connsiteX29" fmla="*/ 219671 w 338138"/>
                <a:gd name="connsiteY29" fmla="*/ 186395 h 338138"/>
                <a:gd name="connsiteX30" fmla="*/ 193378 w 338138"/>
                <a:gd name="connsiteY30" fmla="*/ 161181 h 338138"/>
                <a:gd name="connsiteX31" fmla="*/ 196007 w 338138"/>
                <a:gd name="connsiteY31" fmla="*/ 145257 h 338138"/>
                <a:gd name="connsiteX32" fmla="*/ 146051 w 338138"/>
                <a:gd name="connsiteY32" fmla="*/ 94828 h 338138"/>
                <a:gd name="connsiteX33" fmla="*/ 96094 w 338138"/>
                <a:gd name="connsiteY33" fmla="*/ 145257 h 338138"/>
                <a:gd name="connsiteX34" fmla="*/ 146051 w 338138"/>
                <a:gd name="connsiteY34" fmla="*/ 195685 h 338138"/>
                <a:gd name="connsiteX35" fmla="*/ 161827 w 338138"/>
                <a:gd name="connsiteY35" fmla="*/ 193031 h 338138"/>
                <a:gd name="connsiteX36" fmla="*/ 188119 w 338138"/>
                <a:gd name="connsiteY36" fmla="*/ 219572 h 338138"/>
                <a:gd name="connsiteX37" fmla="*/ 146051 w 338138"/>
                <a:gd name="connsiteY37" fmla="*/ 230188 h 338138"/>
                <a:gd name="connsiteX38" fmla="*/ 61913 w 338138"/>
                <a:gd name="connsiteY38" fmla="*/ 145257 h 338138"/>
                <a:gd name="connsiteX39" fmla="*/ 146051 w 338138"/>
                <a:gd name="connsiteY39" fmla="*/ 60325 h 338138"/>
                <a:gd name="connsiteX40" fmla="*/ 145257 w 338138"/>
                <a:gd name="connsiteY40" fmla="*/ 0 h 338138"/>
                <a:gd name="connsiteX41" fmla="*/ 290513 w 338138"/>
                <a:gd name="connsiteY41" fmla="*/ 145257 h 338138"/>
                <a:gd name="connsiteX42" fmla="*/ 269385 w 338138"/>
                <a:gd name="connsiteY42" fmla="*/ 221846 h 338138"/>
                <a:gd name="connsiteX43" fmla="*/ 254859 w 338138"/>
                <a:gd name="connsiteY43" fmla="*/ 221846 h 338138"/>
                <a:gd name="connsiteX44" fmla="*/ 239013 w 338138"/>
                <a:gd name="connsiteY44" fmla="*/ 206000 h 338138"/>
                <a:gd name="connsiteX45" fmla="*/ 256180 w 338138"/>
                <a:gd name="connsiteY45" fmla="*/ 145257 h 338138"/>
                <a:gd name="connsiteX46" fmla="*/ 145257 w 338138"/>
                <a:gd name="connsiteY46" fmla="*/ 34333 h 338138"/>
                <a:gd name="connsiteX47" fmla="*/ 34333 w 338138"/>
                <a:gd name="connsiteY47" fmla="*/ 145257 h 338138"/>
                <a:gd name="connsiteX48" fmla="*/ 145257 w 338138"/>
                <a:gd name="connsiteY48" fmla="*/ 256180 h 338138"/>
                <a:gd name="connsiteX49" fmla="*/ 206000 w 338138"/>
                <a:gd name="connsiteY49" fmla="*/ 239013 h 338138"/>
                <a:gd name="connsiteX50" fmla="*/ 221847 w 338138"/>
                <a:gd name="connsiteY50" fmla="*/ 254859 h 338138"/>
                <a:gd name="connsiteX51" fmla="*/ 221847 w 338138"/>
                <a:gd name="connsiteY51" fmla="*/ 269385 h 338138"/>
                <a:gd name="connsiteX52" fmla="*/ 145257 w 338138"/>
                <a:gd name="connsiteY52" fmla="*/ 290513 h 338138"/>
                <a:gd name="connsiteX53" fmla="*/ 0 w 338138"/>
                <a:gd name="connsiteY53" fmla="*/ 145257 h 338138"/>
                <a:gd name="connsiteX54" fmla="*/ 145257 w 338138"/>
                <a:gd name="connsiteY5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38138" h="338138">
                  <a:moveTo>
                    <a:pt x="157638" y="144463"/>
                  </a:moveTo>
                  <a:cubicBezTo>
                    <a:pt x="160273" y="144463"/>
                    <a:pt x="162908" y="145790"/>
                    <a:pt x="165544" y="148443"/>
                  </a:cubicBezTo>
                  <a:cubicBezTo>
                    <a:pt x="165544" y="148443"/>
                    <a:pt x="165544" y="148443"/>
                    <a:pt x="249865" y="233341"/>
                  </a:cubicBezTo>
                  <a:cubicBezTo>
                    <a:pt x="249865" y="233341"/>
                    <a:pt x="249865" y="233341"/>
                    <a:pt x="280167" y="232015"/>
                  </a:cubicBezTo>
                  <a:cubicBezTo>
                    <a:pt x="282803" y="232015"/>
                    <a:pt x="285438" y="233341"/>
                    <a:pt x="286755" y="234668"/>
                  </a:cubicBezTo>
                  <a:cubicBezTo>
                    <a:pt x="286755" y="234668"/>
                    <a:pt x="286755" y="234668"/>
                    <a:pt x="335503" y="283750"/>
                  </a:cubicBezTo>
                  <a:cubicBezTo>
                    <a:pt x="338138" y="286403"/>
                    <a:pt x="338138" y="289056"/>
                    <a:pt x="338138" y="293036"/>
                  </a:cubicBezTo>
                  <a:cubicBezTo>
                    <a:pt x="336821" y="295689"/>
                    <a:pt x="334186" y="298342"/>
                    <a:pt x="330233" y="298342"/>
                  </a:cubicBezTo>
                  <a:cubicBezTo>
                    <a:pt x="330233" y="298342"/>
                    <a:pt x="330233" y="298342"/>
                    <a:pt x="311788" y="303648"/>
                  </a:cubicBezTo>
                  <a:cubicBezTo>
                    <a:pt x="307835" y="303648"/>
                    <a:pt x="305200" y="306301"/>
                    <a:pt x="303883" y="310281"/>
                  </a:cubicBezTo>
                  <a:cubicBezTo>
                    <a:pt x="303883" y="310281"/>
                    <a:pt x="303883" y="310281"/>
                    <a:pt x="299930" y="331505"/>
                  </a:cubicBezTo>
                  <a:cubicBezTo>
                    <a:pt x="298613" y="334158"/>
                    <a:pt x="295978" y="336812"/>
                    <a:pt x="293343" y="338138"/>
                  </a:cubicBezTo>
                  <a:cubicBezTo>
                    <a:pt x="292025" y="338138"/>
                    <a:pt x="292025" y="338138"/>
                    <a:pt x="290708" y="338138"/>
                  </a:cubicBezTo>
                  <a:cubicBezTo>
                    <a:pt x="288073" y="338138"/>
                    <a:pt x="285438" y="336812"/>
                    <a:pt x="284120" y="335485"/>
                  </a:cubicBezTo>
                  <a:cubicBezTo>
                    <a:pt x="284120" y="335485"/>
                    <a:pt x="284120" y="335485"/>
                    <a:pt x="235372" y="286403"/>
                  </a:cubicBezTo>
                  <a:cubicBezTo>
                    <a:pt x="232737" y="283750"/>
                    <a:pt x="232737" y="281097"/>
                    <a:pt x="232737" y="279770"/>
                  </a:cubicBezTo>
                  <a:cubicBezTo>
                    <a:pt x="232737" y="279770"/>
                    <a:pt x="232737" y="279770"/>
                    <a:pt x="234054" y="249260"/>
                  </a:cubicBezTo>
                  <a:cubicBezTo>
                    <a:pt x="234054" y="249260"/>
                    <a:pt x="234054" y="249260"/>
                    <a:pt x="149733" y="164361"/>
                  </a:cubicBezTo>
                  <a:cubicBezTo>
                    <a:pt x="144463" y="159055"/>
                    <a:pt x="144463" y="152422"/>
                    <a:pt x="149733" y="148443"/>
                  </a:cubicBezTo>
                  <a:cubicBezTo>
                    <a:pt x="151051" y="145790"/>
                    <a:pt x="155003" y="144463"/>
                    <a:pt x="157638" y="144463"/>
                  </a:cubicBezTo>
                  <a:close/>
                  <a:moveTo>
                    <a:pt x="145922" y="120650"/>
                  </a:moveTo>
                  <a:cubicBezTo>
                    <a:pt x="157893" y="120650"/>
                    <a:pt x="167203" y="128373"/>
                    <a:pt x="169863" y="137383"/>
                  </a:cubicBezTo>
                  <a:cubicBezTo>
                    <a:pt x="167203" y="134809"/>
                    <a:pt x="161883" y="133522"/>
                    <a:pt x="157893" y="133522"/>
                  </a:cubicBezTo>
                  <a:cubicBezTo>
                    <a:pt x="151242" y="133522"/>
                    <a:pt x="145922" y="136096"/>
                    <a:pt x="141931" y="141245"/>
                  </a:cubicBezTo>
                  <a:cubicBezTo>
                    <a:pt x="133951" y="147680"/>
                    <a:pt x="132620" y="160552"/>
                    <a:pt x="137941" y="168275"/>
                  </a:cubicBezTo>
                  <a:cubicBezTo>
                    <a:pt x="128630" y="165701"/>
                    <a:pt x="120650" y="156691"/>
                    <a:pt x="120650" y="145106"/>
                  </a:cubicBezTo>
                  <a:cubicBezTo>
                    <a:pt x="120650" y="132234"/>
                    <a:pt x="132620" y="120650"/>
                    <a:pt x="145922" y="120650"/>
                  </a:cubicBezTo>
                  <a:close/>
                  <a:moveTo>
                    <a:pt x="146051" y="60325"/>
                  </a:moveTo>
                  <a:cubicBezTo>
                    <a:pt x="192063" y="60325"/>
                    <a:pt x="230188" y="98810"/>
                    <a:pt x="230188" y="145257"/>
                  </a:cubicBezTo>
                  <a:cubicBezTo>
                    <a:pt x="230188" y="159854"/>
                    <a:pt x="226244" y="174452"/>
                    <a:pt x="219671" y="186395"/>
                  </a:cubicBezTo>
                  <a:lnTo>
                    <a:pt x="193378" y="161181"/>
                  </a:lnTo>
                  <a:cubicBezTo>
                    <a:pt x="196007" y="155873"/>
                    <a:pt x="196007" y="150565"/>
                    <a:pt x="196007" y="145257"/>
                  </a:cubicBezTo>
                  <a:cubicBezTo>
                    <a:pt x="196007" y="117388"/>
                    <a:pt x="173658" y="94828"/>
                    <a:pt x="146051" y="94828"/>
                  </a:cubicBezTo>
                  <a:cubicBezTo>
                    <a:pt x="118443" y="94828"/>
                    <a:pt x="96094" y="117388"/>
                    <a:pt x="96094" y="145257"/>
                  </a:cubicBezTo>
                  <a:cubicBezTo>
                    <a:pt x="96094" y="173125"/>
                    <a:pt x="118443" y="195685"/>
                    <a:pt x="146051" y="195685"/>
                  </a:cubicBezTo>
                  <a:cubicBezTo>
                    <a:pt x="151309" y="195685"/>
                    <a:pt x="156568" y="194358"/>
                    <a:pt x="161827" y="193031"/>
                  </a:cubicBezTo>
                  <a:cubicBezTo>
                    <a:pt x="161827" y="193031"/>
                    <a:pt x="161827" y="193031"/>
                    <a:pt x="188119" y="219572"/>
                  </a:cubicBezTo>
                  <a:cubicBezTo>
                    <a:pt x="174973" y="226207"/>
                    <a:pt x="161827" y="230188"/>
                    <a:pt x="146051" y="230188"/>
                  </a:cubicBezTo>
                  <a:cubicBezTo>
                    <a:pt x="100038" y="230188"/>
                    <a:pt x="61913" y="191703"/>
                    <a:pt x="61913" y="145257"/>
                  </a:cubicBezTo>
                  <a:cubicBezTo>
                    <a:pt x="61913" y="98810"/>
                    <a:pt x="100038" y="60325"/>
                    <a:pt x="146051" y="60325"/>
                  </a:cubicBezTo>
                  <a:close/>
                  <a:moveTo>
                    <a:pt x="145257" y="0"/>
                  </a:moveTo>
                  <a:cubicBezTo>
                    <a:pt x="225808" y="0"/>
                    <a:pt x="290513" y="64705"/>
                    <a:pt x="290513" y="145257"/>
                  </a:cubicBezTo>
                  <a:cubicBezTo>
                    <a:pt x="290513" y="172987"/>
                    <a:pt x="282590" y="199398"/>
                    <a:pt x="269385" y="221846"/>
                  </a:cubicBezTo>
                  <a:cubicBezTo>
                    <a:pt x="269385" y="221846"/>
                    <a:pt x="269385" y="221846"/>
                    <a:pt x="254859" y="221846"/>
                  </a:cubicBezTo>
                  <a:cubicBezTo>
                    <a:pt x="254859" y="221846"/>
                    <a:pt x="254859" y="221846"/>
                    <a:pt x="239013" y="206000"/>
                  </a:cubicBezTo>
                  <a:cubicBezTo>
                    <a:pt x="249577" y="188833"/>
                    <a:pt x="256180" y="167705"/>
                    <a:pt x="256180" y="145257"/>
                  </a:cubicBezTo>
                  <a:cubicBezTo>
                    <a:pt x="256180" y="84513"/>
                    <a:pt x="207321" y="34333"/>
                    <a:pt x="145257" y="34333"/>
                  </a:cubicBezTo>
                  <a:cubicBezTo>
                    <a:pt x="84513" y="34333"/>
                    <a:pt x="34333" y="84513"/>
                    <a:pt x="34333" y="145257"/>
                  </a:cubicBezTo>
                  <a:cubicBezTo>
                    <a:pt x="34333" y="207321"/>
                    <a:pt x="84513" y="256180"/>
                    <a:pt x="145257" y="256180"/>
                  </a:cubicBezTo>
                  <a:cubicBezTo>
                    <a:pt x="167705" y="256180"/>
                    <a:pt x="188834" y="249577"/>
                    <a:pt x="206000" y="239013"/>
                  </a:cubicBezTo>
                  <a:cubicBezTo>
                    <a:pt x="206000" y="239013"/>
                    <a:pt x="206000" y="239013"/>
                    <a:pt x="221847" y="254859"/>
                  </a:cubicBezTo>
                  <a:cubicBezTo>
                    <a:pt x="221847" y="254859"/>
                    <a:pt x="221847" y="254859"/>
                    <a:pt x="221847" y="269385"/>
                  </a:cubicBezTo>
                  <a:cubicBezTo>
                    <a:pt x="199398" y="282590"/>
                    <a:pt x="172988" y="290513"/>
                    <a:pt x="145257" y="290513"/>
                  </a:cubicBezTo>
                  <a:cubicBezTo>
                    <a:pt x="64705" y="290513"/>
                    <a:pt x="0" y="225808"/>
                    <a:pt x="0" y="145257"/>
                  </a:cubicBezTo>
                  <a:cubicBezTo>
                    <a:pt x="0" y="64705"/>
                    <a:pt x="64705" y="0"/>
                    <a:pt x="1452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450034" y="4114249"/>
            <a:ext cx="4552124" cy="1733969"/>
            <a:chOff x="1450034" y="4022808"/>
            <a:chExt cx="4552124" cy="1733969"/>
          </a:xfrm>
        </p:grpSpPr>
        <p:grpSp>
          <p:nvGrpSpPr>
            <p:cNvPr id="77" name="组合 76"/>
            <p:cNvGrpSpPr/>
            <p:nvPr/>
          </p:nvGrpSpPr>
          <p:grpSpPr>
            <a:xfrm rot="16200000">
              <a:off x="2859111" y="2613731"/>
              <a:ext cx="1733969" cy="4552124"/>
              <a:chOff x="941472" y="1892468"/>
              <a:chExt cx="2093929" cy="5497114"/>
            </a:xfrm>
          </p:grpSpPr>
          <p:sp>
            <p:nvSpPr>
              <p:cNvPr id="78" name="任意多边形: 形状 13"/>
              <p:cNvSpPr/>
              <p:nvPr/>
            </p:nvSpPr>
            <p:spPr>
              <a:xfrm>
                <a:off x="941472" y="1892469"/>
                <a:ext cx="2093929" cy="1142561"/>
              </a:xfrm>
              <a:custGeom>
                <a:avLst/>
                <a:gdLst>
                  <a:gd name="connsiteX0" fmla="*/ 419919 w 2519464"/>
                  <a:gd name="connsiteY0" fmla="*/ 0 h 1142561"/>
                  <a:gd name="connsiteX1" fmla="*/ 2099545 w 2519464"/>
                  <a:gd name="connsiteY1" fmla="*/ 0 h 1142561"/>
                  <a:gd name="connsiteX2" fmla="*/ 2519464 w 2519464"/>
                  <a:gd name="connsiteY2" fmla="*/ 419919 h 1142561"/>
                  <a:gd name="connsiteX3" fmla="*/ 2519464 w 2519464"/>
                  <a:gd name="connsiteY3" fmla="*/ 1142561 h 1142561"/>
                  <a:gd name="connsiteX4" fmla="*/ 0 w 2519464"/>
                  <a:gd name="connsiteY4" fmla="*/ 1142561 h 1142561"/>
                  <a:gd name="connsiteX5" fmla="*/ 0 w 2519464"/>
                  <a:gd name="connsiteY5" fmla="*/ 419919 h 1142561"/>
                  <a:gd name="connsiteX6" fmla="*/ 419919 w 2519464"/>
                  <a:gd name="connsiteY6" fmla="*/ 0 h 1142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9464" h="1142561">
                    <a:moveTo>
                      <a:pt x="419919" y="0"/>
                    </a:moveTo>
                    <a:lnTo>
                      <a:pt x="2099545" y="0"/>
                    </a:lnTo>
                    <a:cubicBezTo>
                      <a:pt x="2331460" y="0"/>
                      <a:pt x="2519464" y="188004"/>
                      <a:pt x="2519464" y="419919"/>
                    </a:cubicBezTo>
                    <a:lnTo>
                      <a:pt x="2519464" y="1142561"/>
                    </a:lnTo>
                    <a:lnTo>
                      <a:pt x="0" y="1142561"/>
                    </a:lnTo>
                    <a:lnTo>
                      <a:pt x="0" y="419919"/>
                    </a:lnTo>
                    <a:cubicBezTo>
                      <a:pt x="0" y="188004"/>
                      <a:pt x="188004" y="0"/>
                      <a:pt x="419919" y="0"/>
                    </a:cubicBezTo>
                    <a:close/>
                  </a:path>
                </a:pathLst>
              </a:custGeom>
              <a:solidFill>
                <a:srgbClr val="9998C8"/>
              </a:solidFill>
              <a:ln w="38100">
                <a:noFill/>
              </a:ln>
              <a:effectLst>
                <a:outerShdw blurRad="101600" dist="381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9" name="矩形: 圆角 1"/>
              <p:cNvSpPr/>
              <p:nvPr/>
            </p:nvSpPr>
            <p:spPr>
              <a:xfrm>
                <a:off x="941472" y="1892468"/>
                <a:ext cx="2093929" cy="5497114"/>
              </a:xfrm>
              <a:prstGeom prst="roundRect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80" name="组合 79"/>
              <p:cNvGrpSpPr/>
              <p:nvPr/>
            </p:nvGrpSpPr>
            <p:grpSpPr>
              <a:xfrm>
                <a:off x="1688850" y="3322899"/>
                <a:ext cx="1142107" cy="3667286"/>
                <a:chOff x="2212255" y="2942360"/>
                <a:chExt cx="1142107" cy="3667286"/>
              </a:xfrm>
            </p:grpSpPr>
            <p:sp>
              <p:nvSpPr>
                <p:cNvPr id="82" name="矩形 81"/>
                <p:cNvSpPr/>
                <p:nvPr/>
              </p:nvSpPr>
              <p:spPr>
                <a:xfrm rot="5400000">
                  <a:off x="755558" y="4406979"/>
                  <a:ext cx="3659364" cy="745970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marL="0" marR="0" lvl="0" indent="0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Click here to add content, content to match the title. </a:t>
                  </a:r>
                  <a:endPara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矩形 82"/>
                <p:cNvSpPr/>
                <p:nvPr/>
              </p:nvSpPr>
              <p:spPr>
                <a:xfrm rot="5400000">
                  <a:off x="1889957" y="3920653"/>
                  <a:ext cx="2442697" cy="486112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marL="0" marR="0" lvl="0" indent="0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Add title text</a:t>
                  </a: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91" name="椭圆 30"/>
            <p:cNvSpPr/>
            <p:nvPr/>
          </p:nvSpPr>
          <p:spPr>
            <a:xfrm>
              <a:off x="1633113" y="4658746"/>
              <a:ext cx="522278" cy="479454"/>
            </a:xfrm>
            <a:custGeom>
              <a:avLst/>
              <a:gdLst>
                <a:gd name="connsiteX0" fmla="*/ 117399 w 337212"/>
                <a:gd name="connsiteY0" fmla="*/ 192088 h 309563"/>
                <a:gd name="connsiteX1" fmla="*/ 130099 w 337212"/>
                <a:gd name="connsiteY1" fmla="*/ 196036 h 309563"/>
                <a:gd name="connsiteX2" fmla="*/ 130099 w 337212"/>
                <a:gd name="connsiteY2" fmla="*/ 278941 h 309563"/>
                <a:gd name="connsiteX3" fmla="*/ 117399 w 337212"/>
                <a:gd name="connsiteY3" fmla="*/ 292101 h 309563"/>
                <a:gd name="connsiteX4" fmla="*/ 176137 w 337212"/>
                <a:gd name="connsiteY4" fmla="*/ 187325 h 309563"/>
                <a:gd name="connsiteX5" fmla="*/ 187250 w 337212"/>
                <a:gd name="connsiteY5" fmla="*/ 191271 h 309563"/>
                <a:gd name="connsiteX6" fmla="*/ 187250 w 337212"/>
                <a:gd name="connsiteY6" fmla="*/ 267562 h 309563"/>
                <a:gd name="connsiteX7" fmla="*/ 176137 w 337212"/>
                <a:gd name="connsiteY7" fmla="*/ 279400 h 309563"/>
                <a:gd name="connsiteX8" fmla="*/ 176137 w 337212"/>
                <a:gd name="connsiteY8" fmla="*/ 187325 h 309563"/>
                <a:gd name="connsiteX9" fmla="*/ 231699 w 337212"/>
                <a:gd name="connsiteY9" fmla="*/ 180975 h 309563"/>
                <a:gd name="connsiteX10" fmla="*/ 239637 w 337212"/>
                <a:gd name="connsiteY10" fmla="*/ 184982 h 309563"/>
                <a:gd name="connsiteX11" fmla="*/ 239637 w 337212"/>
                <a:gd name="connsiteY11" fmla="*/ 254429 h 309563"/>
                <a:gd name="connsiteX12" fmla="*/ 231699 w 337212"/>
                <a:gd name="connsiteY12" fmla="*/ 265113 h 309563"/>
                <a:gd name="connsiteX13" fmla="*/ 277737 w 337212"/>
                <a:gd name="connsiteY13" fmla="*/ 177800 h 309563"/>
                <a:gd name="connsiteX14" fmla="*/ 287262 w 337212"/>
                <a:gd name="connsiteY14" fmla="*/ 180398 h 309563"/>
                <a:gd name="connsiteX15" fmla="*/ 287262 w 337212"/>
                <a:gd name="connsiteY15" fmla="*/ 238847 h 309563"/>
                <a:gd name="connsiteX16" fmla="*/ 277737 w 337212"/>
                <a:gd name="connsiteY16" fmla="*/ 249238 h 309563"/>
                <a:gd name="connsiteX17" fmla="*/ 280912 w 337212"/>
                <a:gd name="connsiteY17" fmla="*/ 92075 h 309563"/>
                <a:gd name="connsiteX18" fmla="*/ 307493 w 337212"/>
                <a:gd name="connsiteY18" fmla="*/ 92075 h 309563"/>
                <a:gd name="connsiteX19" fmla="*/ 315468 w 337212"/>
                <a:gd name="connsiteY19" fmla="*/ 97314 h 309563"/>
                <a:gd name="connsiteX20" fmla="*/ 336733 w 337212"/>
                <a:gd name="connsiteY20" fmla="*/ 158869 h 309563"/>
                <a:gd name="connsiteX21" fmla="*/ 331417 w 337212"/>
                <a:gd name="connsiteY21" fmla="*/ 169347 h 309563"/>
                <a:gd name="connsiteX22" fmla="*/ 320784 w 337212"/>
                <a:gd name="connsiteY22" fmla="*/ 164108 h 309563"/>
                <a:gd name="connsiteX23" fmla="*/ 314139 w 337212"/>
                <a:gd name="connsiteY23" fmla="*/ 145772 h 309563"/>
                <a:gd name="connsiteX24" fmla="*/ 314139 w 337212"/>
                <a:gd name="connsiteY24" fmla="*/ 238761 h 309563"/>
                <a:gd name="connsiteX25" fmla="*/ 304835 w 337212"/>
                <a:gd name="connsiteY25" fmla="*/ 249238 h 309563"/>
                <a:gd name="connsiteX26" fmla="*/ 294203 w 337212"/>
                <a:gd name="connsiteY26" fmla="*/ 238761 h 309563"/>
                <a:gd name="connsiteX27" fmla="*/ 294203 w 337212"/>
                <a:gd name="connsiteY27" fmla="*/ 179824 h 309563"/>
                <a:gd name="connsiteX28" fmla="*/ 288886 w 337212"/>
                <a:gd name="connsiteY28" fmla="*/ 179824 h 309563"/>
                <a:gd name="connsiteX29" fmla="*/ 294203 w 337212"/>
                <a:gd name="connsiteY29" fmla="*/ 178515 h 309563"/>
                <a:gd name="connsiteX30" fmla="*/ 304835 w 337212"/>
                <a:gd name="connsiteY30" fmla="*/ 157560 h 309563"/>
                <a:gd name="connsiteX31" fmla="*/ 280912 w 337212"/>
                <a:gd name="connsiteY31" fmla="*/ 92075 h 309563"/>
                <a:gd name="connsiteX32" fmla="*/ 231699 w 337212"/>
                <a:gd name="connsiteY32" fmla="*/ 82550 h 309563"/>
                <a:gd name="connsiteX33" fmla="*/ 243745 w 337212"/>
                <a:gd name="connsiteY33" fmla="*/ 82550 h 309563"/>
                <a:gd name="connsiteX34" fmla="*/ 262484 w 337212"/>
                <a:gd name="connsiteY34" fmla="*/ 82550 h 309563"/>
                <a:gd name="connsiteX35" fmla="*/ 273192 w 337212"/>
                <a:gd name="connsiteY35" fmla="*/ 89117 h 309563"/>
                <a:gd name="connsiteX36" fmla="*/ 297285 w 337212"/>
                <a:gd name="connsiteY36" fmla="*/ 160041 h 309563"/>
                <a:gd name="connsiteX37" fmla="*/ 291931 w 337212"/>
                <a:gd name="connsiteY37" fmla="*/ 171861 h 309563"/>
                <a:gd name="connsiteX38" fmla="*/ 279885 w 337212"/>
                <a:gd name="connsiteY38" fmla="*/ 166608 h 309563"/>
                <a:gd name="connsiteX39" fmla="*/ 271854 w 337212"/>
                <a:gd name="connsiteY39" fmla="*/ 144280 h 309563"/>
                <a:gd name="connsiteX40" fmla="*/ 271854 w 337212"/>
                <a:gd name="connsiteY40" fmla="*/ 253292 h 309563"/>
                <a:gd name="connsiteX41" fmla="*/ 259807 w 337212"/>
                <a:gd name="connsiteY41" fmla="*/ 265113 h 309563"/>
                <a:gd name="connsiteX42" fmla="*/ 247761 w 337212"/>
                <a:gd name="connsiteY42" fmla="*/ 253292 h 309563"/>
                <a:gd name="connsiteX43" fmla="*/ 247761 w 337212"/>
                <a:gd name="connsiteY43" fmla="*/ 183682 h 309563"/>
                <a:gd name="connsiteX44" fmla="*/ 258469 w 337212"/>
                <a:gd name="connsiteY44" fmla="*/ 160041 h 309563"/>
                <a:gd name="connsiteX45" fmla="*/ 231699 w 337212"/>
                <a:gd name="connsiteY45" fmla="*/ 82550 h 309563"/>
                <a:gd name="connsiteX46" fmla="*/ 177724 w 337212"/>
                <a:gd name="connsiteY46" fmla="*/ 77788 h 309563"/>
                <a:gd name="connsiteX47" fmla="*/ 214510 w 337212"/>
                <a:gd name="connsiteY47" fmla="*/ 77788 h 309563"/>
                <a:gd name="connsiteX48" fmla="*/ 225021 w 337212"/>
                <a:gd name="connsiteY48" fmla="*/ 85643 h 309563"/>
                <a:gd name="connsiteX49" fmla="*/ 252610 w 337212"/>
                <a:gd name="connsiteY49" fmla="*/ 162884 h 309563"/>
                <a:gd name="connsiteX50" fmla="*/ 246041 w 337212"/>
                <a:gd name="connsiteY50" fmla="*/ 175976 h 309563"/>
                <a:gd name="connsiteX51" fmla="*/ 231590 w 337212"/>
                <a:gd name="connsiteY51" fmla="*/ 169430 h 309563"/>
                <a:gd name="connsiteX52" fmla="*/ 223707 w 337212"/>
                <a:gd name="connsiteY52" fmla="*/ 145865 h 309563"/>
                <a:gd name="connsiteX53" fmla="*/ 223707 w 337212"/>
                <a:gd name="connsiteY53" fmla="*/ 266309 h 309563"/>
                <a:gd name="connsiteX54" fmla="*/ 210569 w 337212"/>
                <a:gd name="connsiteY54" fmla="*/ 279401 h 309563"/>
                <a:gd name="connsiteX55" fmla="*/ 198745 w 337212"/>
                <a:gd name="connsiteY55" fmla="*/ 266309 h 309563"/>
                <a:gd name="connsiteX56" fmla="*/ 198745 w 337212"/>
                <a:gd name="connsiteY56" fmla="*/ 189068 h 309563"/>
                <a:gd name="connsiteX57" fmla="*/ 197759 w 337212"/>
                <a:gd name="connsiteY57" fmla="*/ 189068 h 309563"/>
                <a:gd name="connsiteX58" fmla="*/ 194803 w 337212"/>
                <a:gd name="connsiteY58" fmla="*/ 189068 h 309563"/>
                <a:gd name="connsiteX59" fmla="*/ 206628 w 337212"/>
                <a:gd name="connsiteY59" fmla="*/ 178595 h 309563"/>
                <a:gd name="connsiteX60" fmla="*/ 206628 w 337212"/>
                <a:gd name="connsiteY60" fmla="*/ 162884 h 309563"/>
                <a:gd name="connsiteX61" fmla="*/ 177724 w 337212"/>
                <a:gd name="connsiteY61" fmla="*/ 79097 h 309563"/>
                <a:gd name="connsiteX62" fmla="*/ 177724 w 337212"/>
                <a:gd name="connsiteY62" fmla="*/ 77788 h 309563"/>
                <a:gd name="connsiteX63" fmla="*/ 120574 w 337212"/>
                <a:gd name="connsiteY63" fmla="*/ 73025 h 309563"/>
                <a:gd name="connsiteX64" fmla="*/ 157008 w 337212"/>
                <a:gd name="connsiteY64" fmla="*/ 73025 h 309563"/>
                <a:gd name="connsiteX65" fmla="*/ 168720 w 337212"/>
                <a:gd name="connsiteY65" fmla="*/ 80953 h 309563"/>
                <a:gd name="connsiteX66" fmla="*/ 197347 w 337212"/>
                <a:gd name="connsiteY66" fmla="*/ 166840 h 309563"/>
                <a:gd name="connsiteX67" fmla="*/ 190840 w 337212"/>
                <a:gd name="connsiteY67" fmla="*/ 181375 h 309563"/>
                <a:gd name="connsiteX68" fmla="*/ 176527 w 337212"/>
                <a:gd name="connsiteY68" fmla="*/ 173447 h 309563"/>
                <a:gd name="connsiteX69" fmla="*/ 167418 w 337212"/>
                <a:gd name="connsiteY69" fmla="*/ 148341 h 309563"/>
                <a:gd name="connsiteX70" fmla="*/ 167418 w 337212"/>
                <a:gd name="connsiteY70" fmla="*/ 279153 h 309563"/>
                <a:gd name="connsiteX71" fmla="*/ 153105 w 337212"/>
                <a:gd name="connsiteY71" fmla="*/ 293688 h 309563"/>
                <a:gd name="connsiteX72" fmla="*/ 140093 w 337212"/>
                <a:gd name="connsiteY72" fmla="*/ 279153 h 309563"/>
                <a:gd name="connsiteX73" fmla="*/ 140093 w 337212"/>
                <a:gd name="connsiteY73" fmla="*/ 195909 h 309563"/>
                <a:gd name="connsiteX74" fmla="*/ 133586 w 337212"/>
                <a:gd name="connsiteY74" fmla="*/ 195909 h 309563"/>
                <a:gd name="connsiteX75" fmla="*/ 138791 w 337212"/>
                <a:gd name="connsiteY75" fmla="*/ 194588 h 309563"/>
                <a:gd name="connsiteX76" fmla="*/ 151804 w 337212"/>
                <a:gd name="connsiteY76" fmla="*/ 166840 h 309563"/>
                <a:gd name="connsiteX77" fmla="*/ 120574 w 337212"/>
                <a:gd name="connsiteY77" fmla="*/ 73025 h 309563"/>
                <a:gd name="connsiteX78" fmla="*/ 46220 w 337212"/>
                <a:gd name="connsiteY78" fmla="*/ 66675 h 309563"/>
                <a:gd name="connsiteX79" fmla="*/ 72821 w 337212"/>
                <a:gd name="connsiteY79" fmla="*/ 66675 h 309563"/>
                <a:gd name="connsiteX80" fmla="*/ 98092 w 337212"/>
                <a:gd name="connsiteY80" fmla="*/ 66675 h 309563"/>
                <a:gd name="connsiteX81" fmla="*/ 111393 w 337212"/>
                <a:gd name="connsiteY81" fmla="*/ 74595 h 309563"/>
                <a:gd name="connsiteX82" fmla="*/ 143315 w 337212"/>
                <a:gd name="connsiteY82" fmla="*/ 169638 h 309563"/>
                <a:gd name="connsiteX83" fmla="*/ 135334 w 337212"/>
                <a:gd name="connsiteY83" fmla="*/ 185479 h 309563"/>
                <a:gd name="connsiteX84" fmla="*/ 119374 w 337212"/>
                <a:gd name="connsiteY84" fmla="*/ 177559 h 309563"/>
                <a:gd name="connsiteX85" fmla="*/ 108733 w 337212"/>
                <a:gd name="connsiteY85" fmla="*/ 148518 h 309563"/>
                <a:gd name="connsiteX86" fmla="*/ 108733 w 337212"/>
                <a:gd name="connsiteY86" fmla="*/ 295043 h 309563"/>
                <a:gd name="connsiteX87" fmla="*/ 94102 w 337212"/>
                <a:gd name="connsiteY87" fmla="*/ 309563 h 309563"/>
                <a:gd name="connsiteX88" fmla="*/ 78141 w 337212"/>
                <a:gd name="connsiteY88" fmla="*/ 295043 h 309563"/>
                <a:gd name="connsiteX89" fmla="*/ 78141 w 337212"/>
                <a:gd name="connsiteY89" fmla="*/ 202640 h 309563"/>
                <a:gd name="connsiteX90" fmla="*/ 66171 w 337212"/>
                <a:gd name="connsiteY90" fmla="*/ 202640 h 309563"/>
                <a:gd name="connsiteX91" fmla="*/ 66171 w 337212"/>
                <a:gd name="connsiteY91" fmla="*/ 295043 h 309563"/>
                <a:gd name="connsiteX92" fmla="*/ 50210 w 337212"/>
                <a:gd name="connsiteY92" fmla="*/ 309563 h 309563"/>
                <a:gd name="connsiteX93" fmla="*/ 35579 w 337212"/>
                <a:gd name="connsiteY93" fmla="*/ 295043 h 309563"/>
                <a:gd name="connsiteX94" fmla="*/ 35579 w 337212"/>
                <a:gd name="connsiteY94" fmla="*/ 148518 h 309563"/>
                <a:gd name="connsiteX95" fmla="*/ 24938 w 337212"/>
                <a:gd name="connsiteY95" fmla="*/ 177559 h 309563"/>
                <a:gd name="connsiteX96" fmla="*/ 8978 w 337212"/>
                <a:gd name="connsiteY96" fmla="*/ 185479 h 309563"/>
                <a:gd name="connsiteX97" fmla="*/ 997 w 337212"/>
                <a:gd name="connsiteY97" fmla="*/ 169638 h 309563"/>
                <a:gd name="connsiteX98" fmla="*/ 32919 w 337212"/>
                <a:gd name="connsiteY98" fmla="*/ 74595 h 309563"/>
                <a:gd name="connsiteX99" fmla="*/ 46220 w 337212"/>
                <a:gd name="connsiteY99" fmla="*/ 66675 h 309563"/>
                <a:gd name="connsiteX100" fmla="*/ 289643 w 337212"/>
                <a:gd name="connsiteY100" fmla="*/ 49213 h 309563"/>
                <a:gd name="connsiteX101" fmla="*/ 309487 w 337212"/>
                <a:gd name="connsiteY101" fmla="*/ 68263 h 309563"/>
                <a:gd name="connsiteX102" fmla="*/ 289643 w 337212"/>
                <a:gd name="connsiteY102" fmla="*/ 87313 h 309563"/>
                <a:gd name="connsiteX103" fmla="*/ 269799 w 337212"/>
                <a:gd name="connsiteY103" fmla="*/ 68263 h 309563"/>
                <a:gd name="connsiteX104" fmla="*/ 271122 w 337212"/>
                <a:gd name="connsiteY104" fmla="*/ 68263 h 309563"/>
                <a:gd name="connsiteX105" fmla="*/ 272445 w 337212"/>
                <a:gd name="connsiteY105" fmla="*/ 59373 h 309563"/>
                <a:gd name="connsiteX106" fmla="*/ 289643 w 337212"/>
                <a:gd name="connsiteY106" fmla="*/ 49213 h 309563"/>
                <a:gd name="connsiteX107" fmla="*/ 244544 w 337212"/>
                <a:gd name="connsiteY107" fmla="*/ 33338 h 309563"/>
                <a:gd name="connsiteX108" fmla="*/ 266625 w 337212"/>
                <a:gd name="connsiteY108" fmla="*/ 55699 h 309563"/>
                <a:gd name="connsiteX109" fmla="*/ 244544 w 337212"/>
                <a:gd name="connsiteY109" fmla="*/ 79376 h 309563"/>
                <a:gd name="connsiteX110" fmla="*/ 223762 w 337212"/>
                <a:gd name="connsiteY110" fmla="*/ 63592 h 309563"/>
                <a:gd name="connsiteX111" fmla="*/ 226360 w 337212"/>
                <a:gd name="connsiteY111" fmla="*/ 49123 h 309563"/>
                <a:gd name="connsiteX112" fmla="*/ 226360 w 337212"/>
                <a:gd name="connsiteY112" fmla="*/ 43861 h 309563"/>
                <a:gd name="connsiteX113" fmla="*/ 244544 w 337212"/>
                <a:gd name="connsiteY113" fmla="*/ 33338 h 309563"/>
                <a:gd name="connsiteX114" fmla="*/ 192806 w 337212"/>
                <a:gd name="connsiteY114" fmla="*/ 23813 h 309563"/>
                <a:gd name="connsiteX115" fmla="*/ 217412 w 337212"/>
                <a:gd name="connsiteY115" fmla="*/ 48420 h 309563"/>
                <a:gd name="connsiteX116" fmla="*/ 192806 w 337212"/>
                <a:gd name="connsiteY116" fmla="*/ 73026 h 309563"/>
                <a:gd name="connsiteX117" fmla="*/ 168199 w 337212"/>
                <a:gd name="connsiteY117" fmla="*/ 51010 h 309563"/>
                <a:gd name="connsiteX118" fmla="*/ 170789 w 337212"/>
                <a:gd name="connsiteY118" fmla="*/ 39354 h 309563"/>
                <a:gd name="connsiteX119" fmla="*/ 170789 w 337212"/>
                <a:gd name="connsiteY119" fmla="*/ 38059 h 309563"/>
                <a:gd name="connsiteX120" fmla="*/ 192806 w 337212"/>
                <a:gd name="connsiteY120" fmla="*/ 23813 h 309563"/>
                <a:gd name="connsiteX121" fmla="*/ 133275 w 337212"/>
                <a:gd name="connsiteY121" fmla="*/ 12700 h 309563"/>
                <a:gd name="connsiteX122" fmla="*/ 160262 w 337212"/>
                <a:gd name="connsiteY122" fmla="*/ 39029 h 309563"/>
                <a:gd name="connsiteX123" fmla="*/ 133275 w 337212"/>
                <a:gd name="connsiteY123" fmla="*/ 66675 h 309563"/>
                <a:gd name="connsiteX124" fmla="*/ 106287 w 337212"/>
                <a:gd name="connsiteY124" fmla="*/ 48245 h 309563"/>
                <a:gd name="connsiteX125" fmla="*/ 111685 w 337212"/>
                <a:gd name="connsiteY125" fmla="*/ 29814 h 309563"/>
                <a:gd name="connsiteX126" fmla="*/ 110335 w 337212"/>
                <a:gd name="connsiteY126" fmla="*/ 23232 h 309563"/>
                <a:gd name="connsiteX127" fmla="*/ 133275 w 337212"/>
                <a:gd name="connsiteY127" fmla="*/ 12700 h 309563"/>
                <a:gd name="connsiteX128" fmla="*/ 72809 w 337212"/>
                <a:gd name="connsiteY128" fmla="*/ 0 h 309563"/>
                <a:gd name="connsiteX129" fmla="*/ 101525 w 337212"/>
                <a:gd name="connsiteY129" fmla="*/ 30163 h 309563"/>
                <a:gd name="connsiteX130" fmla="*/ 72809 w 337212"/>
                <a:gd name="connsiteY130" fmla="*/ 60325 h 309563"/>
                <a:gd name="connsiteX131" fmla="*/ 42787 w 337212"/>
                <a:gd name="connsiteY131" fmla="*/ 30163 h 309563"/>
                <a:gd name="connsiteX132" fmla="*/ 72809 w 337212"/>
                <a:gd name="connsiteY132" fmla="*/ 0 h 30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337212" h="309563">
                  <a:moveTo>
                    <a:pt x="117399" y="192088"/>
                  </a:moveTo>
                  <a:cubicBezTo>
                    <a:pt x="121632" y="194720"/>
                    <a:pt x="125866" y="196036"/>
                    <a:pt x="130099" y="196036"/>
                  </a:cubicBezTo>
                  <a:cubicBezTo>
                    <a:pt x="130099" y="196036"/>
                    <a:pt x="130099" y="196036"/>
                    <a:pt x="130099" y="278941"/>
                  </a:cubicBezTo>
                  <a:cubicBezTo>
                    <a:pt x="130099" y="285521"/>
                    <a:pt x="124455" y="290785"/>
                    <a:pt x="117399" y="292101"/>
                  </a:cubicBezTo>
                  <a:close/>
                  <a:moveTo>
                    <a:pt x="176137" y="187325"/>
                  </a:moveTo>
                  <a:cubicBezTo>
                    <a:pt x="179841" y="189956"/>
                    <a:pt x="183546" y="191271"/>
                    <a:pt x="187250" y="191271"/>
                  </a:cubicBezTo>
                  <a:cubicBezTo>
                    <a:pt x="187250" y="191271"/>
                    <a:pt x="187250" y="191271"/>
                    <a:pt x="187250" y="267562"/>
                  </a:cubicBezTo>
                  <a:cubicBezTo>
                    <a:pt x="187250" y="274139"/>
                    <a:pt x="182311" y="279400"/>
                    <a:pt x="176137" y="279400"/>
                  </a:cubicBezTo>
                  <a:cubicBezTo>
                    <a:pt x="176137" y="279400"/>
                    <a:pt x="176137" y="279400"/>
                    <a:pt x="176137" y="187325"/>
                  </a:cubicBezTo>
                  <a:close/>
                  <a:moveTo>
                    <a:pt x="231699" y="180975"/>
                  </a:moveTo>
                  <a:cubicBezTo>
                    <a:pt x="233967" y="183646"/>
                    <a:pt x="236235" y="183646"/>
                    <a:pt x="239637" y="184982"/>
                  </a:cubicBezTo>
                  <a:cubicBezTo>
                    <a:pt x="239637" y="184982"/>
                    <a:pt x="239637" y="184982"/>
                    <a:pt x="239637" y="254429"/>
                  </a:cubicBezTo>
                  <a:cubicBezTo>
                    <a:pt x="239637" y="259771"/>
                    <a:pt x="236235" y="263778"/>
                    <a:pt x="231699" y="265113"/>
                  </a:cubicBezTo>
                  <a:close/>
                  <a:moveTo>
                    <a:pt x="277737" y="177800"/>
                  </a:moveTo>
                  <a:cubicBezTo>
                    <a:pt x="280458" y="179099"/>
                    <a:pt x="283180" y="180398"/>
                    <a:pt x="287262" y="180398"/>
                  </a:cubicBezTo>
                  <a:cubicBezTo>
                    <a:pt x="287262" y="180398"/>
                    <a:pt x="287262" y="180398"/>
                    <a:pt x="287262" y="238847"/>
                  </a:cubicBezTo>
                  <a:cubicBezTo>
                    <a:pt x="287262" y="244043"/>
                    <a:pt x="283180" y="247939"/>
                    <a:pt x="277737" y="249238"/>
                  </a:cubicBezTo>
                  <a:close/>
                  <a:moveTo>
                    <a:pt x="280912" y="92075"/>
                  </a:moveTo>
                  <a:cubicBezTo>
                    <a:pt x="282241" y="92075"/>
                    <a:pt x="306164" y="92075"/>
                    <a:pt x="307493" y="92075"/>
                  </a:cubicBezTo>
                  <a:cubicBezTo>
                    <a:pt x="311481" y="92075"/>
                    <a:pt x="314139" y="94694"/>
                    <a:pt x="315468" y="97314"/>
                  </a:cubicBezTo>
                  <a:cubicBezTo>
                    <a:pt x="315468" y="97314"/>
                    <a:pt x="315468" y="97314"/>
                    <a:pt x="336733" y="158869"/>
                  </a:cubicBezTo>
                  <a:cubicBezTo>
                    <a:pt x="338062" y="162798"/>
                    <a:pt x="336733" y="168037"/>
                    <a:pt x="331417" y="169347"/>
                  </a:cubicBezTo>
                  <a:cubicBezTo>
                    <a:pt x="327430" y="170657"/>
                    <a:pt x="322113" y="168037"/>
                    <a:pt x="320784" y="164108"/>
                  </a:cubicBezTo>
                  <a:cubicBezTo>
                    <a:pt x="320784" y="164108"/>
                    <a:pt x="320784" y="164108"/>
                    <a:pt x="314139" y="145772"/>
                  </a:cubicBezTo>
                  <a:cubicBezTo>
                    <a:pt x="314139" y="145772"/>
                    <a:pt x="314139" y="145772"/>
                    <a:pt x="314139" y="238761"/>
                  </a:cubicBezTo>
                  <a:cubicBezTo>
                    <a:pt x="314139" y="243999"/>
                    <a:pt x="310152" y="249238"/>
                    <a:pt x="304835" y="249238"/>
                  </a:cubicBezTo>
                  <a:cubicBezTo>
                    <a:pt x="299519" y="249238"/>
                    <a:pt x="294203" y="243999"/>
                    <a:pt x="294203" y="238761"/>
                  </a:cubicBezTo>
                  <a:cubicBezTo>
                    <a:pt x="294203" y="238761"/>
                    <a:pt x="294203" y="238761"/>
                    <a:pt x="294203" y="179824"/>
                  </a:cubicBezTo>
                  <a:cubicBezTo>
                    <a:pt x="294203" y="179824"/>
                    <a:pt x="294203" y="179824"/>
                    <a:pt x="288886" y="179824"/>
                  </a:cubicBezTo>
                  <a:cubicBezTo>
                    <a:pt x="291545" y="179824"/>
                    <a:pt x="292874" y="179824"/>
                    <a:pt x="294203" y="178515"/>
                  </a:cubicBezTo>
                  <a:cubicBezTo>
                    <a:pt x="302177" y="175895"/>
                    <a:pt x="307493" y="166727"/>
                    <a:pt x="304835" y="157560"/>
                  </a:cubicBezTo>
                  <a:cubicBezTo>
                    <a:pt x="304835" y="157560"/>
                    <a:pt x="304835" y="157560"/>
                    <a:pt x="280912" y="92075"/>
                  </a:cubicBezTo>
                  <a:close/>
                  <a:moveTo>
                    <a:pt x="231699" y="82550"/>
                  </a:moveTo>
                  <a:cubicBezTo>
                    <a:pt x="235715" y="82550"/>
                    <a:pt x="239730" y="82550"/>
                    <a:pt x="243745" y="82550"/>
                  </a:cubicBezTo>
                  <a:cubicBezTo>
                    <a:pt x="253115" y="82550"/>
                    <a:pt x="262484" y="82550"/>
                    <a:pt x="262484" y="82550"/>
                  </a:cubicBezTo>
                  <a:cubicBezTo>
                    <a:pt x="267838" y="82550"/>
                    <a:pt x="271854" y="85177"/>
                    <a:pt x="273192" y="89117"/>
                  </a:cubicBezTo>
                  <a:cubicBezTo>
                    <a:pt x="273192" y="89117"/>
                    <a:pt x="273192" y="89117"/>
                    <a:pt x="297285" y="160041"/>
                  </a:cubicBezTo>
                  <a:cubicBezTo>
                    <a:pt x="299962" y="165294"/>
                    <a:pt x="297285" y="170548"/>
                    <a:pt x="291931" y="171861"/>
                  </a:cubicBezTo>
                  <a:cubicBezTo>
                    <a:pt x="286577" y="174488"/>
                    <a:pt x="281223" y="170548"/>
                    <a:pt x="279885" y="166608"/>
                  </a:cubicBezTo>
                  <a:cubicBezTo>
                    <a:pt x="279885" y="166608"/>
                    <a:pt x="279885" y="166608"/>
                    <a:pt x="271854" y="144280"/>
                  </a:cubicBezTo>
                  <a:cubicBezTo>
                    <a:pt x="271854" y="144280"/>
                    <a:pt x="271854" y="144280"/>
                    <a:pt x="271854" y="253292"/>
                  </a:cubicBezTo>
                  <a:cubicBezTo>
                    <a:pt x="271854" y="259859"/>
                    <a:pt x="266500" y="265113"/>
                    <a:pt x="259807" y="265113"/>
                  </a:cubicBezTo>
                  <a:cubicBezTo>
                    <a:pt x="253115" y="265113"/>
                    <a:pt x="247761" y="259859"/>
                    <a:pt x="247761" y="253292"/>
                  </a:cubicBezTo>
                  <a:cubicBezTo>
                    <a:pt x="247761" y="253292"/>
                    <a:pt x="247761" y="253292"/>
                    <a:pt x="247761" y="183682"/>
                  </a:cubicBezTo>
                  <a:cubicBezTo>
                    <a:pt x="257130" y="179742"/>
                    <a:pt x="262484" y="169235"/>
                    <a:pt x="258469" y="160041"/>
                  </a:cubicBezTo>
                  <a:cubicBezTo>
                    <a:pt x="258469" y="160041"/>
                    <a:pt x="258469" y="160041"/>
                    <a:pt x="231699" y="82550"/>
                  </a:cubicBezTo>
                  <a:close/>
                  <a:moveTo>
                    <a:pt x="177724" y="77788"/>
                  </a:moveTo>
                  <a:cubicBezTo>
                    <a:pt x="177724" y="77788"/>
                    <a:pt x="213196" y="77788"/>
                    <a:pt x="214510" y="77788"/>
                  </a:cubicBezTo>
                  <a:cubicBezTo>
                    <a:pt x="219765" y="77788"/>
                    <a:pt x="223707" y="80406"/>
                    <a:pt x="225021" y="85643"/>
                  </a:cubicBezTo>
                  <a:cubicBezTo>
                    <a:pt x="225021" y="85643"/>
                    <a:pt x="225021" y="85643"/>
                    <a:pt x="252610" y="162884"/>
                  </a:cubicBezTo>
                  <a:cubicBezTo>
                    <a:pt x="253924" y="168121"/>
                    <a:pt x="251296" y="174667"/>
                    <a:pt x="246041" y="175976"/>
                  </a:cubicBezTo>
                  <a:cubicBezTo>
                    <a:pt x="239472" y="178595"/>
                    <a:pt x="234217" y="175976"/>
                    <a:pt x="231590" y="169430"/>
                  </a:cubicBezTo>
                  <a:cubicBezTo>
                    <a:pt x="231590" y="169430"/>
                    <a:pt x="231590" y="169430"/>
                    <a:pt x="223707" y="145865"/>
                  </a:cubicBezTo>
                  <a:cubicBezTo>
                    <a:pt x="223707" y="145865"/>
                    <a:pt x="223707" y="145865"/>
                    <a:pt x="223707" y="266309"/>
                  </a:cubicBezTo>
                  <a:cubicBezTo>
                    <a:pt x="223707" y="272855"/>
                    <a:pt x="218452" y="279401"/>
                    <a:pt x="210569" y="279401"/>
                  </a:cubicBezTo>
                  <a:cubicBezTo>
                    <a:pt x="204000" y="279401"/>
                    <a:pt x="198745" y="272855"/>
                    <a:pt x="198745" y="266309"/>
                  </a:cubicBezTo>
                  <a:cubicBezTo>
                    <a:pt x="198745" y="266309"/>
                    <a:pt x="198745" y="266309"/>
                    <a:pt x="198745" y="189068"/>
                  </a:cubicBezTo>
                  <a:cubicBezTo>
                    <a:pt x="198745" y="189068"/>
                    <a:pt x="198745" y="189068"/>
                    <a:pt x="197759" y="189068"/>
                  </a:cubicBezTo>
                  <a:lnTo>
                    <a:pt x="194803" y="189068"/>
                  </a:lnTo>
                  <a:cubicBezTo>
                    <a:pt x="200059" y="187759"/>
                    <a:pt x="204000" y="183831"/>
                    <a:pt x="206628" y="178595"/>
                  </a:cubicBezTo>
                  <a:cubicBezTo>
                    <a:pt x="209255" y="173358"/>
                    <a:pt x="209255" y="168121"/>
                    <a:pt x="206628" y="162884"/>
                  </a:cubicBezTo>
                  <a:cubicBezTo>
                    <a:pt x="206628" y="162884"/>
                    <a:pt x="206628" y="162884"/>
                    <a:pt x="177724" y="79097"/>
                  </a:cubicBezTo>
                  <a:cubicBezTo>
                    <a:pt x="177724" y="79097"/>
                    <a:pt x="177724" y="77788"/>
                    <a:pt x="177724" y="77788"/>
                  </a:cubicBezTo>
                  <a:close/>
                  <a:moveTo>
                    <a:pt x="120574" y="73025"/>
                  </a:moveTo>
                  <a:cubicBezTo>
                    <a:pt x="120574" y="73025"/>
                    <a:pt x="157008" y="73025"/>
                    <a:pt x="157008" y="73025"/>
                  </a:cubicBezTo>
                  <a:cubicBezTo>
                    <a:pt x="162213" y="73025"/>
                    <a:pt x="167418" y="75668"/>
                    <a:pt x="168720" y="80953"/>
                  </a:cubicBezTo>
                  <a:cubicBezTo>
                    <a:pt x="168720" y="80953"/>
                    <a:pt x="168720" y="80953"/>
                    <a:pt x="197347" y="166840"/>
                  </a:cubicBezTo>
                  <a:cubicBezTo>
                    <a:pt x="199949" y="172125"/>
                    <a:pt x="197347" y="178732"/>
                    <a:pt x="190840" y="181375"/>
                  </a:cubicBezTo>
                  <a:cubicBezTo>
                    <a:pt x="184334" y="184017"/>
                    <a:pt x="177828" y="180053"/>
                    <a:pt x="176527" y="173447"/>
                  </a:cubicBezTo>
                  <a:lnTo>
                    <a:pt x="167418" y="148341"/>
                  </a:lnTo>
                  <a:cubicBezTo>
                    <a:pt x="167418" y="148341"/>
                    <a:pt x="167418" y="148341"/>
                    <a:pt x="167418" y="279153"/>
                  </a:cubicBezTo>
                  <a:cubicBezTo>
                    <a:pt x="167418" y="287081"/>
                    <a:pt x="160912" y="293688"/>
                    <a:pt x="153105" y="293688"/>
                  </a:cubicBezTo>
                  <a:cubicBezTo>
                    <a:pt x="145297" y="293688"/>
                    <a:pt x="140093" y="287081"/>
                    <a:pt x="140093" y="279153"/>
                  </a:cubicBezTo>
                  <a:cubicBezTo>
                    <a:pt x="140093" y="279153"/>
                    <a:pt x="140093" y="279153"/>
                    <a:pt x="140093" y="195909"/>
                  </a:cubicBezTo>
                  <a:cubicBezTo>
                    <a:pt x="140093" y="195909"/>
                    <a:pt x="140093" y="195909"/>
                    <a:pt x="133586" y="195909"/>
                  </a:cubicBezTo>
                  <a:cubicBezTo>
                    <a:pt x="134888" y="195909"/>
                    <a:pt x="136189" y="195909"/>
                    <a:pt x="138791" y="194588"/>
                  </a:cubicBezTo>
                  <a:cubicBezTo>
                    <a:pt x="150502" y="190624"/>
                    <a:pt x="155707" y="177411"/>
                    <a:pt x="151804" y="166840"/>
                  </a:cubicBezTo>
                  <a:cubicBezTo>
                    <a:pt x="151804" y="166840"/>
                    <a:pt x="151804" y="166840"/>
                    <a:pt x="120574" y="73025"/>
                  </a:cubicBezTo>
                  <a:close/>
                  <a:moveTo>
                    <a:pt x="46220" y="66675"/>
                  </a:moveTo>
                  <a:cubicBezTo>
                    <a:pt x="47550" y="66675"/>
                    <a:pt x="59520" y="66675"/>
                    <a:pt x="72821" y="66675"/>
                  </a:cubicBezTo>
                  <a:cubicBezTo>
                    <a:pt x="84792" y="66675"/>
                    <a:pt x="96762" y="66675"/>
                    <a:pt x="98092" y="66675"/>
                  </a:cubicBezTo>
                  <a:cubicBezTo>
                    <a:pt x="103413" y="66675"/>
                    <a:pt x="108733" y="69315"/>
                    <a:pt x="111393" y="74595"/>
                  </a:cubicBezTo>
                  <a:cubicBezTo>
                    <a:pt x="111393" y="74595"/>
                    <a:pt x="111393" y="74595"/>
                    <a:pt x="143315" y="169638"/>
                  </a:cubicBezTo>
                  <a:cubicBezTo>
                    <a:pt x="145975" y="176239"/>
                    <a:pt x="143315" y="184159"/>
                    <a:pt x="135334" y="185479"/>
                  </a:cubicBezTo>
                  <a:cubicBezTo>
                    <a:pt x="128684" y="188119"/>
                    <a:pt x="122034" y="184159"/>
                    <a:pt x="119374" y="177559"/>
                  </a:cubicBezTo>
                  <a:cubicBezTo>
                    <a:pt x="119374" y="177559"/>
                    <a:pt x="119374" y="177559"/>
                    <a:pt x="108733" y="148518"/>
                  </a:cubicBezTo>
                  <a:cubicBezTo>
                    <a:pt x="108733" y="148518"/>
                    <a:pt x="108733" y="148518"/>
                    <a:pt x="108733" y="295043"/>
                  </a:cubicBezTo>
                  <a:cubicBezTo>
                    <a:pt x="108733" y="302963"/>
                    <a:pt x="102083" y="309563"/>
                    <a:pt x="94102" y="309563"/>
                  </a:cubicBezTo>
                  <a:cubicBezTo>
                    <a:pt x="84792" y="309563"/>
                    <a:pt x="78141" y="302963"/>
                    <a:pt x="78141" y="295043"/>
                  </a:cubicBezTo>
                  <a:cubicBezTo>
                    <a:pt x="78141" y="295043"/>
                    <a:pt x="78141" y="295043"/>
                    <a:pt x="78141" y="202640"/>
                  </a:cubicBezTo>
                  <a:cubicBezTo>
                    <a:pt x="78141" y="202640"/>
                    <a:pt x="78141" y="202640"/>
                    <a:pt x="66171" y="202640"/>
                  </a:cubicBezTo>
                  <a:cubicBezTo>
                    <a:pt x="66171" y="202640"/>
                    <a:pt x="66171" y="202640"/>
                    <a:pt x="66171" y="295043"/>
                  </a:cubicBezTo>
                  <a:cubicBezTo>
                    <a:pt x="66171" y="302963"/>
                    <a:pt x="59520" y="309563"/>
                    <a:pt x="50210" y="309563"/>
                  </a:cubicBezTo>
                  <a:cubicBezTo>
                    <a:pt x="42229" y="309563"/>
                    <a:pt x="35579" y="302963"/>
                    <a:pt x="35579" y="295043"/>
                  </a:cubicBezTo>
                  <a:cubicBezTo>
                    <a:pt x="35579" y="295043"/>
                    <a:pt x="35579" y="295043"/>
                    <a:pt x="35579" y="148518"/>
                  </a:cubicBezTo>
                  <a:cubicBezTo>
                    <a:pt x="35579" y="148518"/>
                    <a:pt x="35579" y="148518"/>
                    <a:pt x="24938" y="177559"/>
                  </a:cubicBezTo>
                  <a:cubicBezTo>
                    <a:pt x="22278" y="184159"/>
                    <a:pt x="15628" y="188119"/>
                    <a:pt x="8978" y="185479"/>
                  </a:cubicBezTo>
                  <a:cubicBezTo>
                    <a:pt x="997" y="184159"/>
                    <a:pt x="-1663" y="176239"/>
                    <a:pt x="997" y="169638"/>
                  </a:cubicBezTo>
                  <a:cubicBezTo>
                    <a:pt x="997" y="169638"/>
                    <a:pt x="997" y="169638"/>
                    <a:pt x="32919" y="74595"/>
                  </a:cubicBezTo>
                  <a:cubicBezTo>
                    <a:pt x="35579" y="69315"/>
                    <a:pt x="40899" y="66675"/>
                    <a:pt x="46220" y="66675"/>
                  </a:cubicBezTo>
                  <a:close/>
                  <a:moveTo>
                    <a:pt x="289643" y="49213"/>
                  </a:moveTo>
                  <a:cubicBezTo>
                    <a:pt x="301549" y="49213"/>
                    <a:pt x="309487" y="58103"/>
                    <a:pt x="309487" y="68263"/>
                  </a:cubicBezTo>
                  <a:cubicBezTo>
                    <a:pt x="309487" y="79693"/>
                    <a:pt x="300227" y="87313"/>
                    <a:pt x="289643" y="87313"/>
                  </a:cubicBezTo>
                  <a:cubicBezTo>
                    <a:pt x="280383" y="87313"/>
                    <a:pt x="269799" y="79693"/>
                    <a:pt x="269799" y="68263"/>
                  </a:cubicBezTo>
                  <a:cubicBezTo>
                    <a:pt x="269799" y="68263"/>
                    <a:pt x="271122" y="68263"/>
                    <a:pt x="271122" y="68263"/>
                  </a:cubicBezTo>
                  <a:cubicBezTo>
                    <a:pt x="271122" y="65723"/>
                    <a:pt x="272445" y="63183"/>
                    <a:pt x="272445" y="59373"/>
                  </a:cubicBezTo>
                  <a:cubicBezTo>
                    <a:pt x="276414" y="54293"/>
                    <a:pt x="283028" y="49213"/>
                    <a:pt x="289643" y="49213"/>
                  </a:cubicBezTo>
                  <a:close/>
                  <a:moveTo>
                    <a:pt x="244544" y="33338"/>
                  </a:moveTo>
                  <a:cubicBezTo>
                    <a:pt x="257533" y="33338"/>
                    <a:pt x="266625" y="43861"/>
                    <a:pt x="266625" y="55699"/>
                  </a:cubicBezTo>
                  <a:cubicBezTo>
                    <a:pt x="266625" y="68853"/>
                    <a:pt x="256234" y="79376"/>
                    <a:pt x="244544" y="79376"/>
                  </a:cubicBezTo>
                  <a:cubicBezTo>
                    <a:pt x="235452" y="79376"/>
                    <a:pt x="226360" y="72799"/>
                    <a:pt x="223762" y="63592"/>
                  </a:cubicBezTo>
                  <a:cubicBezTo>
                    <a:pt x="225061" y="59645"/>
                    <a:pt x="226360" y="54384"/>
                    <a:pt x="226360" y="49123"/>
                  </a:cubicBezTo>
                  <a:cubicBezTo>
                    <a:pt x="226360" y="47807"/>
                    <a:pt x="226360" y="46492"/>
                    <a:pt x="226360" y="43861"/>
                  </a:cubicBezTo>
                  <a:cubicBezTo>
                    <a:pt x="230256" y="37284"/>
                    <a:pt x="236751" y="33338"/>
                    <a:pt x="244544" y="33338"/>
                  </a:cubicBezTo>
                  <a:close/>
                  <a:moveTo>
                    <a:pt x="192806" y="23813"/>
                  </a:moveTo>
                  <a:cubicBezTo>
                    <a:pt x="205756" y="23813"/>
                    <a:pt x="217412" y="35469"/>
                    <a:pt x="217412" y="48420"/>
                  </a:cubicBezTo>
                  <a:cubicBezTo>
                    <a:pt x="217412" y="62665"/>
                    <a:pt x="205756" y="73026"/>
                    <a:pt x="192806" y="73026"/>
                  </a:cubicBezTo>
                  <a:cubicBezTo>
                    <a:pt x="179855" y="73026"/>
                    <a:pt x="169494" y="63961"/>
                    <a:pt x="168199" y="51010"/>
                  </a:cubicBezTo>
                  <a:cubicBezTo>
                    <a:pt x="169494" y="48420"/>
                    <a:pt x="170789" y="44534"/>
                    <a:pt x="170789" y="39354"/>
                  </a:cubicBezTo>
                  <a:cubicBezTo>
                    <a:pt x="170789" y="39354"/>
                    <a:pt x="170789" y="39354"/>
                    <a:pt x="170789" y="38059"/>
                  </a:cubicBezTo>
                  <a:cubicBezTo>
                    <a:pt x="174674" y="30288"/>
                    <a:pt x="182445" y="23813"/>
                    <a:pt x="192806" y="23813"/>
                  </a:cubicBezTo>
                  <a:close/>
                  <a:moveTo>
                    <a:pt x="133275" y="12700"/>
                  </a:moveTo>
                  <a:cubicBezTo>
                    <a:pt x="148118" y="12700"/>
                    <a:pt x="160262" y="24548"/>
                    <a:pt x="160262" y="39029"/>
                  </a:cubicBezTo>
                  <a:cubicBezTo>
                    <a:pt x="160262" y="54827"/>
                    <a:pt x="148118" y="66675"/>
                    <a:pt x="133275" y="66675"/>
                  </a:cubicBezTo>
                  <a:cubicBezTo>
                    <a:pt x="121130" y="66675"/>
                    <a:pt x="110335" y="60093"/>
                    <a:pt x="106287" y="48245"/>
                  </a:cubicBezTo>
                  <a:cubicBezTo>
                    <a:pt x="108986" y="42979"/>
                    <a:pt x="111685" y="36396"/>
                    <a:pt x="111685" y="29814"/>
                  </a:cubicBezTo>
                  <a:cubicBezTo>
                    <a:pt x="111685" y="27181"/>
                    <a:pt x="110335" y="25865"/>
                    <a:pt x="110335" y="23232"/>
                  </a:cubicBezTo>
                  <a:cubicBezTo>
                    <a:pt x="115733" y="16649"/>
                    <a:pt x="123829" y="12700"/>
                    <a:pt x="133275" y="12700"/>
                  </a:cubicBezTo>
                  <a:close/>
                  <a:moveTo>
                    <a:pt x="72809" y="0"/>
                  </a:moveTo>
                  <a:cubicBezTo>
                    <a:pt x="88472" y="0"/>
                    <a:pt x="101525" y="14426"/>
                    <a:pt x="101525" y="30163"/>
                  </a:cubicBezTo>
                  <a:cubicBezTo>
                    <a:pt x="101525" y="47211"/>
                    <a:pt x="87167" y="60325"/>
                    <a:pt x="72809" y="60325"/>
                  </a:cubicBezTo>
                  <a:cubicBezTo>
                    <a:pt x="57145" y="60325"/>
                    <a:pt x="42787" y="47211"/>
                    <a:pt x="42787" y="30163"/>
                  </a:cubicBezTo>
                  <a:cubicBezTo>
                    <a:pt x="42787" y="14426"/>
                    <a:pt x="55840" y="0"/>
                    <a:pt x="728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457467" y="4114251"/>
            <a:ext cx="4552122" cy="1733968"/>
            <a:chOff x="6457467" y="4022810"/>
            <a:chExt cx="4552122" cy="1733968"/>
          </a:xfrm>
        </p:grpSpPr>
        <p:grpSp>
          <p:nvGrpSpPr>
            <p:cNvPr id="84" name="组合 83"/>
            <p:cNvGrpSpPr/>
            <p:nvPr/>
          </p:nvGrpSpPr>
          <p:grpSpPr>
            <a:xfrm rot="16200000">
              <a:off x="7866544" y="2613733"/>
              <a:ext cx="1733968" cy="4552122"/>
              <a:chOff x="941472" y="1892468"/>
              <a:chExt cx="2093929" cy="5497114"/>
            </a:xfrm>
          </p:grpSpPr>
          <p:sp>
            <p:nvSpPr>
              <p:cNvPr id="85" name="任意多边形: 形状 13"/>
              <p:cNvSpPr/>
              <p:nvPr/>
            </p:nvSpPr>
            <p:spPr>
              <a:xfrm>
                <a:off x="941472" y="1892469"/>
                <a:ext cx="2093929" cy="1142561"/>
              </a:xfrm>
              <a:custGeom>
                <a:avLst/>
                <a:gdLst>
                  <a:gd name="connsiteX0" fmla="*/ 419919 w 2519464"/>
                  <a:gd name="connsiteY0" fmla="*/ 0 h 1142561"/>
                  <a:gd name="connsiteX1" fmla="*/ 2099545 w 2519464"/>
                  <a:gd name="connsiteY1" fmla="*/ 0 h 1142561"/>
                  <a:gd name="connsiteX2" fmla="*/ 2519464 w 2519464"/>
                  <a:gd name="connsiteY2" fmla="*/ 419919 h 1142561"/>
                  <a:gd name="connsiteX3" fmla="*/ 2519464 w 2519464"/>
                  <a:gd name="connsiteY3" fmla="*/ 1142561 h 1142561"/>
                  <a:gd name="connsiteX4" fmla="*/ 0 w 2519464"/>
                  <a:gd name="connsiteY4" fmla="*/ 1142561 h 1142561"/>
                  <a:gd name="connsiteX5" fmla="*/ 0 w 2519464"/>
                  <a:gd name="connsiteY5" fmla="*/ 419919 h 1142561"/>
                  <a:gd name="connsiteX6" fmla="*/ 419919 w 2519464"/>
                  <a:gd name="connsiteY6" fmla="*/ 0 h 1142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9464" h="1142561">
                    <a:moveTo>
                      <a:pt x="419919" y="0"/>
                    </a:moveTo>
                    <a:lnTo>
                      <a:pt x="2099545" y="0"/>
                    </a:lnTo>
                    <a:cubicBezTo>
                      <a:pt x="2331460" y="0"/>
                      <a:pt x="2519464" y="188004"/>
                      <a:pt x="2519464" y="419919"/>
                    </a:cubicBezTo>
                    <a:lnTo>
                      <a:pt x="2519464" y="1142561"/>
                    </a:lnTo>
                    <a:lnTo>
                      <a:pt x="0" y="1142561"/>
                    </a:lnTo>
                    <a:lnTo>
                      <a:pt x="0" y="419919"/>
                    </a:lnTo>
                    <a:cubicBezTo>
                      <a:pt x="0" y="188004"/>
                      <a:pt x="188004" y="0"/>
                      <a:pt x="419919" y="0"/>
                    </a:cubicBezTo>
                    <a:close/>
                  </a:path>
                </a:pathLst>
              </a:custGeom>
              <a:solidFill>
                <a:srgbClr val="6868AC"/>
              </a:solidFill>
              <a:ln w="38100">
                <a:noFill/>
              </a:ln>
              <a:effectLst>
                <a:outerShdw blurRad="101600" dist="381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86" name="矩形: 圆角 1"/>
              <p:cNvSpPr/>
              <p:nvPr/>
            </p:nvSpPr>
            <p:spPr>
              <a:xfrm>
                <a:off x="941472" y="1892468"/>
                <a:ext cx="2093929" cy="5497114"/>
              </a:xfrm>
              <a:prstGeom prst="roundRect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87" name="组合 86"/>
              <p:cNvGrpSpPr/>
              <p:nvPr/>
            </p:nvGrpSpPr>
            <p:grpSpPr>
              <a:xfrm>
                <a:off x="1688850" y="3322900"/>
                <a:ext cx="1142111" cy="3667287"/>
                <a:chOff x="2212255" y="2942361"/>
                <a:chExt cx="1142111" cy="3667287"/>
              </a:xfrm>
            </p:grpSpPr>
            <p:sp>
              <p:nvSpPr>
                <p:cNvPr id="89" name="矩形 88"/>
                <p:cNvSpPr/>
                <p:nvPr/>
              </p:nvSpPr>
              <p:spPr>
                <a:xfrm rot="5400000">
                  <a:off x="755559" y="4406980"/>
                  <a:ext cx="3659364" cy="745971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marL="0" marR="0" lvl="0" indent="0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Click here to add content, content to match the title. </a:t>
                  </a:r>
                  <a:endPara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矩形 89"/>
                <p:cNvSpPr/>
                <p:nvPr/>
              </p:nvSpPr>
              <p:spPr>
                <a:xfrm rot="5400000">
                  <a:off x="1649248" y="4161367"/>
                  <a:ext cx="2924123" cy="486112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marL="0" marR="0" lvl="0" indent="0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Add title text</a:t>
                  </a: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92" name="椭圆 32"/>
            <p:cNvSpPr/>
            <p:nvPr/>
          </p:nvSpPr>
          <p:spPr>
            <a:xfrm>
              <a:off x="6644076" y="4573764"/>
              <a:ext cx="513564" cy="522278"/>
            </a:xfrm>
            <a:custGeom>
              <a:avLst/>
              <a:gdLst>
                <a:gd name="connsiteX0" fmla="*/ 78191 w 326253"/>
                <a:gd name="connsiteY0" fmla="*/ 141987 h 331788"/>
                <a:gd name="connsiteX1" fmla="*/ 93695 w 326253"/>
                <a:gd name="connsiteY1" fmla="*/ 171683 h 331788"/>
                <a:gd name="connsiteX2" fmla="*/ 80775 w 326253"/>
                <a:gd name="connsiteY2" fmla="*/ 215583 h 331788"/>
                <a:gd name="connsiteX3" fmla="*/ 159586 w 326253"/>
                <a:gd name="connsiteY3" fmla="*/ 183304 h 331788"/>
                <a:gd name="connsiteX4" fmla="*/ 172506 w 326253"/>
                <a:gd name="connsiteY4" fmla="*/ 171683 h 331788"/>
                <a:gd name="connsiteX5" fmla="*/ 194470 w 326253"/>
                <a:gd name="connsiteY5" fmla="*/ 192342 h 331788"/>
                <a:gd name="connsiteX6" fmla="*/ 181550 w 326253"/>
                <a:gd name="connsiteY6" fmla="*/ 285306 h 331788"/>
                <a:gd name="connsiteX7" fmla="*/ 181550 w 326253"/>
                <a:gd name="connsiteY7" fmla="*/ 286597 h 331788"/>
                <a:gd name="connsiteX8" fmla="*/ 194470 w 326253"/>
                <a:gd name="connsiteY8" fmla="*/ 304674 h 331788"/>
                <a:gd name="connsiteX9" fmla="*/ 195762 w 326253"/>
                <a:gd name="connsiteY9" fmla="*/ 304674 h 331788"/>
                <a:gd name="connsiteX10" fmla="*/ 209974 w 326253"/>
                <a:gd name="connsiteY10" fmla="*/ 286597 h 331788"/>
                <a:gd name="connsiteX11" fmla="*/ 209974 w 326253"/>
                <a:gd name="connsiteY11" fmla="*/ 285306 h 331788"/>
                <a:gd name="connsiteX12" fmla="*/ 197054 w 326253"/>
                <a:gd name="connsiteY12" fmla="*/ 192342 h 331788"/>
                <a:gd name="connsiteX13" fmla="*/ 217726 w 326253"/>
                <a:gd name="connsiteY13" fmla="*/ 171683 h 331788"/>
                <a:gd name="connsiteX14" fmla="*/ 230646 w 326253"/>
                <a:gd name="connsiteY14" fmla="*/ 183304 h 331788"/>
                <a:gd name="connsiteX15" fmla="*/ 261654 w 326253"/>
                <a:gd name="connsiteY15" fmla="*/ 196216 h 331788"/>
                <a:gd name="connsiteX16" fmla="*/ 308165 w 326253"/>
                <a:gd name="connsiteY16" fmla="*/ 255609 h 331788"/>
                <a:gd name="connsiteX17" fmla="*/ 324961 w 326253"/>
                <a:gd name="connsiteY17" fmla="*/ 295635 h 331788"/>
                <a:gd name="connsiteX18" fmla="*/ 326253 w 326253"/>
                <a:gd name="connsiteY18" fmla="*/ 304674 h 331788"/>
                <a:gd name="connsiteX19" fmla="*/ 321085 w 326253"/>
                <a:gd name="connsiteY19" fmla="*/ 331788 h 331788"/>
                <a:gd name="connsiteX20" fmla="*/ 271990 w 326253"/>
                <a:gd name="connsiteY20" fmla="*/ 331788 h 331788"/>
                <a:gd name="connsiteX21" fmla="*/ 279742 w 326253"/>
                <a:gd name="connsiteY21" fmla="*/ 304674 h 331788"/>
                <a:gd name="connsiteX22" fmla="*/ 268114 w 326253"/>
                <a:gd name="connsiteY22" fmla="*/ 278850 h 331788"/>
                <a:gd name="connsiteX23" fmla="*/ 268114 w 326253"/>
                <a:gd name="connsiteY23" fmla="*/ 331788 h 331788"/>
                <a:gd name="connsiteX24" fmla="*/ 122119 w 326253"/>
                <a:gd name="connsiteY24" fmla="*/ 331788 h 331788"/>
                <a:gd name="connsiteX25" fmla="*/ 122119 w 326253"/>
                <a:gd name="connsiteY25" fmla="*/ 250445 h 331788"/>
                <a:gd name="connsiteX26" fmla="*/ 56227 w 326253"/>
                <a:gd name="connsiteY26" fmla="*/ 267230 h 331788"/>
                <a:gd name="connsiteX27" fmla="*/ 35555 w 326253"/>
                <a:gd name="connsiteY27" fmla="*/ 256900 h 331788"/>
                <a:gd name="connsiteX28" fmla="*/ 38139 w 326253"/>
                <a:gd name="connsiteY28" fmla="*/ 193633 h 331788"/>
                <a:gd name="connsiteX29" fmla="*/ 49767 w 326253"/>
                <a:gd name="connsiteY29" fmla="*/ 156189 h 331788"/>
                <a:gd name="connsiteX30" fmla="*/ 78191 w 326253"/>
                <a:gd name="connsiteY30" fmla="*/ 141987 h 331788"/>
                <a:gd name="connsiteX31" fmla="*/ 99575 w 326253"/>
                <a:gd name="connsiteY31" fmla="*/ 82184 h 331788"/>
                <a:gd name="connsiteX32" fmla="*/ 116954 w 326253"/>
                <a:gd name="connsiteY32" fmla="*/ 90732 h 331788"/>
                <a:gd name="connsiteX33" fmla="*/ 116954 w 326253"/>
                <a:gd name="connsiteY33" fmla="*/ 95617 h 331788"/>
                <a:gd name="connsiteX34" fmla="*/ 114281 w 326253"/>
                <a:gd name="connsiteY34" fmla="*/ 96838 h 331788"/>
                <a:gd name="connsiteX35" fmla="*/ 112944 w 326253"/>
                <a:gd name="connsiteY35" fmla="*/ 96838 h 331788"/>
                <a:gd name="connsiteX36" fmla="*/ 95565 w 326253"/>
                <a:gd name="connsiteY36" fmla="*/ 87069 h 331788"/>
                <a:gd name="connsiteX37" fmla="*/ 94228 w 326253"/>
                <a:gd name="connsiteY37" fmla="*/ 83405 h 331788"/>
                <a:gd name="connsiteX38" fmla="*/ 99575 w 326253"/>
                <a:gd name="connsiteY38" fmla="*/ 82184 h 331788"/>
                <a:gd name="connsiteX39" fmla="*/ 24452 w 326253"/>
                <a:gd name="connsiteY39" fmla="*/ 82184 h 331788"/>
                <a:gd name="connsiteX40" fmla="*/ 29391 w 326253"/>
                <a:gd name="connsiteY40" fmla="*/ 83405 h 331788"/>
                <a:gd name="connsiteX41" fmla="*/ 28157 w 326253"/>
                <a:gd name="connsiteY41" fmla="*/ 87069 h 331788"/>
                <a:gd name="connsiteX42" fmla="*/ 12105 w 326253"/>
                <a:gd name="connsiteY42" fmla="*/ 96838 h 331788"/>
                <a:gd name="connsiteX43" fmla="*/ 10870 w 326253"/>
                <a:gd name="connsiteY43" fmla="*/ 96838 h 331788"/>
                <a:gd name="connsiteX44" fmla="*/ 7166 w 326253"/>
                <a:gd name="connsiteY44" fmla="*/ 95617 h 331788"/>
                <a:gd name="connsiteX45" fmla="*/ 8400 w 326253"/>
                <a:gd name="connsiteY45" fmla="*/ 90732 h 331788"/>
                <a:gd name="connsiteX46" fmla="*/ 24452 w 326253"/>
                <a:gd name="connsiteY46" fmla="*/ 82184 h 331788"/>
                <a:gd name="connsiteX47" fmla="*/ 59100 w 326253"/>
                <a:gd name="connsiteY47" fmla="*/ 61913 h 331788"/>
                <a:gd name="connsiteX48" fmla="*/ 57739 w 326253"/>
                <a:gd name="connsiteY48" fmla="*/ 63274 h 331788"/>
                <a:gd name="connsiteX49" fmla="*/ 56378 w 326253"/>
                <a:gd name="connsiteY49" fmla="*/ 64635 h 331788"/>
                <a:gd name="connsiteX50" fmla="*/ 61821 w 326253"/>
                <a:gd name="connsiteY50" fmla="*/ 90488 h 331788"/>
                <a:gd name="connsiteX51" fmla="*/ 65903 w 326253"/>
                <a:gd name="connsiteY51" fmla="*/ 64635 h 331788"/>
                <a:gd name="connsiteX52" fmla="*/ 65903 w 326253"/>
                <a:gd name="connsiteY52" fmla="*/ 63274 h 331788"/>
                <a:gd name="connsiteX53" fmla="*/ 64543 w 326253"/>
                <a:gd name="connsiteY53" fmla="*/ 61913 h 331788"/>
                <a:gd name="connsiteX54" fmla="*/ 63182 w 326253"/>
                <a:gd name="connsiteY54" fmla="*/ 63274 h 331788"/>
                <a:gd name="connsiteX55" fmla="*/ 61821 w 326253"/>
                <a:gd name="connsiteY55" fmla="*/ 63274 h 331788"/>
                <a:gd name="connsiteX56" fmla="*/ 60460 w 326253"/>
                <a:gd name="connsiteY56" fmla="*/ 63274 h 331788"/>
                <a:gd name="connsiteX57" fmla="*/ 59100 w 326253"/>
                <a:gd name="connsiteY57" fmla="*/ 61913 h 331788"/>
                <a:gd name="connsiteX58" fmla="*/ 121089 w 326253"/>
                <a:gd name="connsiteY58" fmla="*/ 49213 h 331788"/>
                <a:gd name="connsiteX59" fmla="*/ 124944 w 326253"/>
                <a:gd name="connsiteY59" fmla="*/ 53381 h 331788"/>
                <a:gd name="connsiteX60" fmla="*/ 122374 w 326253"/>
                <a:gd name="connsiteY60" fmla="*/ 57548 h 331788"/>
                <a:gd name="connsiteX61" fmla="*/ 104382 w 326253"/>
                <a:gd name="connsiteY61" fmla="*/ 60326 h 331788"/>
                <a:gd name="connsiteX62" fmla="*/ 103097 w 326253"/>
                <a:gd name="connsiteY62" fmla="*/ 60326 h 331788"/>
                <a:gd name="connsiteX63" fmla="*/ 100526 w 326253"/>
                <a:gd name="connsiteY63" fmla="*/ 57548 h 331788"/>
                <a:gd name="connsiteX64" fmla="*/ 103097 w 326253"/>
                <a:gd name="connsiteY64" fmla="*/ 53381 h 331788"/>
                <a:gd name="connsiteX65" fmla="*/ 121089 w 326253"/>
                <a:gd name="connsiteY65" fmla="*/ 49213 h 331788"/>
                <a:gd name="connsiteX66" fmla="*/ 4308 w 326253"/>
                <a:gd name="connsiteY66" fmla="*/ 49213 h 331788"/>
                <a:gd name="connsiteX67" fmla="*/ 22088 w 326253"/>
                <a:gd name="connsiteY67" fmla="*/ 53381 h 331788"/>
                <a:gd name="connsiteX68" fmla="*/ 24628 w 326253"/>
                <a:gd name="connsiteY68" fmla="*/ 57548 h 331788"/>
                <a:gd name="connsiteX69" fmla="*/ 22088 w 326253"/>
                <a:gd name="connsiteY69" fmla="*/ 60326 h 331788"/>
                <a:gd name="connsiteX70" fmla="*/ 20818 w 326253"/>
                <a:gd name="connsiteY70" fmla="*/ 60326 h 331788"/>
                <a:gd name="connsiteX71" fmla="*/ 3038 w 326253"/>
                <a:gd name="connsiteY71" fmla="*/ 57548 h 331788"/>
                <a:gd name="connsiteX72" fmla="*/ 498 w 326253"/>
                <a:gd name="connsiteY72" fmla="*/ 53381 h 331788"/>
                <a:gd name="connsiteX73" fmla="*/ 4308 w 326253"/>
                <a:gd name="connsiteY73" fmla="*/ 49213 h 331788"/>
                <a:gd name="connsiteX74" fmla="*/ 62728 w 326253"/>
                <a:gd name="connsiteY74" fmla="*/ 41275 h 331788"/>
                <a:gd name="connsiteX75" fmla="*/ 40503 w 326253"/>
                <a:gd name="connsiteY75" fmla="*/ 60552 h 331788"/>
                <a:gd name="connsiteX76" fmla="*/ 47040 w 326253"/>
                <a:gd name="connsiteY76" fmla="*/ 78544 h 331788"/>
                <a:gd name="connsiteX77" fmla="*/ 54884 w 326253"/>
                <a:gd name="connsiteY77" fmla="*/ 95250 h 331788"/>
                <a:gd name="connsiteX78" fmla="*/ 58806 w 326253"/>
                <a:gd name="connsiteY78" fmla="*/ 95250 h 331788"/>
                <a:gd name="connsiteX79" fmla="*/ 53577 w 326253"/>
                <a:gd name="connsiteY79" fmla="*/ 65692 h 331788"/>
                <a:gd name="connsiteX80" fmla="*/ 54884 w 326253"/>
                <a:gd name="connsiteY80" fmla="*/ 60552 h 331788"/>
                <a:gd name="connsiteX81" fmla="*/ 60114 w 326253"/>
                <a:gd name="connsiteY81" fmla="*/ 59267 h 331788"/>
                <a:gd name="connsiteX82" fmla="*/ 62728 w 326253"/>
                <a:gd name="connsiteY82" fmla="*/ 59267 h 331788"/>
                <a:gd name="connsiteX83" fmla="*/ 65343 w 326253"/>
                <a:gd name="connsiteY83" fmla="*/ 59267 h 331788"/>
                <a:gd name="connsiteX84" fmla="*/ 70572 w 326253"/>
                <a:gd name="connsiteY84" fmla="*/ 60552 h 331788"/>
                <a:gd name="connsiteX85" fmla="*/ 71880 w 326253"/>
                <a:gd name="connsiteY85" fmla="*/ 65692 h 331788"/>
                <a:gd name="connsiteX86" fmla="*/ 66650 w 326253"/>
                <a:gd name="connsiteY86" fmla="*/ 95250 h 331788"/>
                <a:gd name="connsiteX87" fmla="*/ 69265 w 326253"/>
                <a:gd name="connsiteY87" fmla="*/ 95250 h 331788"/>
                <a:gd name="connsiteX88" fmla="*/ 77109 w 326253"/>
                <a:gd name="connsiteY88" fmla="*/ 78544 h 331788"/>
                <a:gd name="connsiteX89" fmla="*/ 84953 w 326253"/>
                <a:gd name="connsiteY89" fmla="*/ 60552 h 331788"/>
                <a:gd name="connsiteX90" fmla="*/ 62728 w 326253"/>
                <a:gd name="connsiteY90" fmla="*/ 41275 h 331788"/>
                <a:gd name="connsiteX91" fmla="*/ 62728 w 326253"/>
                <a:gd name="connsiteY91" fmla="*/ 33338 h 331788"/>
                <a:gd name="connsiteX92" fmla="*/ 91303 w 326253"/>
                <a:gd name="connsiteY92" fmla="*/ 60395 h 331788"/>
                <a:gd name="connsiteX93" fmla="*/ 83510 w 326253"/>
                <a:gd name="connsiteY93" fmla="*/ 82298 h 331788"/>
                <a:gd name="connsiteX94" fmla="*/ 77016 w 326253"/>
                <a:gd name="connsiteY94" fmla="*/ 99047 h 331788"/>
                <a:gd name="connsiteX95" fmla="*/ 75717 w 326253"/>
                <a:gd name="connsiteY95" fmla="*/ 111931 h 331788"/>
                <a:gd name="connsiteX96" fmla="*/ 73119 w 326253"/>
                <a:gd name="connsiteY96" fmla="*/ 115796 h 331788"/>
                <a:gd name="connsiteX97" fmla="*/ 70521 w 326253"/>
                <a:gd name="connsiteY97" fmla="*/ 115796 h 331788"/>
                <a:gd name="connsiteX98" fmla="*/ 62728 w 326253"/>
                <a:gd name="connsiteY98" fmla="*/ 122238 h 331788"/>
                <a:gd name="connsiteX99" fmla="*/ 54935 w 326253"/>
                <a:gd name="connsiteY99" fmla="*/ 115796 h 331788"/>
                <a:gd name="connsiteX100" fmla="*/ 52337 w 326253"/>
                <a:gd name="connsiteY100" fmla="*/ 115796 h 331788"/>
                <a:gd name="connsiteX101" fmla="*/ 48441 w 326253"/>
                <a:gd name="connsiteY101" fmla="*/ 111931 h 331788"/>
                <a:gd name="connsiteX102" fmla="*/ 48441 w 326253"/>
                <a:gd name="connsiteY102" fmla="*/ 99047 h 331788"/>
                <a:gd name="connsiteX103" fmla="*/ 41946 w 326253"/>
                <a:gd name="connsiteY103" fmla="*/ 82298 h 331788"/>
                <a:gd name="connsiteX104" fmla="*/ 34153 w 326253"/>
                <a:gd name="connsiteY104" fmla="*/ 60395 h 331788"/>
                <a:gd name="connsiteX105" fmla="*/ 62728 w 326253"/>
                <a:gd name="connsiteY105" fmla="*/ 33338 h 331788"/>
                <a:gd name="connsiteX106" fmla="*/ 195140 w 326253"/>
                <a:gd name="connsiteY106" fmla="*/ 26988 h 331788"/>
                <a:gd name="connsiteX107" fmla="*/ 254816 w 326253"/>
                <a:gd name="connsiteY107" fmla="*/ 86198 h 331788"/>
                <a:gd name="connsiteX108" fmla="*/ 195140 w 326253"/>
                <a:gd name="connsiteY108" fmla="*/ 169863 h 331788"/>
                <a:gd name="connsiteX109" fmla="*/ 134166 w 326253"/>
                <a:gd name="connsiteY109" fmla="*/ 86198 h 331788"/>
                <a:gd name="connsiteX110" fmla="*/ 195140 w 326253"/>
                <a:gd name="connsiteY110" fmla="*/ 26988 h 331788"/>
                <a:gd name="connsiteX111" fmla="*/ 103011 w 326253"/>
                <a:gd name="connsiteY111" fmla="*/ 14288 h 331788"/>
                <a:gd name="connsiteX112" fmla="*/ 104301 w 326253"/>
                <a:gd name="connsiteY112" fmla="*/ 19448 h 331788"/>
                <a:gd name="connsiteX113" fmla="*/ 91403 w 326253"/>
                <a:gd name="connsiteY113" fmla="*/ 33636 h 331788"/>
                <a:gd name="connsiteX114" fmla="*/ 88823 w 326253"/>
                <a:gd name="connsiteY114" fmla="*/ 34926 h 331788"/>
                <a:gd name="connsiteX115" fmla="*/ 87533 w 326253"/>
                <a:gd name="connsiteY115" fmla="*/ 34926 h 331788"/>
                <a:gd name="connsiteX116" fmla="*/ 86243 w 326253"/>
                <a:gd name="connsiteY116" fmla="*/ 29767 h 331788"/>
                <a:gd name="connsiteX117" fmla="*/ 99142 w 326253"/>
                <a:gd name="connsiteY117" fmla="*/ 15578 h 331788"/>
                <a:gd name="connsiteX118" fmla="*/ 103011 w 326253"/>
                <a:gd name="connsiteY118" fmla="*/ 14288 h 331788"/>
                <a:gd name="connsiteX119" fmla="*/ 21136 w 326253"/>
                <a:gd name="connsiteY119" fmla="*/ 14288 h 331788"/>
                <a:gd name="connsiteX120" fmla="*/ 26216 w 326253"/>
                <a:gd name="connsiteY120" fmla="*/ 15578 h 331788"/>
                <a:gd name="connsiteX121" fmla="*/ 37646 w 326253"/>
                <a:gd name="connsiteY121" fmla="*/ 29767 h 331788"/>
                <a:gd name="connsiteX122" fmla="*/ 37646 w 326253"/>
                <a:gd name="connsiteY122" fmla="*/ 34926 h 331788"/>
                <a:gd name="connsiteX123" fmla="*/ 35106 w 326253"/>
                <a:gd name="connsiteY123" fmla="*/ 34926 h 331788"/>
                <a:gd name="connsiteX124" fmla="*/ 32566 w 326253"/>
                <a:gd name="connsiteY124" fmla="*/ 33636 h 331788"/>
                <a:gd name="connsiteX125" fmla="*/ 21136 w 326253"/>
                <a:gd name="connsiteY125" fmla="*/ 19448 h 331788"/>
                <a:gd name="connsiteX126" fmla="*/ 19866 w 326253"/>
                <a:gd name="connsiteY126" fmla="*/ 16868 h 331788"/>
                <a:gd name="connsiteX127" fmla="*/ 21136 w 326253"/>
                <a:gd name="connsiteY127" fmla="*/ 14288 h 331788"/>
                <a:gd name="connsiteX128" fmla="*/ 61935 w 326253"/>
                <a:gd name="connsiteY128" fmla="*/ 0 h 331788"/>
                <a:gd name="connsiteX129" fmla="*/ 65904 w 326253"/>
                <a:gd name="connsiteY129" fmla="*/ 4048 h 331788"/>
                <a:gd name="connsiteX130" fmla="*/ 65904 w 326253"/>
                <a:gd name="connsiteY130" fmla="*/ 22940 h 331788"/>
                <a:gd name="connsiteX131" fmla="*/ 61935 w 326253"/>
                <a:gd name="connsiteY131" fmla="*/ 26988 h 331788"/>
                <a:gd name="connsiteX132" fmla="*/ 59289 w 326253"/>
                <a:gd name="connsiteY132" fmla="*/ 25639 h 331788"/>
                <a:gd name="connsiteX133" fmla="*/ 57966 w 326253"/>
                <a:gd name="connsiteY133" fmla="*/ 22940 h 331788"/>
                <a:gd name="connsiteX134" fmla="*/ 57966 w 326253"/>
                <a:gd name="connsiteY134" fmla="*/ 4048 h 331788"/>
                <a:gd name="connsiteX135" fmla="*/ 61935 w 326253"/>
                <a:gd name="connsiteY135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326253" h="331788">
                  <a:moveTo>
                    <a:pt x="78191" y="141987"/>
                  </a:moveTo>
                  <a:cubicBezTo>
                    <a:pt x="91111" y="145860"/>
                    <a:pt x="97571" y="158772"/>
                    <a:pt x="93695" y="171683"/>
                  </a:cubicBezTo>
                  <a:cubicBezTo>
                    <a:pt x="88527" y="187177"/>
                    <a:pt x="83359" y="202671"/>
                    <a:pt x="80775" y="215583"/>
                  </a:cubicBezTo>
                  <a:cubicBezTo>
                    <a:pt x="101447" y="209127"/>
                    <a:pt x="159586" y="183304"/>
                    <a:pt x="159586" y="183304"/>
                  </a:cubicBezTo>
                  <a:cubicBezTo>
                    <a:pt x="159586" y="183304"/>
                    <a:pt x="159586" y="183304"/>
                    <a:pt x="172506" y="171683"/>
                  </a:cubicBezTo>
                  <a:cubicBezTo>
                    <a:pt x="172506" y="171683"/>
                    <a:pt x="172506" y="171683"/>
                    <a:pt x="194470" y="192342"/>
                  </a:cubicBezTo>
                  <a:cubicBezTo>
                    <a:pt x="194470" y="192342"/>
                    <a:pt x="194470" y="192342"/>
                    <a:pt x="181550" y="285306"/>
                  </a:cubicBezTo>
                  <a:cubicBezTo>
                    <a:pt x="181550" y="285306"/>
                    <a:pt x="181550" y="285306"/>
                    <a:pt x="181550" y="286597"/>
                  </a:cubicBezTo>
                  <a:cubicBezTo>
                    <a:pt x="181550" y="286597"/>
                    <a:pt x="181550" y="286597"/>
                    <a:pt x="194470" y="304674"/>
                  </a:cubicBezTo>
                  <a:cubicBezTo>
                    <a:pt x="194470" y="304674"/>
                    <a:pt x="194470" y="304674"/>
                    <a:pt x="195762" y="304674"/>
                  </a:cubicBezTo>
                  <a:cubicBezTo>
                    <a:pt x="195762" y="304674"/>
                    <a:pt x="195762" y="304674"/>
                    <a:pt x="209974" y="286597"/>
                  </a:cubicBezTo>
                  <a:cubicBezTo>
                    <a:pt x="209974" y="285306"/>
                    <a:pt x="209974" y="285306"/>
                    <a:pt x="209974" y="285306"/>
                  </a:cubicBezTo>
                  <a:cubicBezTo>
                    <a:pt x="209974" y="285306"/>
                    <a:pt x="209974" y="285306"/>
                    <a:pt x="197054" y="192342"/>
                  </a:cubicBezTo>
                  <a:cubicBezTo>
                    <a:pt x="197054" y="192342"/>
                    <a:pt x="197054" y="192342"/>
                    <a:pt x="217726" y="171683"/>
                  </a:cubicBezTo>
                  <a:cubicBezTo>
                    <a:pt x="217726" y="171683"/>
                    <a:pt x="217726" y="171683"/>
                    <a:pt x="230646" y="183304"/>
                  </a:cubicBezTo>
                  <a:cubicBezTo>
                    <a:pt x="230646" y="183304"/>
                    <a:pt x="261654" y="196216"/>
                    <a:pt x="261654" y="196216"/>
                  </a:cubicBezTo>
                  <a:cubicBezTo>
                    <a:pt x="278450" y="205254"/>
                    <a:pt x="293953" y="223330"/>
                    <a:pt x="308165" y="255609"/>
                  </a:cubicBezTo>
                  <a:cubicBezTo>
                    <a:pt x="318501" y="276268"/>
                    <a:pt x="324961" y="294344"/>
                    <a:pt x="324961" y="295635"/>
                  </a:cubicBezTo>
                  <a:cubicBezTo>
                    <a:pt x="326253" y="298218"/>
                    <a:pt x="326253" y="300800"/>
                    <a:pt x="326253" y="304674"/>
                  </a:cubicBezTo>
                  <a:cubicBezTo>
                    <a:pt x="326253" y="305965"/>
                    <a:pt x="324961" y="316294"/>
                    <a:pt x="321085" y="331788"/>
                  </a:cubicBezTo>
                  <a:cubicBezTo>
                    <a:pt x="321085" y="331788"/>
                    <a:pt x="321085" y="331788"/>
                    <a:pt x="271990" y="331788"/>
                  </a:cubicBezTo>
                  <a:cubicBezTo>
                    <a:pt x="275866" y="318876"/>
                    <a:pt x="278450" y="309838"/>
                    <a:pt x="279742" y="304674"/>
                  </a:cubicBezTo>
                  <a:cubicBezTo>
                    <a:pt x="277158" y="299509"/>
                    <a:pt x="273282" y="289180"/>
                    <a:pt x="268114" y="278850"/>
                  </a:cubicBezTo>
                  <a:cubicBezTo>
                    <a:pt x="268114" y="278850"/>
                    <a:pt x="268114" y="278850"/>
                    <a:pt x="268114" y="331788"/>
                  </a:cubicBezTo>
                  <a:cubicBezTo>
                    <a:pt x="268114" y="331788"/>
                    <a:pt x="268114" y="331788"/>
                    <a:pt x="122119" y="331788"/>
                  </a:cubicBezTo>
                  <a:cubicBezTo>
                    <a:pt x="122119" y="331788"/>
                    <a:pt x="122119" y="331788"/>
                    <a:pt x="122119" y="250445"/>
                  </a:cubicBezTo>
                  <a:cubicBezTo>
                    <a:pt x="94987" y="260774"/>
                    <a:pt x="70439" y="267230"/>
                    <a:pt x="56227" y="267230"/>
                  </a:cubicBezTo>
                  <a:cubicBezTo>
                    <a:pt x="48475" y="267230"/>
                    <a:pt x="40723" y="263356"/>
                    <a:pt x="35555" y="256900"/>
                  </a:cubicBezTo>
                  <a:cubicBezTo>
                    <a:pt x="27803" y="245280"/>
                    <a:pt x="27803" y="229786"/>
                    <a:pt x="38139" y="193633"/>
                  </a:cubicBezTo>
                  <a:cubicBezTo>
                    <a:pt x="43307" y="175557"/>
                    <a:pt x="48475" y="157481"/>
                    <a:pt x="49767" y="156189"/>
                  </a:cubicBezTo>
                  <a:cubicBezTo>
                    <a:pt x="53643" y="144569"/>
                    <a:pt x="66563" y="138113"/>
                    <a:pt x="78191" y="141987"/>
                  </a:cubicBezTo>
                  <a:close/>
                  <a:moveTo>
                    <a:pt x="99575" y="82184"/>
                  </a:moveTo>
                  <a:lnTo>
                    <a:pt x="116954" y="90732"/>
                  </a:lnTo>
                  <a:cubicBezTo>
                    <a:pt x="118291" y="91954"/>
                    <a:pt x="118291" y="93175"/>
                    <a:pt x="116954" y="95617"/>
                  </a:cubicBezTo>
                  <a:cubicBezTo>
                    <a:pt x="116954" y="96838"/>
                    <a:pt x="115618" y="96838"/>
                    <a:pt x="114281" y="96838"/>
                  </a:cubicBezTo>
                  <a:cubicBezTo>
                    <a:pt x="114281" y="96838"/>
                    <a:pt x="112944" y="96838"/>
                    <a:pt x="112944" y="96838"/>
                  </a:cubicBezTo>
                  <a:cubicBezTo>
                    <a:pt x="112944" y="96838"/>
                    <a:pt x="112944" y="96838"/>
                    <a:pt x="95565" y="87069"/>
                  </a:cubicBezTo>
                  <a:cubicBezTo>
                    <a:pt x="94228" y="87069"/>
                    <a:pt x="92891" y="84627"/>
                    <a:pt x="94228" y="83405"/>
                  </a:cubicBezTo>
                  <a:cubicBezTo>
                    <a:pt x="95565" y="80963"/>
                    <a:pt x="96902" y="80963"/>
                    <a:pt x="99575" y="82184"/>
                  </a:cubicBezTo>
                  <a:close/>
                  <a:moveTo>
                    <a:pt x="24452" y="82184"/>
                  </a:moveTo>
                  <a:cubicBezTo>
                    <a:pt x="25687" y="80963"/>
                    <a:pt x="28157" y="80963"/>
                    <a:pt x="29391" y="83405"/>
                  </a:cubicBezTo>
                  <a:cubicBezTo>
                    <a:pt x="29391" y="84627"/>
                    <a:pt x="29391" y="87069"/>
                    <a:pt x="28157" y="87069"/>
                  </a:cubicBezTo>
                  <a:cubicBezTo>
                    <a:pt x="28157" y="87069"/>
                    <a:pt x="28157" y="87069"/>
                    <a:pt x="12105" y="96838"/>
                  </a:cubicBezTo>
                  <a:cubicBezTo>
                    <a:pt x="12105" y="96838"/>
                    <a:pt x="10870" y="96838"/>
                    <a:pt x="10870" y="96838"/>
                  </a:cubicBezTo>
                  <a:cubicBezTo>
                    <a:pt x="9635" y="96838"/>
                    <a:pt x="8400" y="96838"/>
                    <a:pt x="7166" y="95617"/>
                  </a:cubicBezTo>
                  <a:cubicBezTo>
                    <a:pt x="7166" y="93175"/>
                    <a:pt x="7166" y="91954"/>
                    <a:pt x="8400" y="90732"/>
                  </a:cubicBezTo>
                  <a:cubicBezTo>
                    <a:pt x="8400" y="90732"/>
                    <a:pt x="8400" y="90732"/>
                    <a:pt x="24452" y="82184"/>
                  </a:cubicBezTo>
                  <a:close/>
                  <a:moveTo>
                    <a:pt x="59100" y="61913"/>
                  </a:moveTo>
                  <a:cubicBezTo>
                    <a:pt x="59100" y="61913"/>
                    <a:pt x="57739" y="61913"/>
                    <a:pt x="57739" y="63274"/>
                  </a:cubicBezTo>
                  <a:cubicBezTo>
                    <a:pt x="57739" y="63274"/>
                    <a:pt x="56378" y="63274"/>
                    <a:pt x="56378" y="64635"/>
                  </a:cubicBezTo>
                  <a:cubicBezTo>
                    <a:pt x="56378" y="64635"/>
                    <a:pt x="56378" y="64635"/>
                    <a:pt x="61821" y="90488"/>
                  </a:cubicBezTo>
                  <a:lnTo>
                    <a:pt x="65903" y="64635"/>
                  </a:lnTo>
                  <a:cubicBezTo>
                    <a:pt x="65903" y="63274"/>
                    <a:pt x="65903" y="63274"/>
                    <a:pt x="65903" y="63274"/>
                  </a:cubicBezTo>
                  <a:cubicBezTo>
                    <a:pt x="65903" y="61913"/>
                    <a:pt x="64543" y="61913"/>
                    <a:pt x="64543" y="61913"/>
                  </a:cubicBezTo>
                  <a:cubicBezTo>
                    <a:pt x="64543" y="61913"/>
                    <a:pt x="63182" y="61913"/>
                    <a:pt x="63182" y="63274"/>
                  </a:cubicBezTo>
                  <a:cubicBezTo>
                    <a:pt x="63182" y="63274"/>
                    <a:pt x="61821" y="63274"/>
                    <a:pt x="61821" y="63274"/>
                  </a:cubicBezTo>
                  <a:cubicBezTo>
                    <a:pt x="60460" y="63274"/>
                    <a:pt x="60460" y="63274"/>
                    <a:pt x="60460" y="63274"/>
                  </a:cubicBezTo>
                  <a:cubicBezTo>
                    <a:pt x="59100" y="61913"/>
                    <a:pt x="59100" y="61913"/>
                    <a:pt x="59100" y="61913"/>
                  </a:cubicBezTo>
                  <a:close/>
                  <a:moveTo>
                    <a:pt x="121089" y="49213"/>
                  </a:moveTo>
                  <a:cubicBezTo>
                    <a:pt x="123659" y="49213"/>
                    <a:pt x="124944" y="50602"/>
                    <a:pt x="124944" y="53381"/>
                  </a:cubicBezTo>
                  <a:cubicBezTo>
                    <a:pt x="126229" y="54770"/>
                    <a:pt x="124944" y="56159"/>
                    <a:pt x="122374" y="57548"/>
                  </a:cubicBezTo>
                  <a:cubicBezTo>
                    <a:pt x="122374" y="57548"/>
                    <a:pt x="122374" y="57548"/>
                    <a:pt x="104382" y="60326"/>
                  </a:cubicBezTo>
                  <a:cubicBezTo>
                    <a:pt x="103097" y="60326"/>
                    <a:pt x="103097" y="60326"/>
                    <a:pt x="103097" y="60326"/>
                  </a:cubicBezTo>
                  <a:cubicBezTo>
                    <a:pt x="101812" y="60326"/>
                    <a:pt x="100526" y="58937"/>
                    <a:pt x="100526" y="57548"/>
                  </a:cubicBezTo>
                  <a:cubicBezTo>
                    <a:pt x="99241" y="56159"/>
                    <a:pt x="100526" y="53381"/>
                    <a:pt x="103097" y="53381"/>
                  </a:cubicBezTo>
                  <a:cubicBezTo>
                    <a:pt x="103097" y="53381"/>
                    <a:pt x="103097" y="53381"/>
                    <a:pt x="121089" y="49213"/>
                  </a:cubicBezTo>
                  <a:close/>
                  <a:moveTo>
                    <a:pt x="4308" y="49213"/>
                  </a:moveTo>
                  <a:cubicBezTo>
                    <a:pt x="4308" y="49213"/>
                    <a:pt x="4308" y="49213"/>
                    <a:pt x="22088" y="53381"/>
                  </a:cubicBezTo>
                  <a:cubicBezTo>
                    <a:pt x="24628" y="53381"/>
                    <a:pt x="24628" y="56159"/>
                    <a:pt x="24628" y="57548"/>
                  </a:cubicBezTo>
                  <a:cubicBezTo>
                    <a:pt x="24628" y="58937"/>
                    <a:pt x="23358" y="60326"/>
                    <a:pt x="22088" y="60326"/>
                  </a:cubicBezTo>
                  <a:cubicBezTo>
                    <a:pt x="20818" y="60326"/>
                    <a:pt x="20818" y="60326"/>
                    <a:pt x="20818" y="60326"/>
                  </a:cubicBezTo>
                  <a:cubicBezTo>
                    <a:pt x="20818" y="60326"/>
                    <a:pt x="20818" y="60326"/>
                    <a:pt x="3038" y="57548"/>
                  </a:cubicBezTo>
                  <a:cubicBezTo>
                    <a:pt x="498" y="56159"/>
                    <a:pt x="-772" y="54770"/>
                    <a:pt x="498" y="53381"/>
                  </a:cubicBezTo>
                  <a:cubicBezTo>
                    <a:pt x="498" y="50602"/>
                    <a:pt x="1768" y="49213"/>
                    <a:pt x="4308" y="49213"/>
                  </a:cubicBezTo>
                  <a:close/>
                  <a:moveTo>
                    <a:pt x="62728" y="41275"/>
                  </a:moveTo>
                  <a:cubicBezTo>
                    <a:pt x="50962" y="41275"/>
                    <a:pt x="40503" y="50271"/>
                    <a:pt x="40503" y="60552"/>
                  </a:cubicBezTo>
                  <a:cubicBezTo>
                    <a:pt x="40503" y="69548"/>
                    <a:pt x="44425" y="73403"/>
                    <a:pt x="47040" y="78544"/>
                  </a:cubicBezTo>
                  <a:cubicBezTo>
                    <a:pt x="50962" y="83684"/>
                    <a:pt x="54884" y="88825"/>
                    <a:pt x="54884" y="95250"/>
                  </a:cubicBezTo>
                  <a:cubicBezTo>
                    <a:pt x="54884" y="95250"/>
                    <a:pt x="54884" y="95250"/>
                    <a:pt x="58806" y="95250"/>
                  </a:cubicBezTo>
                  <a:cubicBezTo>
                    <a:pt x="58806" y="95250"/>
                    <a:pt x="58806" y="95250"/>
                    <a:pt x="53577" y="65692"/>
                  </a:cubicBezTo>
                  <a:cubicBezTo>
                    <a:pt x="53577" y="64407"/>
                    <a:pt x="53577" y="61837"/>
                    <a:pt x="54884" y="60552"/>
                  </a:cubicBezTo>
                  <a:cubicBezTo>
                    <a:pt x="56191" y="59267"/>
                    <a:pt x="58806" y="59267"/>
                    <a:pt x="60114" y="59267"/>
                  </a:cubicBezTo>
                  <a:cubicBezTo>
                    <a:pt x="61421" y="59267"/>
                    <a:pt x="61421" y="59267"/>
                    <a:pt x="62728" y="59267"/>
                  </a:cubicBezTo>
                  <a:cubicBezTo>
                    <a:pt x="64036" y="59267"/>
                    <a:pt x="64036" y="59267"/>
                    <a:pt x="65343" y="59267"/>
                  </a:cubicBezTo>
                  <a:cubicBezTo>
                    <a:pt x="66650" y="59267"/>
                    <a:pt x="69265" y="59267"/>
                    <a:pt x="70572" y="60552"/>
                  </a:cubicBezTo>
                  <a:cubicBezTo>
                    <a:pt x="70572" y="61837"/>
                    <a:pt x="71880" y="64407"/>
                    <a:pt x="71880" y="65692"/>
                  </a:cubicBezTo>
                  <a:cubicBezTo>
                    <a:pt x="71880" y="65692"/>
                    <a:pt x="71880" y="65692"/>
                    <a:pt x="66650" y="95250"/>
                  </a:cubicBezTo>
                  <a:cubicBezTo>
                    <a:pt x="66650" y="95250"/>
                    <a:pt x="66650" y="95250"/>
                    <a:pt x="69265" y="95250"/>
                  </a:cubicBezTo>
                  <a:cubicBezTo>
                    <a:pt x="70572" y="88825"/>
                    <a:pt x="74494" y="83684"/>
                    <a:pt x="77109" y="78544"/>
                  </a:cubicBezTo>
                  <a:cubicBezTo>
                    <a:pt x="81031" y="73403"/>
                    <a:pt x="84953" y="69548"/>
                    <a:pt x="84953" y="60552"/>
                  </a:cubicBezTo>
                  <a:cubicBezTo>
                    <a:pt x="84953" y="50271"/>
                    <a:pt x="74494" y="41275"/>
                    <a:pt x="62728" y="41275"/>
                  </a:cubicBezTo>
                  <a:close/>
                  <a:moveTo>
                    <a:pt x="62728" y="33338"/>
                  </a:moveTo>
                  <a:cubicBezTo>
                    <a:pt x="78315" y="33338"/>
                    <a:pt x="91303" y="46222"/>
                    <a:pt x="91303" y="60395"/>
                  </a:cubicBezTo>
                  <a:cubicBezTo>
                    <a:pt x="91303" y="70702"/>
                    <a:pt x="87407" y="77144"/>
                    <a:pt x="83510" y="82298"/>
                  </a:cubicBezTo>
                  <a:cubicBezTo>
                    <a:pt x="79613" y="87451"/>
                    <a:pt x="77016" y="92605"/>
                    <a:pt x="77016" y="99047"/>
                  </a:cubicBezTo>
                  <a:cubicBezTo>
                    <a:pt x="77016" y="99047"/>
                    <a:pt x="77016" y="99047"/>
                    <a:pt x="75717" y="111931"/>
                  </a:cubicBezTo>
                  <a:cubicBezTo>
                    <a:pt x="75717" y="114508"/>
                    <a:pt x="74418" y="115796"/>
                    <a:pt x="73119" y="115796"/>
                  </a:cubicBezTo>
                  <a:cubicBezTo>
                    <a:pt x="73119" y="115796"/>
                    <a:pt x="73119" y="115796"/>
                    <a:pt x="70521" y="115796"/>
                  </a:cubicBezTo>
                  <a:cubicBezTo>
                    <a:pt x="69223" y="119661"/>
                    <a:pt x="66625" y="122238"/>
                    <a:pt x="62728" y="122238"/>
                  </a:cubicBezTo>
                  <a:cubicBezTo>
                    <a:pt x="58832" y="122238"/>
                    <a:pt x="54935" y="119661"/>
                    <a:pt x="54935" y="115796"/>
                  </a:cubicBezTo>
                  <a:cubicBezTo>
                    <a:pt x="54935" y="115796"/>
                    <a:pt x="54935" y="115796"/>
                    <a:pt x="52337" y="115796"/>
                  </a:cubicBezTo>
                  <a:cubicBezTo>
                    <a:pt x="51038" y="115796"/>
                    <a:pt x="48441" y="114508"/>
                    <a:pt x="48441" y="111931"/>
                  </a:cubicBezTo>
                  <a:cubicBezTo>
                    <a:pt x="48441" y="111931"/>
                    <a:pt x="48441" y="111931"/>
                    <a:pt x="48441" y="99047"/>
                  </a:cubicBezTo>
                  <a:cubicBezTo>
                    <a:pt x="48441" y="92605"/>
                    <a:pt x="44544" y="87451"/>
                    <a:pt x="41946" y="82298"/>
                  </a:cubicBezTo>
                  <a:cubicBezTo>
                    <a:pt x="38050" y="77144"/>
                    <a:pt x="34153" y="70702"/>
                    <a:pt x="34153" y="60395"/>
                  </a:cubicBezTo>
                  <a:cubicBezTo>
                    <a:pt x="34153" y="46222"/>
                    <a:pt x="47142" y="33338"/>
                    <a:pt x="62728" y="33338"/>
                  </a:cubicBezTo>
                  <a:close/>
                  <a:moveTo>
                    <a:pt x="195140" y="26988"/>
                  </a:moveTo>
                  <a:cubicBezTo>
                    <a:pt x="237951" y="26988"/>
                    <a:pt x="254816" y="48870"/>
                    <a:pt x="254816" y="86198"/>
                  </a:cubicBezTo>
                  <a:cubicBezTo>
                    <a:pt x="253519" y="138971"/>
                    <a:pt x="228870" y="169863"/>
                    <a:pt x="195140" y="169863"/>
                  </a:cubicBezTo>
                  <a:cubicBezTo>
                    <a:pt x="160112" y="169863"/>
                    <a:pt x="135464" y="138971"/>
                    <a:pt x="134166" y="86198"/>
                  </a:cubicBezTo>
                  <a:cubicBezTo>
                    <a:pt x="134166" y="48870"/>
                    <a:pt x="152329" y="26988"/>
                    <a:pt x="195140" y="26988"/>
                  </a:cubicBezTo>
                  <a:close/>
                  <a:moveTo>
                    <a:pt x="103011" y="14288"/>
                  </a:moveTo>
                  <a:cubicBezTo>
                    <a:pt x="105591" y="15578"/>
                    <a:pt x="105591" y="18158"/>
                    <a:pt x="104301" y="19448"/>
                  </a:cubicBezTo>
                  <a:cubicBezTo>
                    <a:pt x="104301" y="19448"/>
                    <a:pt x="104301" y="19448"/>
                    <a:pt x="91403" y="33636"/>
                  </a:cubicBezTo>
                  <a:cubicBezTo>
                    <a:pt x="91403" y="34926"/>
                    <a:pt x="90113" y="34926"/>
                    <a:pt x="88823" y="34926"/>
                  </a:cubicBezTo>
                  <a:cubicBezTo>
                    <a:pt x="88823" y="34926"/>
                    <a:pt x="87533" y="34926"/>
                    <a:pt x="87533" y="34926"/>
                  </a:cubicBezTo>
                  <a:cubicBezTo>
                    <a:pt x="86243" y="33636"/>
                    <a:pt x="84953" y="31057"/>
                    <a:pt x="86243" y="29767"/>
                  </a:cubicBezTo>
                  <a:cubicBezTo>
                    <a:pt x="86243" y="29767"/>
                    <a:pt x="86243" y="29767"/>
                    <a:pt x="99142" y="15578"/>
                  </a:cubicBezTo>
                  <a:cubicBezTo>
                    <a:pt x="100432" y="14288"/>
                    <a:pt x="101722" y="14288"/>
                    <a:pt x="103011" y="14288"/>
                  </a:cubicBezTo>
                  <a:close/>
                  <a:moveTo>
                    <a:pt x="21136" y="14288"/>
                  </a:moveTo>
                  <a:cubicBezTo>
                    <a:pt x="22406" y="14288"/>
                    <a:pt x="24946" y="14288"/>
                    <a:pt x="26216" y="15578"/>
                  </a:cubicBezTo>
                  <a:cubicBezTo>
                    <a:pt x="26216" y="15578"/>
                    <a:pt x="26216" y="15578"/>
                    <a:pt x="37646" y="29767"/>
                  </a:cubicBezTo>
                  <a:cubicBezTo>
                    <a:pt x="38916" y="31057"/>
                    <a:pt x="38916" y="33636"/>
                    <a:pt x="37646" y="34926"/>
                  </a:cubicBezTo>
                  <a:cubicBezTo>
                    <a:pt x="37646" y="34926"/>
                    <a:pt x="36376" y="34926"/>
                    <a:pt x="35106" y="34926"/>
                  </a:cubicBezTo>
                  <a:cubicBezTo>
                    <a:pt x="35106" y="34926"/>
                    <a:pt x="33836" y="34926"/>
                    <a:pt x="32566" y="33636"/>
                  </a:cubicBezTo>
                  <a:lnTo>
                    <a:pt x="21136" y="19448"/>
                  </a:lnTo>
                  <a:cubicBezTo>
                    <a:pt x="21136" y="19448"/>
                    <a:pt x="19866" y="18158"/>
                    <a:pt x="19866" y="16868"/>
                  </a:cubicBezTo>
                  <a:cubicBezTo>
                    <a:pt x="19866" y="16868"/>
                    <a:pt x="21136" y="15578"/>
                    <a:pt x="21136" y="14288"/>
                  </a:cubicBezTo>
                  <a:close/>
                  <a:moveTo>
                    <a:pt x="61935" y="0"/>
                  </a:moveTo>
                  <a:cubicBezTo>
                    <a:pt x="63258" y="0"/>
                    <a:pt x="65904" y="1349"/>
                    <a:pt x="65904" y="4048"/>
                  </a:cubicBezTo>
                  <a:cubicBezTo>
                    <a:pt x="65904" y="4048"/>
                    <a:pt x="65904" y="4048"/>
                    <a:pt x="65904" y="22940"/>
                  </a:cubicBezTo>
                  <a:cubicBezTo>
                    <a:pt x="65904" y="25639"/>
                    <a:pt x="63258" y="26988"/>
                    <a:pt x="61935" y="26988"/>
                  </a:cubicBezTo>
                  <a:cubicBezTo>
                    <a:pt x="60612" y="26988"/>
                    <a:pt x="60612" y="26988"/>
                    <a:pt x="59289" y="25639"/>
                  </a:cubicBezTo>
                  <a:cubicBezTo>
                    <a:pt x="59289" y="25639"/>
                    <a:pt x="57966" y="24289"/>
                    <a:pt x="57966" y="22940"/>
                  </a:cubicBezTo>
                  <a:cubicBezTo>
                    <a:pt x="57966" y="22940"/>
                    <a:pt x="57966" y="22940"/>
                    <a:pt x="57966" y="4048"/>
                  </a:cubicBezTo>
                  <a:cubicBezTo>
                    <a:pt x="57966" y="1349"/>
                    <a:pt x="59289" y="0"/>
                    <a:pt x="619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457467" y="1961782"/>
            <a:ext cx="4552122" cy="1733968"/>
            <a:chOff x="6457467" y="1961782"/>
            <a:chExt cx="4552122" cy="1733968"/>
          </a:xfrm>
        </p:grpSpPr>
        <p:grpSp>
          <p:nvGrpSpPr>
            <p:cNvPr id="70" name="组合 69"/>
            <p:cNvGrpSpPr/>
            <p:nvPr/>
          </p:nvGrpSpPr>
          <p:grpSpPr>
            <a:xfrm rot="16200000">
              <a:off x="7866544" y="552705"/>
              <a:ext cx="1733968" cy="4552122"/>
              <a:chOff x="941472" y="1892468"/>
              <a:chExt cx="2093929" cy="5497114"/>
            </a:xfrm>
          </p:grpSpPr>
          <p:sp>
            <p:nvSpPr>
              <p:cNvPr id="71" name="任意多边形: 形状 13"/>
              <p:cNvSpPr/>
              <p:nvPr/>
            </p:nvSpPr>
            <p:spPr>
              <a:xfrm>
                <a:off x="941472" y="1892469"/>
                <a:ext cx="2093929" cy="1142561"/>
              </a:xfrm>
              <a:custGeom>
                <a:avLst/>
                <a:gdLst>
                  <a:gd name="connsiteX0" fmla="*/ 419919 w 2519464"/>
                  <a:gd name="connsiteY0" fmla="*/ 0 h 1142561"/>
                  <a:gd name="connsiteX1" fmla="*/ 2099545 w 2519464"/>
                  <a:gd name="connsiteY1" fmla="*/ 0 h 1142561"/>
                  <a:gd name="connsiteX2" fmla="*/ 2519464 w 2519464"/>
                  <a:gd name="connsiteY2" fmla="*/ 419919 h 1142561"/>
                  <a:gd name="connsiteX3" fmla="*/ 2519464 w 2519464"/>
                  <a:gd name="connsiteY3" fmla="*/ 1142561 h 1142561"/>
                  <a:gd name="connsiteX4" fmla="*/ 0 w 2519464"/>
                  <a:gd name="connsiteY4" fmla="*/ 1142561 h 1142561"/>
                  <a:gd name="connsiteX5" fmla="*/ 0 w 2519464"/>
                  <a:gd name="connsiteY5" fmla="*/ 419919 h 1142561"/>
                  <a:gd name="connsiteX6" fmla="*/ 419919 w 2519464"/>
                  <a:gd name="connsiteY6" fmla="*/ 0 h 1142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9464" h="1142561">
                    <a:moveTo>
                      <a:pt x="419919" y="0"/>
                    </a:moveTo>
                    <a:lnTo>
                      <a:pt x="2099545" y="0"/>
                    </a:lnTo>
                    <a:cubicBezTo>
                      <a:pt x="2331460" y="0"/>
                      <a:pt x="2519464" y="188004"/>
                      <a:pt x="2519464" y="419919"/>
                    </a:cubicBezTo>
                    <a:lnTo>
                      <a:pt x="2519464" y="1142561"/>
                    </a:lnTo>
                    <a:lnTo>
                      <a:pt x="0" y="1142561"/>
                    </a:lnTo>
                    <a:lnTo>
                      <a:pt x="0" y="419919"/>
                    </a:lnTo>
                    <a:cubicBezTo>
                      <a:pt x="0" y="188004"/>
                      <a:pt x="188004" y="0"/>
                      <a:pt x="419919" y="0"/>
                    </a:cubicBezTo>
                    <a:close/>
                  </a:path>
                </a:pathLst>
              </a:custGeom>
              <a:solidFill>
                <a:srgbClr val="9998C8"/>
              </a:solidFill>
              <a:ln w="38100">
                <a:noFill/>
              </a:ln>
              <a:effectLst>
                <a:outerShdw blurRad="101600" dist="381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2" name="矩形: 圆角 1"/>
              <p:cNvSpPr/>
              <p:nvPr/>
            </p:nvSpPr>
            <p:spPr>
              <a:xfrm>
                <a:off x="941472" y="1892468"/>
                <a:ext cx="2093929" cy="5497114"/>
              </a:xfrm>
              <a:prstGeom prst="roundRect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73" name="组合 72"/>
              <p:cNvGrpSpPr/>
              <p:nvPr/>
            </p:nvGrpSpPr>
            <p:grpSpPr>
              <a:xfrm>
                <a:off x="1688852" y="3322898"/>
                <a:ext cx="1142106" cy="3667287"/>
                <a:chOff x="2212257" y="2942359"/>
                <a:chExt cx="1142106" cy="3667287"/>
              </a:xfrm>
            </p:grpSpPr>
            <p:sp>
              <p:nvSpPr>
                <p:cNvPr id="75" name="矩形 74"/>
                <p:cNvSpPr/>
                <p:nvPr/>
              </p:nvSpPr>
              <p:spPr>
                <a:xfrm rot="5400000">
                  <a:off x="755560" y="4406979"/>
                  <a:ext cx="3659364" cy="745970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marL="0" marR="0" lvl="0" indent="0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Click here to add content, content to match the title. </a:t>
                  </a:r>
                  <a:endPara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矩形 75"/>
                <p:cNvSpPr/>
                <p:nvPr/>
              </p:nvSpPr>
              <p:spPr>
                <a:xfrm rot="5400000">
                  <a:off x="1649246" y="4161364"/>
                  <a:ext cx="2924122" cy="486112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marL="0" marR="0" lvl="0" indent="0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Add title text</a:t>
                  </a: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93" name="椭圆 31"/>
            <p:cNvSpPr/>
            <p:nvPr/>
          </p:nvSpPr>
          <p:spPr>
            <a:xfrm>
              <a:off x="6645724" y="2580357"/>
              <a:ext cx="522278" cy="522275"/>
            </a:xfrm>
            <a:custGeom>
              <a:avLst/>
              <a:gdLst>
                <a:gd name="connsiteX0" fmla="*/ 199497 w 331788"/>
                <a:gd name="connsiteY0" fmla="*/ 265112 h 331787"/>
                <a:gd name="connsiteX1" fmla="*/ 209798 w 331788"/>
                <a:gd name="connsiteY1" fmla="*/ 279217 h 331787"/>
                <a:gd name="connsiteX2" fmla="*/ 238126 w 331788"/>
                <a:gd name="connsiteY2" fmla="*/ 315118 h 331787"/>
                <a:gd name="connsiteX3" fmla="*/ 166018 w 331788"/>
                <a:gd name="connsiteY3" fmla="*/ 331787 h 331787"/>
                <a:gd name="connsiteX4" fmla="*/ 122238 w 331788"/>
                <a:gd name="connsiteY4" fmla="*/ 325376 h 331787"/>
                <a:gd name="connsiteX5" fmla="*/ 199497 w 331788"/>
                <a:gd name="connsiteY5" fmla="*/ 265112 h 331787"/>
                <a:gd name="connsiteX6" fmla="*/ 190500 w 331788"/>
                <a:gd name="connsiteY6" fmla="*/ 228600 h 331787"/>
                <a:gd name="connsiteX7" fmla="*/ 201490 w 331788"/>
                <a:gd name="connsiteY7" fmla="*/ 228600 h 331787"/>
                <a:gd name="connsiteX8" fmla="*/ 206375 w 331788"/>
                <a:gd name="connsiteY8" fmla="*/ 236394 h 331787"/>
                <a:gd name="connsiteX9" fmla="*/ 200269 w 331788"/>
                <a:gd name="connsiteY9" fmla="*/ 242888 h 331787"/>
                <a:gd name="connsiteX10" fmla="*/ 190500 w 331788"/>
                <a:gd name="connsiteY10" fmla="*/ 228600 h 331787"/>
                <a:gd name="connsiteX11" fmla="*/ 146452 w 331788"/>
                <a:gd name="connsiteY11" fmla="*/ 228600 h 331787"/>
                <a:gd name="connsiteX12" fmla="*/ 164590 w 331788"/>
                <a:gd name="connsiteY12" fmla="*/ 229897 h 331787"/>
                <a:gd name="connsiteX13" fmla="*/ 165885 w 331788"/>
                <a:gd name="connsiteY13" fmla="*/ 229897 h 331787"/>
                <a:gd name="connsiteX14" fmla="*/ 173659 w 331788"/>
                <a:gd name="connsiteY14" fmla="*/ 229897 h 331787"/>
                <a:gd name="connsiteX15" fmla="*/ 190501 w 331788"/>
                <a:gd name="connsiteY15" fmla="*/ 253240 h 331787"/>
                <a:gd name="connsiteX16" fmla="*/ 103699 w 331788"/>
                <a:gd name="connsiteY16" fmla="*/ 320675 h 331787"/>
                <a:gd name="connsiteX17" fmla="*/ 77788 w 331788"/>
                <a:gd name="connsiteY17" fmla="*/ 306410 h 331787"/>
                <a:gd name="connsiteX18" fmla="*/ 112768 w 331788"/>
                <a:gd name="connsiteY18" fmla="*/ 244162 h 331787"/>
                <a:gd name="connsiteX19" fmla="*/ 121837 w 331788"/>
                <a:gd name="connsiteY19" fmla="*/ 245459 h 331787"/>
                <a:gd name="connsiteX20" fmla="*/ 146452 w 331788"/>
                <a:gd name="connsiteY20" fmla="*/ 228600 h 331787"/>
                <a:gd name="connsiteX21" fmla="*/ 323851 w 331788"/>
                <a:gd name="connsiteY21" fmla="*/ 217487 h 331787"/>
                <a:gd name="connsiteX22" fmla="*/ 249631 w 331788"/>
                <a:gd name="connsiteY22" fmla="*/ 307975 h 331787"/>
                <a:gd name="connsiteX23" fmla="*/ 207963 w 331788"/>
                <a:gd name="connsiteY23" fmla="*/ 253682 h 331787"/>
                <a:gd name="connsiteX24" fmla="*/ 218380 w 331788"/>
                <a:gd name="connsiteY24" fmla="*/ 243341 h 331787"/>
                <a:gd name="connsiteX25" fmla="*/ 227495 w 331788"/>
                <a:gd name="connsiteY25" fmla="*/ 244634 h 331787"/>
                <a:gd name="connsiteX26" fmla="*/ 253537 w 331788"/>
                <a:gd name="connsiteY26" fmla="*/ 225243 h 331787"/>
                <a:gd name="connsiteX27" fmla="*/ 323851 w 331788"/>
                <a:gd name="connsiteY27" fmla="*/ 217487 h 331787"/>
                <a:gd name="connsiteX28" fmla="*/ 3175 w 331788"/>
                <a:gd name="connsiteY28" fmla="*/ 196850 h 331787"/>
                <a:gd name="connsiteX29" fmla="*/ 93642 w 331788"/>
                <a:gd name="connsiteY29" fmla="*/ 222902 h 331787"/>
                <a:gd name="connsiteX30" fmla="*/ 100013 w 331788"/>
                <a:gd name="connsiteY30" fmla="*/ 235927 h 331787"/>
                <a:gd name="connsiteX31" fmla="*/ 65610 w 331788"/>
                <a:gd name="connsiteY31" fmla="*/ 298450 h 331787"/>
                <a:gd name="connsiteX32" fmla="*/ 3175 w 331788"/>
                <a:gd name="connsiteY32" fmla="*/ 196850 h 331787"/>
                <a:gd name="connsiteX33" fmla="*/ 146517 w 331788"/>
                <a:gd name="connsiteY33" fmla="*/ 192087 h 331787"/>
                <a:gd name="connsiteX34" fmla="*/ 163513 w 331788"/>
                <a:gd name="connsiteY34" fmla="*/ 215900 h 331787"/>
                <a:gd name="connsiteX35" fmla="*/ 147825 w 331788"/>
                <a:gd name="connsiteY35" fmla="*/ 214577 h 331787"/>
                <a:gd name="connsiteX36" fmla="*/ 141288 w 331788"/>
                <a:gd name="connsiteY36" fmla="*/ 200025 h 331787"/>
                <a:gd name="connsiteX37" fmla="*/ 146517 w 331788"/>
                <a:gd name="connsiteY37" fmla="*/ 192087 h 331787"/>
                <a:gd name="connsiteX38" fmla="*/ 277877 w 331788"/>
                <a:gd name="connsiteY38" fmla="*/ 160337 h 331787"/>
                <a:gd name="connsiteX39" fmla="*/ 314326 w 331788"/>
                <a:gd name="connsiteY39" fmla="*/ 204624 h 331787"/>
                <a:gd name="connsiteX40" fmla="*/ 253143 w 331788"/>
                <a:gd name="connsiteY40" fmla="*/ 211137 h 331787"/>
                <a:gd name="connsiteX41" fmla="*/ 249238 w 331788"/>
                <a:gd name="connsiteY41" fmla="*/ 203322 h 331787"/>
                <a:gd name="connsiteX42" fmla="*/ 277877 w 331788"/>
                <a:gd name="connsiteY42" fmla="*/ 160337 h 331787"/>
                <a:gd name="connsiteX43" fmla="*/ 290513 w 331788"/>
                <a:gd name="connsiteY43" fmla="*/ 153987 h 331787"/>
                <a:gd name="connsiteX44" fmla="*/ 331788 w 331788"/>
                <a:gd name="connsiteY44" fmla="*/ 167061 h 331787"/>
                <a:gd name="connsiteX45" fmla="*/ 329125 w 331788"/>
                <a:gd name="connsiteY45" fmla="*/ 198437 h 331787"/>
                <a:gd name="connsiteX46" fmla="*/ 290513 w 331788"/>
                <a:gd name="connsiteY46" fmla="*/ 153987 h 331787"/>
                <a:gd name="connsiteX47" fmla="*/ 113341 w 331788"/>
                <a:gd name="connsiteY47" fmla="*/ 139700 h 331787"/>
                <a:gd name="connsiteX48" fmla="*/ 130085 w 331788"/>
                <a:gd name="connsiteY48" fmla="*/ 169324 h 331787"/>
                <a:gd name="connsiteX49" fmla="*/ 136525 w 331788"/>
                <a:gd name="connsiteY49" fmla="*/ 178340 h 331787"/>
                <a:gd name="connsiteX50" fmla="*/ 128797 w 331788"/>
                <a:gd name="connsiteY50" fmla="*/ 191219 h 331787"/>
                <a:gd name="connsiteX51" fmla="*/ 121069 w 331788"/>
                <a:gd name="connsiteY51" fmla="*/ 189932 h 331787"/>
                <a:gd name="connsiteX52" fmla="*/ 95310 w 331788"/>
                <a:gd name="connsiteY52" fmla="*/ 207963 h 331787"/>
                <a:gd name="connsiteX53" fmla="*/ 1288 w 331788"/>
                <a:gd name="connsiteY53" fmla="*/ 179628 h 331787"/>
                <a:gd name="connsiteX54" fmla="*/ 0 w 331788"/>
                <a:gd name="connsiteY54" fmla="*/ 165460 h 331787"/>
                <a:gd name="connsiteX55" fmla="*/ 1288 w 331788"/>
                <a:gd name="connsiteY55" fmla="*/ 151292 h 331787"/>
                <a:gd name="connsiteX56" fmla="*/ 113341 w 331788"/>
                <a:gd name="connsiteY56" fmla="*/ 139700 h 331787"/>
                <a:gd name="connsiteX57" fmla="*/ 186315 w 331788"/>
                <a:gd name="connsiteY57" fmla="*/ 138112 h 331787"/>
                <a:gd name="connsiteX58" fmla="*/ 268288 w 331788"/>
                <a:gd name="connsiteY58" fmla="*/ 149780 h 331787"/>
                <a:gd name="connsiteX59" fmla="*/ 238829 w 331788"/>
                <a:gd name="connsiteY59" fmla="*/ 193860 h 331787"/>
                <a:gd name="connsiteX60" fmla="*/ 227301 w 331788"/>
                <a:gd name="connsiteY60" fmla="*/ 191267 h 331787"/>
                <a:gd name="connsiteX61" fmla="*/ 200404 w 331788"/>
                <a:gd name="connsiteY61" fmla="*/ 214604 h 331787"/>
                <a:gd name="connsiteX62" fmla="*/ 179911 w 331788"/>
                <a:gd name="connsiteY62" fmla="*/ 215900 h 331787"/>
                <a:gd name="connsiteX63" fmla="*/ 155575 w 331788"/>
                <a:gd name="connsiteY63" fmla="*/ 179599 h 331787"/>
                <a:gd name="connsiteX64" fmla="*/ 173507 w 331788"/>
                <a:gd name="connsiteY64" fmla="*/ 154966 h 331787"/>
                <a:gd name="connsiteX65" fmla="*/ 186315 w 331788"/>
                <a:gd name="connsiteY65" fmla="*/ 138112 h 331787"/>
                <a:gd name="connsiteX66" fmla="*/ 168276 w 331788"/>
                <a:gd name="connsiteY66" fmla="*/ 138112 h 331787"/>
                <a:gd name="connsiteX67" fmla="*/ 161661 w 331788"/>
                <a:gd name="connsiteY67" fmla="*/ 145566 h 331787"/>
                <a:gd name="connsiteX68" fmla="*/ 145786 w 331788"/>
                <a:gd name="connsiteY68" fmla="*/ 166687 h 331787"/>
                <a:gd name="connsiteX69" fmla="*/ 141817 w 331788"/>
                <a:gd name="connsiteY69" fmla="*/ 161718 h 331787"/>
                <a:gd name="connsiteX70" fmla="*/ 128588 w 331788"/>
                <a:gd name="connsiteY70" fmla="*/ 139354 h 331787"/>
                <a:gd name="connsiteX71" fmla="*/ 168276 w 331788"/>
                <a:gd name="connsiteY71" fmla="*/ 138112 h 331787"/>
                <a:gd name="connsiteX72" fmla="*/ 220028 w 331788"/>
                <a:gd name="connsiteY72" fmla="*/ 103187 h 331787"/>
                <a:gd name="connsiteX73" fmla="*/ 232728 w 331788"/>
                <a:gd name="connsiteY73" fmla="*/ 105784 h 331787"/>
                <a:gd name="connsiteX74" fmla="*/ 237808 w 331788"/>
                <a:gd name="connsiteY74" fmla="*/ 105784 h 331787"/>
                <a:gd name="connsiteX75" fmla="*/ 246698 w 331788"/>
                <a:gd name="connsiteY75" fmla="*/ 118773 h 331787"/>
                <a:gd name="connsiteX76" fmla="*/ 255588 w 331788"/>
                <a:gd name="connsiteY76" fmla="*/ 131762 h 331787"/>
                <a:gd name="connsiteX77" fmla="*/ 198438 w 331788"/>
                <a:gd name="connsiteY77" fmla="*/ 125267 h 331787"/>
                <a:gd name="connsiteX78" fmla="*/ 220028 w 331788"/>
                <a:gd name="connsiteY78" fmla="*/ 103187 h 331787"/>
                <a:gd name="connsiteX79" fmla="*/ 317236 w 331788"/>
                <a:gd name="connsiteY79" fmla="*/ 98425 h 331787"/>
                <a:gd name="connsiteX80" fmla="*/ 331788 w 331788"/>
                <a:gd name="connsiteY80" fmla="*/ 152400 h 331787"/>
                <a:gd name="connsiteX81" fmla="*/ 292100 w 331788"/>
                <a:gd name="connsiteY81" fmla="*/ 140552 h 331787"/>
                <a:gd name="connsiteX82" fmla="*/ 317236 w 331788"/>
                <a:gd name="connsiteY82" fmla="*/ 98425 h 331787"/>
                <a:gd name="connsiteX83" fmla="*/ 286068 w 331788"/>
                <a:gd name="connsiteY83" fmla="*/ 52387 h 331787"/>
                <a:gd name="connsiteX84" fmla="*/ 309563 w 331788"/>
                <a:gd name="connsiteY84" fmla="*/ 84748 h 331787"/>
                <a:gd name="connsiteX85" fmla="*/ 278236 w 331788"/>
                <a:gd name="connsiteY85" fmla="*/ 136525 h 331787"/>
                <a:gd name="connsiteX86" fmla="*/ 276931 w 331788"/>
                <a:gd name="connsiteY86" fmla="*/ 136525 h 331787"/>
                <a:gd name="connsiteX87" fmla="*/ 258657 w 331788"/>
                <a:gd name="connsiteY87" fmla="*/ 110636 h 331787"/>
                <a:gd name="connsiteX88" fmla="*/ 250825 w 331788"/>
                <a:gd name="connsiteY88" fmla="*/ 98986 h 331787"/>
                <a:gd name="connsiteX89" fmla="*/ 259962 w 331788"/>
                <a:gd name="connsiteY89" fmla="*/ 78275 h 331787"/>
                <a:gd name="connsiteX90" fmla="*/ 258657 w 331788"/>
                <a:gd name="connsiteY90" fmla="*/ 70509 h 331787"/>
                <a:gd name="connsiteX91" fmla="*/ 286068 w 331788"/>
                <a:gd name="connsiteY91" fmla="*/ 52387 h 331787"/>
                <a:gd name="connsiteX92" fmla="*/ 73025 w 331788"/>
                <a:gd name="connsiteY92" fmla="*/ 28575 h 331787"/>
                <a:gd name="connsiteX93" fmla="*/ 107950 w 331788"/>
                <a:gd name="connsiteY93" fmla="*/ 126377 h 331787"/>
                <a:gd name="connsiteX94" fmla="*/ 3175 w 331788"/>
                <a:gd name="connsiteY94" fmla="*/ 138113 h 331787"/>
                <a:gd name="connsiteX95" fmla="*/ 73025 w 331788"/>
                <a:gd name="connsiteY95" fmla="*/ 28575 h 331787"/>
                <a:gd name="connsiteX96" fmla="*/ 203200 w 331788"/>
                <a:gd name="connsiteY96" fmla="*/ 4762 h 331787"/>
                <a:gd name="connsiteX97" fmla="*/ 274638 w 331788"/>
                <a:gd name="connsiteY97" fmla="*/ 41817 h 331787"/>
                <a:gd name="connsiteX98" fmla="*/ 251258 w 331788"/>
                <a:gd name="connsiteY98" fmla="*/ 57150 h 331787"/>
                <a:gd name="connsiteX99" fmla="*/ 233074 w 331788"/>
                <a:gd name="connsiteY99" fmla="*/ 50761 h 331787"/>
                <a:gd name="connsiteX100" fmla="*/ 225281 w 331788"/>
                <a:gd name="connsiteY100" fmla="*/ 52039 h 331787"/>
                <a:gd name="connsiteX101" fmla="*/ 203200 w 331788"/>
                <a:gd name="connsiteY101" fmla="*/ 4762 h 331787"/>
                <a:gd name="connsiteX102" fmla="*/ 165260 w 331788"/>
                <a:gd name="connsiteY102" fmla="*/ 0 h 331787"/>
                <a:gd name="connsiteX103" fmla="*/ 185786 w 331788"/>
                <a:gd name="connsiteY103" fmla="*/ 1290 h 331787"/>
                <a:gd name="connsiteX104" fmla="*/ 212725 w 331788"/>
                <a:gd name="connsiteY104" fmla="*/ 59333 h 331787"/>
                <a:gd name="connsiteX105" fmla="*/ 205028 w 331788"/>
                <a:gd name="connsiteY105" fmla="*/ 77390 h 331787"/>
                <a:gd name="connsiteX106" fmla="*/ 208876 w 331788"/>
                <a:gd name="connsiteY106" fmla="*/ 91579 h 331787"/>
                <a:gd name="connsiteX107" fmla="*/ 179371 w 331788"/>
                <a:gd name="connsiteY107" fmla="*/ 122535 h 331787"/>
                <a:gd name="connsiteX108" fmla="*/ 176806 w 331788"/>
                <a:gd name="connsiteY108" fmla="*/ 122535 h 331787"/>
                <a:gd name="connsiteX109" fmla="*/ 122927 w 331788"/>
                <a:gd name="connsiteY109" fmla="*/ 123825 h 331787"/>
                <a:gd name="connsiteX110" fmla="*/ 85725 w 331788"/>
                <a:gd name="connsiteY110" fmla="*/ 20637 h 331787"/>
                <a:gd name="connsiteX111" fmla="*/ 165260 w 331788"/>
                <a:gd name="connsiteY111" fmla="*/ 0 h 33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331788" h="331787">
                  <a:moveTo>
                    <a:pt x="199497" y="265112"/>
                  </a:moveTo>
                  <a:cubicBezTo>
                    <a:pt x="203360" y="270241"/>
                    <a:pt x="205935" y="274088"/>
                    <a:pt x="209798" y="279217"/>
                  </a:cubicBezTo>
                  <a:cubicBezTo>
                    <a:pt x="222674" y="295885"/>
                    <a:pt x="231688" y="307425"/>
                    <a:pt x="238126" y="315118"/>
                  </a:cubicBezTo>
                  <a:cubicBezTo>
                    <a:pt x="216236" y="325376"/>
                    <a:pt x="191771" y="331787"/>
                    <a:pt x="166018" y="331787"/>
                  </a:cubicBezTo>
                  <a:cubicBezTo>
                    <a:pt x="150566" y="331787"/>
                    <a:pt x="136402" y="329223"/>
                    <a:pt x="122238" y="325376"/>
                  </a:cubicBezTo>
                  <a:cubicBezTo>
                    <a:pt x="141553" y="312554"/>
                    <a:pt x="169881" y="293321"/>
                    <a:pt x="199497" y="265112"/>
                  </a:cubicBezTo>
                  <a:close/>
                  <a:moveTo>
                    <a:pt x="190500" y="228600"/>
                  </a:moveTo>
                  <a:cubicBezTo>
                    <a:pt x="194163" y="228600"/>
                    <a:pt x="197827" y="228600"/>
                    <a:pt x="201490" y="228600"/>
                  </a:cubicBezTo>
                  <a:cubicBezTo>
                    <a:pt x="202712" y="231198"/>
                    <a:pt x="203933" y="233796"/>
                    <a:pt x="206375" y="236394"/>
                  </a:cubicBezTo>
                  <a:cubicBezTo>
                    <a:pt x="203933" y="237693"/>
                    <a:pt x="201490" y="240290"/>
                    <a:pt x="200269" y="242888"/>
                  </a:cubicBezTo>
                  <a:cubicBezTo>
                    <a:pt x="196606" y="237693"/>
                    <a:pt x="194163" y="233796"/>
                    <a:pt x="190500" y="228600"/>
                  </a:cubicBezTo>
                  <a:close/>
                  <a:moveTo>
                    <a:pt x="146452" y="228600"/>
                  </a:moveTo>
                  <a:cubicBezTo>
                    <a:pt x="152930" y="228600"/>
                    <a:pt x="159408" y="229897"/>
                    <a:pt x="164590" y="229897"/>
                  </a:cubicBezTo>
                  <a:cubicBezTo>
                    <a:pt x="164590" y="229897"/>
                    <a:pt x="164590" y="229897"/>
                    <a:pt x="165885" y="229897"/>
                  </a:cubicBezTo>
                  <a:cubicBezTo>
                    <a:pt x="168477" y="229897"/>
                    <a:pt x="171068" y="229897"/>
                    <a:pt x="173659" y="229897"/>
                  </a:cubicBezTo>
                  <a:cubicBezTo>
                    <a:pt x="178841" y="237678"/>
                    <a:pt x="185319" y="245459"/>
                    <a:pt x="190501" y="253240"/>
                  </a:cubicBezTo>
                  <a:cubicBezTo>
                    <a:pt x="156817" y="286958"/>
                    <a:pt x="123132" y="309004"/>
                    <a:pt x="103699" y="320675"/>
                  </a:cubicBezTo>
                  <a:cubicBezTo>
                    <a:pt x="94630" y="316785"/>
                    <a:pt x="85561" y="311597"/>
                    <a:pt x="77788" y="306410"/>
                  </a:cubicBezTo>
                  <a:cubicBezTo>
                    <a:pt x="84266" y="293442"/>
                    <a:pt x="97221" y="271396"/>
                    <a:pt x="112768" y="244162"/>
                  </a:cubicBezTo>
                  <a:cubicBezTo>
                    <a:pt x="115359" y="245459"/>
                    <a:pt x="117950" y="245459"/>
                    <a:pt x="121837" y="245459"/>
                  </a:cubicBezTo>
                  <a:cubicBezTo>
                    <a:pt x="132201" y="245459"/>
                    <a:pt x="142566" y="238975"/>
                    <a:pt x="146452" y="228600"/>
                  </a:cubicBezTo>
                  <a:close/>
                  <a:moveTo>
                    <a:pt x="323851" y="217487"/>
                  </a:moveTo>
                  <a:cubicBezTo>
                    <a:pt x="310830" y="256268"/>
                    <a:pt x="284788" y="287292"/>
                    <a:pt x="249631" y="307975"/>
                  </a:cubicBezTo>
                  <a:cubicBezTo>
                    <a:pt x="240516" y="295048"/>
                    <a:pt x="224890" y="275658"/>
                    <a:pt x="207963" y="253682"/>
                  </a:cubicBezTo>
                  <a:cubicBezTo>
                    <a:pt x="211869" y="249804"/>
                    <a:pt x="214474" y="247219"/>
                    <a:pt x="218380" y="243341"/>
                  </a:cubicBezTo>
                  <a:cubicBezTo>
                    <a:pt x="220984" y="244634"/>
                    <a:pt x="223588" y="244634"/>
                    <a:pt x="227495" y="244634"/>
                  </a:cubicBezTo>
                  <a:cubicBezTo>
                    <a:pt x="239214" y="244634"/>
                    <a:pt x="250933" y="236878"/>
                    <a:pt x="253537" y="225243"/>
                  </a:cubicBezTo>
                  <a:cubicBezTo>
                    <a:pt x="280881" y="222658"/>
                    <a:pt x="304319" y="220073"/>
                    <a:pt x="323851" y="217487"/>
                  </a:cubicBezTo>
                  <a:close/>
                  <a:moveTo>
                    <a:pt x="3175" y="196850"/>
                  </a:moveTo>
                  <a:cubicBezTo>
                    <a:pt x="23562" y="204666"/>
                    <a:pt x="55417" y="215086"/>
                    <a:pt x="93642" y="222902"/>
                  </a:cubicBezTo>
                  <a:cubicBezTo>
                    <a:pt x="94916" y="228112"/>
                    <a:pt x="96190" y="232019"/>
                    <a:pt x="100013" y="235927"/>
                  </a:cubicBezTo>
                  <a:cubicBezTo>
                    <a:pt x="84723" y="261978"/>
                    <a:pt x="71981" y="284122"/>
                    <a:pt x="65610" y="298450"/>
                  </a:cubicBezTo>
                  <a:cubicBezTo>
                    <a:pt x="33755" y="273702"/>
                    <a:pt x="10820" y="237230"/>
                    <a:pt x="3175" y="196850"/>
                  </a:cubicBezTo>
                  <a:close/>
                  <a:moveTo>
                    <a:pt x="146517" y="192087"/>
                  </a:moveTo>
                  <a:cubicBezTo>
                    <a:pt x="151747" y="200025"/>
                    <a:pt x="156976" y="207963"/>
                    <a:pt x="163513" y="215900"/>
                  </a:cubicBezTo>
                  <a:cubicBezTo>
                    <a:pt x="158284" y="215900"/>
                    <a:pt x="153054" y="214577"/>
                    <a:pt x="147825" y="214577"/>
                  </a:cubicBezTo>
                  <a:cubicBezTo>
                    <a:pt x="147825" y="209286"/>
                    <a:pt x="145210" y="203994"/>
                    <a:pt x="141288" y="200025"/>
                  </a:cubicBezTo>
                  <a:cubicBezTo>
                    <a:pt x="142595" y="197379"/>
                    <a:pt x="145210" y="194733"/>
                    <a:pt x="146517" y="192087"/>
                  </a:cubicBezTo>
                  <a:close/>
                  <a:moveTo>
                    <a:pt x="277877" y="160337"/>
                  </a:moveTo>
                  <a:cubicBezTo>
                    <a:pt x="290894" y="175968"/>
                    <a:pt x="302610" y="190296"/>
                    <a:pt x="314326" y="204624"/>
                  </a:cubicBezTo>
                  <a:cubicBezTo>
                    <a:pt x="297403" y="205927"/>
                    <a:pt x="276575" y="208532"/>
                    <a:pt x="253143" y="211137"/>
                  </a:cubicBezTo>
                  <a:cubicBezTo>
                    <a:pt x="251842" y="207230"/>
                    <a:pt x="251842" y="204624"/>
                    <a:pt x="249238" y="203322"/>
                  </a:cubicBezTo>
                  <a:cubicBezTo>
                    <a:pt x="259652" y="188994"/>
                    <a:pt x="270066" y="174665"/>
                    <a:pt x="277877" y="160337"/>
                  </a:cubicBezTo>
                  <a:close/>
                  <a:moveTo>
                    <a:pt x="290513" y="153987"/>
                  </a:moveTo>
                  <a:cubicBezTo>
                    <a:pt x="306490" y="159216"/>
                    <a:pt x="321136" y="163139"/>
                    <a:pt x="331788" y="167061"/>
                  </a:cubicBezTo>
                  <a:cubicBezTo>
                    <a:pt x="331788" y="178827"/>
                    <a:pt x="330457" y="187978"/>
                    <a:pt x="329125" y="198437"/>
                  </a:cubicBezTo>
                  <a:cubicBezTo>
                    <a:pt x="317142" y="185364"/>
                    <a:pt x="303828" y="170983"/>
                    <a:pt x="290513" y="153987"/>
                  </a:cubicBezTo>
                  <a:close/>
                  <a:moveTo>
                    <a:pt x="113341" y="139700"/>
                  </a:moveTo>
                  <a:cubicBezTo>
                    <a:pt x="118493" y="150004"/>
                    <a:pt x="124933" y="160307"/>
                    <a:pt x="130085" y="169324"/>
                  </a:cubicBezTo>
                  <a:cubicBezTo>
                    <a:pt x="132661" y="171900"/>
                    <a:pt x="135237" y="175764"/>
                    <a:pt x="136525" y="178340"/>
                  </a:cubicBezTo>
                  <a:cubicBezTo>
                    <a:pt x="133949" y="183492"/>
                    <a:pt x="131373" y="187356"/>
                    <a:pt x="128797" y="191219"/>
                  </a:cubicBezTo>
                  <a:cubicBezTo>
                    <a:pt x="126221" y="189932"/>
                    <a:pt x="123645" y="189932"/>
                    <a:pt x="121069" y="189932"/>
                  </a:cubicBezTo>
                  <a:cubicBezTo>
                    <a:pt x="109478" y="189932"/>
                    <a:pt x="99174" y="197659"/>
                    <a:pt x="95310" y="207963"/>
                  </a:cubicBezTo>
                  <a:cubicBezTo>
                    <a:pt x="52807" y="200235"/>
                    <a:pt x="19320" y="187356"/>
                    <a:pt x="1288" y="179628"/>
                  </a:cubicBezTo>
                  <a:cubicBezTo>
                    <a:pt x="0" y="174476"/>
                    <a:pt x="0" y="170612"/>
                    <a:pt x="0" y="165460"/>
                  </a:cubicBezTo>
                  <a:cubicBezTo>
                    <a:pt x="0" y="160307"/>
                    <a:pt x="0" y="156444"/>
                    <a:pt x="1288" y="151292"/>
                  </a:cubicBezTo>
                  <a:cubicBezTo>
                    <a:pt x="23183" y="147428"/>
                    <a:pt x="64399" y="142276"/>
                    <a:pt x="113341" y="139700"/>
                  </a:cubicBezTo>
                  <a:close/>
                  <a:moveTo>
                    <a:pt x="186315" y="138112"/>
                  </a:moveTo>
                  <a:cubicBezTo>
                    <a:pt x="215774" y="139408"/>
                    <a:pt x="243952" y="143298"/>
                    <a:pt x="268288" y="149780"/>
                  </a:cubicBezTo>
                  <a:cubicBezTo>
                    <a:pt x="259322" y="164042"/>
                    <a:pt x="249076" y="179599"/>
                    <a:pt x="238829" y="193860"/>
                  </a:cubicBezTo>
                  <a:cubicBezTo>
                    <a:pt x="234986" y="192564"/>
                    <a:pt x="231144" y="191267"/>
                    <a:pt x="227301" y="191267"/>
                  </a:cubicBezTo>
                  <a:cubicBezTo>
                    <a:pt x="213212" y="191267"/>
                    <a:pt x="201685" y="201639"/>
                    <a:pt x="200404" y="214604"/>
                  </a:cubicBezTo>
                  <a:cubicBezTo>
                    <a:pt x="194000" y="214604"/>
                    <a:pt x="186315" y="214604"/>
                    <a:pt x="179911" y="215900"/>
                  </a:cubicBezTo>
                  <a:cubicBezTo>
                    <a:pt x="170945" y="202936"/>
                    <a:pt x="163260" y="191267"/>
                    <a:pt x="155575" y="179599"/>
                  </a:cubicBezTo>
                  <a:cubicBezTo>
                    <a:pt x="160698" y="171820"/>
                    <a:pt x="167102" y="162745"/>
                    <a:pt x="173507" y="154966"/>
                  </a:cubicBezTo>
                  <a:cubicBezTo>
                    <a:pt x="177349" y="148483"/>
                    <a:pt x="182472" y="143298"/>
                    <a:pt x="186315" y="138112"/>
                  </a:cubicBezTo>
                  <a:close/>
                  <a:moveTo>
                    <a:pt x="168276" y="138112"/>
                  </a:moveTo>
                  <a:cubicBezTo>
                    <a:pt x="165630" y="140597"/>
                    <a:pt x="164307" y="143081"/>
                    <a:pt x="161661" y="145566"/>
                  </a:cubicBezTo>
                  <a:cubicBezTo>
                    <a:pt x="156370" y="153020"/>
                    <a:pt x="151078" y="159232"/>
                    <a:pt x="145786" y="166687"/>
                  </a:cubicBezTo>
                  <a:cubicBezTo>
                    <a:pt x="144463" y="165445"/>
                    <a:pt x="143140" y="162960"/>
                    <a:pt x="141817" y="161718"/>
                  </a:cubicBezTo>
                  <a:cubicBezTo>
                    <a:pt x="137849" y="154263"/>
                    <a:pt x="132557" y="146808"/>
                    <a:pt x="128588" y="139354"/>
                  </a:cubicBezTo>
                  <a:cubicBezTo>
                    <a:pt x="141817" y="139354"/>
                    <a:pt x="155047" y="138112"/>
                    <a:pt x="168276" y="138112"/>
                  </a:cubicBezTo>
                  <a:close/>
                  <a:moveTo>
                    <a:pt x="220028" y="103187"/>
                  </a:moveTo>
                  <a:cubicBezTo>
                    <a:pt x="223838" y="104486"/>
                    <a:pt x="227648" y="105784"/>
                    <a:pt x="232728" y="105784"/>
                  </a:cubicBezTo>
                  <a:cubicBezTo>
                    <a:pt x="233998" y="105784"/>
                    <a:pt x="236538" y="105784"/>
                    <a:pt x="237808" y="105784"/>
                  </a:cubicBezTo>
                  <a:cubicBezTo>
                    <a:pt x="241618" y="109681"/>
                    <a:pt x="244158" y="114877"/>
                    <a:pt x="246698" y="118773"/>
                  </a:cubicBezTo>
                  <a:cubicBezTo>
                    <a:pt x="249238" y="122670"/>
                    <a:pt x="253048" y="127865"/>
                    <a:pt x="255588" y="131762"/>
                  </a:cubicBezTo>
                  <a:cubicBezTo>
                    <a:pt x="237808" y="129164"/>
                    <a:pt x="218758" y="126566"/>
                    <a:pt x="198438" y="125267"/>
                  </a:cubicBezTo>
                  <a:cubicBezTo>
                    <a:pt x="206058" y="117474"/>
                    <a:pt x="213678" y="109681"/>
                    <a:pt x="220028" y="103187"/>
                  </a:cubicBezTo>
                  <a:close/>
                  <a:moveTo>
                    <a:pt x="317236" y="98425"/>
                  </a:moveTo>
                  <a:cubicBezTo>
                    <a:pt x="325173" y="115539"/>
                    <a:pt x="329142" y="133969"/>
                    <a:pt x="331788" y="152400"/>
                  </a:cubicBezTo>
                  <a:cubicBezTo>
                    <a:pt x="319882" y="148450"/>
                    <a:pt x="306652" y="144501"/>
                    <a:pt x="292100" y="140552"/>
                  </a:cubicBezTo>
                  <a:cubicBezTo>
                    <a:pt x="301361" y="124754"/>
                    <a:pt x="310621" y="111589"/>
                    <a:pt x="317236" y="98425"/>
                  </a:cubicBezTo>
                  <a:close/>
                  <a:moveTo>
                    <a:pt x="286068" y="52387"/>
                  </a:moveTo>
                  <a:cubicBezTo>
                    <a:pt x="295205" y="61448"/>
                    <a:pt x="303037" y="71803"/>
                    <a:pt x="309563" y="84748"/>
                  </a:cubicBezTo>
                  <a:cubicBezTo>
                    <a:pt x="301731" y="98986"/>
                    <a:pt x="289984" y="117108"/>
                    <a:pt x="278236" y="136525"/>
                  </a:cubicBezTo>
                  <a:cubicBezTo>
                    <a:pt x="278236" y="136525"/>
                    <a:pt x="276931" y="136525"/>
                    <a:pt x="276931" y="136525"/>
                  </a:cubicBezTo>
                  <a:cubicBezTo>
                    <a:pt x="270404" y="127464"/>
                    <a:pt x="265183" y="119697"/>
                    <a:pt x="258657" y="110636"/>
                  </a:cubicBezTo>
                  <a:cubicBezTo>
                    <a:pt x="256046" y="106753"/>
                    <a:pt x="253436" y="102870"/>
                    <a:pt x="250825" y="98986"/>
                  </a:cubicBezTo>
                  <a:cubicBezTo>
                    <a:pt x="256046" y="93809"/>
                    <a:pt x="259962" y="86042"/>
                    <a:pt x="259962" y="78275"/>
                  </a:cubicBezTo>
                  <a:cubicBezTo>
                    <a:pt x="259962" y="75687"/>
                    <a:pt x="259962" y="73098"/>
                    <a:pt x="258657" y="70509"/>
                  </a:cubicBezTo>
                  <a:cubicBezTo>
                    <a:pt x="269099" y="62742"/>
                    <a:pt x="278236" y="57564"/>
                    <a:pt x="286068" y="52387"/>
                  </a:cubicBezTo>
                  <a:close/>
                  <a:moveTo>
                    <a:pt x="73025" y="28575"/>
                  </a:moveTo>
                  <a:cubicBezTo>
                    <a:pt x="79493" y="54655"/>
                    <a:pt x="92428" y="92472"/>
                    <a:pt x="107950" y="126377"/>
                  </a:cubicBezTo>
                  <a:cubicBezTo>
                    <a:pt x="63970" y="128985"/>
                    <a:pt x="25165" y="134201"/>
                    <a:pt x="3175" y="138113"/>
                  </a:cubicBezTo>
                  <a:cubicBezTo>
                    <a:pt x="10936" y="92472"/>
                    <a:pt x="36806" y="53351"/>
                    <a:pt x="73025" y="28575"/>
                  </a:cubicBezTo>
                  <a:close/>
                  <a:moveTo>
                    <a:pt x="203200" y="4762"/>
                  </a:moveTo>
                  <a:cubicBezTo>
                    <a:pt x="230476" y="11151"/>
                    <a:pt x="255155" y="23928"/>
                    <a:pt x="274638" y="41817"/>
                  </a:cubicBezTo>
                  <a:cubicBezTo>
                    <a:pt x="268144" y="45650"/>
                    <a:pt x="260350" y="52039"/>
                    <a:pt x="251258" y="57150"/>
                  </a:cubicBezTo>
                  <a:cubicBezTo>
                    <a:pt x="246063" y="53316"/>
                    <a:pt x="239568" y="50761"/>
                    <a:pt x="233074" y="50761"/>
                  </a:cubicBezTo>
                  <a:cubicBezTo>
                    <a:pt x="230476" y="50761"/>
                    <a:pt x="227879" y="50761"/>
                    <a:pt x="225281" y="52039"/>
                  </a:cubicBezTo>
                  <a:cubicBezTo>
                    <a:pt x="216189" y="34150"/>
                    <a:pt x="208395" y="17539"/>
                    <a:pt x="203200" y="4762"/>
                  </a:cubicBezTo>
                  <a:close/>
                  <a:moveTo>
                    <a:pt x="165260" y="0"/>
                  </a:moveTo>
                  <a:cubicBezTo>
                    <a:pt x="172957" y="0"/>
                    <a:pt x="179371" y="0"/>
                    <a:pt x="185786" y="1290"/>
                  </a:cubicBezTo>
                  <a:cubicBezTo>
                    <a:pt x="192200" y="15478"/>
                    <a:pt x="199897" y="36115"/>
                    <a:pt x="212725" y="59333"/>
                  </a:cubicBezTo>
                  <a:cubicBezTo>
                    <a:pt x="207594" y="63202"/>
                    <a:pt x="205028" y="69651"/>
                    <a:pt x="205028" y="77390"/>
                  </a:cubicBezTo>
                  <a:cubicBezTo>
                    <a:pt x="205028" y="82550"/>
                    <a:pt x="206311" y="87709"/>
                    <a:pt x="208876" y="91579"/>
                  </a:cubicBezTo>
                  <a:cubicBezTo>
                    <a:pt x="198614" y="100608"/>
                    <a:pt x="188351" y="110926"/>
                    <a:pt x="179371" y="122535"/>
                  </a:cubicBezTo>
                  <a:cubicBezTo>
                    <a:pt x="178089" y="122535"/>
                    <a:pt x="178089" y="122535"/>
                    <a:pt x="176806" y="122535"/>
                  </a:cubicBezTo>
                  <a:cubicBezTo>
                    <a:pt x="158846" y="122535"/>
                    <a:pt x="139604" y="123825"/>
                    <a:pt x="122927" y="123825"/>
                  </a:cubicBezTo>
                  <a:cubicBezTo>
                    <a:pt x="104967" y="87709"/>
                    <a:pt x="92139" y="45144"/>
                    <a:pt x="85725" y="20637"/>
                  </a:cubicBezTo>
                  <a:cubicBezTo>
                    <a:pt x="108816" y="7739"/>
                    <a:pt x="135755" y="0"/>
                    <a:pt x="1652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059425" y="564714"/>
            <a:ext cx="6073146" cy="774888"/>
            <a:chOff x="3059425" y="564714"/>
            <a:chExt cx="6073146" cy="774888"/>
          </a:xfrm>
        </p:grpSpPr>
        <p:sp>
          <p:nvSpPr>
            <p:cNvPr id="42" name="文本框 41"/>
            <p:cNvSpPr txBox="1"/>
            <p:nvPr/>
          </p:nvSpPr>
          <p:spPr>
            <a:xfrm>
              <a:off x="3059425" y="564714"/>
              <a:ext cx="60731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 spc="300">
                  <a:gradFill flip="none" rotWithShape="1">
                    <a:gsLst>
                      <a:gs pos="0">
                        <a:schemeClr val="accent5">
                          <a:lumMod val="60000"/>
                          <a:lumOff val="40000"/>
                        </a:schemeClr>
                      </a:gs>
                      <a:gs pos="100000">
                        <a:schemeClr val="accent3"/>
                      </a:gs>
                    </a:gsLst>
                    <a:lin ang="16200000" scaled="1"/>
                    <a:tileRect/>
                  </a:gradFill>
                  <a:cs typeface="+mn-ea"/>
                </a:defRPr>
              </a:lvl1pPr>
            </a:lstStyle>
            <a:p>
              <a:r>
                <a:rPr lang="en-US" altLang="zh-CN" sz="2800" spc="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Add title text</a:t>
              </a:r>
              <a:endParaRPr lang="zh-CN" altLang="en-US" sz="2800" spc="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3247446" y="1081070"/>
              <a:ext cx="5697118" cy="2585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000000">
                      <a:lumMod val="65000"/>
                      <a:lumOff val="35000"/>
                    </a:srgbClr>
                  </a:solidFill>
                  <a:latin typeface="Century Gothic" panose="020B0502020202020204" pitchFamily="34" charset="0"/>
                  <a:cs typeface="Lato Thin" panose="020F0502020204030203" pitchFamily="34" charset="0"/>
                </a:defRPr>
              </a:lvl1pPr>
            </a:lstStyle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ea"/>
                  <a:sym typeface="+mn-lt"/>
                </a:rPr>
                <a:t>Work report and work plan of air freshness Department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6717147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1005566" y="2366282"/>
            <a:ext cx="1994107" cy="3526971"/>
            <a:chOff x="695325" y="2170339"/>
            <a:chExt cx="1994107" cy="3526971"/>
          </a:xfrm>
        </p:grpSpPr>
        <p:grpSp>
          <p:nvGrpSpPr>
            <p:cNvPr id="7" name="组合 6"/>
            <p:cNvGrpSpPr/>
            <p:nvPr/>
          </p:nvGrpSpPr>
          <p:grpSpPr>
            <a:xfrm>
              <a:off x="695325" y="2170339"/>
              <a:ext cx="1959429" cy="3526971"/>
              <a:chOff x="1219199" y="1915886"/>
              <a:chExt cx="1959429" cy="3526971"/>
            </a:xfrm>
          </p:grpSpPr>
          <p:cxnSp>
            <p:nvCxnSpPr>
              <p:cNvPr id="4" name="直接连接符 3"/>
              <p:cNvCxnSpPr>
                <a:cxnSpLocks/>
              </p:cNvCxnSpPr>
              <p:nvPr/>
            </p:nvCxnSpPr>
            <p:spPr>
              <a:xfrm>
                <a:off x="1219199" y="1915886"/>
                <a:ext cx="0" cy="312057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矩形 5"/>
              <p:cNvSpPr/>
              <p:nvPr/>
            </p:nvSpPr>
            <p:spPr>
              <a:xfrm>
                <a:off x="1219199" y="5036457"/>
                <a:ext cx="1959429" cy="406400"/>
              </a:xfrm>
              <a:prstGeom prst="rect">
                <a:avLst/>
              </a:prstGeom>
              <a:solidFill>
                <a:srgbClr val="9998C8"/>
              </a:solidFill>
              <a:ln>
                <a:noFill/>
              </a:ln>
              <a:effectLst>
                <a:outerShdw blurRad="101600" dist="381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18" name="TextBox 19"/>
            <p:cNvSpPr txBox="1"/>
            <p:nvPr/>
          </p:nvSpPr>
          <p:spPr>
            <a:xfrm>
              <a:off x="767896" y="3096392"/>
              <a:ext cx="18826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en-US" altLang="zh-CN" sz="2000" b="1" dirty="0">
                  <a:latin typeface="+mn-lt"/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67896" y="3513512"/>
              <a:ext cx="1882623" cy="11717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椭圆 28"/>
            <p:cNvSpPr/>
            <p:nvPr/>
          </p:nvSpPr>
          <p:spPr>
            <a:xfrm>
              <a:off x="862240" y="2221251"/>
              <a:ext cx="609600" cy="590704"/>
            </a:xfrm>
            <a:custGeom>
              <a:avLst/>
              <a:gdLst>
                <a:gd name="connsiteX0" fmla="*/ 58918 w 323554"/>
                <a:gd name="connsiteY0" fmla="*/ 189699 h 313525"/>
                <a:gd name="connsiteX1" fmla="*/ 101421 w 323554"/>
                <a:gd name="connsiteY1" fmla="*/ 189699 h 313525"/>
                <a:gd name="connsiteX2" fmla="*/ 103997 w 323554"/>
                <a:gd name="connsiteY2" fmla="*/ 189699 h 313525"/>
                <a:gd name="connsiteX3" fmla="*/ 114301 w 323554"/>
                <a:gd name="connsiteY3" fmla="*/ 201731 h 313525"/>
                <a:gd name="connsiteX4" fmla="*/ 113013 w 323554"/>
                <a:gd name="connsiteY4" fmla="*/ 205741 h 313525"/>
                <a:gd name="connsiteX5" fmla="*/ 101421 w 323554"/>
                <a:gd name="connsiteY5" fmla="*/ 215099 h 313525"/>
                <a:gd name="connsiteX6" fmla="*/ 58918 w 323554"/>
                <a:gd name="connsiteY6" fmla="*/ 215099 h 313525"/>
                <a:gd name="connsiteX7" fmla="*/ 46038 w 323554"/>
                <a:gd name="connsiteY7" fmla="*/ 201731 h 313525"/>
                <a:gd name="connsiteX8" fmla="*/ 58918 w 323554"/>
                <a:gd name="connsiteY8" fmla="*/ 189699 h 313525"/>
                <a:gd name="connsiteX9" fmla="*/ 149225 w 323554"/>
                <a:gd name="connsiteY9" fmla="*/ 165887 h 313525"/>
                <a:gd name="connsiteX10" fmla="*/ 142875 w 323554"/>
                <a:gd name="connsiteY10" fmla="*/ 186525 h 313525"/>
                <a:gd name="connsiteX11" fmla="*/ 153988 w 323554"/>
                <a:gd name="connsiteY11" fmla="*/ 196050 h 313525"/>
                <a:gd name="connsiteX12" fmla="*/ 173038 w 323554"/>
                <a:gd name="connsiteY12" fmla="*/ 188112 h 313525"/>
                <a:gd name="connsiteX13" fmla="*/ 145188 w 323554"/>
                <a:gd name="connsiteY13" fmla="*/ 151599 h 313525"/>
                <a:gd name="connsiteX14" fmla="*/ 187326 w 323554"/>
                <a:gd name="connsiteY14" fmla="*/ 190104 h 313525"/>
                <a:gd name="connsiteX15" fmla="*/ 138803 w 323554"/>
                <a:gd name="connsiteY15" fmla="*/ 210640 h 313525"/>
                <a:gd name="connsiteX16" fmla="*/ 131142 w 323554"/>
                <a:gd name="connsiteY16" fmla="*/ 210640 h 313525"/>
                <a:gd name="connsiteX17" fmla="*/ 129865 w 323554"/>
                <a:gd name="connsiteY17" fmla="*/ 202939 h 313525"/>
                <a:gd name="connsiteX18" fmla="*/ 145188 w 323554"/>
                <a:gd name="connsiteY18" fmla="*/ 151599 h 313525"/>
                <a:gd name="connsiteX19" fmla="*/ 58982 w 323554"/>
                <a:gd name="connsiteY19" fmla="*/ 146837 h 313525"/>
                <a:gd name="connsiteX20" fmla="*/ 130176 w 323554"/>
                <a:gd name="connsiteY20" fmla="*/ 146837 h 313525"/>
                <a:gd name="connsiteX21" fmla="*/ 130176 w 323554"/>
                <a:gd name="connsiteY21" fmla="*/ 148186 h 313525"/>
                <a:gd name="connsiteX22" fmla="*/ 122409 w 323554"/>
                <a:gd name="connsiteY22" fmla="*/ 173825 h 313525"/>
                <a:gd name="connsiteX23" fmla="*/ 58982 w 323554"/>
                <a:gd name="connsiteY23" fmla="*/ 173825 h 313525"/>
                <a:gd name="connsiteX24" fmla="*/ 46038 w 323554"/>
                <a:gd name="connsiteY24" fmla="*/ 160331 h 313525"/>
                <a:gd name="connsiteX25" fmla="*/ 58982 w 323554"/>
                <a:gd name="connsiteY25" fmla="*/ 146837 h 313525"/>
                <a:gd name="connsiteX26" fmla="*/ 59011 w 323554"/>
                <a:gd name="connsiteY26" fmla="*/ 105562 h 313525"/>
                <a:gd name="connsiteX27" fmla="*/ 166688 w 323554"/>
                <a:gd name="connsiteY27" fmla="*/ 105562 h 313525"/>
                <a:gd name="connsiteX28" fmla="*/ 144634 w 323554"/>
                <a:gd name="connsiteY28" fmla="*/ 130962 h 313525"/>
                <a:gd name="connsiteX29" fmla="*/ 59011 w 323554"/>
                <a:gd name="connsiteY29" fmla="*/ 130962 h 313525"/>
                <a:gd name="connsiteX30" fmla="*/ 46038 w 323554"/>
                <a:gd name="connsiteY30" fmla="*/ 118930 h 313525"/>
                <a:gd name="connsiteX31" fmla="*/ 59011 w 323554"/>
                <a:gd name="connsiteY31" fmla="*/ 105562 h 313525"/>
                <a:gd name="connsiteX32" fmla="*/ 226883 w 323554"/>
                <a:gd name="connsiteY32" fmla="*/ 81749 h 313525"/>
                <a:gd name="connsiteX33" fmla="*/ 224292 w 323554"/>
                <a:gd name="connsiteY33" fmla="*/ 83037 h 313525"/>
                <a:gd name="connsiteX34" fmla="*/ 171159 w 323554"/>
                <a:gd name="connsiteY34" fmla="*/ 140996 h 313525"/>
                <a:gd name="connsiteX35" fmla="*/ 172455 w 323554"/>
                <a:gd name="connsiteY35" fmla="*/ 146148 h 313525"/>
                <a:gd name="connsiteX36" fmla="*/ 175047 w 323554"/>
                <a:gd name="connsiteY36" fmla="*/ 148724 h 313525"/>
                <a:gd name="connsiteX37" fmla="*/ 177639 w 323554"/>
                <a:gd name="connsiteY37" fmla="*/ 150012 h 313525"/>
                <a:gd name="connsiteX38" fmla="*/ 180230 w 323554"/>
                <a:gd name="connsiteY38" fmla="*/ 148724 h 313525"/>
                <a:gd name="connsiteX39" fmla="*/ 232067 w 323554"/>
                <a:gd name="connsiteY39" fmla="*/ 90765 h 313525"/>
                <a:gd name="connsiteX40" fmla="*/ 232067 w 323554"/>
                <a:gd name="connsiteY40" fmla="*/ 85613 h 313525"/>
                <a:gd name="connsiteX41" fmla="*/ 229475 w 323554"/>
                <a:gd name="connsiteY41" fmla="*/ 83037 h 313525"/>
                <a:gd name="connsiteX42" fmla="*/ 226883 w 323554"/>
                <a:gd name="connsiteY42" fmla="*/ 81749 h 313525"/>
                <a:gd name="connsiteX43" fmla="*/ 247254 w 323554"/>
                <a:gd name="connsiteY43" fmla="*/ 62303 h 313525"/>
                <a:gd name="connsiteX44" fmla="*/ 242491 w 323554"/>
                <a:gd name="connsiteY44" fmla="*/ 63493 h 313525"/>
                <a:gd name="connsiteX45" fmla="*/ 237729 w 323554"/>
                <a:gd name="connsiteY45" fmla="*/ 68256 h 313525"/>
                <a:gd name="connsiteX46" fmla="*/ 236538 w 323554"/>
                <a:gd name="connsiteY46" fmla="*/ 70637 h 313525"/>
                <a:gd name="connsiteX47" fmla="*/ 237729 w 323554"/>
                <a:gd name="connsiteY47" fmla="*/ 73019 h 313525"/>
                <a:gd name="connsiteX48" fmla="*/ 240110 w 323554"/>
                <a:gd name="connsiteY48" fmla="*/ 74209 h 313525"/>
                <a:gd name="connsiteX49" fmla="*/ 242491 w 323554"/>
                <a:gd name="connsiteY49" fmla="*/ 75400 h 313525"/>
                <a:gd name="connsiteX50" fmla="*/ 244873 w 323554"/>
                <a:gd name="connsiteY50" fmla="*/ 75400 h 313525"/>
                <a:gd name="connsiteX51" fmla="*/ 244873 w 323554"/>
                <a:gd name="connsiteY51" fmla="*/ 74209 h 313525"/>
                <a:gd name="connsiteX52" fmla="*/ 249635 w 323554"/>
                <a:gd name="connsiteY52" fmla="*/ 69447 h 313525"/>
                <a:gd name="connsiteX53" fmla="*/ 249635 w 323554"/>
                <a:gd name="connsiteY53" fmla="*/ 64684 h 313525"/>
                <a:gd name="connsiteX54" fmla="*/ 247254 w 323554"/>
                <a:gd name="connsiteY54" fmla="*/ 62303 h 313525"/>
                <a:gd name="connsiteX55" fmla="*/ 24647 w 323554"/>
                <a:gd name="connsiteY55" fmla="*/ 48412 h 313525"/>
                <a:gd name="connsiteX56" fmla="*/ 201069 w 323554"/>
                <a:gd name="connsiteY56" fmla="*/ 48412 h 313525"/>
                <a:gd name="connsiteX57" fmla="*/ 214041 w 323554"/>
                <a:gd name="connsiteY57" fmla="*/ 52292 h 313525"/>
                <a:gd name="connsiteX58" fmla="*/ 193285 w 323554"/>
                <a:gd name="connsiteY58" fmla="*/ 76863 h 313525"/>
                <a:gd name="connsiteX59" fmla="*/ 181610 w 323554"/>
                <a:gd name="connsiteY59" fmla="*/ 72983 h 313525"/>
                <a:gd name="connsiteX60" fmla="*/ 45403 w 323554"/>
                <a:gd name="connsiteY60" fmla="*/ 72983 h 313525"/>
                <a:gd name="connsiteX61" fmla="*/ 24647 w 323554"/>
                <a:gd name="connsiteY61" fmla="*/ 93675 h 313525"/>
                <a:gd name="connsiteX62" fmla="*/ 24647 w 323554"/>
                <a:gd name="connsiteY62" fmla="*/ 268262 h 313525"/>
                <a:gd name="connsiteX63" fmla="*/ 45403 w 323554"/>
                <a:gd name="connsiteY63" fmla="*/ 287660 h 313525"/>
                <a:gd name="connsiteX64" fmla="*/ 181610 w 323554"/>
                <a:gd name="connsiteY64" fmla="*/ 287660 h 313525"/>
                <a:gd name="connsiteX65" fmla="*/ 202366 w 323554"/>
                <a:gd name="connsiteY65" fmla="*/ 268262 h 313525"/>
                <a:gd name="connsiteX66" fmla="*/ 202366 w 323554"/>
                <a:gd name="connsiteY66" fmla="*/ 202307 h 313525"/>
                <a:gd name="connsiteX67" fmla="*/ 203663 w 323554"/>
                <a:gd name="connsiteY67" fmla="*/ 201014 h 313525"/>
                <a:gd name="connsiteX68" fmla="*/ 206258 w 323554"/>
                <a:gd name="connsiteY68" fmla="*/ 198427 h 313525"/>
                <a:gd name="connsiteX69" fmla="*/ 227013 w 323554"/>
                <a:gd name="connsiteY69" fmla="*/ 175149 h 313525"/>
                <a:gd name="connsiteX70" fmla="*/ 227013 w 323554"/>
                <a:gd name="connsiteY70" fmla="*/ 287660 h 313525"/>
                <a:gd name="connsiteX71" fmla="*/ 201069 w 323554"/>
                <a:gd name="connsiteY71" fmla="*/ 313525 h 313525"/>
                <a:gd name="connsiteX72" fmla="*/ 25944 w 323554"/>
                <a:gd name="connsiteY72" fmla="*/ 313525 h 313525"/>
                <a:gd name="connsiteX73" fmla="*/ 0 w 323554"/>
                <a:gd name="connsiteY73" fmla="*/ 287660 h 313525"/>
                <a:gd name="connsiteX74" fmla="*/ 0 w 323554"/>
                <a:gd name="connsiteY74" fmla="*/ 72983 h 313525"/>
                <a:gd name="connsiteX75" fmla="*/ 24647 w 323554"/>
                <a:gd name="connsiteY75" fmla="*/ 48412 h 313525"/>
                <a:gd name="connsiteX76" fmla="*/ 242888 w 323554"/>
                <a:gd name="connsiteY76" fmla="*/ 42062 h 313525"/>
                <a:gd name="connsiteX77" fmla="*/ 285751 w 323554"/>
                <a:gd name="connsiteY77" fmla="*/ 81750 h 313525"/>
                <a:gd name="connsiteX78" fmla="*/ 279401 w 323554"/>
                <a:gd name="connsiteY78" fmla="*/ 89687 h 313525"/>
                <a:gd name="connsiteX79" fmla="*/ 200026 w 323554"/>
                <a:gd name="connsiteY79" fmla="*/ 178587 h 313525"/>
                <a:gd name="connsiteX80" fmla="*/ 193676 w 323554"/>
                <a:gd name="connsiteY80" fmla="*/ 184937 h 313525"/>
                <a:gd name="connsiteX81" fmla="*/ 150813 w 323554"/>
                <a:gd name="connsiteY81" fmla="*/ 146837 h 313525"/>
                <a:gd name="connsiteX82" fmla="*/ 155576 w 323554"/>
                <a:gd name="connsiteY82" fmla="*/ 138899 h 313525"/>
                <a:gd name="connsiteX83" fmla="*/ 236538 w 323554"/>
                <a:gd name="connsiteY83" fmla="*/ 48412 h 313525"/>
                <a:gd name="connsiteX84" fmla="*/ 257175 w 323554"/>
                <a:gd name="connsiteY84" fmla="*/ 26187 h 313525"/>
                <a:gd name="connsiteX85" fmla="*/ 301625 w 323554"/>
                <a:gd name="connsiteY85" fmla="*/ 64287 h 313525"/>
                <a:gd name="connsiteX86" fmla="*/ 295275 w 323554"/>
                <a:gd name="connsiteY86" fmla="*/ 72225 h 313525"/>
                <a:gd name="connsiteX87" fmla="*/ 290513 w 323554"/>
                <a:gd name="connsiteY87" fmla="*/ 75400 h 313525"/>
                <a:gd name="connsiteX88" fmla="*/ 247650 w 323554"/>
                <a:gd name="connsiteY88" fmla="*/ 37300 h 313525"/>
                <a:gd name="connsiteX89" fmla="*/ 250825 w 323554"/>
                <a:gd name="connsiteY89" fmla="*/ 34125 h 313525"/>
                <a:gd name="connsiteX90" fmla="*/ 285750 w 323554"/>
                <a:gd name="connsiteY90" fmla="*/ 11899 h 313525"/>
                <a:gd name="connsiteX91" fmla="*/ 279400 w 323554"/>
                <a:gd name="connsiteY91" fmla="*/ 19837 h 313525"/>
                <a:gd name="connsiteX92" fmla="*/ 304800 w 323554"/>
                <a:gd name="connsiteY92" fmla="*/ 43649 h 313525"/>
                <a:gd name="connsiteX93" fmla="*/ 312738 w 323554"/>
                <a:gd name="connsiteY93" fmla="*/ 35712 h 313525"/>
                <a:gd name="connsiteX94" fmla="*/ 285265 w 323554"/>
                <a:gd name="connsiteY94" fmla="*/ 516 h 313525"/>
                <a:gd name="connsiteX95" fmla="*/ 294336 w 323554"/>
                <a:gd name="connsiteY95" fmla="*/ 3151 h 313525"/>
                <a:gd name="connsiteX96" fmla="*/ 318958 w 323554"/>
                <a:gd name="connsiteY96" fmla="*/ 25545 h 313525"/>
                <a:gd name="connsiteX97" fmla="*/ 320254 w 323554"/>
                <a:gd name="connsiteY97" fmla="*/ 43987 h 313525"/>
                <a:gd name="connsiteX98" fmla="*/ 305999 w 323554"/>
                <a:gd name="connsiteY98" fmla="*/ 61112 h 313525"/>
                <a:gd name="connsiteX99" fmla="*/ 261938 w 323554"/>
                <a:gd name="connsiteY99" fmla="*/ 20276 h 313525"/>
                <a:gd name="connsiteX100" fmla="*/ 276193 w 323554"/>
                <a:gd name="connsiteY100" fmla="*/ 4468 h 313525"/>
                <a:gd name="connsiteX101" fmla="*/ 285265 w 323554"/>
                <a:gd name="connsiteY101" fmla="*/ 516 h 3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323554" h="313525">
                  <a:moveTo>
                    <a:pt x="58918" y="189699"/>
                  </a:moveTo>
                  <a:cubicBezTo>
                    <a:pt x="58918" y="189699"/>
                    <a:pt x="58918" y="189699"/>
                    <a:pt x="101421" y="189699"/>
                  </a:cubicBezTo>
                  <a:cubicBezTo>
                    <a:pt x="102709" y="189699"/>
                    <a:pt x="102709" y="189699"/>
                    <a:pt x="103997" y="189699"/>
                  </a:cubicBezTo>
                  <a:cubicBezTo>
                    <a:pt x="109149" y="189699"/>
                    <a:pt x="114301" y="195046"/>
                    <a:pt x="114301" y="201731"/>
                  </a:cubicBezTo>
                  <a:cubicBezTo>
                    <a:pt x="114301" y="203067"/>
                    <a:pt x="114301" y="204404"/>
                    <a:pt x="113013" y="205741"/>
                  </a:cubicBezTo>
                  <a:cubicBezTo>
                    <a:pt x="111725" y="211088"/>
                    <a:pt x="107861" y="215099"/>
                    <a:pt x="101421" y="215099"/>
                  </a:cubicBezTo>
                  <a:cubicBezTo>
                    <a:pt x="101421" y="215099"/>
                    <a:pt x="101421" y="215099"/>
                    <a:pt x="58918" y="215099"/>
                  </a:cubicBezTo>
                  <a:cubicBezTo>
                    <a:pt x="51190" y="215099"/>
                    <a:pt x="46038" y="209752"/>
                    <a:pt x="46038" y="201731"/>
                  </a:cubicBezTo>
                  <a:cubicBezTo>
                    <a:pt x="46038" y="195046"/>
                    <a:pt x="51190" y="189699"/>
                    <a:pt x="58918" y="189699"/>
                  </a:cubicBezTo>
                  <a:close/>
                  <a:moveTo>
                    <a:pt x="149225" y="165887"/>
                  </a:moveTo>
                  <a:lnTo>
                    <a:pt x="142875" y="186525"/>
                  </a:lnTo>
                  <a:lnTo>
                    <a:pt x="153988" y="196050"/>
                  </a:lnTo>
                  <a:lnTo>
                    <a:pt x="173038" y="188112"/>
                  </a:lnTo>
                  <a:close/>
                  <a:moveTo>
                    <a:pt x="145188" y="151599"/>
                  </a:moveTo>
                  <a:cubicBezTo>
                    <a:pt x="145188" y="151599"/>
                    <a:pt x="145188" y="151599"/>
                    <a:pt x="187326" y="190104"/>
                  </a:cubicBezTo>
                  <a:cubicBezTo>
                    <a:pt x="187326" y="190104"/>
                    <a:pt x="187326" y="190104"/>
                    <a:pt x="138803" y="210640"/>
                  </a:cubicBezTo>
                  <a:cubicBezTo>
                    <a:pt x="136249" y="211924"/>
                    <a:pt x="133696" y="211924"/>
                    <a:pt x="131142" y="210640"/>
                  </a:cubicBezTo>
                  <a:cubicBezTo>
                    <a:pt x="129865" y="208073"/>
                    <a:pt x="128588" y="205506"/>
                    <a:pt x="129865" y="202939"/>
                  </a:cubicBezTo>
                  <a:cubicBezTo>
                    <a:pt x="129865" y="202939"/>
                    <a:pt x="129865" y="202939"/>
                    <a:pt x="145188" y="151599"/>
                  </a:cubicBezTo>
                  <a:close/>
                  <a:moveTo>
                    <a:pt x="58982" y="146837"/>
                  </a:moveTo>
                  <a:cubicBezTo>
                    <a:pt x="58982" y="146837"/>
                    <a:pt x="58982" y="146837"/>
                    <a:pt x="130176" y="146837"/>
                  </a:cubicBezTo>
                  <a:cubicBezTo>
                    <a:pt x="130176" y="148186"/>
                    <a:pt x="130176" y="148186"/>
                    <a:pt x="130176" y="148186"/>
                  </a:cubicBezTo>
                  <a:lnTo>
                    <a:pt x="122409" y="173825"/>
                  </a:lnTo>
                  <a:cubicBezTo>
                    <a:pt x="122409" y="173825"/>
                    <a:pt x="122409" y="173825"/>
                    <a:pt x="58982" y="173825"/>
                  </a:cubicBezTo>
                  <a:cubicBezTo>
                    <a:pt x="51216" y="173825"/>
                    <a:pt x="46038" y="167078"/>
                    <a:pt x="46038" y="160331"/>
                  </a:cubicBezTo>
                  <a:cubicBezTo>
                    <a:pt x="46038" y="153584"/>
                    <a:pt x="51216" y="146837"/>
                    <a:pt x="58982" y="146837"/>
                  </a:cubicBezTo>
                  <a:close/>
                  <a:moveTo>
                    <a:pt x="59011" y="105562"/>
                  </a:moveTo>
                  <a:lnTo>
                    <a:pt x="166688" y="105562"/>
                  </a:lnTo>
                  <a:cubicBezTo>
                    <a:pt x="166688" y="105562"/>
                    <a:pt x="166688" y="105562"/>
                    <a:pt x="144634" y="130962"/>
                  </a:cubicBezTo>
                  <a:cubicBezTo>
                    <a:pt x="144634" y="130962"/>
                    <a:pt x="144634" y="130962"/>
                    <a:pt x="59011" y="130962"/>
                  </a:cubicBezTo>
                  <a:cubicBezTo>
                    <a:pt x="51227" y="130962"/>
                    <a:pt x="46038" y="125615"/>
                    <a:pt x="46038" y="118930"/>
                  </a:cubicBezTo>
                  <a:cubicBezTo>
                    <a:pt x="46038" y="110909"/>
                    <a:pt x="51227" y="105562"/>
                    <a:pt x="59011" y="105562"/>
                  </a:cubicBezTo>
                  <a:close/>
                  <a:moveTo>
                    <a:pt x="226883" y="81749"/>
                  </a:moveTo>
                  <a:cubicBezTo>
                    <a:pt x="225587" y="81749"/>
                    <a:pt x="224292" y="83037"/>
                    <a:pt x="224292" y="83037"/>
                  </a:cubicBezTo>
                  <a:cubicBezTo>
                    <a:pt x="224292" y="83037"/>
                    <a:pt x="224292" y="83037"/>
                    <a:pt x="171159" y="140996"/>
                  </a:cubicBezTo>
                  <a:cubicBezTo>
                    <a:pt x="169863" y="142284"/>
                    <a:pt x="169863" y="144860"/>
                    <a:pt x="172455" y="146148"/>
                  </a:cubicBezTo>
                  <a:cubicBezTo>
                    <a:pt x="172455" y="146148"/>
                    <a:pt x="172455" y="146148"/>
                    <a:pt x="175047" y="148724"/>
                  </a:cubicBezTo>
                  <a:cubicBezTo>
                    <a:pt x="175047" y="148724"/>
                    <a:pt x="176343" y="150012"/>
                    <a:pt x="177639" y="150012"/>
                  </a:cubicBezTo>
                  <a:cubicBezTo>
                    <a:pt x="177639" y="150012"/>
                    <a:pt x="178934" y="148724"/>
                    <a:pt x="180230" y="148724"/>
                  </a:cubicBezTo>
                  <a:cubicBezTo>
                    <a:pt x="180230" y="148724"/>
                    <a:pt x="180230" y="148724"/>
                    <a:pt x="232067" y="90765"/>
                  </a:cubicBezTo>
                  <a:cubicBezTo>
                    <a:pt x="233363" y="89477"/>
                    <a:pt x="233363" y="86901"/>
                    <a:pt x="232067" y="85613"/>
                  </a:cubicBezTo>
                  <a:cubicBezTo>
                    <a:pt x="232067" y="85613"/>
                    <a:pt x="232067" y="85613"/>
                    <a:pt x="229475" y="83037"/>
                  </a:cubicBezTo>
                  <a:cubicBezTo>
                    <a:pt x="228179" y="81749"/>
                    <a:pt x="226883" y="81749"/>
                    <a:pt x="226883" y="81749"/>
                  </a:cubicBezTo>
                  <a:close/>
                  <a:moveTo>
                    <a:pt x="247254" y="62303"/>
                  </a:moveTo>
                  <a:cubicBezTo>
                    <a:pt x="244873" y="61112"/>
                    <a:pt x="243682" y="62303"/>
                    <a:pt x="242491" y="63493"/>
                  </a:cubicBezTo>
                  <a:cubicBezTo>
                    <a:pt x="242491" y="63493"/>
                    <a:pt x="242491" y="63493"/>
                    <a:pt x="237729" y="68256"/>
                  </a:cubicBezTo>
                  <a:cubicBezTo>
                    <a:pt x="237729" y="68256"/>
                    <a:pt x="236538" y="69447"/>
                    <a:pt x="236538" y="70637"/>
                  </a:cubicBezTo>
                  <a:cubicBezTo>
                    <a:pt x="236538" y="70637"/>
                    <a:pt x="237729" y="71828"/>
                    <a:pt x="237729" y="73019"/>
                  </a:cubicBezTo>
                  <a:cubicBezTo>
                    <a:pt x="237729" y="73019"/>
                    <a:pt x="237729" y="73019"/>
                    <a:pt x="240110" y="74209"/>
                  </a:cubicBezTo>
                  <a:cubicBezTo>
                    <a:pt x="241301" y="75400"/>
                    <a:pt x="242491" y="75400"/>
                    <a:pt x="242491" y="75400"/>
                  </a:cubicBezTo>
                  <a:cubicBezTo>
                    <a:pt x="243682" y="75400"/>
                    <a:pt x="243682" y="75400"/>
                    <a:pt x="244873" y="75400"/>
                  </a:cubicBezTo>
                  <a:cubicBezTo>
                    <a:pt x="244873" y="74209"/>
                    <a:pt x="244873" y="74209"/>
                    <a:pt x="244873" y="74209"/>
                  </a:cubicBezTo>
                  <a:cubicBezTo>
                    <a:pt x="244873" y="74209"/>
                    <a:pt x="244873" y="74209"/>
                    <a:pt x="249635" y="69447"/>
                  </a:cubicBezTo>
                  <a:cubicBezTo>
                    <a:pt x="250826" y="68256"/>
                    <a:pt x="250826" y="65875"/>
                    <a:pt x="249635" y="64684"/>
                  </a:cubicBezTo>
                  <a:cubicBezTo>
                    <a:pt x="249635" y="64684"/>
                    <a:pt x="249635" y="64684"/>
                    <a:pt x="247254" y="62303"/>
                  </a:cubicBezTo>
                  <a:close/>
                  <a:moveTo>
                    <a:pt x="24647" y="48412"/>
                  </a:moveTo>
                  <a:cubicBezTo>
                    <a:pt x="24647" y="48412"/>
                    <a:pt x="24647" y="48412"/>
                    <a:pt x="201069" y="48412"/>
                  </a:cubicBezTo>
                  <a:cubicBezTo>
                    <a:pt x="206258" y="48412"/>
                    <a:pt x="210149" y="49705"/>
                    <a:pt x="214041" y="52292"/>
                  </a:cubicBezTo>
                  <a:cubicBezTo>
                    <a:pt x="214041" y="52292"/>
                    <a:pt x="214041" y="52292"/>
                    <a:pt x="193285" y="76863"/>
                  </a:cubicBezTo>
                  <a:cubicBezTo>
                    <a:pt x="189394" y="74277"/>
                    <a:pt x="185502" y="72983"/>
                    <a:pt x="181610" y="72983"/>
                  </a:cubicBezTo>
                  <a:cubicBezTo>
                    <a:pt x="181610" y="72983"/>
                    <a:pt x="181610" y="72983"/>
                    <a:pt x="45403" y="72983"/>
                  </a:cubicBezTo>
                  <a:cubicBezTo>
                    <a:pt x="33728" y="72983"/>
                    <a:pt x="24647" y="82036"/>
                    <a:pt x="24647" y="93675"/>
                  </a:cubicBezTo>
                  <a:cubicBezTo>
                    <a:pt x="24647" y="93675"/>
                    <a:pt x="24647" y="93675"/>
                    <a:pt x="24647" y="268262"/>
                  </a:cubicBezTo>
                  <a:cubicBezTo>
                    <a:pt x="24647" y="278608"/>
                    <a:pt x="33728" y="287660"/>
                    <a:pt x="45403" y="287660"/>
                  </a:cubicBezTo>
                  <a:cubicBezTo>
                    <a:pt x="45403" y="287660"/>
                    <a:pt x="45403" y="287660"/>
                    <a:pt x="181610" y="287660"/>
                  </a:cubicBezTo>
                  <a:cubicBezTo>
                    <a:pt x="193285" y="287660"/>
                    <a:pt x="202366" y="278608"/>
                    <a:pt x="202366" y="268262"/>
                  </a:cubicBezTo>
                  <a:cubicBezTo>
                    <a:pt x="202366" y="268262"/>
                    <a:pt x="202366" y="268262"/>
                    <a:pt x="202366" y="202307"/>
                  </a:cubicBezTo>
                  <a:cubicBezTo>
                    <a:pt x="202366" y="202307"/>
                    <a:pt x="202366" y="201014"/>
                    <a:pt x="203663" y="201014"/>
                  </a:cubicBezTo>
                  <a:cubicBezTo>
                    <a:pt x="203663" y="199720"/>
                    <a:pt x="204960" y="199720"/>
                    <a:pt x="206258" y="198427"/>
                  </a:cubicBezTo>
                  <a:cubicBezTo>
                    <a:pt x="206258" y="198427"/>
                    <a:pt x="206258" y="198427"/>
                    <a:pt x="227013" y="175149"/>
                  </a:cubicBezTo>
                  <a:cubicBezTo>
                    <a:pt x="227013" y="175149"/>
                    <a:pt x="227013" y="175149"/>
                    <a:pt x="227013" y="287660"/>
                  </a:cubicBezTo>
                  <a:cubicBezTo>
                    <a:pt x="227013" y="301886"/>
                    <a:pt x="215338" y="313525"/>
                    <a:pt x="201069" y="313525"/>
                  </a:cubicBezTo>
                  <a:cubicBezTo>
                    <a:pt x="201069" y="313525"/>
                    <a:pt x="201069" y="313525"/>
                    <a:pt x="25944" y="313525"/>
                  </a:cubicBezTo>
                  <a:cubicBezTo>
                    <a:pt x="11675" y="313525"/>
                    <a:pt x="0" y="301886"/>
                    <a:pt x="0" y="287660"/>
                  </a:cubicBezTo>
                  <a:cubicBezTo>
                    <a:pt x="0" y="287660"/>
                    <a:pt x="0" y="287660"/>
                    <a:pt x="0" y="72983"/>
                  </a:cubicBezTo>
                  <a:cubicBezTo>
                    <a:pt x="0" y="60051"/>
                    <a:pt x="10378" y="48412"/>
                    <a:pt x="24647" y="48412"/>
                  </a:cubicBezTo>
                  <a:close/>
                  <a:moveTo>
                    <a:pt x="242888" y="42062"/>
                  </a:moveTo>
                  <a:lnTo>
                    <a:pt x="285751" y="81750"/>
                  </a:lnTo>
                  <a:lnTo>
                    <a:pt x="279401" y="89687"/>
                  </a:lnTo>
                  <a:lnTo>
                    <a:pt x="200026" y="178587"/>
                  </a:lnTo>
                  <a:lnTo>
                    <a:pt x="193676" y="184937"/>
                  </a:lnTo>
                  <a:lnTo>
                    <a:pt x="150813" y="146837"/>
                  </a:lnTo>
                  <a:lnTo>
                    <a:pt x="155576" y="138899"/>
                  </a:lnTo>
                  <a:lnTo>
                    <a:pt x="236538" y="48412"/>
                  </a:lnTo>
                  <a:close/>
                  <a:moveTo>
                    <a:pt x="257175" y="26187"/>
                  </a:moveTo>
                  <a:lnTo>
                    <a:pt x="301625" y="64287"/>
                  </a:lnTo>
                  <a:lnTo>
                    <a:pt x="295275" y="72225"/>
                  </a:lnTo>
                  <a:lnTo>
                    <a:pt x="290513" y="75400"/>
                  </a:lnTo>
                  <a:lnTo>
                    <a:pt x="247650" y="37300"/>
                  </a:lnTo>
                  <a:lnTo>
                    <a:pt x="250825" y="34125"/>
                  </a:lnTo>
                  <a:close/>
                  <a:moveTo>
                    <a:pt x="285750" y="11899"/>
                  </a:moveTo>
                  <a:lnTo>
                    <a:pt x="279400" y="19837"/>
                  </a:lnTo>
                  <a:lnTo>
                    <a:pt x="304800" y="43649"/>
                  </a:lnTo>
                  <a:lnTo>
                    <a:pt x="312738" y="35712"/>
                  </a:lnTo>
                  <a:close/>
                  <a:moveTo>
                    <a:pt x="285265" y="516"/>
                  </a:moveTo>
                  <a:cubicBezTo>
                    <a:pt x="289152" y="-801"/>
                    <a:pt x="291744" y="516"/>
                    <a:pt x="294336" y="3151"/>
                  </a:cubicBezTo>
                  <a:cubicBezTo>
                    <a:pt x="294336" y="3151"/>
                    <a:pt x="294336" y="3151"/>
                    <a:pt x="318958" y="25545"/>
                  </a:cubicBezTo>
                  <a:cubicBezTo>
                    <a:pt x="324142" y="30814"/>
                    <a:pt x="325438" y="38718"/>
                    <a:pt x="320254" y="43987"/>
                  </a:cubicBezTo>
                  <a:cubicBezTo>
                    <a:pt x="320254" y="43987"/>
                    <a:pt x="320254" y="43987"/>
                    <a:pt x="305999" y="61112"/>
                  </a:cubicBezTo>
                  <a:cubicBezTo>
                    <a:pt x="305999" y="61112"/>
                    <a:pt x="305999" y="61112"/>
                    <a:pt x="261938" y="20276"/>
                  </a:cubicBezTo>
                  <a:cubicBezTo>
                    <a:pt x="261938" y="20276"/>
                    <a:pt x="261938" y="20276"/>
                    <a:pt x="276193" y="4468"/>
                  </a:cubicBezTo>
                  <a:cubicBezTo>
                    <a:pt x="278785" y="1834"/>
                    <a:pt x="281377" y="516"/>
                    <a:pt x="285265" y="516"/>
                  </a:cubicBezTo>
                  <a:close/>
                </a:path>
              </a:pathLst>
            </a:custGeom>
            <a:solidFill>
              <a:srgbClr val="9998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" name="TextBox 19"/>
            <p:cNvSpPr txBox="1"/>
            <p:nvPr/>
          </p:nvSpPr>
          <p:spPr>
            <a:xfrm>
              <a:off x="806808" y="5310366"/>
              <a:ext cx="1882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en-US" altLang="zh-CN" sz="1800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Add title text</a:t>
              </a:r>
              <a:endParaRPr lang="zh-CN" altLang="en-US" sz="1800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754353" y="2366282"/>
            <a:ext cx="1996986" cy="3526971"/>
            <a:chOff x="3642632" y="2170339"/>
            <a:chExt cx="1996986" cy="3526971"/>
          </a:xfrm>
        </p:grpSpPr>
        <p:grpSp>
          <p:nvGrpSpPr>
            <p:cNvPr id="8" name="组合 7"/>
            <p:cNvGrpSpPr/>
            <p:nvPr/>
          </p:nvGrpSpPr>
          <p:grpSpPr>
            <a:xfrm>
              <a:off x="3642632" y="2170339"/>
              <a:ext cx="1959429" cy="3526971"/>
              <a:chOff x="1219199" y="1915886"/>
              <a:chExt cx="1959429" cy="3526971"/>
            </a:xfrm>
          </p:grpSpPr>
          <p:cxnSp>
            <p:nvCxnSpPr>
              <p:cNvPr id="9" name="直接连接符 8"/>
              <p:cNvCxnSpPr>
                <a:cxnSpLocks/>
              </p:cNvCxnSpPr>
              <p:nvPr/>
            </p:nvCxnSpPr>
            <p:spPr>
              <a:xfrm>
                <a:off x="1219199" y="1915886"/>
                <a:ext cx="0" cy="312057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矩形 9"/>
              <p:cNvSpPr/>
              <p:nvPr/>
            </p:nvSpPr>
            <p:spPr>
              <a:xfrm>
                <a:off x="1219199" y="5036457"/>
                <a:ext cx="1959429" cy="406400"/>
              </a:xfrm>
              <a:prstGeom prst="rect">
                <a:avLst/>
              </a:prstGeom>
              <a:solidFill>
                <a:srgbClr val="6868AC"/>
              </a:solidFill>
              <a:ln>
                <a:noFill/>
              </a:ln>
              <a:effectLst>
                <a:outerShdw blurRad="101600" dist="381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1" name="TextBox 19"/>
            <p:cNvSpPr txBox="1"/>
            <p:nvPr/>
          </p:nvSpPr>
          <p:spPr>
            <a:xfrm>
              <a:off x="3718082" y="3096392"/>
              <a:ext cx="18826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en-US" altLang="zh-CN" sz="2000" b="1" dirty="0">
                  <a:latin typeface="+mn-lt"/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718082" y="3513512"/>
              <a:ext cx="1882623" cy="11717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椭圆 29"/>
            <p:cNvSpPr/>
            <p:nvPr/>
          </p:nvSpPr>
          <p:spPr>
            <a:xfrm>
              <a:off x="3809547" y="2290508"/>
              <a:ext cx="609600" cy="452190"/>
            </a:xfrm>
            <a:custGeom>
              <a:avLst/>
              <a:gdLst>
                <a:gd name="connsiteX0" fmla="*/ 9246 w 338138"/>
                <a:gd name="connsiteY0" fmla="*/ 217487 h 250825"/>
                <a:gd name="connsiteX1" fmla="*/ 328892 w 338138"/>
                <a:gd name="connsiteY1" fmla="*/ 217487 h 250825"/>
                <a:gd name="connsiteX2" fmla="*/ 338138 w 338138"/>
                <a:gd name="connsiteY2" fmla="*/ 226822 h 250825"/>
                <a:gd name="connsiteX3" fmla="*/ 314363 w 338138"/>
                <a:gd name="connsiteY3" fmla="*/ 250825 h 250825"/>
                <a:gd name="connsiteX4" fmla="*/ 23775 w 338138"/>
                <a:gd name="connsiteY4" fmla="*/ 250825 h 250825"/>
                <a:gd name="connsiteX5" fmla="*/ 0 w 338138"/>
                <a:gd name="connsiteY5" fmla="*/ 226822 h 250825"/>
                <a:gd name="connsiteX6" fmla="*/ 9246 w 338138"/>
                <a:gd name="connsiteY6" fmla="*/ 217487 h 250825"/>
                <a:gd name="connsiteX7" fmla="*/ 100182 w 338138"/>
                <a:gd name="connsiteY7" fmla="*/ 100012 h 250825"/>
                <a:gd name="connsiteX8" fmla="*/ 123655 w 338138"/>
                <a:gd name="connsiteY8" fmla="*/ 100012 h 250825"/>
                <a:gd name="connsiteX9" fmla="*/ 130175 w 338138"/>
                <a:gd name="connsiteY9" fmla="*/ 106705 h 250825"/>
                <a:gd name="connsiteX10" fmla="*/ 130175 w 338138"/>
                <a:gd name="connsiteY10" fmla="*/ 161583 h 250825"/>
                <a:gd name="connsiteX11" fmla="*/ 123655 w 338138"/>
                <a:gd name="connsiteY11" fmla="*/ 168275 h 250825"/>
                <a:gd name="connsiteX12" fmla="*/ 100182 w 338138"/>
                <a:gd name="connsiteY12" fmla="*/ 168275 h 250825"/>
                <a:gd name="connsiteX13" fmla="*/ 93662 w 338138"/>
                <a:gd name="connsiteY13" fmla="*/ 161583 h 250825"/>
                <a:gd name="connsiteX14" fmla="*/ 93662 w 338138"/>
                <a:gd name="connsiteY14" fmla="*/ 106705 h 250825"/>
                <a:gd name="connsiteX15" fmla="*/ 100182 w 338138"/>
                <a:gd name="connsiteY15" fmla="*/ 100012 h 250825"/>
                <a:gd name="connsiteX16" fmla="*/ 157332 w 338138"/>
                <a:gd name="connsiteY16" fmla="*/ 77787 h 250825"/>
                <a:gd name="connsiteX17" fmla="*/ 180805 w 338138"/>
                <a:gd name="connsiteY17" fmla="*/ 77787 h 250825"/>
                <a:gd name="connsiteX18" fmla="*/ 187325 w 338138"/>
                <a:gd name="connsiteY18" fmla="*/ 84441 h 250825"/>
                <a:gd name="connsiteX19" fmla="*/ 187325 w 338138"/>
                <a:gd name="connsiteY19" fmla="*/ 161622 h 250825"/>
                <a:gd name="connsiteX20" fmla="*/ 180805 w 338138"/>
                <a:gd name="connsiteY20" fmla="*/ 168275 h 250825"/>
                <a:gd name="connsiteX21" fmla="*/ 157332 w 338138"/>
                <a:gd name="connsiteY21" fmla="*/ 168275 h 250825"/>
                <a:gd name="connsiteX22" fmla="*/ 150812 w 338138"/>
                <a:gd name="connsiteY22" fmla="*/ 161622 h 250825"/>
                <a:gd name="connsiteX23" fmla="*/ 150812 w 338138"/>
                <a:gd name="connsiteY23" fmla="*/ 84441 h 250825"/>
                <a:gd name="connsiteX24" fmla="*/ 157332 w 338138"/>
                <a:gd name="connsiteY24" fmla="*/ 77787 h 250825"/>
                <a:gd name="connsiteX25" fmla="*/ 216070 w 338138"/>
                <a:gd name="connsiteY25" fmla="*/ 49212 h 250825"/>
                <a:gd name="connsiteX26" fmla="*/ 239543 w 338138"/>
                <a:gd name="connsiteY26" fmla="*/ 49212 h 250825"/>
                <a:gd name="connsiteX27" fmla="*/ 246063 w 338138"/>
                <a:gd name="connsiteY27" fmla="*/ 55827 h 250825"/>
                <a:gd name="connsiteX28" fmla="*/ 246063 w 338138"/>
                <a:gd name="connsiteY28" fmla="*/ 161661 h 250825"/>
                <a:gd name="connsiteX29" fmla="*/ 239543 w 338138"/>
                <a:gd name="connsiteY29" fmla="*/ 168275 h 250825"/>
                <a:gd name="connsiteX30" fmla="*/ 216070 w 338138"/>
                <a:gd name="connsiteY30" fmla="*/ 168275 h 250825"/>
                <a:gd name="connsiteX31" fmla="*/ 209550 w 338138"/>
                <a:gd name="connsiteY31" fmla="*/ 161661 h 250825"/>
                <a:gd name="connsiteX32" fmla="*/ 209550 w 338138"/>
                <a:gd name="connsiteY32" fmla="*/ 55827 h 250825"/>
                <a:gd name="connsiteX33" fmla="*/ 216070 w 338138"/>
                <a:gd name="connsiteY33" fmla="*/ 49212 h 250825"/>
                <a:gd name="connsiteX34" fmla="*/ 53428 w 338138"/>
                <a:gd name="connsiteY34" fmla="*/ 22225 h 250825"/>
                <a:gd name="connsiteX35" fmla="*/ 50800 w 338138"/>
                <a:gd name="connsiteY35" fmla="*/ 24858 h 250825"/>
                <a:gd name="connsiteX36" fmla="*/ 50800 w 338138"/>
                <a:gd name="connsiteY36" fmla="*/ 182834 h 250825"/>
                <a:gd name="connsiteX37" fmla="*/ 53428 w 338138"/>
                <a:gd name="connsiteY37" fmla="*/ 184150 h 250825"/>
                <a:gd name="connsiteX38" fmla="*/ 284710 w 338138"/>
                <a:gd name="connsiteY38" fmla="*/ 184150 h 250825"/>
                <a:gd name="connsiteX39" fmla="*/ 287338 w 338138"/>
                <a:gd name="connsiteY39" fmla="*/ 182834 h 250825"/>
                <a:gd name="connsiteX40" fmla="*/ 287338 w 338138"/>
                <a:gd name="connsiteY40" fmla="*/ 24858 h 250825"/>
                <a:gd name="connsiteX41" fmla="*/ 284710 w 338138"/>
                <a:gd name="connsiteY41" fmla="*/ 22225 h 250825"/>
                <a:gd name="connsiteX42" fmla="*/ 53428 w 338138"/>
                <a:gd name="connsiteY42" fmla="*/ 22225 h 250825"/>
                <a:gd name="connsiteX43" fmla="*/ 53663 w 338138"/>
                <a:gd name="connsiteY43" fmla="*/ 0 h 250825"/>
                <a:gd name="connsiteX44" fmla="*/ 286062 w 338138"/>
                <a:gd name="connsiteY44" fmla="*/ 0 h 250825"/>
                <a:gd name="connsiteX45" fmla="*/ 311150 w 338138"/>
                <a:gd name="connsiteY45" fmla="*/ 25008 h 250825"/>
                <a:gd name="connsiteX46" fmla="*/ 311150 w 338138"/>
                <a:gd name="connsiteY46" fmla="*/ 182955 h 250825"/>
                <a:gd name="connsiteX47" fmla="*/ 286062 w 338138"/>
                <a:gd name="connsiteY47" fmla="*/ 207963 h 250825"/>
                <a:gd name="connsiteX48" fmla="*/ 53663 w 338138"/>
                <a:gd name="connsiteY48" fmla="*/ 207963 h 250825"/>
                <a:gd name="connsiteX49" fmla="*/ 28575 w 338138"/>
                <a:gd name="connsiteY49" fmla="*/ 182955 h 250825"/>
                <a:gd name="connsiteX50" fmla="*/ 28575 w 338138"/>
                <a:gd name="connsiteY50" fmla="*/ 25008 h 250825"/>
                <a:gd name="connsiteX51" fmla="*/ 53663 w 338138"/>
                <a:gd name="connsiteY51" fmla="*/ 0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250825">
                  <a:moveTo>
                    <a:pt x="9246" y="217487"/>
                  </a:moveTo>
                  <a:cubicBezTo>
                    <a:pt x="9246" y="217487"/>
                    <a:pt x="9246" y="217487"/>
                    <a:pt x="328892" y="217487"/>
                  </a:cubicBezTo>
                  <a:cubicBezTo>
                    <a:pt x="334176" y="217487"/>
                    <a:pt x="338138" y="221488"/>
                    <a:pt x="338138" y="226822"/>
                  </a:cubicBezTo>
                  <a:cubicBezTo>
                    <a:pt x="338138" y="240157"/>
                    <a:pt x="327571" y="250825"/>
                    <a:pt x="314363" y="250825"/>
                  </a:cubicBezTo>
                  <a:cubicBezTo>
                    <a:pt x="314363" y="250825"/>
                    <a:pt x="314363" y="250825"/>
                    <a:pt x="23775" y="250825"/>
                  </a:cubicBezTo>
                  <a:cubicBezTo>
                    <a:pt x="10567" y="250825"/>
                    <a:pt x="0" y="240157"/>
                    <a:pt x="0" y="226822"/>
                  </a:cubicBezTo>
                  <a:cubicBezTo>
                    <a:pt x="0" y="221488"/>
                    <a:pt x="3962" y="217487"/>
                    <a:pt x="9246" y="217487"/>
                  </a:cubicBezTo>
                  <a:close/>
                  <a:moveTo>
                    <a:pt x="100182" y="100012"/>
                  </a:moveTo>
                  <a:cubicBezTo>
                    <a:pt x="100182" y="100012"/>
                    <a:pt x="100182" y="100012"/>
                    <a:pt x="123655" y="100012"/>
                  </a:cubicBezTo>
                  <a:cubicBezTo>
                    <a:pt x="127567" y="100012"/>
                    <a:pt x="130175" y="102689"/>
                    <a:pt x="130175" y="106705"/>
                  </a:cubicBezTo>
                  <a:cubicBezTo>
                    <a:pt x="130175" y="106705"/>
                    <a:pt x="130175" y="106705"/>
                    <a:pt x="130175" y="161583"/>
                  </a:cubicBezTo>
                  <a:cubicBezTo>
                    <a:pt x="130175" y="165598"/>
                    <a:pt x="127567" y="168275"/>
                    <a:pt x="123655" y="168275"/>
                  </a:cubicBezTo>
                  <a:cubicBezTo>
                    <a:pt x="123655" y="168275"/>
                    <a:pt x="123655" y="168275"/>
                    <a:pt x="100182" y="168275"/>
                  </a:cubicBezTo>
                  <a:cubicBezTo>
                    <a:pt x="96270" y="168275"/>
                    <a:pt x="93662" y="165598"/>
                    <a:pt x="93662" y="161583"/>
                  </a:cubicBezTo>
                  <a:cubicBezTo>
                    <a:pt x="93662" y="161583"/>
                    <a:pt x="93662" y="161583"/>
                    <a:pt x="93662" y="106705"/>
                  </a:cubicBezTo>
                  <a:cubicBezTo>
                    <a:pt x="93662" y="102689"/>
                    <a:pt x="96270" y="100012"/>
                    <a:pt x="100182" y="100012"/>
                  </a:cubicBezTo>
                  <a:close/>
                  <a:moveTo>
                    <a:pt x="157332" y="77787"/>
                  </a:moveTo>
                  <a:cubicBezTo>
                    <a:pt x="157332" y="77787"/>
                    <a:pt x="157332" y="77787"/>
                    <a:pt x="180805" y="77787"/>
                  </a:cubicBezTo>
                  <a:cubicBezTo>
                    <a:pt x="184717" y="77787"/>
                    <a:pt x="187325" y="81779"/>
                    <a:pt x="187325" y="84441"/>
                  </a:cubicBezTo>
                  <a:cubicBezTo>
                    <a:pt x="187325" y="84441"/>
                    <a:pt x="187325" y="84441"/>
                    <a:pt x="187325" y="161622"/>
                  </a:cubicBezTo>
                  <a:cubicBezTo>
                    <a:pt x="187325" y="165614"/>
                    <a:pt x="184717" y="168275"/>
                    <a:pt x="180805" y="168275"/>
                  </a:cubicBezTo>
                  <a:cubicBezTo>
                    <a:pt x="180805" y="168275"/>
                    <a:pt x="180805" y="168275"/>
                    <a:pt x="157332" y="168275"/>
                  </a:cubicBezTo>
                  <a:cubicBezTo>
                    <a:pt x="153420" y="168275"/>
                    <a:pt x="150812" y="165614"/>
                    <a:pt x="150812" y="161622"/>
                  </a:cubicBezTo>
                  <a:cubicBezTo>
                    <a:pt x="150812" y="161622"/>
                    <a:pt x="150812" y="161622"/>
                    <a:pt x="150812" y="84441"/>
                  </a:cubicBezTo>
                  <a:cubicBezTo>
                    <a:pt x="150812" y="81779"/>
                    <a:pt x="153420" y="77787"/>
                    <a:pt x="157332" y="77787"/>
                  </a:cubicBezTo>
                  <a:close/>
                  <a:moveTo>
                    <a:pt x="216070" y="49212"/>
                  </a:moveTo>
                  <a:cubicBezTo>
                    <a:pt x="216070" y="49212"/>
                    <a:pt x="216070" y="49212"/>
                    <a:pt x="239543" y="49212"/>
                  </a:cubicBezTo>
                  <a:cubicBezTo>
                    <a:pt x="243455" y="49212"/>
                    <a:pt x="246063" y="51858"/>
                    <a:pt x="246063" y="55827"/>
                  </a:cubicBezTo>
                  <a:cubicBezTo>
                    <a:pt x="246063" y="55827"/>
                    <a:pt x="246063" y="55827"/>
                    <a:pt x="246063" y="161661"/>
                  </a:cubicBezTo>
                  <a:cubicBezTo>
                    <a:pt x="246063" y="165629"/>
                    <a:pt x="243455" y="168275"/>
                    <a:pt x="239543" y="168275"/>
                  </a:cubicBezTo>
                  <a:cubicBezTo>
                    <a:pt x="239543" y="168275"/>
                    <a:pt x="239543" y="168275"/>
                    <a:pt x="216070" y="168275"/>
                  </a:cubicBezTo>
                  <a:cubicBezTo>
                    <a:pt x="212158" y="168275"/>
                    <a:pt x="209550" y="165629"/>
                    <a:pt x="209550" y="161661"/>
                  </a:cubicBezTo>
                  <a:cubicBezTo>
                    <a:pt x="209550" y="161661"/>
                    <a:pt x="209550" y="161661"/>
                    <a:pt x="209550" y="55827"/>
                  </a:cubicBezTo>
                  <a:cubicBezTo>
                    <a:pt x="209550" y="51858"/>
                    <a:pt x="212158" y="49212"/>
                    <a:pt x="216070" y="49212"/>
                  </a:cubicBezTo>
                  <a:close/>
                  <a:moveTo>
                    <a:pt x="53428" y="22225"/>
                  </a:moveTo>
                  <a:cubicBezTo>
                    <a:pt x="52114" y="22225"/>
                    <a:pt x="50800" y="23541"/>
                    <a:pt x="50800" y="24858"/>
                  </a:cubicBezTo>
                  <a:lnTo>
                    <a:pt x="50800" y="182834"/>
                  </a:lnTo>
                  <a:cubicBezTo>
                    <a:pt x="50800" y="184150"/>
                    <a:pt x="52114" y="184150"/>
                    <a:pt x="53428" y="184150"/>
                  </a:cubicBezTo>
                  <a:cubicBezTo>
                    <a:pt x="53428" y="184150"/>
                    <a:pt x="53428" y="184150"/>
                    <a:pt x="284710" y="184150"/>
                  </a:cubicBezTo>
                  <a:cubicBezTo>
                    <a:pt x="286024" y="184150"/>
                    <a:pt x="287338" y="184150"/>
                    <a:pt x="287338" y="182834"/>
                  </a:cubicBezTo>
                  <a:cubicBezTo>
                    <a:pt x="287338" y="182834"/>
                    <a:pt x="287338" y="182834"/>
                    <a:pt x="287338" y="24858"/>
                  </a:cubicBezTo>
                  <a:cubicBezTo>
                    <a:pt x="287338" y="23541"/>
                    <a:pt x="286024" y="22225"/>
                    <a:pt x="284710" y="22225"/>
                  </a:cubicBezTo>
                  <a:cubicBezTo>
                    <a:pt x="284710" y="22225"/>
                    <a:pt x="284710" y="22225"/>
                    <a:pt x="53428" y="22225"/>
                  </a:cubicBezTo>
                  <a:close/>
                  <a:moveTo>
                    <a:pt x="53663" y="0"/>
                  </a:moveTo>
                  <a:cubicBezTo>
                    <a:pt x="53663" y="0"/>
                    <a:pt x="53663" y="0"/>
                    <a:pt x="286062" y="0"/>
                  </a:cubicBezTo>
                  <a:cubicBezTo>
                    <a:pt x="300587" y="0"/>
                    <a:pt x="311150" y="10530"/>
                    <a:pt x="311150" y="25008"/>
                  </a:cubicBezTo>
                  <a:cubicBezTo>
                    <a:pt x="311150" y="25008"/>
                    <a:pt x="311150" y="25008"/>
                    <a:pt x="311150" y="182955"/>
                  </a:cubicBezTo>
                  <a:cubicBezTo>
                    <a:pt x="311150" y="196117"/>
                    <a:pt x="300587" y="207963"/>
                    <a:pt x="286062" y="207963"/>
                  </a:cubicBezTo>
                  <a:cubicBezTo>
                    <a:pt x="286062" y="207963"/>
                    <a:pt x="286062" y="207963"/>
                    <a:pt x="53663" y="207963"/>
                  </a:cubicBezTo>
                  <a:cubicBezTo>
                    <a:pt x="39138" y="207963"/>
                    <a:pt x="28575" y="196117"/>
                    <a:pt x="28575" y="182955"/>
                  </a:cubicBezTo>
                  <a:cubicBezTo>
                    <a:pt x="28575" y="182955"/>
                    <a:pt x="28575" y="182955"/>
                    <a:pt x="28575" y="25008"/>
                  </a:cubicBezTo>
                  <a:cubicBezTo>
                    <a:pt x="28575" y="10530"/>
                    <a:pt x="39138" y="0"/>
                    <a:pt x="53663" y="0"/>
                  </a:cubicBezTo>
                  <a:close/>
                </a:path>
              </a:pathLst>
            </a:custGeom>
            <a:solidFill>
              <a:srgbClr val="6868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TextBox 19"/>
            <p:cNvSpPr txBox="1"/>
            <p:nvPr/>
          </p:nvSpPr>
          <p:spPr>
            <a:xfrm>
              <a:off x="3756994" y="5310366"/>
              <a:ext cx="1882624" cy="369332"/>
            </a:xfrm>
            <a:prstGeom prst="rect">
              <a:avLst/>
            </a:prstGeom>
            <a:noFill/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en-US" altLang="zh-CN" sz="1800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Add title text</a:t>
              </a:r>
              <a:endParaRPr lang="zh-CN" altLang="en-US" sz="1800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506019" y="2366282"/>
            <a:ext cx="1994107" cy="3526971"/>
            <a:chOff x="6589939" y="2170339"/>
            <a:chExt cx="1994107" cy="3526971"/>
          </a:xfrm>
        </p:grpSpPr>
        <p:grpSp>
          <p:nvGrpSpPr>
            <p:cNvPr id="11" name="组合 10"/>
            <p:cNvGrpSpPr/>
            <p:nvPr/>
          </p:nvGrpSpPr>
          <p:grpSpPr>
            <a:xfrm>
              <a:off x="6589939" y="2170339"/>
              <a:ext cx="1959429" cy="3526971"/>
              <a:chOff x="1219199" y="1915886"/>
              <a:chExt cx="1959429" cy="3526971"/>
            </a:xfrm>
          </p:grpSpPr>
          <p:cxnSp>
            <p:nvCxnSpPr>
              <p:cNvPr id="12" name="直接连接符 11"/>
              <p:cNvCxnSpPr>
                <a:cxnSpLocks/>
              </p:cNvCxnSpPr>
              <p:nvPr/>
            </p:nvCxnSpPr>
            <p:spPr>
              <a:xfrm>
                <a:off x="1219199" y="1915886"/>
                <a:ext cx="0" cy="312057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矩形 12"/>
              <p:cNvSpPr/>
              <p:nvPr/>
            </p:nvSpPr>
            <p:spPr>
              <a:xfrm>
                <a:off x="1219199" y="5036457"/>
                <a:ext cx="1959429" cy="406400"/>
              </a:xfrm>
              <a:prstGeom prst="rect">
                <a:avLst/>
              </a:prstGeom>
              <a:solidFill>
                <a:srgbClr val="9998C8"/>
              </a:solidFill>
              <a:ln>
                <a:noFill/>
              </a:ln>
              <a:effectLst>
                <a:outerShdw blurRad="101600" dist="381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4" name="TextBox 19"/>
            <p:cNvSpPr txBox="1"/>
            <p:nvPr/>
          </p:nvSpPr>
          <p:spPr>
            <a:xfrm>
              <a:off x="6662510" y="3096392"/>
              <a:ext cx="18826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en-US" altLang="zh-CN" sz="2000" b="1" dirty="0">
                  <a:latin typeface="+mn-lt"/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662510" y="3513512"/>
              <a:ext cx="1882623" cy="11717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椭圆 30"/>
            <p:cNvSpPr/>
            <p:nvPr/>
          </p:nvSpPr>
          <p:spPr>
            <a:xfrm>
              <a:off x="6756854" y="2228975"/>
              <a:ext cx="609600" cy="575256"/>
            </a:xfrm>
            <a:custGeom>
              <a:avLst/>
              <a:gdLst>
                <a:gd name="connsiteX0" fmla="*/ 255815 w 338138"/>
                <a:gd name="connsiteY0" fmla="*/ 276225 h 319088"/>
                <a:gd name="connsiteX1" fmla="*/ 267653 w 338138"/>
                <a:gd name="connsiteY1" fmla="*/ 282720 h 319088"/>
                <a:gd name="connsiteX2" fmla="*/ 275546 w 338138"/>
                <a:gd name="connsiteY2" fmla="*/ 282720 h 319088"/>
                <a:gd name="connsiteX3" fmla="*/ 287384 w 338138"/>
                <a:gd name="connsiteY3" fmla="*/ 276225 h 319088"/>
                <a:gd name="connsiteX4" fmla="*/ 290015 w 338138"/>
                <a:gd name="connsiteY4" fmla="*/ 277524 h 319088"/>
                <a:gd name="connsiteX5" fmla="*/ 295276 w 338138"/>
                <a:gd name="connsiteY5" fmla="*/ 284018 h 319088"/>
                <a:gd name="connsiteX6" fmla="*/ 295276 w 338138"/>
                <a:gd name="connsiteY6" fmla="*/ 315191 h 319088"/>
                <a:gd name="connsiteX7" fmla="*/ 271600 w 338138"/>
                <a:gd name="connsiteY7" fmla="*/ 319088 h 319088"/>
                <a:gd name="connsiteX8" fmla="*/ 249238 w 338138"/>
                <a:gd name="connsiteY8" fmla="*/ 315191 h 319088"/>
                <a:gd name="connsiteX9" fmla="*/ 249238 w 338138"/>
                <a:gd name="connsiteY9" fmla="*/ 284018 h 319088"/>
                <a:gd name="connsiteX10" fmla="*/ 253184 w 338138"/>
                <a:gd name="connsiteY10" fmla="*/ 277524 h 319088"/>
                <a:gd name="connsiteX11" fmla="*/ 255815 w 338138"/>
                <a:gd name="connsiteY11" fmla="*/ 276225 h 319088"/>
                <a:gd name="connsiteX12" fmla="*/ 50755 w 338138"/>
                <a:gd name="connsiteY12" fmla="*/ 276225 h 319088"/>
                <a:gd name="connsiteX13" fmla="*/ 62593 w 338138"/>
                <a:gd name="connsiteY13" fmla="*/ 282720 h 319088"/>
                <a:gd name="connsiteX14" fmla="*/ 70486 w 338138"/>
                <a:gd name="connsiteY14" fmla="*/ 282720 h 319088"/>
                <a:gd name="connsiteX15" fmla="*/ 82324 w 338138"/>
                <a:gd name="connsiteY15" fmla="*/ 276225 h 319088"/>
                <a:gd name="connsiteX16" fmla="*/ 84955 w 338138"/>
                <a:gd name="connsiteY16" fmla="*/ 277524 h 319088"/>
                <a:gd name="connsiteX17" fmla="*/ 88901 w 338138"/>
                <a:gd name="connsiteY17" fmla="*/ 284018 h 319088"/>
                <a:gd name="connsiteX18" fmla="*/ 88901 w 338138"/>
                <a:gd name="connsiteY18" fmla="*/ 315191 h 319088"/>
                <a:gd name="connsiteX19" fmla="*/ 66539 w 338138"/>
                <a:gd name="connsiteY19" fmla="*/ 319088 h 319088"/>
                <a:gd name="connsiteX20" fmla="*/ 42863 w 338138"/>
                <a:gd name="connsiteY20" fmla="*/ 315191 h 319088"/>
                <a:gd name="connsiteX21" fmla="*/ 42863 w 338138"/>
                <a:gd name="connsiteY21" fmla="*/ 284018 h 319088"/>
                <a:gd name="connsiteX22" fmla="*/ 48124 w 338138"/>
                <a:gd name="connsiteY22" fmla="*/ 277524 h 319088"/>
                <a:gd name="connsiteX23" fmla="*/ 50755 w 338138"/>
                <a:gd name="connsiteY23" fmla="*/ 276225 h 319088"/>
                <a:gd name="connsiteX24" fmla="*/ 273050 w 338138"/>
                <a:gd name="connsiteY24" fmla="*/ 214313 h 319088"/>
                <a:gd name="connsiteX25" fmla="*/ 282575 w 338138"/>
                <a:gd name="connsiteY25" fmla="*/ 224632 h 319088"/>
                <a:gd name="connsiteX26" fmla="*/ 273050 w 338138"/>
                <a:gd name="connsiteY26" fmla="*/ 234951 h 319088"/>
                <a:gd name="connsiteX27" fmla="*/ 263525 w 338138"/>
                <a:gd name="connsiteY27" fmla="*/ 224632 h 319088"/>
                <a:gd name="connsiteX28" fmla="*/ 273050 w 338138"/>
                <a:gd name="connsiteY28" fmla="*/ 214313 h 319088"/>
                <a:gd name="connsiteX29" fmla="*/ 65882 w 338138"/>
                <a:gd name="connsiteY29" fmla="*/ 214313 h 319088"/>
                <a:gd name="connsiteX30" fmla="*/ 76201 w 338138"/>
                <a:gd name="connsiteY30" fmla="*/ 224632 h 319088"/>
                <a:gd name="connsiteX31" fmla="*/ 65882 w 338138"/>
                <a:gd name="connsiteY31" fmla="*/ 234951 h 319088"/>
                <a:gd name="connsiteX32" fmla="*/ 55563 w 338138"/>
                <a:gd name="connsiteY32" fmla="*/ 224632 h 319088"/>
                <a:gd name="connsiteX33" fmla="*/ 65882 w 338138"/>
                <a:gd name="connsiteY33" fmla="*/ 214313 h 319088"/>
                <a:gd name="connsiteX34" fmla="*/ 272257 w 338138"/>
                <a:gd name="connsiteY34" fmla="*/ 196850 h 319088"/>
                <a:gd name="connsiteX35" fmla="*/ 244475 w 338138"/>
                <a:gd name="connsiteY35" fmla="*/ 224632 h 319088"/>
                <a:gd name="connsiteX36" fmla="*/ 272257 w 338138"/>
                <a:gd name="connsiteY36" fmla="*/ 252414 h 319088"/>
                <a:gd name="connsiteX37" fmla="*/ 300039 w 338138"/>
                <a:gd name="connsiteY37" fmla="*/ 224632 h 319088"/>
                <a:gd name="connsiteX38" fmla="*/ 272257 w 338138"/>
                <a:gd name="connsiteY38" fmla="*/ 196850 h 319088"/>
                <a:gd name="connsiteX39" fmla="*/ 65882 w 338138"/>
                <a:gd name="connsiteY39" fmla="*/ 196850 h 319088"/>
                <a:gd name="connsiteX40" fmla="*/ 38100 w 338138"/>
                <a:gd name="connsiteY40" fmla="*/ 224632 h 319088"/>
                <a:gd name="connsiteX41" fmla="*/ 65882 w 338138"/>
                <a:gd name="connsiteY41" fmla="*/ 252414 h 319088"/>
                <a:gd name="connsiteX42" fmla="*/ 93664 w 338138"/>
                <a:gd name="connsiteY42" fmla="*/ 224632 h 319088"/>
                <a:gd name="connsiteX43" fmla="*/ 65882 w 338138"/>
                <a:gd name="connsiteY43" fmla="*/ 196850 h 319088"/>
                <a:gd name="connsiteX44" fmla="*/ 272257 w 338138"/>
                <a:gd name="connsiteY44" fmla="*/ 187325 h 319088"/>
                <a:gd name="connsiteX45" fmla="*/ 338138 w 338138"/>
                <a:gd name="connsiteY45" fmla="*/ 253322 h 319088"/>
                <a:gd name="connsiteX46" fmla="*/ 313103 w 338138"/>
                <a:gd name="connsiteY46" fmla="*/ 304800 h 319088"/>
                <a:gd name="connsiteX47" fmla="*/ 313103 w 338138"/>
                <a:gd name="connsiteY47" fmla="*/ 283681 h 319088"/>
                <a:gd name="connsiteX48" fmla="*/ 295974 w 338138"/>
                <a:gd name="connsiteY48" fmla="*/ 259922 h 319088"/>
                <a:gd name="connsiteX49" fmla="*/ 290704 w 338138"/>
                <a:gd name="connsiteY49" fmla="*/ 258602 h 319088"/>
                <a:gd name="connsiteX50" fmla="*/ 284115 w 338138"/>
                <a:gd name="connsiteY50" fmla="*/ 258602 h 319088"/>
                <a:gd name="connsiteX51" fmla="*/ 272257 w 338138"/>
                <a:gd name="connsiteY51" fmla="*/ 265202 h 319088"/>
                <a:gd name="connsiteX52" fmla="*/ 260398 w 338138"/>
                <a:gd name="connsiteY52" fmla="*/ 258602 h 319088"/>
                <a:gd name="connsiteX53" fmla="*/ 255128 w 338138"/>
                <a:gd name="connsiteY53" fmla="*/ 258602 h 319088"/>
                <a:gd name="connsiteX54" fmla="*/ 248539 w 338138"/>
                <a:gd name="connsiteY54" fmla="*/ 259922 h 319088"/>
                <a:gd name="connsiteX55" fmla="*/ 232728 w 338138"/>
                <a:gd name="connsiteY55" fmla="*/ 283681 h 319088"/>
                <a:gd name="connsiteX56" fmla="*/ 232728 w 338138"/>
                <a:gd name="connsiteY56" fmla="*/ 304800 h 319088"/>
                <a:gd name="connsiteX57" fmla="*/ 206375 w 338138"/>
                <a:gd name="connsiteY57" fmla="*/ 253322 h 319088"/>
                <a:gd name="connsiteX58" fmla="*/ 272257 w 338138"/>
                <a:gd name="connsiteY58" fmla="*/ 187325 h 319088"/>
                <a:gd name="connsiteX59" fmla="*/ 65881 w 338138"/>
                <a:gd name="connsiteY59" fmla="*/ 187325 h 319088"/>
                <a:gd name="connsiteX60" fmla="*/ 131763 w 338138"/>
                <a:gd name="connsiteY60" fmla="*/ 253322 h 319088"/>
                <a:gd name="connsiteX61" fmla="*/ 105410 w 338138"/>
                <a:gd name="connsiteY61" fmla="*/ 304800 h 319088"/>
                <a:gd name="connsiteX62" fmla="*/ 105410 w 338138"/>
                <a:gd name="connsiteY62" fmla="*/ 283681 h 319088"/>
                <a:gd name="connsiteX63" fmla="*/ 89599 w 338138"/>
                <a:gd name="connsiteY63" fmla="*/ 259922 h 319088"/>
                <a:gd name="connsiteX64" fmla="*/ 83010 w 338138"/>
                <a:gd name="connsiteY64" fmla="*/ 258602 h 319088"/>
                <a:gd name="connsiteX65" fmla="*/ 77740 w 338138"/>
                <a:gd name="connsiteY65" fmla="*/ 258602 h 319088"/>
                <a:gd name="connsiteX66" fmla="*/ 65881 w 338138"/>
                <a:gd name="connsiteY66" fmla="*/ 265202 h 319088"/>
                <a:gd name="connsiteX67" fmla="*/ 54023 w 338138"/>
                <a:gd name="connsiteY67" fmla="*/ 258602 h 319088"/>
                <a:gd name="connsiteX68" fmla="*/ 47434 w 338138"/>
                <a:gd name="connsiteY68" fmla="*/ 258602 h 319088"/>
                <a:gd name="connsiteX69" fmla="*/ 42164 w 338138"/>
                <a:gd name="connsiteY69" fmla="*/ 259922 h 319088"/>
                <a:gd name="connsiteX70" fmla="*/ 25035 w 338138"/>
                <a:gd name="connsiteY70" fmla="*/ 283681 h 319088"/>
                <a:gd name="connsiteX71" fmla="*/ 25035 w 338138"/>
                <a:gd name="connsiteY71" fmla="*/ 304800 h 319088"/>
                <a:gd name="connsiteX72" fmla="*/ 0 w 338138"/>
                <a:gd name="connsiteY72" fmla="*/ 253322 h 319088"/>
                <a:gd name="connsiteX73" fmla="*/ 65881 w 338138"/>
                <a:gd name="connsiteY73" fmla="*/ 187325 h 319088"/>
                <a:gd name="connsiteX74" fmla="*/ 159754 w 338138"/>
                <a:gd name="connsiteY74" fmla="*/ 149225 h 319088"/>
                <a:gd name="connsiteX75" fmla="*/ 169069 w 338138"/>
                <a:gd name="connsiteY75" fmla="*/ 149225 h 319088"/>
                <a:gd name="connsiteX76" fmla="*/ 178384 w 338138"/>
                <a:gd name="connsiteY76" fmla="*/ 149225 h 319088"/>
                <a:gd name="connsiteX77" fmla="*/ 178384 w 338138"/>
                <a:gd name="connsiteY77" fmla="*/ 175331 h 319088"/>
                <a:gd name="connsiteX78" fmla="*/ 214313 w 338138"/>
                <a:gd name="connsiteY78" fmla="*/ 193605 h 319088"/>
                <a:gd name="connsiteX79" fmla="*/ 202337 w 338138"/>
                <a:gd name="connsiteY79" fmla="*/ 207963 h 319088"/>
                <a:gd name="connsiteX80" fmla="*/ 169069 w 338138"/>
                <a:gd name="connsiteY80" fmla="*/ 190994 h 319088"/>
                <a:gd name="connsiteX81" fmla="*/ 135802 w 338138"/>
                <a:gd name="connsiteY81" fmla="*/ 207963 h 319088"/>
                <a:gd name="connsiteX82" fmla="*/ 123825 w 338138"/>
                <a:gd name="connsiteY82" fmla="*/ 193605 h 319088"/>
                <a:gd name="connsiteX83" fmla="*/ 159754 w 338138"/>
                <a:gd name="connsiteY83" fmla="*/ 175331 h 319088"/>
                <a:gd name="connsiteX84" fmla="*/ 159754 w 338138"/>
                <a:gd name="connsiteY84" fmla="*/ 149225 h 319088"/>
                <a:gd name="connsiteX85" fmla="*/ 154175 w 338138"/>
                <a:gd name="connsiteY85" fmla="*/ 88900 h 319088"/>
                <a:gd name="connsiteX86" fmla="*/ 165941 w 338138"/>
                <a:gd name="connsiteY86" fmla="*/ 95394 h 319088"/>
                <a:gd name="connsiteX87" fmla="*/ 173785 w 338138"/>
                <a:gd name="connsiteY87" fmla="*/ 95394 h 319088"/>
                <a:gd name="connsiteX88" fmla="*/ 185551 w 338138"/>
                <a:gd name="connsiteY88" fmla="*/ 88900 h 319088"/>
                <a:gd name="connsiteX89" fmla="*/ 188166 w 338138"/>
                <a:gd name="connsiteY89" fmla="*/ 90199 h 319088"/>
                <a:gd name="connsiteX90" fmla="*/ 192088 w 338138"/>
                <a:gd name="connsiteY90" fmla="*/ 96693 h 319088"/>
                <a:gd name="connsiteX91" fmla="*/ 192088 w 338138"/>
                <a:gd name="connsiteY91" fmla="*/ 126567 h 319088"/>
                <a:gd name="connsiteX92" fmla="*/ 169863 w 338138"/>
                <a:gd name="connsiteY92" fmla="*/ 131763 h 319088"/>
                <a:gd name="connsiteX93" fmla="*/ 147638 w 338138"/>
                <a:gd name="connsiteY93" fmla="*/ 126567 h 319088"/>
                <a:gd name="connsiteX94" fmla="*/ 147638 w 338138"/>
                <a:gd name="connsiteY94" fmla="*/ 96693 h 319088"/>
                <a:gd name="connsiteX95" fmla="*/ 151560 w 338138"/>
                <a:gd name="connsiteY95" fmla="*/ 90199 h 319088"/>
                <a:gd name="connsiteX96" fmla="*/ 154175 w 338138"/>
                <a:gd name="connsiteY96" fmla="*/ 88900 h 319088"/>
                <a:gd name="connsiteX97" fmla="*/ 169069 w 338138"/>
                <a:gd name="connsiteY97" fmla="*/ 26988 h 319088"/>
                <a:gd name="connsiteX98" fmla="*/ 179388 w 338138"/>
                <a:gd name="connsiteY98" fmla="*/ 36513 h 319088"/>
                <a:gd name="connsiteX99" fmla="*/ 169069 w 338138"/>
                <a:gd name="connsiteY99" fmla="*/ 46038 h 319088"/>
                <a:gd name="connsiteX100" fmla="*/ 158750 w 338138"/>
                <a:gd name="connsiteY100" fmla="*/ 36513 h 319088"/>
                <a:gd name="connsiteX101" fmla="*/ 169069 w 338138"/>
                <a:gd name="connsiteY101" fmla="*/ 26988 h 319088"/>
                <a:gd name="connsiteX102" fmla="*/ 169070 w 338138"/>
                <a:gd name="connsiteY102" fmla="*/ 9525 h 319088"/>
                <a:gd name="connsiteX103" fmla="*/ 141288 w 338138"/>
                <a:gd name="connsiteY103" fmla="*/ 37307 h 319088"/>
                <a:gd name="connsiteX104" fmla="*/ 169070 w 338138"/>
                <a:gd name="connsiteY104" fmla="*/ 65089 h 319088"/>
                <a:gd name="connsiteX105" fmla="*/ 196852 w 338138"/>
                <a:gd name="connsiteY105" fmla="*/ 37307 h 319088"/>
                <a:gd name="connsiteX106" fmla="*/ 169070 w 338138"/>
                <a:gd name="connsiteY106" fmla="*/ 9525 h 319088"/>
                <a:gd name="connsiteX107" fmla="*/ 169070 w 338138"/>
                <a:gd name="connsiteY107" fmla="*/ 0 h 319088"/>
                <a:gd name="connsiteX108" fmla="*/ 234951 w 338138"/>
                <a:gd name="connsiteY108" fmla="*/ 65997 h 319088"/>
                <a:gd name="connsiteX109" fmla="*/ 209916 w 338138"/>
                <a:gd name="connsiteY109" fmla="*/ 117475 h 319088"/>
                <a:gd name="connsiteX110" fmla="*/ 209916 w 338138"/>
                <a:gd name="connsiteY110" fmla="*/ 96356 h 319088"/>
                <a:gd name="connsiteX111" fmla="*/ 192787 w 338138"/>
                <a:gd name="connsiteY111" fmla="*/ 72597 h 319088"/>
                <a:gd name="connsiteX112" fmla="*/ 187517 w 338138"/>
                <a:gd name="connsiteY112" fmla="*/ 71277 h 319088"/>
                <a:gd name="connsiteX113" fmla="*/ 180928 w 338138"/>
                <a:gd name="connsiteY113" fmla="*/ 71277 h 319088"/>
                <a:gd name="connsiteX114" fmla="*/ 169070 w 338138"/>
                <a:gd name="connsiteY114" fmla="*/ 76557 h 319088"/>
                <a:gd name="connsiteX115" fmla="*/ 157211 w 338138"/>
                <a:gd name="connsiteY115" fmla="*/ 71277 h 319088"/>
                <a:gd name="connsiteX116" fmla="*/ 150623 w 338138"/>
                <a:gd name="connsiteY116" fmla="*/ 71277 h 319088"/>
                <a:gd name="connsiteX117" fmla="*/ 145352 w 338138"/>
                <a:gd name="connsiteY117" fmla="*/ 72597 h 319088"/>
                <a:gd name="connsiteX118" fmla="*/ 128223 w 338138"/>
                <a:gd name="connsiteY118" fmla="*/ 96356 h 319088"/>
                <a:gd name="connsiteX119" fmla="*/ 128223 w 338138"/>
                <a:gd name="connsiteY119" fmla="*/ 117475 h 319088"/>
                <a:gd name="connsiteX120" fmla="*/ 103188 w 338138"/>
                <a:gd name="connsiteY120" fmla="*/ 65997 h 319088"/>
                <a:gd name="connsiteX121" fmla="*/ 169070 w 338138"/>
                <a:gd name="connsiteY121" fmla="*/ 0 h 31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338138" h="319088">
                  <a:moveTo>
                    <a:pt x="255815" y="276225"/>
                  </a:moveTo>
                  <a:cubicBezTo>
                    <a:pt x="255815" y="276225"/>
                    <a:pt x="255815" y="276225"/>
                    <a:pt x="267653" y="282720"/>
                  </a:cubicBezTo>
                  <a:cubicBezTo>
                    <a:pt x="270284" y="284018"/>
                    <a:pt x="272915" y="284018"/>
                    <a:pt x="275546" y="282720"/>
                  </a:cubicBezTo>
                  <a:cubicBezTo>
                    <a:pt x="275546" y="282720"/>
                    <a:pt x="275546" y="282720"/>
                    <a:pt x="287384" y="276225"/>
                  </a:cubicBezTo>
                  <a:cubicBezTo>
                    <a:pt x="287384" y="276225"/>
                    <a:pt x="287384" y="276225"/>
                    <a:pt x="290015" y="277524"/>
                  </a:cubicBezTo>
                  <a:cubicBezTo>
                    <a:pt x="292646" y="278823"/>
                    <a:pt x="295276" y="281421"/>
                    <a:pt x="295276" y="284018"/>
                  </a:cubicBezTo>
                  <a:cubicBezTo>
                    <a:pt x="295276" y="284018"/>
                    <a:pt x="295276" y="284018"/>
                    <a:pt x="295276" y="315191"/>
                  </a:cubicBezTo>
                  <a:cubicBezTo>
                    <a:pt x="287384" y="317789"/>
                    <a:pt x="279492" y="319088"/>
                    <a:pt x="271600" y="319088"/>
                  </a:cubicBezTo>
                  <a:cubicBezTo>
                    <a:pt x="263707" y="319088"/>
                    <a:pt x="255815" y="317789"/>
                    <a:pt x="249238" y="315191"/>
                  </a:cubicBezTo>
                  <a:cubicBezTo>
                    <a:pt x="249238" y="315191"/>
                    <a:pt x="249238" y="315191"/>
                    <a:pt x="249238" y="284018"/>
                  </a:cubicBezTo>
                  <a:cubicBezTo>
                    <a:pt x="249238" y="281421"/>
                    <a:pt x="250554" y="278823"/>
                    <a:pt x="253184" y="277524"/>
                  </a:cubicBezTo>
                  <a:cubicBezTo>
                    <a:pt x="253184" y="277524"/>
                    <a:pt x="253184" y="277524"/>
                    <a:pt x="255815" y="276225"/>
                  </a:cubicBezTo>
                  <a:close/>
                  <a:moveTo>
                    <a:pt x="50755" y="276225"/>
                  </a:moveTo>
                  <a:cubicBezTo>
                    <a:pt x="50755" y="276225"/>
                    <a:pt x="50755" y="276225"/>
                    <a:pt x="62593" y="282720"/>
                  </a:cubicBezTo>
                  <a:cubicBezTo>
                    <a:pt x="65224" y="284018"/>
                    <a:pt x="67855" y="284018"/>
                    <a:pt x="70486" y="282720"/>
                  </a:cubicBezTo>
                  <a:cubicBezTo>
                    <a:pt x="70486" y="282720"/>
                    <a:pt x="70486" y="282720"/>
                    <a:pt x="82324" y="276225"/>
                  </a:cubicBezTo>
                  <a:cubicBezTo>
                    <a:pt x="82324" y="276225"/>
                    <a:pt x="82324" y="276225"/>
                    <a:pt x="84955" y="277524"/>
                  </a:cubicBezTo>
                  <a:cubicBezTo>
                    <a:pt x="87585" y="278823"/>
                    <a:pt x="88901" y="281421"/>
                    <a:pt x="88901" y="284018"/>
                  </a:cubicBezTo>
                  <a:cubicBezTo>
                    <a:pt x="88901" y="284018"/>
                    <a:pt x="88901" y="284018"/>
                    <a:pt x="88901" y="315191"/>
                  </a:cubicBezTo>
                  <a:cubicBezTo>
                    <a:pt x="82324" y="317789"/>
                    <a:pt x="74432" y="319088"/>
                    <a:pt x="66539" y="319088"/>
                  </a:cubicBezTo>
                  <a:cubicBezTo>
                    <a:pt x="58647" y="319088"/>
                    <a:pt x="50755" y="317789"/>
                    <a:pt x="42863" y="315191"/>
                  </a:cubicBezTo>
                  <a:cubicBezTo>
                    <a:pt x="42863" y="315191"/>
                    <a:pt x="42863" y="315191"/>
                    <a:pt x="42863" y="284018"/>
                  </a:cubicBezTo>
                  <a:cubicBezTo>
                    <a:pt x="42863" y="281421"/>
                    <a:pt x="45493" y="278823"/>
                    <a:pt x="48124" y="277524"/>
                  </a:cubicBezTo>
                  <a:cubicBezTo>
                    <a:pt x="48124" y="277524"/>
                    <a:pt x="48124" y="277524"/>
                    <a:pt x="50755" y="276225"/>
                  </a:cubicBezTo>
                  <a:close/>
                  <a:moveTo>
                    <a:pt x="273050" y="214313"/>
                  </a:moveTo>
                  <a:cubicBezTo>
                    <a:pt x="278311" y="214313"/>
                    <a:pt x="282575" y="218933"/>
                    <a:pt x="282575" y="224632"/>
                  </a:cubicBezTo>
                  <a:cubicBezTo>
                    <a:pt x="282575" y="230331"/>
                    <a:pt x="278311" y="234951"/>
                    <a:pt x="273050" y="234951"/>
                  </a:cubicBezTo>
                  <a:cubicBezTo>
                    <a:pt x="267789" y="234951"/>
                    <a:pt x="263525" y="230331"/>
                    <a:pt x="263525" y="224632"/>
                  </a:cubicBezTo>
                  <a:cubicBezTo>
                    <a:pt x="263525" y="218933"/>
                    <a:pt x="267789" y="214313"/>
                    <a:pt x="273050" y="214313"/>
                  </a:cubicBezTo>
                  <a:close/>
                  <a:moveTo>
                    <a:pt x="65882" y="214313"/>
                  </a:moveTo>
                  <a:cubicBezTo>
                    <a:pt x="71581" y="214313"/>
                    <a:pt x="76201" y="218933"/>
                    <a:pt x="76201" y="224632"/>
                  </a:cubicBezTo>
                  <a:cubicBezTo>
                    <a:pt x="76201" y="230331"/>
                    <a:pt x="71581" y="234951"/>
                    <a:pt x="65882" y="234951"/>
                  </a:cubicBezTo>
                  <a:cubicBezTo>
                    <a:pt x="60183" y="234951"/>
                    <a:pt x="55563" y="230331"/>
                    <a:pt x="55563" y="224632"/>
                  </a:cubicBezTo>
                  <a:cubicBezTo>
                    <a:pt x="55563" y="218933"/>
                    <a:pt x="60183" y="214313"/>
                    <a:pt x="65882" y="214313"/>
                  </a:cubicBezTo>
                  <a:close/>
                  <a:moveTo>
                    <a:pt x="272257" y="196850"/>
                  </a:moveTo>
                  <a:cubicBezTo>
                    <a:pt x="256913" y="196850"/>
                    <a:pt x="244475" y="209288"/>
                    <a:pt x="244475" y="224632"/>
                  </a:cubicBezTo>
                  <a:cubicBezTo>
                    <a:pt x="244475" y="239976"/>
                    <a:pt x="256913" y="252414"/>
                    <a:pt x="272257" y="252414"/>
                  </a:cubicBezTo>
                  <a:cubicBezTo>
                    <a:pt x="287601" y="252414"/>
                    <a:pt x="300039" y="239976"/>
                    <a:pt x="300039" y="224632"/>
                  </a:cubicBezTo>
                  <a:cubicBezTo>
                    <a:pt x="300039" y="209288"/>
                    <a:pt x="287601" y="196850"/>
                    <a:pt x="272257" y="196850"/>
                  </a:cubicBezTo>
                  <a:close/>
                  <a:moveTo>
                    <a:pt x="65882" y="196850"/>
                  </a:moveTo>
                  <a:cubicBezTo>
                    <a:pt x="50538" y="196850"/>
                    <a:pt x="38100" y="209288"/>
                    <a:pt x="38100" y="224632"/>
                  </a:cubicBezTo>
                  <a:cubicBezTo>
                    <a:pt x="38100" y="239976"/>
                    <a:pt x="50538" y="252414"/>
                    <a:pt x="65882" y="252414"/>
                  </a:cubicBezTo>
                  <a:cubicBezTo>
                    <a:pt x="81226" y="252414"/>
                    <a:pt x="93664" y="239976"/>
                    <a:pt x="93664" y="224632"/>
                  </a:cubicBezTo>
                  <a:cubicBezTo>
                    <a:pt x="93664" y="209288"/>
                    <a:pt x="81226" y="196850"/>
                    <a:pt x="65882" y="196850"/>
                  </a:cubicBezTo>
                  <a:close/>
                  <a:moveTo>
                    <a:pt x="272257" y="187325"/>
                  </a:moveTo>
                  <a:cubicBezTo>
                    <a:pt x="309150" y="187325"/>
                    <a:pt x="338138" y="217684"/>
                    <a:pt x="338138" y="253322"/>
                  </a:cubicBezTo>
                  <a:cubicBezTo>
                    <a:pt x="338138" y="274441"/>
                    <a:pt x="328915" y="292921"/>
                    <a:pt x="313103" y="304800"/>
                  </a:cubicBezTo>
                  <a:cubicBezTo>
                    <a:pt x="313103" y="304800"/>
                    <a:pt x="313103" y="304800"/>
                    <a:pt x="313103" y="283681"/>
                  </a:cubicBezTo>
                  <a:cubicBezTo>
                    <a:pt x="313103" y="273121"/>
                    <a:pt x="306515" y="263882"/>
                    <a:pt x="295974" y="259922"/>
                  </a:cubicBezTo>
                  <a:cubicBezTo>
                    <a:pt x="295974" y="259922"/>
                    <a:pt x="290704" y="258602"/>
                    <a:pt x="290704" y="258602"/>
                  </a:cubicBezTo>
                  <a:cubicBezTo>
                    <a:pt x="288068" y="257282"/>
                    <a:pt x="286751" y="258602"/>
                    <a:pt x="284115" y="258602"/>
                  </a:cubicBezTo>
                  <a:cubicBezTo>
                    <a:pt x="284115" y="258602"/>
                    <a:pt x="284115" y="258602"/>
                    <a:pt x="272257" y="265202"/>
                  </a:cubicBezTo>
                  <a:cubicBezTo>
                    <a:pt x="272257" y="265202"/>
                    <a:pt x="272257" y="265202"/>
                    <a:pt x="260398" y="258602"/>
                  </a:cubicBezTo>
                  <a:cubicBezTo>
                    <a:pt x="259080" y="258602"/>
                    <a:pt x="256445" y="257282"/>
                    <a:pt x="255128" y="258602"/>
                  </a:cubicBezTo>
                  <a:cubicBezTo>
                    <a:pt x="255128" y="258602"/>
                    <a:pt x="248539" y="259922"/>
                    <a:pt x="248539" y="259922"/>
                  </a:cubicBezTo>
                  <a:cubicBezTo>
                    <a:pt x="239316" y="263882"/>
                    <a:pt x="232728" y="273121"/>
                    <a:pt x="232728" y="283681"/>
                  </a:cubicBezTo>
                  <a:cubicBezTo>
                    <a:pt x="232728" y="283681"/>
                    <a:pt x="232728" y="283681"/>
                    <a:pt x="232728" y="304800"/>
                  </a:cubicBezTo>
                  <a:cubicBezTo>
                    <a:pt x="216916" y="292921"/>
                    <a:pt x="206375" y="274441"/>
                    <a:pt x="206375" y="253322"/>
                  </a:cubicBezTo>
                  <a:cubicBezTo>
                    <a:pt x="206375" y="217684"/>
                    <a:pt x="236681" y="187325"/>
                    <a:pt x="272257" y="187325"/>
                  </a:cubicBezTo>
                  <a:close/>
                  <a:moveTo>
                    <a:pt x="65881" y="187325"/>
                  </a:moveTo>
                  <a:cubicBezTo>
                    <a:pt x="101457" y="187325"/>
                    <a:pt x="131763" y="217684"/>
                    <a:pt x="131763" y="253322"/>
                  </a:cubicBezTo>
                  <a:cubicBezTo>
                    <a:pt x="131763" y="274441"/>
                    <a:pt x="121222" y="292921"/>
                    <a:pt x="105410" y="304800"/>
                  </a:cubicBezTo>
                  <a:cubicBezTo>
                    <a:pt x="105410" y="304800"/>
                    <a:pt x="105410" y="304800"/>
                    <a:pt x="105410" y="283681"/>
                  </a:cubicBezTo>
                  <a:cubicBezTo>
                    <a:pt x="105410" y="273121"/>
                    <a:pt x="98822" y="263882"/>
                    <a:pt x="89599" y="259922"/>
                  </a:cubicBezTo>
                  <a:cubicBezTo>
                    <a:pt x="89599" y="259922"/>
                    <a:pt x="83010" y="258602"/>
                    <a:pt x="83010" y="258602"/>
                  </a:cubicBezTo>
                  <a:cubicBezTo>
                    <a:pt x="81693" y="257282"/>
                    <a:pt x="79058" y="258602"/>
                    <a:pt x="77740" y="258602"/>
                  </a:cubicBezTo>
                  <a:cubicBezTo>
                    <a:pt x="77740" y="258602"/>
                    <a:pt x="77740" y="258602"/>
                    <a:pt x="65881" y="265202"/>
                  </a:cubicBezTo>
                  <a:cubicBezTo>
                    <a:pt x="65881" y="265202"/>
                    <a:pt x="65881" y="265202"/>
                    <a:pt x="54023" y="258602"/>
                  </a:cubicBezTo>
                  <a:cubicBezTo>
                    <a:pt x="51387" y="258602"/>
                    <a:pt x="50070" y="257282"/>
                    <a:pt x="47434" y="258602"/>
                  </a:cubicBezTo>
                  <a:cubicBezTo>
                    <a:pt x="47434" y="258602"/>
                    <a:pt x="42164" y="259922"/>
                    <a:pt x="42164" y="259922"/>
                  </a:cubicBezTo>
                  <a:cubicBezTo>
                    <a:pt x="31623" y="263882"/>
                    <a:pt x="25035" y="273121"/>
                    <a:pt x="25035" y="283681"/>
                  </a:cubicBezTo>
                  <a:cubicBezTo>
                    <a:pt x="25035" y="283681"/>
                    <a:pt x="25035" y="283681"/>
                    <a:pt x="25035" y="304800"/>
                  </a:cubicBezTo>
                  <a:cubicBezTo>
                    <a:pt x="9223" y="292921"/>
                    <a:pt x="0" y="274441"/>
                    <a:pt x="0" y="253322"/>
                  </a:cubicBezTo>
                  <a:cubicBezTo>
                    <a:pt x="0" y="217684"/>
                    <a:pt x="28988" y="187325"/>
                    <a:pt x="65881" y="187325"/>
                  </a:cubicBezTo>
                  <a:close/>
                  <a:moveTo>
                    <a:pt x="159754" y="149225"/>
                  </a:moveTo>
                  <a:cubicBezTo>
                    <a:pt x="163746" y="149225"/>
                    <a:pt x="166408" y="149225"/>
                    <a:pt x="169069" y="149225"/>
                  </a:cubicBezTo>
                  <a:cubicBezTo>
                    <a:pt x="171731" y="149225"/>
                    <a:pt x="174392" y="149225"/>
                    <a:pt x="178384" y="149225"/>
                  </a:cubicBezTo>
                  <a:cubicBezTo>
                    <a:pt x="178384" y="149225"/>
                    <a:pt x="178384" y="149225"/>
                    <a:pt x="178384" y="175331"/>
                  </a:cubicBezTo>
                  <a:lnTo>
                    <a:pt x="214313" y="193605"/>
                  </a:lnTo>
                  <a:cubicBezTo>
                    <a:pt x="210321" y="197521"/>
                    <a:pt x="206329" y="202742"/>
                    <a:pt x="202337" y="207963"/>
                  </a:cubicBezTo>
                  <a:cubicBezTo>
                    <a:pt x="202337" y="207963"/>
                    <a:pt x="202337" y="207963"/>
                    <a:pt x="169069" y="190994"/>
                  </a:cubicBezTo>
                  <a:cubicBezTo>
                    <a:pt x="169069" y="190994"/>
                    <a:pt x="169069" y="190994"/>
                    <a:pt x="135802" y="207963"/>
                  </a:cubicBezTo>
                  <a:cubicBezTo>
                    <a:pt x="131809" y="202742"/>
                    <a:pt x="127817" y="197521"/>
                    <a:pt x="123825" y="193605"/>
                  </a:cubicBezTo>
                  <a:cubicBezTo>
                    <a:pt x="123825" y="193605"/>
                    <a:pt x="123825" y="193605"/>
                    <a:pt x="159754" y="175331"/>
                  </a:cubicBezTo>
                  <a:cubicBezTo>
                    <a:pt x="159754" y="175331"/>
                    <a:pt x="159754" y="175331"/>
                    <a:pt x="159754" y="149225"/>
                  </a:cubicBezTo>
                  <a:close/>
                  <a:moveTo>
                    <a:pt x="154175" y="88900"/>
                  </a:moveTo>
                  <a:cubicBezTo>
                    <a:pt x="154175" y="88900"/>
                    <a:pt x="154175" y="88900"/>
                    <a:pt x="165941" y="95394"/>
                  </a:cubicBezTo>
                  <a:cubicBezTo>
                    <a:pt x="168556" y="95394"/>
                    <a:pt x="171171" y="95394"/>
                    <a:pt x="173785" y="95394"/>
                  </a:cubicBezTo>
                  <a:cubicBezTo>
                    <a:pt x="173785" y="95394"/>
                    <a:pt x="173785" y="95394"/>
                    <a:pt x="185551" y="88900"/>
                  </a:cubicBezTo>
                  <a:lnTo>
                    <a:pt x="188166" y="90199"/>
                  </a:lnTo>
                  <a:cubicBezTo>
                    <a:pt x="190781" y="90199"/>
                    <a:pt x="192088" y="92797"/>
                    <a:pt x="192088" y="96693"/>
                  </a:cubicBezTo>
                  <a:cubicBezTo>
                    <a:pt x="192088" y="96693"/>
                    <a:pt x="192088" y="96693"/>
                    <a:pt x="192088" y="126567"/>
                  </a:cubicBezTo>
                  <a:cubicBezTo>
                    <a:pt x="185551" y="129165"/>
                    <a:pt x="177707" y="131763"/>
                    <a:pt x="169863" y="131763"/>
                  </a:cubicBezTo>
                  <a:cubicBezTo>
                    <a:pt x="162019" y="131763"/>
                    <a:pt x="154175" y="129165"/>
                    <a:pt x="147638" y="126567"/>
                  </a:cubicBezTo>
                  <a:cubicBezTo>
                    <a:pt x="147638" y="126567"/>
                    <a:pt x="147638" y="126567"/>
                    <a:pt x="147638" y="96693"/>
                  </a:cubicBezTo>
                  <a:cubicBezTo>
                    <a:pt x="147638" y="92797"/>
                    <a:pt x="148946" y="90199"/>
                    <a:pt x="151560" y="90199"/>
                  </a:cubicBezTo>
                  <a:cubicBezTo>
                    <a:pt x="151560" y="90199"/>
                    <a:pt x="151560" y="90199"/>
                    <a:pt x="154175" y="88900"/>
                  </a:cubicBezTo>
                  <a:close/>
                  <a:moveTo>
                    <a:pt x="169069" y="26988"/>
                  </a:moveTo>
                  <a:cubicBezTo>
                    <a:pt x="174768" y="26988"/>
                    <a:pt x="179388" y="31252"/>
                    <a:pt x="179388" y="36513"/>
                  </a:cubicBezTo>
                  <a:cubicBezTo>
                    <a:pt x="179388" y="41774"/>
                    <a:pt x="174768" y="46038"/>
                    <a:pt x="169069" y="46038"/>
                  </a:cubicBezTo>
                  <a:cubicBezTo>
                    <a:pt x="163370" y="46038"/>
                    <a:pt x="158750" y="41774"/>
                    <a:pt x="158750" y="36513"/>
                  </a:cubicBezTo>
                  <a:cubicBezTo>
                    <a:pt x="158750" y="31252"/>
                    <a:pt x="163370" y="26988"/>
                    <a:pt x="169069" y="26988"/>
                  </a:cubicBezTo>
                  <a:close/>
                  <a:moveTo>
                    <a:pt x="169070" y="9525"/>
                  </a:moveTo>
                  <a:cubicBezTo>
                    <a:pt x="153726" y="9525"/>
                    <a:pt x="141288" y="21963"/>
                    <a:pt x="141288" y="37307"/>
                  </a:cubicBezTo>
                  <a:cubicBezTo>
                    <a:pt x="141288" y="52651"/>
                    <a:pt x="153726" y="65089"/>
                    <a:pt x="169070" y="65089"/>
                  </a:cubicBezTo>
                  <a:cubicBezTo>
                    <a:pt x="184414" y="65089"/>
                    <a:pt x="196852" y="52651"/>
                    <a:pt x="196852" y="37307"/>
                  </a:cubicBezTo>
                  <a:cubicBezTo>
                    <a:pt x="196852" y="21963"/>
                    <a:pt x="184414" y="9525"/>
                    <a:pt x="169070" y="9525"/>
                  </a:cubicBezTo>
                  <a:close/>
                  <a:moveTo>
                    <a:pt x="169070" y="0"/>
                  </a:moveTo>
                  <a:cubicBezTo>
                    <a:pt x="204646" y="0"/>
                    <a:pt x="234951" y="29039"/>
                    <a:pt x="234951" y="65997"/>
                  </a:cubicBezTo>
                  <a:cubicBezTo>
                    <a:pt x="234951" y="87116"/>
                    <a:pt x="224410" y="105595"/>
                    <a:pt x="209916" y="117475"/>
                  </a:cubicBezTo>
                  <a:cubicBezTo>
                    <a:pt x="209916" y="117475"/>
                    <a:pt x="209916" y="117475"/>
                    <a:pt x="209916" y="96356"/>
                  </a:cubicBezTo>
                  <a:cubicBezTo>
                    <a:pt x="209916" y="85796"/>
                    <a:pt x="203328" y="75237"/>
                    <a:pt x="192787" y="72597"/>
                  </a:cubicBezTo>
                  <a:cubicBezTo>
                    <a:pt x="192787" y="72597"/>
                    <a:pt x="187517" y="71277"/>
                    <a:pt x="187517" y="71277"/>
                  </a:cubicBezTo>
                  <a:cubicBezTo>
                    <a:pt x="184881" y="69957"/>
                    <a:pt x="182246" y="69957"/>
                    <a:pt x="180928" y="71277"/>
                  </a:cubicBezTo>
                  <a:cubicBezTo>
                    <a:pt x="180928" y="71277"/>
                    <a:pt x="180928" y="71277"/>
                    <a:pt x="169070" y="76557"/>
                  </a:cubicBezTo>
                  <a:cubicBezTo>
                    <a:pt x="169070" y="76557"/>
                    <a:pt x="169070" y="76557"/>
                    <a:pt x="157211" y="71277"/>
                  </a:cubicBezTo>
                  <a:cubicBezTo>
                    <a:pt x="155893" y="69957"/>
                    <a:pt x="153258" y="69957"/>
                    <a:pt x="150623" y="71277"/>
                  </a:cubicBezTo>
                  <a:cubicBezTo>
                    <a:pt x="150623" y="71277"/>
                    <a:pt x="145352" y="72597"/>
                    <a:pt x="145352" y="72597"/>
                  </a:cubicBezTo>
                  <a:cubicBezTo>
                    <a:pt x="134811" y="75237"/>
                    <a:pt x="128223" y="85796"/>
                    <a:pt x="128223" y="96356"/>
                  </a:cubicBezTo>
                  <a:cubicBezTo>
                    <a:pt x="128223" y="96356"/>
                    <a:pt x="128223" y="96356"/>
                    <a:pt x="128223" y="117475"/>
                  </a:cubicBezTo>
                  <a:cubicBezTo>
                    <a:pt x="113729" y="105595"/>
                    <a:pt x="103188" y="87116"/>
                    <a:pt x="103188" y="65997"/>
                  </a:cubicBezTo>
                  <a:cubicBezTo>
                    <a:pt x="103188" y="29039"/>
                    <a:pt x="133494" y="0"/>
                    <a:pt x="169070" y="0"/>
                  </a:cubicBezTo>
                  <a:close/>
                </a:path>
              </a:pathLst>
            </a:custGeom>
            <a:solidFill>
              <a:srgbClr val="9998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" name="TextBox 19"/>
            <p:cNvSpPr txBox="1"/>
            <p:nvPr/>
          </p:nvSpPr>
          <p:spPr>
            <a:xfrm>
              <a:off x="6701422" y="5310366"/>
              <a:ext cx="1882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en-US" altLang="zh-CN" sz="1800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Add title text</a:t>
              </a:r>
              <a:endParaRPr lang="zh-CN" altLang="en-US" sz="1800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9254805" y="2366282"/>
            <a:ext cx="1998342" cy="3526971"/>
            <a:chOff x="9537246" y="2170339"/>
            <a:chExt cx="1998342" cy="3526971"/>
          </a:xfrm>
        </p:grpSpPr>
        <p:grpSp>
          <p:nvGrpSpPr>
            <p:cNvPr id="14" name="组合 13"/>
            <p:cNvGrpSpPr/>
            <p:nvPr/>
          </p:nvGrpSpPr>
          <p:grpSpPr>
            <a:xfrm>
              <a:off x="9537246" y="2170339"/>
              <a:ext cx="1959429" cy="3526971"/>
              <a:chOff x="1219199" y="1915886"/>
              <a:chExt cx="1959429" cy="3526971"/>
            </a:xfrm>
          </p:grpSpPr>
          <p:cxnSp>
            <p:nvCxnSpPr>
              <p:cNvPr id="15" name="直接连接符 14"/>
              <p:cNvCxnSpPr>
                <a:cxnSpLocks/>
              </p:cNvCxnSpPr>
              <p:nvPr/>
            </p:nvCxnSpPr>
            <p:spPr>
              <a:xfrm>
                <a:off x="1219199" y="1915886"/>
                <a:ext cx="0" cy="312057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矩形 15"/>
              <p:cNvSpPr/>
              <p:nvPr/>
            </p:nvSpPr>
            <p:spPr>
              <a:xfrm>
                <a:off x="1219199" y="5036457"/>
                <a:ext cx="1959429" cy="406400"/>
              </a:xfrm>
              <a:prstGeom prst="rect">
                <a:avLst/>
              </a:prstGeom>
              <a:solidFill>
                <a:srgbClr val="6868AC"/>
              </a:solidFill>
              <a:ln>
                <a:noFill/>
              </a:ln>
              <a:effectLst>
                <a:outerShdw blurRad="101600" dist="381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7" name="TextBox 19"/>
            <p:cNvSpPr txBox="1"/>
            <p:nvPr/>
          </p:nvSpPr>
          <p:spPr>
            <a:xfrm>
              <a:off x="9614052" y="3096392"/>
              <a:ext cx="18826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en-US" altLang="zh-CN" sz="2000" b="1" dirty="0">
                  <a:latin typeface="+mn-lt"/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614052" y="3513512"/>
              <a:ext cx="1882623" cy="11717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椭圆 31"/>
            <p:cNvSpPr/>
            <p:nvPr/>
          </p:nvSpPr>
          <p:spPr>
            <a:xfrm>
              <a:off x="9704161" y="2270139"/>
              <a:ext cx="609600" cy="492928"/>
            </a:xfrm>
            <a:custGeom>
              <a:avLst/>
              <a:gdLst>
                <a:gd name="connsiteX0" fmla="*/ 0 w 331788"/>
                <a:gd name="connsiteY0" fmla="*/ 255587 h 268287"/>
                <a:gd name="connsiteX1" fmla="*/ 331788 w 331788"/>
                <a:gd name="connsiteY1" fmla="*/ 255587 h 268287"/>
                <a:gd name="connsiteX2" fmla="*/ 331788 w 331788"/>
                <a:gd name="connsiteY2" fmla="*/ 268287 h 268287"/>
                <a:gd name="connsiteX3" fmla="*/ 0 w 331788"/>
                <a:gd name="connsiteY3" fmla="*/ 268287 h 268287"/>
                <a:gd name="connsiteX4" fmla="*/ 76201 w 331788"/>
                <a:gd name="connsiteY4" fmla="*/ 207962 h 268287"/>
                <a:gd name="connsiteX5" fmla="*/ 82551 w 331788"/>
                <a:gd name="connsiteY5" fmla="*/ 207962 h 268287"/>
                <a:gd name="connsiteX6" fmla="*/ 82551 w 331788"/>
                <a:gd name="connsiteY6" fmla="*/ 247650 h 268287"/>
                <a:gd name="connsiteX7" fmla="*/ 55563 w 331788"/>
                <a:gd name="connsiteY7" fmla="*/ 247650 h 268287"/>
                <a:gd name="connsiteX8" fmla="*/ 55563 w 331788"/>
                <a:gd name="connsiteY8" fmla="*/ 227012 h 268287"/>
                <a:gd name="connsiteX9" fmla="*/ 115888 w 331788"/>
                <a:gd name="connsiteY9" fmla="*/ 168275 h 268287"/>
                <a:gd name="connsiteX10" fmla="*/ 127168 w 331788"/>
                <a:gd name="connsiteY10" fmla="*/ 168275 h 268287"/>
                <a:gd name="connsiteX11" fmla="*/ 139701 w 331788"/>
                <a:gd name="connsiteY11" fmla="*/ 170835 h 268287"/>
                <a:gd name="connsiteX12" fmla="*/ 139701 w 331788"/>
                <a:gd name="connsiteY12" fmla="*/ 247650 h 268287"/>
                <a:gd name="connsiteX13" fmla="*/ 115888 w 331788"/>
                <a:gd name="connsiteY13" fmla="*/ 247650 h 268287"/>
                <a:gd name="connsiteX14" fmla="*/ 198438 w 331788"/>
                <a:gd name="connsiteY14" fmla="*/ 155575 h 268287"/>
                <a:gd name="connsiteX15" fmla="*/ 198438 w 331788"/>
                <a:gd name="connsiteY15" fmla="*/ 247650 h 268287"/>
                <a:gd name="connsiteX16" fmla="*/ 173038 w 331788"/>
                <a:gd name="connsiteY16" fmla="*/ 247650 h 268287"/>
                <a:gd name="connsiteX17" fmla="*/ 173038 w 331788"/>
                <a:gd name="connsiteY17" fmla="*/ 168363 h 268287"/>
                <a:gd name="connsiteX18" fmla="*/ 198438 w 331788"/>
                <a:gd name="connsiteY18" fmla="*/ 155575 h 268287"/>
                <a:gd name="connsiteX19" fmla="*/ 149226 w 331788"/>
                <a:gd name="connsiteY19" fmla="*/ 41376 h 268287"/>
                <a:gd name="connsiteX20" fmla="*/ 114947 w 331788"/>
                <a:gd name="connsiteY20" fmla="*/ 55968 h 268287"/>
                <a:gd name="connsiteX21" fmla="*/ 114947 w 331788"/>
                <a:gd name="connsiteY21" fmla="*/ 123418 h 268287"/>
                <a:gd name="connsiteX22" fmla="*/ 183504 w 331788"/>
                <a:gd name="connsiteY22" fmla="*/ 123418 h 268287"/>
                <a:gd name="connsiteX23" fmla="*/ 183504 w 331788"/>
                <a:gd name="connsiteY23" fmla="*/ 55968 h 268287"/>
                <a:gd name="connsiteX24" fmla="*/ 149226 w 331788"/>
                <a:gd name="connsiteY24" fmla="*/ 41376 h 268287"/>
                <a:gd name="connsiteX25" fmla="*/ 228600 w 331788"/>
                <a:gd name="connsiteY25" fmla="*/ 39687 h 268287"/>
                <a:gd name="connsiteX26" fmla="*/ 254000 w 331788"/>
                <a:gd name="connsiteY26" fmla="*/ 39687 h 268287"/>
                <a:gd name="connsiteX27" fmla="*/ 254000 w 331788"/>
                <a:gd name="connsiteY27" fmla="*/ 247650 h 268287"/>
                <a:gd name="connsiteX28" fmla="*/ 228600 w 331788"/>
                <a:gd name="connsiteY28" fmla="*/ 247650 h 268287"/>
                <a:gd name="connsiteX29" fmla="*/ 228600 w 331788"/>
                <a:gd name="connsiteY29" fmla="*/ 110730 h 268287"/>
                <a:gd name="connsiteX30" fmla="*/ 231140 w 331788"/>
                <a:gd name="connsiteY30" fmla="*/ 90063 h 268287"/>
                <a:gd name="connsiteX31" fmla="*/ 228600 w 331788"/>
                <a:gd name="connsiteY31" fmla="*/ 69396 h 268287"/>
                <a:gd name="connsiteX32" fmla="*/ 228600 w 331788"/>
                <a:gd name="connsiteY32" fmla="*/ 39687 h 268287"/>
                <a:gd name="connsiteX33" fmla="*/ 149707 w 331788"/>
                <a:gd name="connsiteY33" fmla="*/ 22312 h 268287"/>
                <a:gd name="connsiteX34" fmla="*/ 196764 w 331788"/>
                <a:gd name="connsiteY34" fmla="*/ 41623 h 268287"/>
                <a:gd name="connsiteX35" fmla="*/ 196764 w 331788"/>
                <a:gd name="connsiteY35" fmla="*/ 136893 h 268287"/>
                <a:gd name="connsiteX36" fmla="*/ 109096 w 331788"/>
                <a:gd name="connsiteY36" fmla="*/ 143330 h 268287"/>
                <a:gd name="connsiteX37" fmla="*/ 97492 w 331788"/>
                <a:gd name="connsiteY37" fmla="*/ 154917 h 268287"/>
                <a:gd name="connsiteX38" fmla="*/ 93625 w 331788"/>
                <a:gd name="connsiteY38" fmla="*/ 170366 h 268287"/>
                <a:gd name="connsiteX39" fmla="*/ 43344 w 331788"/>
                <a:gd name="connsiteY39" fmla="*/ 220576 h 268287"/>
                <a:gd name="connsiteX40" fmla="*/ 18848 w 331788"/>
                <a:gd name="connsiteY40" fmla="*/ 220576 h 268287"/>
                <a:gd name="connsiteX41" fmla="*/ 18848 w 331788"/>
                <a:gd name="connsiteY41" fmla="*/ 196115 h 268287"/>
                <a:gd name="connsiteX42" fmla="*/ 67840 w 331788"/>
                <a:gd name="connsiteY42" fmla="*/ 145905 h 268287"/>
                <a:gd name="connsiteX43" fmla="*/ 84600 w 331788"/>
                <a:gd name="connsiteY43" fmla="*/ 140755 h 268287"/>
                <a:gd name="connsiteX44" fmla="*/ 96203 w 331788"/>
                <a:gd name="connsiteY44" fmla="*/ 129168 h 268287"/>
                <a:gd name="connsiteX45" fmla="*/ 102649 w 331788"/>
                <a:gd name="connsiteY45" fmla="*/ 41623 h 268287"/>
                <a:gd name="connsiteX46" fmla="*/ 149707 w 331788"/>
                <a:gd name="connsiteY46" fmla="*/ 22312 h 268287"/>
                <a:gd name="connsiteX47" fmla="*/ 280988 w 331788"/>
                <a:gd name="connsiteY47" fmla="*/ 0 h 268287"/>
                <a:gd name="connsiteX48" fmla="*/ 306388 w 331788"/>
                <a:gd name="connsiteY48" fmla="*/ 0 h 268287"/>
                <a:gd name="connsiteX49" fmla="*/ 306388 w 331788"/>
                <a:gd name="connsiteY49" fmla="*/ 247650 h 268287"/>
                <a:gd name="connsiteX50" fmla="*/ 280988 w 331788"/>
                <a:gd name="connsiteY50" fmla="*/ 247650 h 26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31788" h="268287">
                  <a:moveTo>
                    <a:pt x="0" y="255587"/>
                  </a:moveTo>
                  <a:lnTo>
                    <a:pt x="331788" y="255587"/>
                  </a:lnTo>
                  <a:lnTo>
                    <a:pt x="331788" y="268287"/>
                  </a:lnTo>
                  <a:lnTo>
                    <a:pt x="0" y="268287"/>
                  </a:lnTo>
                  <a:close/>
                  <a:moveTo>
                    <a:pt x="76201" y="207962"/>
                  </a:moveTo>
                  <a:lnTo>
                    <a:pt x="82551" y="207962"/>
                  </a:lnTo>
                  <a:lnTo>
                    <a:pt x="82551" y="247650"/>
                  </a:lnTo>
                  <a:lnTo>
                    <a:pt x="55563" y="247650"/>
                  </a:lnTo>
                  <a:lnTo>
                    <a:pt x="55563" y="227012"/>
                  </a:lnTo>
                  <a:close/>
                  <a:moveTo>
                    <a:pt x="115888" y="168275"/>
                  </a:moveTo>
                  <a:cubicBezTo>
                    <a:pt x="115888" y="168275"/>
                    <a:pt x="115888" y="168275"/>
                    <a:pt x="127168" y="168275"/>
                  </a:cubicBezTo>
                  <a:cubicBezTo>
                    <a:pt x="130928" y="169555"/>
                    <a:pt x="135941" y="170835"/>
                    <a:pt x="139701" y="170835"/>
                  </a:cubicBezTo>
                  <a:cubicBezTo>
                    <a:pt x="139701" y="170835"/>
                    <a:pt x="139701" y="170835"/>
                    <a:pt x="139701" y="247650"/>
                  </a:cubicBezTo>
                  <a:cubicBezTo>
                    <a:pt x="139701" y="247650"/>
                    <a:pt x="139701" y="247650"/>
                    <a:pt x="115888" y="247650"/>
                  </a:cubicBezTo>
                  <a:close/>
                  <a:moveTo>
                    <a:pt x="198438" y="155575"/>
                  </a:moveTo>
                  <a:cubicBezTo>
                    <a:pt x="198438" y="155575"/>
                    <a:pt x="198438" y="155575"/>
                    <a:pt x="198438" y="247650"/>
                  </a:cubicBezTo>
                  <a:cubicBezTo>
                    <a:pt x="198438" y="247650"/>
                    <a:pt x="198438" y="247650"/>
                    <a:pt x="173038" y="247650"/>
                  </a:cubicBezTo>
                  <a:lnTo>
                    <a:pt x="173038" y="168363"/>
                  </a:lnTo>
                  <a:cubicBezTo>
                    <a:pt x="181928" y="165805"/>
                    <a:pt x="190818" y="161969"/>
                    <a:pt x="198438" y="155575"/>
                  </a:cubicBezTo>
                  <a:close/>
                  <a:moveTo>
                    <a:pt x="149226" y="41376"/>
                  </a:moveTo>
                  <a:cubicBezTo>
                    <a:pt x="136937" y="41376"/>
                    <a:pt x="124649" y="46240"/>
                    <a:pt x="114947" y="55968"/>
                  </a:cubicBezTo>
                  <a:cubicBezTo>
                    <a:pt x="96838" y="74128"/>
                    <a:pt x="96838" y="105259"/>
                    <a:pt x="114947" y="123418"/>
                  </a:cubicBezTo>
                  <a:cubicBezTo>
                    <a:pt x="134350" y="142875"/>
                    <a:pt x="164101" y="142875"/>
                    <a:pt x="183504" y="123418"/>
                  </a:cubicBezTo>
                  <a:cubicBezTo>
                    <a:pt x="201613" y="105259"/>
                    <a:pt x="201613" y="74128"/>
                    <a:pt x="183504" y="55968"/>
                  </a:cubicBezTo>
                  <a:cubicBezTo>
                    <a:pt x="173803" y="46240"/>
                    <a:pt x="161514" y="41376"/>
                    <a:pt x="149226" y="41376"/>
                  </a:cubicBezTo>
                  <a:close/>
                  <a:moveTo>
                    <a:pt x="228600" y="39687"/>
                  </a:moveTo>
                  <a:cubicBezTo>
                    <a:pt x="228600" y="39687"/>
                    <a:pt x="228600" y="39687"/>
                    <a:pt x="254000" y="39687"/>
                  </a:cubicBezTo>
                  <a:lnTo>
                    <a:pt x="254000" y="247650"/>
                  </a:lnTo>
                  <a:cubicBezTo>
                    <a:pt x="254000" y="247650"/>
                    <a:pt x="254000" y="247650"/>
                    <a:pt x="228600" y="247650"/>
                  </a:cubicBezTo>
                  <a:cubicBezTo>
                    <a:pt x="228600" y="247650"/>
                    <a:pt x="228600" y="247650"/>
                    <a:pt x="228600" y="110730"/>
                  </a:cubicBezTo>
                  <a:cubicBezTo>
                    <a:pt x="231140" y="104272"/>
                    <a:pt x="231140" y="96521"/>
                    <a:pt x="231140" y="90063"/>
                  </a:cubicBezTo>
                  <a:cubicBezTo>
                    <a:pt x="231140" y="83604"/>
                    <a:pt x="231140" y="75854"/>
                    <a:pt x="228600" y="69396"/>
                  </a:cubicBezTo>
                  <a:cubicBezTo>
                    <a:pt x="228600" y="69396"/>
                    <a:pt x="228600" y="69396"/>
                    <a:pt x="228600" y="39687"/>
                  </a:cubicBezTo>
                  <a:close/>
                  <a:moveTo>
                    <a:pt x="149707" y="22312"/>
                  </a:moveTo>
                  <a:cubicBezTo>
                    <a:pt x="166789" y="22312"/>
                    <a:pt x="183872" y="28749"/>
                    <a:pt x="196764" y="41623"/>
                  </a:cubicBezTo>
                  <a:cubicBezTo>
                    <a:pt x="223838" y="68659"/>
                    <a:pt x="223838" y="111144"/>
                    <a:pt x="196764" y="136893"/>
                  </a:cubicBezTo>
                  <a:cubicBezTo>
                    <a:pt x="173558" y="161354"/>
                    <a:pt x="136170" y="162641"/>
                    <a:pt x="109096" y="143330"/>
                  </a:cubicBezTo>
                  <a:cubicBezTo>
                    <a:pt x="109096" y="143330"/>
                    <a:pt x="109096" y="143330"/>
                    <a:pt x="97492" y="154917"/>
                  </a:cubicBezTo>
                  <a:cubicBezTo>
                    <a:pt x="98782" y="160067"/>
                    <a:pt x="97492" y="166504"/>
                    <a:pt x="93625" y="170366"/>
                  </a:cubicBezTo>
                  <a:cubicBezTo>
                    <a:pt x="93625" y="170366"/>
                    <a:pt x="93625" y="170366"/>
                    <a:pt x="43344" y="220576"/>
                  </a:cubicBezTo>
                  <a:cubicBezTo>
                    <a:pt x="35608" y="227013"/>
                    <a:pt x="25295" y="227013"/>
                    <a:pt x="18848" y="220576"/>
                  </a:cubicBezTo>
                  <a:cubicBezTo>
                    <a:pt x="11113" y="214139"/>
                    <a:pt x="11113" y="202552"/>
                    <a:pt x="18848" y="196115"/>
                  </a:cubicBezTo>
                  <a:cubicBezTo>
                    <a:pt x="18848" y="196115"/>
                    <a:pt x="18848" y="196115"/>
                    <a:pt x="67840" y="145905"/>
                  </a:cubicBezTo>
                  <a:cubicBezTo>
                    <a:pt x="72997" y="142043"/>
                    <a:pt x="78154" y="140755"/>
                    <a:pt x="84600" y="140755"/>
                  </a:cubicBezTo>
                  <a:cubicBezTo>
                    <a:pt x="84600" y="140755"/>
                    <a:pt x="84600" y="140755"/>
                    <a:pt x="96203" y="129168"/>
                  </a:cubicBezTo>
                  <a:cubicBezTo>
                    <a:pt x="75575" y="103420"/>
                    <a:pt x="78154" y="66084"/>
                    <a:pt x="102649" y="41623"/>
                  </a:cubicBezTo>
                  <a:cubicBezTo>
                    <a:pt x="115542" y="28749"/>
                    <a:pt x="132624" y="22312"/>
                    <a:pt x="149707" y="22312"/>
                  </a:cubicBezTo>
                  <a:close/>
                  <a:moveTo>
                    <a:pt x="280988" y="0"/>
                  </a:moveTo>
                  <a:lnTo>
                    <a:pt x="306388" y="0"/>
                  </a:lnTo>
                  <a:lnTo>
                    <a:pt x="306388" y="247650"/>
                  </a:lnTo>
                  <a:lnTo>
                    <a:pt x="280988" y="247650"/>
                  </a:lnTo>
                  <a:close/>
                </a:path>
              </a:pathLst>
            </a:custGeom>
            <a:solidFill>
              <a:srgbClr val="6868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" name="TextBox 19"/>
            <p:cNvSpPr txBox="1"/>
            <p:nvPr/>
          </p:nvSpPr>
          <p:spPr>
            <a:xfrm>
              <a:off x="9652964" y="5310366"/>
              <a:ext cx="1882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en-US" altLang="zh-CN" sz="1800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Add title text</a:t>
              </a:r>
              <a:endParaRPr lang="zh-CN" altLang="en-US" sz="1800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059425" y="564714"/>
            <a:ext cx="6073146" cy="747188"/>
            <a:chOff x="3059425" y="564714"/>
            <a:chExt cx="6073146" cy="747188"/>
          </a:xfrm>
        </p:grpSpPr>
        <p:sp>
          <p:nvSpPr>
            <p:cNvPr id="46" name="文本框 45"/>
            <p:cNvSpPr txBox="1"/>
            <p:nvPr/>
          </p:nvSpPr>
          <p:spPr>
            <a:xfrm>
              <a:off x="3059425" y="564714"/>
              <a:ext cx="60731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 spc="300">
                  <a:gradFill flip="none" rotWithShape="1">
                    <a:gsLst>
                      <a:gs pos="0">
                        <a:schemeClr val="accent5">
                          <a:lumMod val="60000"/>
                          <a:lumOff val="40000"/>
                        </a:schemeClr>
                      </a:gs>
                      <a:gs pos="100000">
                        <a:schemeClr val="accent3"/>
                      </a:gs>
                    </a:gsLst>
                    <a:lin ang="16200000" scaled="1"/>
                    <a:tileRect/>
                  </a:gradFill>
                  <a:cs typeface="+mn-ea"/>
                </a:defRPr>
              </a:lvl1pPr>
            </a:lstStyle>
            <a:p>
              <a:r>
                <a:rPr lang="en-US" altLang="zh-CN" sz="2800" spc="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Add title text</a:t>
              </a:r>
              <a:endParaRPr lang="zh-CN" altLang="en-US" sz="2800" spc="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3247446" y="1081070"/>
              <a:ext cx="569711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000000">
                      <a:lumMod val="65000"/>
                      <a:lumOff val="35000"/>
                    </a:srgbClr>
                  </a:solidFill>
                  <a:latin typeface="Century Gothic" panose="020B0502020202020204" pitchFamily="34" charset="0"/>
                  <a:cs typeface="Lato Thin" panose="020F0502020204030203" pitchFamily="34" charset="0"/>
                </a:defRPr>
              </a:lvl1pPr>
            </a:lstStyle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ea"/>
                  <a:sym typeface="+mn-lt"/>
                </a:rPr>
                <a:t>Work report and work plan of air freshness Department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6972512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4233ED64-83CB-4A1E-9A02-B53D4FD3E11D}"/>
              </a:ext>
            </a:extLst>
          </p:cNvPr>
          <p:cNvGrpSpPr/>
          <p:nvPr/>
        </p:nvGrpSpPr>
        <p:grpSpPr>
          <a:xfrm>
            <a:off x="3626016" y="2442753"/>
            <a:ext cx="2190980" cy="3234881"/>
            <a:chOff x="3315079" y="1746739"/>
            <a:chExt cx="2559932" cy="3779620"/>
          </a:xfrm>
        </p:grpSpPr>
        <p:sp>
          <p:nvSpPr>
            <p:cNvPr id="6" name="圆角矩形 12">
              <a:extLst>
                <a:ext uri="{FF2B5EF4-FFF2-40B4-BE49-F238E27FC236}">
                  <a16:creationId xmlns:a16="http://schemas.microsoft.com/office/drawing/2014/main" id="{FE8E5AB2-89A3-495F-A7E5-D165D5D1EB04}"/>
                </a:ext>
              </a:extLst>
            </p:cNvPr>
            <p:cNvSpPr/>
            <p:nvPr/>
          </p:nvSpPr>
          <p:spPr>
            <a:xfrm rot="2700000">
              <a:off x="3875509" y="1746739"/>
              <a:ext cx="1447800" cy="1447800"/>
            </a:xfrm>
            <a:prstGeom prst="roundRect">
              <a:avLst>
                <a:gd name="adj" fmla="val 13232"/>
              </a:avLst>
            </a:prstGeom>
            <a:solidFill>
              <a:srgbClr val="9998C8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D52115E5-891E-4B15-9101-7BAD93A7E8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6401" y="2251363"/>
              <a:ext cx="517288" cy="445634"/>
            </a:xfrm>
            <a:custGeom>
              <a:avLst/>
              <a:gdLst>
                <a:gd name="T0" fmla="*/ 2494 w 2858"/>
                <a:gd name="T1" fmla="*/ 517 h 2456"/>
                <a:gd name="T2" fmla="*/ 2133 w 2858"/>
                <a:gd name="T3" fmla="*/ 517 h 2456"/>
                <a:gd name="T4" fmla="*/ 1978 w 2858"/>
                <a:gd name="T5" fmla="*/ 143 h 2456"/>
                <a:gd name="T6" fmla="*/ 1764 w 2858"/>
                <a:gd name="T7" fmla="*/ 0 h 2456"/>
                <a:gd name="T8" fmla="*/ 1094 w 2858"/>
                <a:gd name="T9" fmla="*/ 0 h 2456"/>
                <a:gd name="T10" fmla="*/ 880 w 2858"/>
                <a:gd name="T11" fmla="*/ 143 h 2456"/>
                <a:gd name="T12" fmla="*/ 725 w 2858"/>
                <a:gd name="T13" fmla="*/ 517 h 2456"/>
                <a:gd name="T14" fmla="*/ 364 w 2858"/>
                <a:gd name="T15" fmla="*/ 517 h 2456"/>
                <a:gd name="T16" fmla="*/ 0 w 2858"/>
                <a:gd name="T17" fmla="*/ 881 h 2456"/>
                <a:gd name="T18" fmla="*/ 0 w 2858"/>
                <a:gd name="T19" fmla="*/ 2092 h 2456"/>
                <a:gd name="T20" fmla="*/ 364 w 2858"/>
                <a:gd name="T21" fmla="*/ 2456 h 2456"/>
                <a:gd name="T22" fmla="*/ 2494 w 2858"/>
                <a:gd name="T23" fmla="*/ 2456 h 2456"/>
                <a:gd name="T24" fmla="*/ 2858 w 2858"/>
                <a:gd name="T25" fmla="*/ 2092 h 2456"/>
                <a:gd name="T26" fmla="*/ 2858 w 2858"/>
                <a:gd name="T27" fmla="*/ 881 h 2456"/>
                <a:gd name="T28" fmla="*/ 2494 w 2858"/>
                <a:gd name="T29" fmla="*/ 517 h 2456"/>
                <a:gd name="T30" fmla="*/ 2726 w 2858"/>
                <a:gd name="T31" fmla="*/ 2092 h 2456"/>
                <a:gd name="T32" fmla="*/ 2494 w 2858"/>
                <a:gd name="T33" fmla="*/ 2323 h 2456"/>
                <a:gd name="T34" fmla="*/ 364 w 2858"/>
                <a:gd name="T35" fmla="*/ 2323 h 2456"/>
                <a:gd name="T36" fmla="*/ 132 w 2858"/>
                <a:gd name="T37" fmla="*/ 2092 h 2456"/>
                <a:gd name="T38" fmla="*/ 132 w 2858"/>
                <a:gd name="T39" fmla="*/ 881 h 2456"/>
                <a:gd name="T40" fmla="*/ 364 w 2858"/>
                <a:gd name="T41" fmla="*/ 649 h 2456"/>
                <a:gd name="T42" fmla="*/ 769 w 2858"/>
                <a:gd name="T43" fmla="*/ 649 h 2456"/>
                <a:gd name="T44" fmla="*/ 830 w 2858"/>
                <a:gd name="T45" fmla="*/ 608 h 2456"/>
                <a:gd name="T46" fmla="*/ 1002 w 2858"/>
                <a:gd name="T47" fmla="*/ 194 h 2456"/>
                <a:gd name="T48" fmla="*/ 1094 w 2858"/>
                <a:gd name="T49" fmla="*/ 133 h 2456"/>
                <a:gd name="T50" fmla="*/ 1764 w 2858"/>
                <a:gd name="T51" fmla="*/ 133 h 2456"/>
                <a:gd name="T52" fmla="*/ 1856 w 2858"/>
                <a:gd name="T53" fmla="*/ 194 h 2456"/>
                <a:gd name="T54" fmla="*/ 2028 w 2858"/>
                <a:gd name="T55" fmla="*/ 608 h 2456"/>
                <a:gd name="T56" fmla="*/ 2089 w 2858"/>
                <a:gd name="T57" fmla="*/ 649 h 2456"/>
                <a:gd name="T58" fmla="*/ 2494 w 2858"/>
                <a:gd name="T59" fmla="*/ 649 h 2456"/>
                <a:gd name="T60" fmla="*/ 2726 w 2858"/>
                <a:gd name="T61" fmla="*/ 881 h 2456"/>
                <a:gd name="T62" fmla="*/ 2726 w 2858"/>
                <a:gd name="T63" fmla="*/ 2092 h 2456"/>
                <a:gd name="T64" fmla="*/ 1429 w 2858"/>
                <a:gd name="T65" fmla="*/ 712 h 2456"/>
                <a:gd name="T66" fmla="*/ 757 w 2858"/>
                <a:gd name="T67" fmla="*/ 1384 h 2456"/>
                <a:gd name="T68" fmla="*/ 1429 w 2858"/>
                <a:gd name="T69" fmla="*/ 2056 h 2456"/>
                <a:gd name="T70" fmla="*/ 2101 w 2858"/>
                <a:gd name="T71" fmla="*/ 1384 h 2456"/>
                <a:gd name="T72" fmla="*/ 1429 w 2858"/>
                <a:gd name="T73" fmla="*/ 712 h 2456"/>
                <a:gd name="T74" fmla="*/ 1429 w 2858"/>
                <a:gd name="T75" fmla="*/ 1924 h 2456"/>
                <a:gd name="T76" fmla="*/ 889 w 2858"/>
                <a:gd name="T77" fmla="*/ 1384 h 2456"/>
                <a:gd name="T78" fmla="*/ 1429 w 2858"/>
                <a:gd name="T79" fmla="*/ 844 h 2456"/>
                <a:gd name="T80" fmla="*/ 1969 w 2858"/>
                <a:gd name="T81" fmla="*/ 1384 h 2456"/>
                <a:gd name="T82" fmla="*/ 1429 w 2858"/>
                <a:gd name="T83" fmla="*/ 1924 h 2456"/>
                <a:gd name="T84" fmla="*/ 1246 w 2858"/>
                <a:gd name="T85" fmla="*/ 1656 h 2456"/>
                <a:gd name="T86" fmla="*/ 1101 w 2858"/>
                <a:gd name="T87" fmla="*/ 1384 h 2456"/>
                <a:gd name="T88" fmla="*/ 1035 w 2858"/>
                <a:gd name="T89" fmla="*/ 1318 h 2456"/>
                <a:gd name="T90" fmla="*/ 968 w 2858"/>
                <a:gd name="T91" fmla="*/ 1384 h 2456"/>
                <a:gd name="T92" fmla="*/ 1171 w 2858"/>
                <a:gd name="T93" fmla="*/ 1766 h 2456"/>
                <a:gd name="T94" fmla="*/ 1208 w 2858"/>
                <a:gd name="T95" fmla="*/ 1777 h 2456"/>
                <a:gd name="T96" fmla="*/ 1263 w 2858"/>
                <a:gd name="T97" fmla="*/ 1748 h 2456"/>
                <a:gd name="T98" fmla="*/ 1246 w 2858"/>
                <a:gd name="T99" fmla="*/ 1656 h 2456"/>
                <a:gd name="T100" fmla="*/ 630 w 2858"/>
                <a:gd name="T101" fmla="*/ 812 h 2456"/>
                <a:gd name="T102" fmla="*/ 352 w 2858"/>
                <a:gd name="T103" fmla="*/ 812 h 2456"/>
                <a:gd name="T104" fmla="*/ 285 w 2858"/>
                <a:gd name="T105" fmla="*/ 878 h 2456"/>
                <a:gd name="T106" fmla="*/ 352 w 2858"/>
                <a:gd name="T107" fmla="*/ 944 h 2456"/>
                <a:gd name="T108" fmla="*/ 630 w 2858"/>
                <a:gd name="T109" fmla="*/ 944 h 2456"/>
                <a:gd name="T110" fmla="*/ 696 w 2858"/>
                <a:gd name="T111" fmla="*/ 878 h 2456"/>
                <a:gd name="T112" fmla="*/ 630 w 2858"/>
                <a:gd name="T113" fmla="*/ 812 h 2456"/>
                <a:gd name="T114" fmla="*/ 630 w 2858"/>
                <a:gd name="T115" fmla="*/ 812 h 2456"/>
                <a:gd name="T116" fmla="*/ 630 w 2858"/>
                <a:gd name="T117" fmla="*/ 812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58" h="2456">
                  <a:moveTo>
                    <a:pt x="2494" y="517"/>
                  </a:moveTo>
                  <a:cubicBezTo>
                    <a:pt x="2133" y="517"/>
                    <a:pt x="2133" y="517"/>
                    <a:pt x="2133" y="517"/>
                  </a:cubicBezTo>
                  <a:cubicBezTo>
                    <a:pt x="1978" y="143"/>
                    <a:pt x="1978" y="143"/>
                    <a:pt x="1978" y="143"/>
                  </a:cubicBezTo>
                  <a:cubicBezTo>
                    <a:pt x="1942" y="56"/>
                    <a:pt x="1858" y="0"/>
                    <a:pt x="1764" y="0"/>
                  </a:cubicBezTo>
                  <a:cubicBezTo>
                    <a:pt x="1094" y="0"/>
                    <a:pt x="1094" y="0"/>
                    <a:pt x="1094" y="0"/>
                  </a:cubicBezTo>
                  <a:cubicBezTo>
                    <a:pt x="1000" y="0"/>
                    <a:pt x="916" y="56"/>
                    <a:pt x="880" y="143"/>
                  </a:cubicBezTo>
                  <a:cubicBezTo>
                    <a:pt x="725" y="517"/>
                    <a:pt x="725" y="517"/>
                    <a:pt x="725" y="517"/>
                  </a:cubicBezTo>
                  <a:cubicBezTo>
                    <a:pt x="364" y="517"/>
                    <a:pt x="364" y="517"/>
                    <a:pt x="364" y="517"/>
                  </a:cubicBezTo>
                  <a:cubicBezTo>
                    <a:pt x="163" y="517"/>
                    <a:pt x="0" y="680"/>
                    <a:pt x="0" y="881"/>
                  </a:cubicBezTo>
                  <a:cubicBezTo>
                    <a:pt x="0" y="2092"/>
                    <a:pt x="0" y="2092"/>
                    <a:pt x="0" y="2092"/>
                  </a:cubicBezTo>
                  <a:cubicBezTo>
                    <a:pt x="0" y="2292"/>
                    <a:pt x="163" y="2456"/>
                    <a:pt x="364" y="2456"/>
                  </a:cubicBezTo>
                  <a:cubicBezTo>
                    <a:pt x="2494" y="2456"/>
                    <a:pt x="2494" y="2456"/>
                    <a:pt x="2494" y="2456"/>
                  </a:cubicBezTo>
                  <a:cubicBezTo>
                    <a:pt x="2695" y="2456"/>
                    <a:pt x="2858" y="2292"/>
                    <a:pt x="2858" y="2092"/>
                  </a:cubicBezTo>
                  <a:cubicBezTo>
                    <a:pt x="2858" y="881"/>
                    <a:pt x="2858" y="881"/>
                    <a:pt x="2858" y="881"/>
                  </a:cubicBezTo>
                  <a:cubicBezTo>
                    <a:pt x="2858" y="680"/>
                    <a:pt x="2695" y="517"/>
                    <a:pt x="2494" y="517"/>
                  </a:cubicBezTo>
                  <a:close/>
                  <a:moveTo>
                    <a:pt x="2726" y="2092"/>
                  </a:moveTo>
                  <a:cubicBezTo>
                    <a:pt x="2726" y="2219"/>
                    <a:pt x="2622" y="2323"/>
                    <a:pt x="2494" y="2323"/>
                  </a:cubicBezTo>
                  <a:cubicBezTo>
                    <a:pt x="364" y="2323"/>
                    <a:pt x="364" y="2323"/>
                    <a:pt x="364" y="2323"/>
                  </a:cubicBezTo>
                  <a:cubicBezTo>
                    <a:pt x="236" y="2323"/>
                    <a:pt x="132" y="2219"/>
                    <a:pt x="132" y="2092"/>
                  </a:cubicBezTo>
                  <a:cubicBezTo>
                    <a:pt x="132" y="881"/>
                    <a:pt x="132" y="881"/>
                    <a:pt x="132" y="881"/>
                  </a:cubicBezTo>
                  <a:cubicBezTo>
                    <a:pt x="132" y="753"/>
                    <a:pt x="236" y="649"/>
                    <a:pt x="364" y="649"/>
                  </a:cubicBezTo>
                  <a:cubicBezTo>
                    <a:pt x="769" y="649"/>
                    <a:pt x="769" y="649"/>
                    <a:pt x="769" y="649"/>
                  </a:cubicBezTo>
                  <a:cubicBezTo>
                    <a:pt x="796" y="649"/>
                    <a:pt x="820" y="633"/>
                    <a:pt x="830" y="608"/>
                  </a:cubicBezTo>
                  <a:cubicBezTo>
                    <a:pt x="1002" y="194"/>
                    <a:pt x="1002" y="194"/>
                    <a:pt x="1002" y="194"/>
                  </a:cubicBezTo>
                  <a:cubicBezTo>
                    <a:pt x="1017" y="157"/>
                    <a:pt x="1053" y="133"/>
                    <a:pt x="1094" y="133"/>
                  </a:cubicBezTo>
                  <a:cubicBezTo>
                    <a:pt x="1764" y="133"/>
                    <a:pt x="1764" y="133"/>
                    <a:pt x="1764" y="133"/>
                  </a:cubicBezTo>
                  <a:cubicBezTo>
                    <a:pt x="1805" y="133"/>
                    <a:pt x="1841" y="157"/>
                    <a:pt x="1856" y="194"/>
                  </a:cubicBezTo>
                  <a:cubicBezTo>
                    <a:pt x="2028" y="608"/>
                    <a:pt x="2028" y="608"/>
                    <a:pt x="2028" y="608"/>
                  </a:cubicBezTo>
                  <a:cubicBezTo>
                    <a:pt x="2038" y="633"/>
                    <a:pt x="2062" y="649"/>
                    <a:pt x="2089" y="649"/>
                  </a:cubicBezTo>
                  <a:cubicBezTo>
                    <a:pt x="2494" y="649"/>
                    <a:pt x="2494" y="649"/>
                    <a:pt x="2494" y="649"/>
                  </a:cubicBezTo>
                  <a:cubicBezTo>
                    <a:pt x="2622" y="649"/>
                    <a:pt x="2726" y="753"/>
                    <a:pt x="2726" y="881"/>
                  </a:cubicBezTo>
                  <a:cubicBezTo>
                    <a:pt x="2726" y="2092"/>
                    <a:pt x="2726" y="2092"/>
                    <a:pt x="2726" y="2092"/>
                  </a:cubicBezTo>
                  <a:close/>
                  <a:moveTo>
                    <a:pt x="1429" y="712"/>
                  </a:moveTo>
                  <a:cubicBezTo>
                    <a:pt x="1058" y="712"/>
                    <a:pt x="757" y="1013"/>
                    <a:pt x="757" y="1384"/>
                  </a:cubicBezTo>
                  <a:cubicBezTo>
                    <a:pt x="757" y="1755"/>
                    <a:pt x="1058" y="2056"/>
                    <a:pt x="1429" y="2056"/>
                  </a:cubicBezTo>
                  <a:cubicBezTo>
                    <a:pt x="1800" y="2056"/>
                    <a:pt x="2101" y="1755"/>
                    <a:pt x="2101" y="1384"/>
                  </a:cubicBezTo>
                  <a:cubicBezTo>
                    <a:pt x="2101" y="1013"/>
                    <a:pt x="1800" y="712"/>
                    <a:pt x="1429" y="712"/>
                  </a:cubicBezTo>
                  <a:close/>
                  <a:moveTo>
                    <a:pt x="1429" y="1924"/>
                  </a:moveTo>
                  <a:cubicBezTo>
                    <a:pt x="1131" y="1924"/>
                    <a:pt x="889" y="1682"/>
                    <a:pt x="889" y="1384"/>
                  </a:cubicBezTo>
                  <a:cubicBezTo>
                    <a:pt x="889" y="1086"/>
                    <a:pt x="1131" y="844"/>
                    <a:pt x="1429" y="844"/>
                  </a:cubicBezTo>
                  <a:cubicBezTo>
                    <a:pt x="1727" y="844"/>
                    <a:pt x="1969" y="1086"/>
                    <a:pt x="1969" y="1384"/>
                  </a:cubicBezTo>
                  <a:cubicBezTo>
                    <a:pt x="1969" y="1682"/>
                    <a:pt x="1727" y="1924"/>
                    <a:pt x="1429" y="1924"/>
                  </a:cubicBezTo>
                  <a:close/>
                  <a:moveTo>
                    <a:pt x="1246" y="1656"/>
                  </a:moveTo>
                  <a:cubicBezTo>
                    <a:pt x="1155" y="1595"/>
                    <a:pt x="1101" y="1493"/>
                    <a:pt x="1101" y="1384"/>
                  </a:cubicBezTo>
                  <a:cubicBezTo>
                    <a:pt x="1101" y="1348"/>
                    <a:pt x="1071" y="1318"/>
                    <a:pt x="1035" y="1318"/>
                  </a:cubicBezTo>
                  <a:cubicBezTo>
                    <a:pt x="998" y="1318"/>
                    <a:pt x="968" y="1348"/>
                    <a:pt x="968" y="1384"/>
                  </a:cubicBezTo>
                  <a:cubicBezTo>
                    <a:pt x="968" y="1537"/>
                    <a:pt x="1044" y="1680"/>
                    <a:pt x="1171" y="1766"/>
                  </a:cubicBezTo>
                  <a:cubicBezTo>
                    <a:pt x="1182" y="1773"/>
                    <a:pt x="1195" y="1777"/>
                    <a:pt x="1208" y="1777"/>
                  </a:cubicBezTo>
                  <a:cubicBezTo>
                    <a:pt x="1230" y="1777"/>
                    <a:pt x="1251" y="1767"/>
                    <a:pt x="1263" y="1748"/>
                  </a:cubicBezTo>
                  <a:cubicBezTo>
                    <a:pt x="1284" y="1718"/>
                    <a:pt x="1276" y="1677"/>
                    <a:pt x="1246" y="1656"/>
                  </a:cubicBezTo>
                  <a:close/>
                  <a:moveTo>
                    <a:pt x="630" y="812"/>
                  </a:moveTo>
                  <a:cubicBezTo>
                    <a:pt x="352" y="812"/>
                    <a:pt x="352" y="812"/>
                    <a:pt x="352" y="812"/>
                  </a:cubicBezTo>
                  <a:cubicBezTo>
                    <a:pt x="315" y="812"/>
                    <a:pt x="285" y="842"/>
                    <a:pt x="285" y="878"/>
                  </a:cubicBezTo>
                  <a:cubicBezTo>
                    <a:pt x="285" y="915"/>
                    <a:pt x="315" y="944"/>
                    <a:pt x="352" y="944"/>
                  </a:cubicBezTo>
                  <a:cubicBezTo>
                    <a:pt x="630" y="944"/>
                    <a:pt x="630" y="944"/>
                    <a:pt x="630" y="944"/>
                  </a:cubicBezTo>
                  <a:cubicBezTo>
                    <a:pt x="666" y="944"/>
                    <a:pt x="696" y="915"/>
                    <a:pt x="696" y="878"/>
                  </a:cubicBezTo>
                  <a:cubicBezTo>
                    <a:pt x="696" y="842"/>
                    <a:pt x="666" y="812"/>
                    <a:pt x="630" y="812"/>
                  </a:cubicBezTo>
                  <a:close/>
                  <a:moveTo>
                    <a:pt x="630" y="812"/>
                  </a:moveTo>
                  <a:cubicBezTo>
                    <a:pt x="630" y="812"/>
                    <a:pt x="630" y="812"/>
                    <a:pt x="630" y="81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0" name="直接箭头连接符 9">
              <a:extLst>
                <a:ext uri="{FF2B5EF4-FFF2-40B4-BE49-F238E27FC236}">
                  <a16:creationId xmlns:a16="http://schemas.microsoft.com/office/drawing/2014/main" id="{F6CB8D40-2A69-405D-A631-463EFFAC9590}"/>
                </a:ext>
              </a:extLst>
            </p:cNvPr>
            <p:cNvCxnSpPr/>
            <p:nvPr/>
          </p:nvCxnSpPr>
          <p:spPr>
            <a:xfrm>
              <a:off x="4606768" y="3541281"/>
              <a:ext cx="0" cy="576000"/>
            </a:xfrm>
            <a:prstGeom prst="straightConnector1">
              <a:avLst/>
            </a:prstGeom>
            <a:ln w="19050">
              <a:solidFill>
                <a:schemeClr val="bg1">
                  <a:lumMod val="7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743070E-A706-4DA7-BECD-2CA73FB03EA6}"/>
                </a:ext>
              </a:extLst>
            </p:cNvPr>
            <p:cNvSpPr txBox="1"/>
            <p:nvPr/>
          </p:nvSpPr>
          <p:spPr>
            <a:xfrm>
              <a:off x="3315079" y="4303629"/>
              <a:ext cx="2559932" cy="539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BBE56BD-D4A2-463C-AB2A-13848E6793AA}"/>
                </a:ext>
              </a:extLst>
            </p:cNvPr>
            <p:cNvSpPr txBox="1"/>
            <p:nvPr/>
          </p:nvSpPr>
          <p:spPr>
            <a:xfrm>
              <a:off x="3427903" y="4804603"/>
              <a:ext cx="2357731" cy="721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  <a:cs typeface="+mn-ea"/>
                </a:defRPr>
              </a:lvl1pPr>
            </a:lstStyle>
            <a:p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sym typeface="+mn-lt"/>
                </a:rPr>
                <a:t>Click here to add content, content to match the title. </a:t>
              </a:r>
              <a:endParaRPr lang="en-GB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31D4C69-6993-4663-BE19-23D2D2ABE63D}"/>
              </a:ext>
            </a:extLst>
          </p:cNvPr>
          <p:cNvGrpSpPr/>
          <p:nvPr/>
        </p:nvGrpSpPr>
        <p:grpSpPr>
          <a:xfrm>
            <a:off x="6280458" y="2442755"/>
            <a:ext cx="2190980" cy="3234879"/>
            <a:chOff x="6339409" y="1746740"/>
            <a:chExt cx="2559932" cy="3779620"/>
          </a:xfrm>
        </p:grpSpPr>
        <p:sp>
          <p:nvSpPr>
            <p:cNvPr id="14" name="圆角矩形 13">
              <a:extLst>
                <a:ext uri="{FF2B5EF4-FFF2-40B4-BE49-F238E27FC236}">
                  <a16:creationId xmlns:a16="http://schemas.microsoft.com/office/drawing/2014/main" id="{F39B72D8-39D2-4135-A03E-B7E9A93DB143}"/>
                </a:ext>
              </a:extLst>
            </p:cNvPr>
            <p:cNvSpPr/>
            <p:nvPr/>
          </p:nvSpPr>
          <p:spPr>
            <a:xfrm rot="2700000">
              <a:off x="6895475" y="1746740"/>
              <a:ext cx="1447800" cy="1447800"/>
            </a:xfrm>
            <a:prstGeom prst="roundRect">
              <a:avLst>
                <a:gd name="adj" fmla="val 13232"/>
              </a:avLst>
            </a:prstGeom>
            <a:solidFill>
              <a:srgbClr val="6868AC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D450E5B-F617-4A49-84EA-FD2F14A9BA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71782" y="2228449"/>
              <a:ext cx="495631" cy="492371"/>
            </a:xfrm>
            <a:custGeom>
              <a:avLst/>
              <a:gdLst>
                <a:gd name="T0" fmla="*/ 1819 w 2881"/>
                <a:gd name="T1" fmla="*/ 1849 h 2857"/>
                <a:gd name="T2" fmla="*/ 1380 w 2881"/>
                <a:gd name="T3" fmla="*/ 1410 h 2857"/>
                <a:gd name="T4" fmla="*/ 2696 w 2881"/>
                <a:gd name="T5" fmla="*/ 446 h 2857"/>
                <a:gd name="T6" fmla="*/ 2784 w 2881"/>
                <a:gd name="T7" fmla="*/ 885 h 2857"/>
                <a:gd name="T8" fmla="*/ 1751 w 2881"/>
                <a:gd name="T9" fmla="*/ 1740 h 2857"/>
                <a:gd name="T10" fmla="*/ 1512 w 2881"/>
                <a:gd name="T11" fmla="*/ 1453 h 2857"/>
                <a:gd name="T12" fmla="*/ 1329 w 2881"/>
                <a:gd name="T13" fmla="*/ 1898 h 2857"/>
                <a:gd name="T14" fmla="*/ 1863 w 2881"/>
                <a:gd name="T15" fmla="*/ 1629 h 2857"/>
                <a:gd name="T16" fmla="*/ 2256 w 2881"/>
                <a:gd name="T17" fmla="*/ 709 h 2857"/>
                <a:gd name="T18" fmla="*/ 2696 w 2881"/>
                <a:gd name="T19" fmla="*/ 620 h 2857"/>
                <a:gd name="T20" fmla="*/ 2433 w 2881"/>
                <a:gd name="T21" fmla="*/ 532 h 2857"/>
                <a:gd name="T22" fmla="*/ 2607 w 2881"/>
                <a:gd name="T23" fmla="*/ 884 h 2857"/>
                <a:gd name="T24" fmla="*/ 2696 w 2881"/>
                <a:gd name="T25" fmla="*/ 620 h 2857"/>
                <a:gd name="T26" fmla="*/ 434 w 2881"/>
                <a:gd name="T27" fmla="*/ 2050 h 2857"/>
                <a:gd name="T28" fmla="*/ 998 w 2881"/>
                <a:gd name="T29" fmla="*/ 2174 h 2857"/>
                <a:gd name="T30" fmla="*/ 1139 w 2881"/>
                <a:gd name="T31" fmla="*/ 1801 h 2857"/>
                <a:gd name="T32" fmla="*/ 434 w 2881"/>
                <a:gd name="T33" fmla="*/ 1677 h 2857"/>
                <a:gd name="T34" fmla="*/ 1139 w 2881"/>
                <a:gd name="T35" fmla="*/ 1801 h 2857"/>
                <a:gd name="T36" fmla="*/ 1055 w 2881"/>
                <a:gd name="T37" fmla="*/ 932 h 2857"/>
                <a:gd name="T38" fmla="*/ 434 w 2881"/>
                <a:gd name="T39" fmla="*/ 1056 h 2857"/>
                <a:gd name="T40" fmla="*/ 1055 w 2881"/>
                <a:gd name="T41" fmla="*/ 1429 h 2857"/>
                <a:gd name="T42" fmla="*/ 434 w 2881"/>
                <a:gd name="T43" fmla="*/ 1304 h 2857"/>
                <a:gd name="T44" fmla="*/ 1055 w 2881"/>
                <a:gd name="T45" fmla="*/ 1429 h 2857"/>
                <a:gd name="T46" fmla="*/ 1800 w 2881"/>
                <a:gd name="T47" fmla="*/ 2174 h 2857"/>
                <a:gd name="T48" fmla="*/ 1530 w 2881"/>
                <a:gd name="T49" fmla="*/ 2050 h 2857"/>
                <a:gd name="T50" fmla="*/ 1490 w 2881"/>
                <a:gd name="T51" fmla="*/ 228 h 2857"/>
                <a:gd name="T52" fmla="*/ 1614 w 2881"/>
                <a:gd name="T53" fmla="*/ 808 h 2857"/>
                <a:gd name="T54" fmla="*/ 1682 w 2881"/>
                <a:gd name="T55" fmla="*/ 932 h 2857"/>
                <a:gd name="T56" fmla="*/ 1366 w 2881"/>
                <a:gd name="T57" fmla="*/ 684 h 2857"/>
                <a:gd name="T58" fmla="*/ 248 w 2881"/>
                <a:gd name="T59" fmla="*/ 125 h 2857"/>
                <a:gd name="T60" fmla="*/ 124 w 2881"/>
                <a:gd name="T61" fmla="*/ 2608 h 2857"/>
                <a:gd name="T62" fmla="*/ 1987 w 2881"/>
                <a:gd name="T63" fmla="*/ 2733 h 2857"/>
                <a:gd name="T64" fmla="*/ 2111 w 2881"/>
                <a:gd name="T65" fmla="*/ 1733 h 2857"/>
                <a:gd name="T66" fmla="*/ 2235 w 2881"/>
                <a:gd name="T67" fmla="*/ 2608 h 2857"/>
                <a:gd name="T68" fmla="*/ 248 w 2881"/>
                <a:gd name="T69" fmla="*/ 2857 h 2857"/>
                <a:gd name="T70" fmla="*/ 0 w 2881"/>
                <a:gd name="T71" fmla="*/ 249 h 2857"/>
                <a:gd name="T72" fmla="*/ 1450 w 2881"/>
                <a:gd name="T73" fmla="*/ 0 h 2857"/>
                <a:gd name="T74" fmla="*/ 1924 w 2881"/>
                <a:gd name="T75" fmla="*/ 691 h 2857"/>
                <a:gd name="T76" fmla="*/ 1490 w 2881"/>
                <a:gd name="T77" fmla="*/ 228 h 2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81" h="2857">
                  <a:moveTo>
                    <a:pt x="2784" y="885"/>
                  </a:moveTo>
                  <a:cubicBezTo>
                    <a:pt x="1819" y="1849"/>
                    <a:pt x="1819" y="1849"/>
                    <a:pt x="1819" y="1849"/>
                  </a:cubicBezTo>
                  <a:cubicBezTo>
                    <a:pt x="1116" y="2111"/>
                    <a:pt x="1116" y="2111"/>
                    <a:pt x="1116" y="2111"/>
                  </a:cubicBezTo>
                  <a:cubicBezTo>
                    <a:pt x="1380" y="1410"/>
                    <a:pt x="1380" y="1410"/>
                    <a:pt x="1380" y="1410"/>
                  </a:cubicBezTo>
                  <a:cubicBezTo>
                    <a:pt x="2344" y="446"/>
                    <a:pt x="2344" y="446"/>
                    <a:pt x="2344" y="446"/>
                  </a:cubicBezTo>
                  <a:cubicBezTo>
                    <a:pt x="2442" y="349"/>
                    <a:pt x="2599" y="349"/>
                    <a:pt x="2696" y="446"/>
                  </a:cubicBezTo>
                  <a:cubicBezTo>
                    <a:pt x="2784" y="534"/>
                    <a:pt x="2784" y="534"/>
                    <a:pt x="2784" y="534"/>
                  </a:cubicBezTo>
                  <a:cubicBezTo>
                    <a:pt x="2881" y="631"/>
                    <a:pt x="2881" y="788"/>
                    <a:pt x="2784" y="885"/>
                  </a:cubicBezTo>
                  <a:close/>
                  <a:moveTo>
                    <a:pt x="1329" y="1898"/>
                  </a:moveTo>
                  <a:cubicBezTo>
                    <a:pt x="1751" y="1740"/>
                    <a:pt x="1751" y="1740"/>
                    <a:pt x="1751" y="1740"/>
                  </a:cubicBezTo>
                  <a:cubicBezTo>
                    <a:pt x="1775" y="1717"/>
                    <a:pt x="1775" y="1717"/>
                    <a:pt x="1775" y="1717"/>
                  </a:cubicBezTo>
                  <a:cubicBezTo>
                    <a:pt x="1512" y="1453"/>
                    <a:pt x="1512" y="1453"/>
                    <a:pt x="1512" y="1453"/>
                  </a:cubicBezTo>
                  <a:cubicBezTo>
                    <a:pt x="1488" y="1477"/>
                    <a:pt x="1488" y="1477"/>
                    <a:pt x="1488" y="1477"/>
                  </a:cubicBezTo>
                  <a:lnTo>
                    <a:pt x="1329" y="1898"/>
                  </a:lnTo>
                  <a:close/>
                  <a:moveTo>
                    <a:pt x="1599" y="1365"/>
                  </a:moveTo>
                  <a:cubicBezTo>
                    <a:pt x="1863" y="1629"/>
                    <a:pt x="1863" y="1629"/>
                    <a:pt x="1863" y="1629"/>
                  </a:cubicBezTo>
                  <a:cubicBezTo>
                    <a:pt x="2520" y="972"/>
                    <a:pt x="2520" y="972"/>
                    <a:pt x="2520" y="972"/>
                  </a:cubicBezTo>
                  <a:cubicBezTo>
                    <a:pt x="2256" y="709"/>
                    <a:pt x="2256" y="709"/>
                    <a:pt x="2256" y="709"/>
                  </a:cubicBezTo>
                  <a:lnTo>
                    <a:pt x="1599" y="1365"/>
                  </a:lnTo>
                  <a:close/>
                  <a:moveTo>
                    <a:pt x="2696" y="620"/>
                  </a:moveTo>
                  <a:cubicBezTo>
                    <a:pt x="2609" y="532"/>
                    <a:pt x="2609" y="532"/>
                    <a:pt x="2609" y="532"/>
                  </a:cubicBezTo>
                  <a:cubicBezTo>
                    <a:pt x="2560" y="484"/>
                    <a:pt x="2481" y="484"/>
                    <a:pt x="2433" y="532"/>
                  </a:cubicBezTo>
                  <a:cubicBezTo>
                    <a:pt x="2344" y="621"/>
                    <a:pt x="2344" y="621"/>
                    <a:pt x="2344" y="621"/>
                  </a:cubicBezTo>
                  <a:cubicBezTo>
                    <a:pt x="2607" y="884"/>
                    <a:pt x="2607" y="884"/>
                    <a:pt x="2607" y="884"/>
                  </a:cubicBezTo>
                  <a:cubicBezTo>
                    <a:pt x="2696" y="795"/>
                    <a:pt x="2696" y="795"/>
                    <a:pt x="2696" y="795"/>
                  </a:cubicBezTo>
                  <a:cubicBezTo>
                    <a:pt x="2745" y="747"/>
                    <a:pt x="2745" y="668"/>
                    <a:pt x="2696" y="620"/>
                  </a:cubicBezTo>
                  <a:close/>
                  <a:moveTo>
                    <a:pt x="434" y="2174"/>
                  </a:moveTo>
                  <a:cubicBezTo>
                    <a:pt x="434" y="2050"/>
                    <a:pt x="434" y="2050"/>
                    <a:pt x="434" y="2050"/>
                  </a:cubicBezTo>
                  <a:cubicBezTo>
                    <a:pt x="1045" y="2050"/>
                    <a:pt x="1045" y="2050"/>
                    <a:pt x="1045" y="2050"/>
                  </a:cubicBezTo>
                  <a:cubicBezTo>
                    <a:pt x="998" y="2174"/>
                    <a:pt x="998" y="2174"/>
                    <a:pt x="998" y="2174"/>
                  </a:cubicBezTo>
                  <a:lnTo>
                    <a:pt x="434" y="2174"/>
                  </a:lnTo>
                  <a:close/>
                  <a:moveTo>
                    <a:pt x="1139" y="1801"/>
                  </a:moveTo>
                  <a:cubicBezTo>
                    <a:pt x="434" y="1801"/>
                    <a:pt x="434" y="1801"/>
                    <a:pt x="434" y="1801"/>
                  </a:cubicBezTo>
                  <a:cubicBezTo>
                    <a:pt x="434" y="1677"/>
                    <a:pt x="434" y="1677"/>
                    <a:pt x="434" y="1677"/>
                  </a:cubicBezTo>
                  <a:cubicBezTo>
                    <a:pt x="1185" y="1677"/>
                    <a:pt x="1185" y="1677"/>
                    <a:pt x="1185" y="1677"/>
                  </a:cubicBezTo>
                  <a:lnTo>
                    <a:pt x="1139" y="1801"/>
                  </a:lnTo>
                  <a:close/>
                  <a:moveTo>
                    <a:pt x="434" y="932"/>
                  </a:moveTo>
                  <a:cubicBezTo>
                    <a:pt x="1055" y="932"/>
                    <a:pt x="1055" y="932"/>
                    <a:pt x="1055" y="932"/>
                  </a:cubicBezTo>
                  <a:cubicBezTo>
                    <a:pt x="1055" y="1056"/>
                    <a:pt x="1055" y="1056"/>
                    <a:pt x="1055" y="1056"/>
                  </a:cubicBezTo>
                  <a:cubicBezTo>
                    <a:pt x="434" y="1056"/>
                    <a:pt x="434" y="1056"/>
                    <a:pt x="434" y="1056"/>
                  </a:cubicBezTo>
                  <a:lnTo>
                    <a:pt x="434" y="932"/>
                  </a:lnTo>
                  <a:close/>
                  <a:moveTo>
                    <a:pt x="1055" y="1429"/>
                  </a:moveTo>
                  <a:cubicBezTo>
                    <a:pt x="434" y="1429"/>
                    <a:pt x="434" y="1429"/>
                    <a:pt x="434" y="1429"/>
                  </a:cubicBezTo>
                  <a:cubicBezTo>
                    <a:pt x="434" y="1304"/>
                    <a:pt x="434" y="1304"/>
                    <a:pt x="434" y="1304"/>
                  </a:cubicBezTo>
                  <a:cubicBezTo>
                    <a:pt x="1055" y="1304"/>
                    <a:pt x="1055" y="1304"/>
                    <a:pt x="1055" y="1304"/>
                  </a:cubicBezTo>
                  <a:lnTo>
                    <a:pt x="1055" y="1429"/>
                  </a:lnTo>
                  <a:close/>
                  <a:moveTo>
                    <a:pt x="1800" y="2050"/>
                  </a:moveTo>
                  <a:cubicBezTo>
                    <a:pt x="1800" y="2174"/>
                    <a:pt x="1800" y="2174"/>
                    <a:pt x="1800" y="2174"/>
                  </a:cubicBezTo>
                  <a:cubicBezTo>
                    <a:pt x="1197" y="2174"/>
                    <a:pt x="1197" y="2174"/>
                    <a:pt x="1197" y="2174"/>
                  </a:cubicBezTo>
                  <a:cubicBezTo>
                    <a:pt x="1530" y="2050"/>
                    <a:pt x="1530" y="2050"/>
                    <a:pt x="1530" y="2050"/>
                  </a:cubicBezTo>
                  <a:lnTo>
                    <a:pt x="1800" y="2050"/>
                  </a:lnTo>
                  <a:close/>
                  <a:moveTo>
                    <a:pt x="1490" y="228"/>
                  </a:moveTo>
                  <a:cubicBezTo>
                    <a:pt x="1490" y="684"/>
                    <a:pt x="1490" y="684"/>
                    <a:pt x="1490" y="684"/>
                  </a:cubicBezTo>
                  <a:cubicBezTo>
                    <a:pt x="1490" y="752"/>
                    <a:pt x="1545" y="808"/>
                    <a:pt x="1614" y="808"/>
                  </a:cubicBezTo>
                  <a:cubicBezTo>
                    <a:pt x="1807" y="808"/>
                    <a:pt x="1807" y="808"/>
                    <a:pt x="1807" y="808"/>
                  </a:cubicBezTo>
                  <a:cubicBezTo>
                    <a:pt x="1682" y="932"/>
                    <a:pt x="1682" y="932"/>
                    <a:pt x="1682" y="932"/>
                  </a:cubicBezTo>
                  <a:cubicBezTo>
                    <a:pt x="1614" y="932"/>
                    <a:pt x="1614" y="932"/>
                    <a:pt x="1614" y="932"/>
                  </a:cubicBezTo>
                  <a:cubicBezTo>
                    <a:pt x="1477" y="932"/>
                    <a:pt x="1366" y="821"/>
                    <a:pt x="1366" y="684"/>
                  </a:cubicBezTo>
                  <a:cubicBezTo>
                    <a:pt x="1366" y="125"/>
                    <a:pt x="1366" y="125"/>
                    <a:pt x="1366" y="125"/>
                  </a:cubicBezTo>
                  <a:cubicBezTo>
                    <a:pt x="248" y="125"/>
                    <a:pt x="248" y="125"/>
                    <a:pt x="248" y="125"/>
                  </a:cubicBezTo>
                  <a:cubicBezTo>
                    <a:pt x="179" y="125"/>
                    <a:pt x="124" y="180"/>
                    <a:pt x="124" y="249"/>
                  </a:cubicBezTo>
                  <a:cubicBezTo>
                    <a:pt x="124" y="2608"/>
                    <a:pt x="124" y="2608"/>
                    <a:pt x="124" y="2608"/>
                  </a:cubicBezTo>
                  <a:cubicBezTo>
                    <a:pt x="124" y="2677"/>
                    <a:pt x="179" y="2733"/>
                    <a:pt x="248" y="2733"/>
                  </a:cubicBezTo>
                  <a:cubicBezTo>
                    <a:pt x="1987" y="2733"/>
                    <a:pt x="1987" y="2733"/>
                    <a:pt x="1987" y="2733"/>
                  </a:cubicBezTo>
                  <a:cubicBezTo>
                    <a:pt x="2055" y="2733"/>
                    <a:pt x="2111" y="2677"/>
                    <a:pt x="2111" y="2608"/>
                  </a:cubicBezTo>
                  <a:cubicBezTo>
                    <a:pt x="2111" y="1733"/>
                    <a:pt x="2111" y="1733"/>
                    <a:pt x="2111" y="1733"/>
                  </a:cubicBezTo>
                  <a:cubicBezTo>
                    <a:pt x="2235" y="1609"/>
                    <a:pt x="2235" y="1609"/>
                    <a:pt x="2235" y="1609"/>
                  </a:cubicBezTo>
                  <a:cubicBezTo>
                    <a:pt x="2235" y="2608"/>
                    <a:pt x="2235" y="2608"/>
                    <a:pt x="2235" y="2608"/>
                  </a:cubicBezTo>
                  <a:cubicBezTo>
                    <a:pt x="2235" y="2746"/>
                    <a:pt x="2124" y="2857"/>
                    <a:pt x="1987" y="2857"/>
                  </a:cubicBezTo>
                  <a:cubicBezTo>
                    <a:pt x="248" y="2857"/>
                    <a:pt x="248" y="2857"/>
                    <a:pt x="248" y="2857"/>
                  </a:cubicBezTo>
                  <a:cubicBezTo>
                    <a:pt x="111" y="2857"/>
                    <a:pt x="0" y="2746"/>
                    <a:pt x="0" y="2608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0" y="112"/>
                    <a:pt x="111" y="0"/>
                    <a:pt x="248" y="0"/>
                  </a:cubicBezTo>
                  <a:cubicBezTo>
                    <a:pt x="1450" y="0"/>
                    <a:pt x="1450" y="0"/>
                    <a:pt x="1450" y="0"/>
                  </a:cubicBezTo>
                  <a:cubicBezTo>
                    <a:pt x="2010" y="604"/>
                    <a:pt x="2010" y="604"/>
                    <a:pt x="2010" y="604"/>
                  </a:cubicBezTo>
                  <a:cubicBezTo>
                    <a:pt x="1924" y="691"/>
                    <a:pt x="1924" y="691"/>
                    <a:pt x="1924" y="691"/>
                  </a:cubicBezTo>
                  <a:lnTo>
                    <a:pt x="1490" y="228"/>
                  </a:lnTo>
                  <a:close/>
                  <a:moveTo>
                    <a:pt x="1490" y="228"/>
                  </a:moveTo>
                  <a:cubicBezTo>
                    <a:pt x="1490" y="228"/>
                    <a:pt x="1490" y="228"/>
                    <a:pt x="1490" y="22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6" name="直接箭头连接符 15">
              <a:extLst>
                <a:ext uri="{FF2B5EF4-FFF2-40B4-BE49-F238E27FC236}">
                  <a16:creationId xmlns:a16="http://schemas.microsoft.com/office/drawing/2014/main" id="{076D3DD9-248F-47D9-8FC7-A7388D99033A}"/>
                </a:ext>
              </a:extLst>
            </p:cNvPr>
            <p:cNvCxnSpPr/>
            <p:nvPr/>
          </p:nvCxnSpPr>
          <p:spPr>
            <a:xfrm>
              <a:off x="7619375" y="3541281"/>
              <a:ext cx="0" cy="576000"/>
            </a:xfrm>
            <a:prstGeom prst="straightConnector1">
              <a:avLst/>
            </a:prstGeom>
            <a:ln w="19050">
              <a:solidFill>
                <a:schemeClr val="bg1">
                  <a:lumMod val="7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FB65249B-4A0E-460D-A021-DE382FCB2632}"/>
                </a:ext>
              </a:extLst>
            </p:cNvPr>
            <p:cNvSpPr txBox="1"/>
            <p:nvPr/>
          </p:nvSpPr>
          <p:spPr>
            <a:xfrm>
              <a:off x="6339409" y="4303629"/>
              <a:ext cx="2559932" cy="539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A39A5FE7-87BE-4C93-B878-D0A1B68F3AC9}"/>
                </a:ext>
              </a:extLst>
            </p:cNvPr>
            <p:cNvSpPr txBox="1"/>
            <p:nvPr/>
          </p:nvSpPr>
          <p:spPr>
            <a:xfrm>
              <a:off x="6440510" y="4804603"/>
              <a:ext cx="2357731" cy="721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  <a:cs typeface="+mn-ea"/>
                </a:defRPr>
              </a:lvl1pPr>
            </a:lstStyle>
            <a:p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sym typeface="+mn-lt"/>
                </a:rPr>
                <a:t>Click here to add content, content to match the title. </a:t>
              </a:r>
              <a:endParaRPr lang="en-GB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B3F5339E-C10A-4269-9E41-F0913A7D6376}"/>
              </a:ext>
            </a:extLst>
          </p:cNvPr>
          <p:cNvGrpSpPr/>
          <p:nvPr/>
        </p:nvGrpSpPr>
        <p:grpSpPr>
          <a:xfrm>
            <a:off x="8934900" y="2442755"/>
            <a:ext cx="2190980" cy="3234879"/>
            <a:chOff x="9363739" y="1746740"/>
            <a:chExt cx="2559932" cy="3779620"/>
          </a:xfrm>
        </p:grpSpPr>
        <p:sp>
          <p:nvSpPr>
            <p:cNvPr id="20" name="圆角矩形 14">
              <a:extLst>
                <a:ext uri="{FF2B5EF4-FFF2-40B4-BE49-F238E27FC236}">
                  <a16:creationId xmlns:a16="http://schemas.microsoft.com/office/drawing/2014/main" id="{000C4214-D114-474A-8D83-6002544FE9C6}"/>
                </a:ext>
              </a:extLst>
            </p:cNvPr>
            <p:cNvSpPr/>
            <p:nvPr/>
          </p:nvSpPr>
          <p:spPr>
            <a:xfrm rot="2700000">
              <a:off x="9915887" y="1746740"/>
              <a:ext cx="1447800" cy="1447800"/>
            </a:xfrm>
            <a:prstGeom prst="roundRect">
              <a:avLst>
                <a:gd name="adj" fmla="val 13232"/>
              </a:avLst>
            </a:prstGeom>
            <a:solidFill>
              <a:srgbClr val="9998C8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6B4D05A-235D-415E-9408-E16A0D76B1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88711" y="2218667"/>
              <a:ext cx="502152" cy="502153"/>
            </a:xfrm>
            <a:custGeom>
              <a:avLst/>
              <a:gdLst>
                <a:gd name="T0" fmla="*/ 2204 w 2599"/>
                <a:gd name="T1" fmla="*/ 392 h 2595"/>
                <a:gd name="T2" fmla="*/ 1893 w 2599"/>
                <a:gd name="T3" fmla="*/ 233 h 2595"/>
                <a:gd name="T4" fmla="*/ 772 w 2599"/>
                <a:gd name="T5" fmla="*/ 165 h 2595"/>
                <a:gd name="T6" fmla="*/ 100 w 2599"/>
                <a:gd name="T7" fmla="*/ 838 h 2595"/>
                <a:gd name="T8" fmla="*/ 100 w 2599"/>
                <a:gd name="T9" fmla="*/ 1822 h 2595"/>
                <a:gd name="T10" fmla="*/ 772 w 2599"/>
                <a:gd name="T11" fmla="*/ 2495 h 2595"/>
                <a:gd name="T12" fmla="*/ 1757 w 2599"/>
                <a:gd name="T13" fmla="*/ 2495 h 2595"/>
                <a:gd name="T14" fmla="*/ 2430 w 2599"/>
                <a:gd name="T15" fmla="*/ 1822 h 2595"/>
                <a:gd name="T16" fmla="*/ 2364 w 2599"/>
                <a:gd name="T17" fmla="*/ 705 h 2595"/>
                <a:gd name="T18" fmla="*/ 1976 w 2599"/>
                <a:gd name="T19" fmla="*/ 1081 h 2595"/>
                <a:gd name="T20" fmla="*/ 2024 w 2599"/>
                <a:gd name="T21" fmla="*/ 1330 h 2595"/>
                <a:gd name="T22" fmla="*/ 1265 w 2599"/>
                <a:gd name="T23" fmla="*/ 2089 h 2595"/>
                <a:gd name="T24" fmla="*/ 506 w 2599"/>
                <a:gd name="T25" fmla="*/ 1330 h 2595"/>
                <a:gd name="T26" fmla="*/ 1265 w 2599"/>
                <a:gd name="T27" fmla="*/ 571 h 2595"/>
                <a:gd name="T28" fmla="*/ 1512 w 2599"/>
                <a:gd name="T29" fmla="*/ 613 h 2595"/>
                <a:gd name="T30" fmla="*/ 1523 w 2599"/>
                <a:gd name="T31" fmla="*/ 970 h 2595"/>
                <a:gd name="T32" fmla="*/ 822 w 2599"/>
                <a:gd name="T33" fmla="*/ 1329 h 2595"/>
                <a:gd name="T34" fmla="*/ 1707 w 2599"/>
                <a:gd name="T35" fmla="*/ 1329 h 2595"/>
                <a:gd name="T36" fmla="*/ 1669 w 2599"/>
                <a:gd name="T37" fmla="*/ 1014 h 2595"/>
                <a:gd name="T38" fmla="*/ 1580 w 2599"/>
                <a:gd name="T39" fmla="*/ 1330 h 2595"/>
                <a:gd name="T40" fmla="*/ 949 w 2599"/>
                <a:gd name="T41" fmla="*/ 1330 h 2595"/>
                <a:gd name="T42" fmla="*/ 1439 w 2599"/>
                <a:gd name="T43" fmla="*/ 1066 h 2595"/>
                <a:gd name="T44" fmla="*/ 1264 w 2599"/>
                <a:gd name="T45" fmla="*/ 1203 h 2595"/>
                <a:gd name="T46" fmla="*/ 1264 w 2599"/>
                <a:gd name="T47" fmla="*/ 1457 h 2595"/>
                <a:gd name="T48" fmla="*/ 1387 w 2599"/>
                <a:gd name="T49" fmla="*/ 1297 h 2595"/>
                <a:gd name="T50" fmla="*/ 1580 w 2599"/>
                <a:gd name="T51" fmla="*/ 1330 h 2595"/>
                <a:gd name="T52" fmla="*/ 1802 w 2599"/>
                <a:gd name="T53" fmla="*/ 502 h 2595"/>
                <a:gd name="T54" fmla="*/ 1916 w 2599"/>
                <a:gd name="T55" fmla="*/ 588 h 2595"/>
                <a:gd name="T56" fmla="*/ 1750 w 2599"/>
                <a:gd name="T57" fmla="*/ 555 h 2595"/>
                <a:gd name="T58" fmla="*/ 1682 w 2599"/>
                <a:gd name="T59" fmla="*/ 816 h 2595"/>
                <a:gd name="T60" fmla="*/ 1750 w 2599"/>
                <a:gd name="T61" fmla="*/ 555 h 2595"/>
                <a:gd name="T62" fmla="*/ 1936 w 2599"/>
                <a:gd name="T63" fmla="*/ 943 h 2595"/>
                <a:gd name="T64" fmla="*/ 1881 w 2599"/>
                <a:gd name="T65" fmla="*/ 802 h 2595"/>
                <a:gd name="T66" fmla="*/ 2021 w 2599"/>
                <a:gd name="T67" fmla="*/ 861 h 2595"/>
                <a:gd name="T68" fmla="*/ 1935 w 2599"/>
                <a:gd name="T69" fmla="*/ 749 h 2595"/>
                <a:gd name="T70" fmla="*/ 2177 w 2599"/>
                <a:gd name="T71" fmla="*/ 710 h 2595"/>
                <a:gd name="T72" fmla="*/ 2232 w 2599"/>
                <a:gd name="T73" fmla="*/ 656 h 2595"/>
                <a:gd name="T74" fmla="*/ 2159 w 2599"/>
                <a:gd name="T75" fmla="*/ 528 h 2595"/>
                <a:gd name="T76" fmla="*/ 2341 w 2599"/>
                <a:gd name="T77" fmla="*/ 551 h 2595"/>
                <a:gd name="T78" fmla="*/ 2081 w 2599"/>
                <a:gd name="T79" fmla="*/ 424 h 2595"/>
                <a:gd name="T80" fmla="*/ 1928 w 2599"/>
                <a:gd name="T81" fmla="*/ 376 h 2595"/>
                <a:gd name="T82" fmla="*/ 2081 w 2599"/>
                <a:gd name="T83" fmla="*/ 424 h 2595"/>
                <a:gd name="T84" fmla="*/ 2069 w 2599"/>
                <a:gd name="T85" fmla="*/ 2134 h 2595"/>
                <a:gd name="T86" fmla="*/ 460 w 2599"/>
                <a:gd name="T87" fmla="*/ 2134 h 2595"/>
                <a:gd name="T88" fmla="*/ 460 w 2599"/>
                <a:gd name="T89" fmla="*/ 525 h 2595"/>
                <a:gd name="T90" fmla="*/ 1800 w 2599"/>
                <a:gd name="T91" fmla="*/ 325 h 2595"/>
                <a:gd name="T92" fmla="*/ 1265 w 2599"/>
                <a:gd name="T93" fmla="*/ 444 h 2595"/>
                <a:gd name="T94" fmla="*/ 380 w 2599"/>
                <a:gd name="T95" fmla="*/ 1329 h 2595"/>
                <a:gd name="T96" fmla="*/ 1265 w 2599"/>
                <a:gd name="T97" fmla="*/ 2214 h 2595"/>
                <a:gd name="T98" fmla="*/ 2150 w 2599"/>
                <a:gd name="T99" fmla="*/ 1329 h 2595"/>
                <a:gd name="T100" fmla="*/ 2269 w 2599"/>
                <a:gd name="T101" fmla="*/ 796 h 2595"/>
                <a:gd name="T102" fmla="*/ 2403 w 2599"/>
                <a:gd name="T103" fmla="*/ 1330 h 2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99" h="2595">
                  <a:moveTo>
                    <a:pt x="2599" y="477"/>
                  </a:moveTo>
                  <a:cubicBezTo>
                    <a:pt x="2204" y="392"/>
                    <a:pt x="2204" y="392"/>
                    <a:pt x="2204" y="392"/>
                  </a:cubicBezTo>
                  <a:cubicBezTo>
                    <a:pt x="2126" y="0"/>
                    <a:pt x="2126" y="0"/>
                    <a:pt x="2126" y="0"/>
                  </a:cubicBezTo>
                  <a:cubicBezTo>
                    <a:pt x="1893" y="233"/>
                    <a:pt x="1893" y="233"/>
                    <a:pt x="1893" y="233"/>
                  </a:cubicBezTo>
                  <a:cubicBezTo>
                    <a:pt x="1703" y="123"/>
                    <a:pt x="1487" y="65"/>
                    <a:pt x="1265" y="65"/>
                  </a:cubicBezTo>
                  <a:cubicBezTo>
                    <a:pt x="1094" y="65"/>
                    <a:pt x="928" y="99"/>
                    <a:pt x="772" y="165"/>
                  </a:cubicBezTo>
                  <a:cubicBezTo>
                    <a:pt x="622" y="228"/>
                    <a:pt x="487" y="320"/>
                    <a:pt x="371" y="436"/>
                  </a:cubicBezTo>
                  <a:cubicBezTo>
                    <a:pt x="254" y="552"/>
                    <a:pt x="163" y="687"/>
                    <a:pt x="100" y="838"/>
                  </a:cubicBezTo>
                  <a:cubicBezTo>
                    <a:pt x="34" y="994"/>
                    <a:pt x="0" y="1159"/>
                    <a:pt x="0" y="1330"/>
                  </a:cubicBezTo>
                  <a:cubicBezTo>
                    <a:pt x="0" y="1500"/>
                    <a:pt x="34" y="1666"/>
                    <a:pt x="100" y="1822"/>
                  </a:cubicBezTo>
                  <a:cubicBezTo>
                    <a:pt x="163" y="1973"/>
                    <a:pt x="254" y="2108"/>
                    <a:pt x="371" y="2224"/>
                  </a:cubicBezTo>
                  <a:cubicBezTo>
                    <a:pt x="487" y="2340"/>
                    <a:pt x="622" y="2431"/>
                    <a:pt x="772" y="2495"/>
                  </a:cubicBezTo>
                  <a:cubicBezTo>
                    <a:pt x="928" y="2561"/>
                    <a:pt x="1094" y="2595"/>
                    <a:pt x="1265" y="2595"/>
                  </a:cubicBezTo>
                  <a:cubicBezTo>
                    <a:pt x="1435" y="2595"/>
                    <a:pt x="1601" y="2561"/>
                    <a:pt x="1757" y="2495"/>
                  </a:cubicBezTo>
                  <a:cubicBezTo>
                    <a:pt x="1908" y="2431"/>
                    <a:pt x="2043" y="2340"/>
                    <a:pt x="2159" y="2224"/>
                  </a:cubicBezTo>
                  <a:cubicBezTo>
                    <a:pt x="2275" y="2108"/>
                    <a:pt x="2366" y="1973"/>
                    <a:pt x="2430" y="1822"/>
                  </a:cubicBezTo>
                  <a:cubicBezTo>
                    <a:pt x="2496" y="1666"/>
                    <a:pt x="2529" y="1500"/>
                    <a:pt x="2529" y="1330"/>
                  </a:cubicBezTo>
                  <a:cubicBezTo>
                    <a:pt x="2529" y="1109"/>
                    <a:pt x="2472" y="894"/>
                    <a:pt x="2364" y="705"/>
                  </a:cubicBezTo>
                  <a:lnTo>
                    <a:pt x="2599" y="477"/>
                  </a:lnTo>
                  <a:close/>
                  <a:moveTo>
                    <a:pt x="1976" y="1081"/>
                  </a:moveTo>
                  <a:cubicBezTo>
                    <a:pt x="1980" y="1076"/>
                    <a:pt x="1980" y="1076"/>
                    <a:pt x="1980" y="1076"/>
                  </a:cubicBezTo>
                  <a:cubicBezTo>
                    <a:pt x="2009" y="1157"/>
                    <a:pt x="2024" y="1242"/>
                    <a:pt x="2024" y="1330"/>
                  </a:cubicBezTo>
                  <a:cubicBezTo>
                    <a:pt x="2024" y="1532"/>
                    <a:pt x="1945" y="1723"/>
                    <a:pt x="1801" y="1866"/>
                  </a:cubicBezTo>
                  <a:cubicBezTo>
                    <a:pt x="1658" y="2010"/>
                    <a:pt x="1468" y="2089"/>
                    <a:pt x="1265" y="2089"/>
                  </a:cubicBezTo>
                  <a:cubicBezTo>
                    <a:pt x="1062" y="2089"/>
                    <a:pt x="871" y="2010"/>
                    <a:pt x="728" y="1866"/>
                  </a:cubicBezTo>
                  <a:cubicBezTo>
                    <a:pt x="585" y="1723"/>
                    <a:pt x="506" y="1532"/>
                    <a:pt x="506" y="1330"/>
                  </a:cubicBezTo>
                  <a:cubicBezTo>
                    <a:pt x="506" y="1127"/>
                    <a:pt x="585" y="936"/>
                    <a:pt x="728" y="793"/>
                  </a:cubicBezTo>
                  <a:cubicBezTo>
                    <a:pt x="871" y="650"/>
                    <a:pt x="1062" y="571"/>
                    <a:pt x="1265" y="571"/>
                  </a:cubicBezTo>
                  <a:cubicBezTo>
                    <a:pt x="1351" y="571"/>
                    <a:pt x="1434" y="585"/>
                    <a:pt x="1513" y="612"/>
                  </a:cubicBezTo>
                  <a:cubicBezTo>
                    <a:pt x="1512" y="613"/>
                    <a:pt x="1512" y="613"/>
                    <a:pt x="1512" y="613"/>
                  </a:cubicBezTo>
                  <a:cubicBezTo>
                    <a:pt x="1574" y="920"/>
                    <a:pt x="1574" y="920"/>
                    <a:pt x="1574" y="920"/>
                  </a:cubicBezTo>
                  <a:cubicBezTo>
                    <a:pt x="1523" y="970"/>
                    <a:pt x="1523" y="970"/>
                    <a:pt x="1523" y="970"/>
                  </a:cubicBezTo>
                  <a:cubicBezTo>
                    <a:pt x="1450" y="918"/>
                    <a:pt x="1361" y="887"/>
                    <a:pt x="1265" y="887"/>
                  </a:cubicBezTo>
                  <a:cubicBezTo>
                    <a:pt x="1021" y="887"/>
                    <a:pt x="822" y="1085"/>
                    <a:pt x="822" y="1329"/>
                  </a:cubicBezTo>
                  <a:cubicBezTo>
                    <a:pt x="822" y="1573"/>
                    <a:pt x="1020" y="1772"/>
                    <a:pt x="1265" y="1772"/>
                  </a:cubicBezTo>
                  <a:cubicBezTo>
                    <a:pt x="1509" y="1772"/>
                    <a:pt x="1707" y="1573"/>
                    <a:pt x="1707" y="1329"/>
                  </a:cubicBezTo>
                  <a:cubicBezTo>
                    <a:pt x="1707" y="1230"/>
                    <a:pt x="1675" y="1139"/>
                    <a:pt x="1619" y="1065"/>
                  </a:cubicBezTo>
                  <a:cubicBezTo>
                    <a:pt x="1669" y="1014"/>
                    <a:pt x="1669" y="1014"/>
                    <a:pt x="1669" y="1014"/>
                  </a:cubicBezTo>
                  <a:lnTo>
                    <a:pt x="1976" y="1081"/>
                  </a:lnTo>
                  <a:close/>
                  <a:moveTo>
                    <a:pt x="1580" y="1330"/>
                  </a:moveTo>
                  <a:cubicBezTo>
                    <a:pt x="1580" y="1504"/>
                    <a:pt x="1439" y="1645"/>
                    <a:pt x="1265" y="1645"/>
                  </a:cubicBezTo>
                  <a:cubicBezTo>
                    <a:pt x="1091" y="1645"/>
                    <a:pt x="949" y="1504"/>
                    <a:pt x="949" y="1330"/>
                  </a:cubicBezTo>
                  <a:cubicBezTo>
                    <a:pt x="949" y="1156"/>
                    <a:pt x="1091" y="1014"/>
                    <a:pt x="1265" y="1014"/>
                  </a:cubicBezTo>
                  <a:cubicBezTo>
                    <a:pt x="1329" y="1014"/>
                    <a:pt x="1389" y="1033"/>
                    <a:pt x="1439" y="1066"/>
                  </a:cubicBezTo>
                  <a:cubicBezTo>
                    <a:pt x="1297" y="1208"/>
                    <a:pt x="1297" y="1208"/>
                    <a:pt x="1297" y="1208"/>
                  </a:cubicBezTo>
                  <a:cubicBezTo>
                    <a:pt x="1287" y="1205"/>
                    <a:pt x="1276" y="1203"/>
                    <a:pt x="1264" y="1203"/>
                  </a:cubicBezTo>
                  <a:cubicBezTo>
                    <a:pt x="1195" y="1203"/>
                    <a:pt x="1138" y="1260"/>
                    <a:pt x="1138" y="1330"/>
                  </a:cubicBezTo>
                  <a:cubicBezTo>
                    <a:pt x="1138" y="1400"/>
                    <a:pt x="1194" y="1457"/>
                    <a:pt x="1264" y="1457"/>
                  </a:cubicBezTo>
                  <a:cubicBezTo>
                    <a:pt x="1334" y="1457"/>
                    <a:pt x="1391" y="1399"/>
                    <a:pt x="1391" y="1330"/>
                  </a:cubicBezTo>
                  <a:cubicBezTo>
                    <a:pt x="1391" y="1318"/>
                    <a:pt x="1390" y="1307"/>
                    <a:pt x="1387" y="1297"/>
                  </a:cubicBezTo>
                  <a:cubicBezTo>
                    <a:pt x="1528" y="1155"/>
                    <a:pt x="1528" y="1155"/>
                    <a:pt x="1528" y="1155"/>
                  </a:cubicBezTo>
                  <a:cubicBezTo>
                    <a:pt x="1561" y="1205"/>
                    <a:pt x="1580" y="1265"/>
                    <a:pt x="1580" y="1330"/>
                  </a:cubicBezTo>
                  <a:close/>
                  <a:moveTo>
                    <a:pt x="1841" y="661"/>
                  </a:moveTo>
                  <a:cubicBezTo>
                    <a:pt x="1802" y="502"/>
                    <a:pt x="1802" y="502"/>
                    <a:pt x="1802" y="502"/>
                  </a:cubicBezTo>
                  <a:cubicBezTo>
                    <a:pt x="1876" y="428"/>
                    <a:pt x="1876" y="428"/>
                    <a:pt x="1876" y="428"/>
                  </a:cubicBezTo>
                  <a:cubicBezTo>
                    <a:pt x="1916" y="588"/>
                    <a:pt x="1916" y="588"/>
                    <a:pt x="1916" y="588"/>
                  </a:cubicBezTo>
                  <a:lnTo>
                    <a:pt x="1841" y="661"/>
                  </a:lnTo>
                  <a:close/>
                  <a:moveTo>
                    <a:pt x="1750" y="555"/>
                  </a:moveTo>
                  <a:cubicBezTo>
                    <a:pt x="1789" y="712"/>
                    <a:pt x="1789" y="712"/>
                    <a:pt x="1789" y="712"/>
                  </a:cubicBezTo>
                  <a:cubicBezTo>
                    <a:pt x="1682" y="816"/>
                    <a:pt x="1682" y="816"/>
                    <a:pt x="1682" y="816"/>
                  </a:cubicBezTo>
                  <a:cubicBezTo>
                    <a:pt x="1649" y="655"/>
                    <a:pt x="1649" y="655"/>
                    <a:pt x="1649" y="655"/>
                  </a:cubicBezTo>
                  <a:lnTo>
                    <a:pt x="1750" y="555"/>
                  </a:lnTo>
                  <a:close/>
                  <a:moveTo>
                    <a:pt x="2021" y="861"/>
                  </a:moveTo>
                  <a:cubicBezTo>
                    <a:pt x="1936" y="943"/>
                    <a:pt x="1936" y="943"/>
                    <a:pt x="1936" y="943"/>
                  </a:cubicBezTo>
                  <a:cubicBezTo>
                    <a:pt x="1775" y="908"/>
                    <a:pt x="1775" y="908"/>
                    <a:pt x="1775" y="908"/>
                  </a:cubicBezTo>
                  <a:cubicBezTo>
                    <a:pt x="1881" y="802"/>
                    <a:pt x="1881" y="802"/>
                    <a:pt x="1881" y="802"/>
                  </a:cubicBezTo>
                  <a:cubicBezTo>
                    <a:pt x="2047" y="835"/>
                    <a:pt x="2047" y="835"/>
                    <a:pt x="2047" y="835"/>
                  </a:cubicBezTo>
                  <a:lnTo>
                    <a:pt x="2021" y="861"/>
                  </a:lnTo>
                  <a:close/>
                  <a:moveTo>
                    <a:pt x="2102" y="782"/>
                  </a:moveTo>
                  <a:cubicBezTo>
                    <a:pt x="1935" y="749"/>
                    <a:pt x="1935" y="749"/>
                    <a:pt x="1935" y="749"/>
                  </a:cubicBezTo>
                  <a:cubicBezTo>
                    <a:pt x="2008" y="676"/>
                    <a:pt x="2008" y="676"/>
                    <a:pt x="2008" y="676"/>
                  </a:cubicBezTo>
                  <a:cubicBezTo>
                    <a:pt x="2177" y="710"/>
                    <a:pt x="2177" y="710"/>
                    <a:pt x="2177" y="710"/>
                  </a:cubicBezTo>
                  <a:lnTo>
                    <a:pt x="2102" y="782"/>
                  </a:lnTo>
                  <a:close/>
                  <a:moveTo>
                    <a:pt x="2232" y="656"/>
                  </a:moveTo>
                  <a:cubicBezTo>
                    <a:pt x="2062" y="622"/>
                    <a:pt x="2062" y="622"/>
                    <a:pt x="2062" y="622"/>
                  </a:cubicBezTo>
                  <a:cubicBezTo>
                    <a:pt x="2159" y="528"/>
                    <a:pt x="2159" y="528"/>
                    <a:pt x="2159" y="528"/>
                  </a:cubicBezTo>
                  <a:cubicBezTo>
                    <a:pt x="2174" y="515"/>
                    <a:pt x="2174" y="515"/>
                    <a:pt x="2174" y="515"/>
                  </a:cubicBezTo>
                  <a:cubicBezTo>
                    <a:pt x="2341" y="551"/>
                    <a:pt x="2341" y="551"/>
                    <a:pt x="2341" y="551"/>
                  </a:cubicBezTo>
                  <a:lnTo>
                    <a:pt x="2232" y="656"/>
                  </a:lnTo>
                  <a:close/>
                  <a:moveTo>
                    <a:pt x="2081" y="424"/>
                  </a:moveTo>
                  <a:cubicBezTo>
                    <a:pt x="1968" y="537"/>
                    <a:pt x="1968" y="537"/>
                    <a:pt x="1968" y="537"/>
                  </a:cubicBezTo>
                  <a:cubicBezTo>
                    <a:pt x="1928" y="376"/>
                    <a:pt x="1928" y="376"/>
                    <a:pt x="1928" y="376"/>
                  </a:cubicBezTo>
                  <a:cubicBezTo>
                    <a:pt x="2048" y="256"/>
                    <a:pt x="2048" y="256"/>
                    <a:pt x="2048" y="256"/>
                  </a:cubicBezTo>
                  <a:lnTo>
                    <a:pt x="2081" y="424"/>
                  </a:lnTo>
                  <a:close/>
                  <a:moveTo>
                    <a:pt x="2403" y="1330"/>
                  </a:moveTo>
                  <a:cubicBezTo>
                    <a:pt x="2403" y="1634"/>
                    <a:pt x="2284" y="1919"/>
                    <a:pt x="2069" y="2134"/>
                  </a:cubicBezTo>
                  <a:cubicBezTo>
                    <a:pt x="1854" y="2349"/>
                    <a:pt x="1569" y="2468"/>
                    <a:pt x="1265" y="2468"/>
                  </a:cubicBezTo>
                  <a:cubicBezTo>
                    <a:pt x="961" y="2468"/>
                    <a:pt x="675" y="2349"/>
                    <a:pt x="460" y="2134"/>
                  </a:cubicBezTo>
                  <a:cubicBezTo>
                    <a:pt x="245" y="1919"/>
                    <a:pt x="127" y="1634"/>
                    <a:pt x="127" y="1330"/>
                  </a:cubicBezTo>
                  <a:cubicBezTo>
                    <a:pt x="127" y="1026"/>
                    <a:pt x="245" y="740"/>
                    <a:pt x="460" y="525"/>
                  </a:cubicBezTo>
                  <a:cubicBezTo>
                    <a:pt x="675" y="310"/>
                    <a:pt x="961" y="191"/>
                    <a:pt x="1265" y="191"/>
                  </a:cubicBezTo>
                  <a:cubicBezTo>
                    <a:pt x="1454" y="191"/>
                    <a:pt x="1637" y="237"/>
                    <a:pt x="1800" y="325"/>
                  </a:cubicBezTo>
                  <a:cubicBezTo>
                    <a:pt x="1611" y="515"/>
                    <a:pt x="1611" y="515"/>
                    <a:pt x="1611" y="515"/>
                  </a:cubicBezTo>
                  <a:cubicBezTo>
                    <a:pt x="1502" y="468"/>
                    <a:pt x="1386" y="444"/>
                    <a:pt x="1265" y="444"/>
                  </a:cubicBezTo>
                  <a:cubicBezTo>
                    <a:pt x="1028" y="444"/>
                    <a:pt x="806" y="536"/>
                    <a:pt x="639" y="703"/>
                  </a:cubicBezTo>
                  <a:cubicBezTo>
                    <a:pt x="472" y="870"/>
                    <a:pt x="380" y="1093"/>
                    <a:pt x="380" y="1329"/>
                  </a:cubicBezTo>
                  <a:cubicBezTo>
                    <a:pt x="380" y="1566"/>
                    <a:pt x="472" y="1788"/>
                    <a:pt x="639" y="1955"/>
                  </a:cubicBezTo>
                  <a:cubicBezTo>
                    <a:pt x="806" y="2122"/>
                    <a:pt x="1028" y="2214"/>
                    <a:pt x="1265" y="2214"/>
                  </a:cubicBezTo>
                  <a:cubicBezTo>
                    <a:pt x="1501" y="2214"/>
                    <a:pt x="1724" y="2122"/>
                    <a:pt x="1891" y="1955"/>
                  </a:cubicBezTo>
                  <a:cubicBezTo>
                    <a:pt x="2058" y="1788"/>
                    <a:pt x="2150" y="1566"/>
                    <a:pt x="2150" y="1329"/>
                  </a:cubicBezTo>
                  <a:cubicBezTo>
                    <a:pt x="2150" y="1208"/>
                    <a:pt x="2126" y="1091"/>
                    <a:pt x="2078" y="981"/>
                  </a:cubicBezTo>
                  <a:cubicBezTo>
                    <a:pt x="2269" y="796"/>
                    <a:pt x="2269" y="796"/>
                    <a:pt x="2269" y="796"/>
                  </a:cubicBezTo>
                  <a:cubicBezTo>
                    <a:pt x="2357" y="959"/>
                    <a:pt x="2403" y="1142"/>
                    <a:pt x="2403" y="1330"/>
                  </a:cubicBezTo>
                  <a:close/>
                  <a:moveTo>
                    <a:pt x="2403" y="1330"/>
                  </a:moveTo>
                  <a:cubicBezTo>
                    <a:pt x="2403" y="1330"/>
                    <a:pt x="2403" y="1330"/>
                    <a:pt x="2403" y="133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6B3D6D2A-BF7F-471C-82CB-3387E9A8D2AB}"/>
                </a:ext>
              </a:extLst>
            </p:cNvPr>
            <p:cNvCxnSpPr/>
            <p:nvPr/>
          </p:nvCxnSpPr>
          <p:spPr>
            <a:xfrm>
              <a:off x="10639162" y="3541281"/>
              <a:ext cx="0" cy="576000"/>
            </a:xfrm>
            <a:prstGeom prst="straightConnector1">
              <a:avLst/>
            </a:prstGeom>
            <a:ln w="19050">
              <a:solidFill>
                <a:schemeClr val="bg1">
                  <a:lumMod val="7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7EDE6062-A369-4BCB-91D4-35FB46018B4E}"/>
                </a:ext>
              </a:extLst>
            </p:cNvPr>
            <p:cNvSpPr txBox="1"/>
            <p:nvPr/>
          </p:nvSpPr>
          <p:spPr>
            <a:xfrm>
              <a:off x="9363739" y="4303629"/>
              <a:ext cx="2559932" cy="539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2849BEAB-E32D-4B24-BCE7-3266054A82AA}"/>
                </a:ext>
              </a:extLst>
            </p:cNvPr>
            <p:cNvSpPr txBox="1"/>
            <p:nvPr/>
          </p:nvSpPr>
          <p:spPr>
            <a:xfrm>
              <a:off x="9460298" y="4804603"/>
              <a:ext cx="2357731" cy="721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en-GB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83C86C8D-100C-4172-A033-106C399D5F05}"/>
              </a:ext>
            </a:extLst>
          </p:cNvPr>
          <p:cNvGrpSpPr/>
          <p:nvPr/>
        </p:nvGrpSpPr>
        <p:grpSpPr>
          <a:xfrm>
            <a:off x="971574" y="2442753"/>
            <a:ext cx="2190980" cy="3234882"/>
            <a:chOff x="294890" y="1746739"/>
            <a:chExt cx="2559932" cy="3779621"/>
          </a:xfrm>
        </p:grpSpPr>
        <p:sp>
          <p:nvSpPr>
            <p:cNvPr id="26" name="圆角矩形 7">
              <a:extLst>
                <a:ext uri="{FF2B5EF4-FFF2-40B4-BE49-F238E27FC236}">
                  <a16:creationId xmlns:a16="http://schemas.microsoft.com/office/drawing/2014/main" id="{CC6F66AA-01C8-42A2-8F58-98E3F2DE5D51}"/>
                </a:ext>
              </a:extLst>
            </p:cNvPr>
            <p:cNvSpPr/>
            <p:nvPr/>
          </p:nvSpPr>
          <p:spPr>
            <a:xfrm rot="2700000">
              <a:off x="850956" y="1746739"/>
              <a:ext cx="1447800" cy="1447800"/>
            </a:xfrm>
            <a:prstGeom prst="roundRect">
              <a:avLst>
                <a:gd name="adj" fmla="val 13232"/>
              </a:avLst>
            </a:prstGeom>
            <a:solidFill>
              <a:srgbClr val="6868AC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3B25A875-704E-4A04-941D-24EAAE8B22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28634" y="2220330"/>
              <a:ext cx="492444" cy="492443"/>
            </a:xfrm>
            <a:custGeom>
              <a:avLst/>
              <a:gdLst>
                <a:gd name="T0" fmla="*/ 168 w 227"/>
                <a:gd name="T1" fmla="*/ 15 h 227"/>
                <a:gd name="T2" fmla="*/ 212 w 227"/>
                <a:gd name="T3" fmla="*/ 59 h 227"/>
                <a:gd name="T4" fmla="*/ 68 w 227"/>
                <a:gd name="T5" fmla="*/ 203 h 227"/>
                <a:gd name="T6" fmla="*/ 13 w 227"/>
                <a:gd name="T7" fmla="*/ 214 h 227"/>
                <a:gd name="T8" fmla="*/ 24 w 227"/>
                <a:gd name="T9" fmla="*/ 159 h 227"/>
                <a:gd name="T10" fmla="*/ 168 w 227"/>
                <a:gd name="T11" fmla="*/ 15 h 227"/>
                <a:gd name="T12" fmla="*/ 168 w 227"/>
                <a:gd name="T13" fmla="*/ 0 h 227"/>
                <a:gd name="T14" fmla="*/ 15 w 227"/>
                <a:gd name="T15" fmla="*/ 154 h 227"/>
                <a:gd name="T16" fmla="*/ 0 w 227"/>
                <a:gd name="T17" fmla="*/ 227 h 227"/>
                <a:gd name="T18" fmla="*/ 74 w 227"/>
                <a:gd name="T19" fmla="*/ 213 h 227"/>
                <a:gd name="T20" fmla="*/ 227 w 227"/>
                <a:gd name="T21" fmla="*/ 59 h 227"/>
                <a:gd name="T22" fmla="*/ 168 w 227"/>
                <a:gd name="T23" fmla="*/ 0 h 227"/>
                <a:gd name="T24" fmla="*/ 141 w 227"/>
                <a:gd name="T25" fmla="*/ 27 h 227"/>
                <a:gd name="T26" fmla="*/ 134 w 227"/>
                <a:gd name="T27" fmla="*/ 34 h 227"/>
                <a:gd name="T28" fmla="*/ 193 w 227"/>
                <a:gd name="T29" fmla="*/ 93 h 227"/>
                <a:gd name="T30" fmla="*/ 200 w 227"/>
                <a:gd name="T31" fmla="*/ 86 h 227"/>
                <a:gd name="T32" fmla="*/ 141 w 227"/>
                <a:gd name="T33" fmla="*/ 27 h 227"/>
                <a:gd name="T34" fmla="*/ 128 w 227"/>
                <a:gd name="T35" fmla="*/ 40 h 227"/>
                <a:gd name="T36" fmla="*/ 120 w 227"/>
                <a:gd name="T37" fmla="*/ 48 h 227"/>
                <a:gd name="T38" fmla="*/ 179 w 227"/>
                <a:gd name="T39" fmla="*/ 107 h 227"/>
                <a:gd name="T40" fmla="*/ 187 w 227"/>
                <a:gd name="T41" fmla="*/ 99 h 227"/>
                <a:gd name="T42" fmla="*/ 128 w 227"/>
                <a:gd name="T43" fmla="*/ 40 h 227"/>
                <a:gd name="T44" fmla="*/ 22 w 227"/>
                <a:gd name="T45" fmla="*/ 146 h 227"/>
                <a:gd name="T46" fmla="*/ 14 w 227"/>
                <a:gd name="T47" fmla="*/ 154 h 227"/>
                <a:gd name="T48" fmla="*/ 73 w 227"/>
                <a:gd name="T49" fmla="*/ 213 h 227"/>
                <a:gd name="T50" fmla="*/ 81 w 227"/>
                <a:gd name="T51" fmla="*/ 205 h 227"/>
                <a:gd name="T52" fmla="*/ 22 w 227"/>
                <a:gd name="T53" fmla="*/ 146 h 227"/>
                <a:gd name="T54" fmla="*/ 140 w 227"/>
                <a:gd name="T55" fmla="*/ 64 h 227"/>
                <a:gd name="T56" fmla="*/ 38 w 227"/>
                <a:gd name="T57" fmla="*/ 166 h 227"/>
                <a:gd name="T58" fmla="*/ 45 w 227"/>
                <a:gd name="T59" fmla="*/ 173 h 227"/>
                <a:gd name="T60" fmla="*/ 147 w 227"/>
                <a:gd name="T61" fmla="*/ 72 h 227"/>
                <a:gd name="T62" fmla="*/ 140 w 227"/>
                <a:gd name="T63" fmla="*/ 64 h 227"/>
                <a:gd name="T64" fmla="*/ 155 w 227"/>
                <a:gd name="T65" fmla="*/ 80 h 227"/>
                <a:gd name="T66" fmla="*/ 54 w 227"/>
                <a:gd name="T67" fmla="*/ 182 h 227"/>
                <a:gd name="T68" fmla="*/ 61 w 227"/>
                <a:gd name="T69" fmla="*/ 189 h 227"/>
                <a:gd name="T70" fmla="*/ 163 w 227"/>
                <a:gd name="T71" fmla="*/ 88 h 227"/>
                <a:gd name="T72" fmla="*/ 155 w 227"/>
                <a:gd name="T73" fmla="*/ 80 h 227"/>
                <a:gd name="T74" fmla="*/ 155 w 227"/>
                <a:gd name="T75" fmla="*/ 80 h 227"/>
                <a:gd name="T76" fmla="*/ 155 w 227"/>
                <a:gd name="T77" fmla="*/ 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7" h="227">
                  <a:moveTo>
                    <a:pt x="168" y="15"/>
                  </a:moveTo>
                  <a:lnTo>
                    <a:pt x="212" y="59"/>
                  </a:lnTo>
                  <a:lnTo>
                    <a:pt x="68" y="203"/>
                  </a:lnTo>
                  <a:lnTo>
                    <a:pt x="13" y="214"/>
                  </a:lnTo>
                  <a:lnTo>
                    <a:pt x="24" y="159"/>
                  </a:lnTo>
                  <a:lnTo>
                    <a:pt x="168" y="15"/>
                  </a:lnTo>
                  <a:close/>
                  <a:moveTo>
                    <a:pt x="168" y="0"/>
                  </a:moveTo>
                  <a:lnTo>
                    <a:pt x="15" y="154"/>
                  </a:lnTo>
                  <a:lnTo>
                    <a:pt x="0" y="227"/>
                  </a:lnTo>
                  <a:lnTo>
                    <a:pt x="74" y="213"/>
                  </a:lnTo>
                  <a:lnTo>
                    <a:pt x="227" y="59"/>
                  </a:lnTo>
                  <a:lnTo>
                    <a:pt x="168" y="0"/>
                  </a:lnTo>
                  <a:close/>
                  <a:moveTo>
                    <a:pt x="141" y="27"/>
                  </a:moveTo>
                  <a:lnTo>
                    <a:pt x="134" y="34"/>
                  </a:lnTo>
                  <a:lnTo>
                    <a:pt x="193" y="93"/>
                  </a:lnTo>
                  <a:lnTo>
                    <a:pt x="200" y="86"/>
                  </a:lnTo>
                  <a:lnTo>
                    <a:pt x="141" y="27"/>
                  </a:lnTo>
                  <a:close/>
                  <a:moveTo>
                    <a:pt x="128" y="40"/>
                  </a:moveTo>
                  <a:lnTo>
                    <a:pt x="120" y="48"/>
                  </a:lnTo>
                  <a:lnTo>
                    <a:pt x="179" y="107"/>
                  </a:lnTo>
                  <a:lnTo>
                    <a:pt x="187" y="99"/>
                  </a:lnTo>
                  <a:lnTo>
                    <a:pt x="128" y="40"/>
                  </a:lnTo>
                  <a:close/>
                  <a:moveTo>
                    <a:pt x="22" y="146"/>
                  </a:moveTo>
                  <a:lnTo>
                    <a:pt x="14" y="154"/>
                  </a:lnTo>
                  <a:lnTo>
                    <a:pt x="73" y="213"/>
                  </a:lnTo>
                  <a:lnTo>
                    <a:pt x="81" y="205"/>
                  </a:lnTo>
                  <a:lnTo>
                    <a:pt x="22" y="146"/>
                  </a:lnTo>
                  <a:close/>
                  <a:moveTo>
                    <a:pt x="140" y="64"/>
                  </a:moveTo>
                  <a:lnTo>
                    <a:pt x="38" y="166"/>
                  </a:lnTo>
                  <a:lnTo>
                    <a:pt x="45" y="173"/>
                  </a:lnTo>
                  <a:lnTo>
                    <a:pt x="147" y="72"/>
                  </a:lnTo>
                  <a:lnTo>
                    <a:pt x="140" y="64"/>
                  </a:lnTo>
                  <a:close/>
                  <a:moveTo>
                    <a:pt x="155" y="80"/>
                  </a:moveTo>
                  <a:lnTo>
                    <a:pt x="54" y="182"/>
                  </a:lnTo>
                  <a:lnTo>
                    <a:pt x="61" y="189"/>
                  </a:lnTo>
                  <a:lnTo>
                    <a:pt x="163" y="88"/>
                  </a:lnTo>
                  <a:lnTo>
                    <a:pt x="155" y="80"/>
                  </a:lnTo>
                  <a:close/>
                  <a:moveTo>
                    <a:pt x="155" y="80"/>
                  </a:moveTo>
                  <a:lnTo>
                    <a:pt x="155" y="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D5271ED5-A697-49B5-8C2E-742AD52D47B6}"/>
                </a:ext>
              </a:extLst>
            </p:cNvPr>
            <p:cNvCxnSpPr/>
            <p:nvPr/>
          </p:nvCxnSpPr>
          <p:spPr>
            <a:xfrm>
              <a:off x="1574856" y="3541281"/>
              <a:ext cx="0" cy="576000"/>
            </a:xfrm>
            <a:prstGeom prst="straightConnector1">
              <a:avLst/>
            </a:prstGeom>
            <a:ln w="19050">
              <a:solidFill>
                <a:schemeClr val="bg1">
                  <a:lumMod val="7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A0510180-0AB7-4E16-A78C-081A911771B7}"/>
                </a:ext>
              </a:extLst>
            </p:cNvPr>
            <p:cNvSpPr txBox="1"/>
            <p:nvPr/>
          </p:nvSpPr>
          <p:spPr>
            <a:xfrm>
              <a:off x="294890" y="4303630"/>
              <a:ext cx="2559932" cy="539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00E742A5-5FDB-4FE0-AC5B-B77C4109A13B}"/>
                </a:ext>
              </a:extLst>
            </p:cNvPr>
            <p:cNvSpPr txBox="1"/>
            <p:nvPr/>
          </p:nvSpPr>
          <p:spPr>
            <a:xfrm>
              <a:off x="395991" y="4804604"/>
              <a:ext cx="2357731" cy="721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  <a:cs typeface="+mn-ea"/>
                </a:defRPr>
              </a:lvl1pPr>
            </a:lstStyle>
            <a:p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sym typeface="+mn-lt"/>
                </a:rPr>
                <a:t>Click here to add content, content to match the title. </a:t>
              </a:r>
              <a:endParaRPr lang="en-GB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059425" y="564714"/>
            <a:ext cx="6073146" cy="747188"/>
            <a:chOff x="3059425" y="564714"/>
            <a:chExt cx="6073146" cy="747188"/>
          </a:xfrm>
        </p:grpSpPr>
        <p:sp>
          <p:nvSpPr>
            <p:cNvPr id="34" name="文本框 33"/>
            <p:cNvSpPr txBox="1"/>
            <p:nvPr/>
          </p:nvSpPr>
          <p:spPr>
            <a:xfrm>
              <a:off x="3059425" y="564714"/>
              <a:ext cx="60731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 spc="300">
                  <a:gradFill flip="none" rotWithShape="1">
                    <a:gsLst>
                      <a:gs pos="0">
                        <a:schemeClr val="accent5">
                          <a:lumMod val="60000"/>
                          <a:lumOff val="40000"/>
                        </a:schemeClr>
                      </a:gs>
                      <a:gs pos="100000">
                        <a:schemeClr val="accent3"/>
                      </a:gs>
                    </a:gsLst>
                    <a:lin ang="16200000" scaled="1"/>
                    <a:tileRect/>
                  </a:gradFill>
                  <a:cs typeface="+mn-ea"/>
                </a:defRPr>
              </a:lvl1pPr>
            </a:lstStyle>
            <a:p>
              <a:r>
                <a:rPr lang="en-US" altLang="zh-CN" sz="2800" spc="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Add title text</a:t>
              </a:r>
              <a:endParaRPr lang="zh-CN" altLang="en-US" sz="2800" spc="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247446" y="1081070"/>
              <a:ext cx="569711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000000">
                      <a:lumMod val="65000"/>
                      <a:lumOff val="35000"/>
                    </a:srgbClr>
                  </a:solidFill>
                  <a:latin typeface="Century Gothic" panose="020B0502020202020204" pitchFamily="34" charset="0"/>
                  <a:cs typeface="Lato Thin" panose="020F0502020204030203" pitchFamily="34" charset="0"/>
                </a:defRPr>
              </a:lvl1pPr>
            </a:lstStyle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ea"/>
                  <a:sym typeface="+mn-lt"/>
                </a:rPr>
                <a:t>Work report and work plan of air freshness Department</a:t>
              </a:r>
            </a:p>
          </p:txBody>
        </p:sp>
      </p:grpSp>
      <p:sp>
        <p:nvSpPr>
          <p:cNvPr id="3" name="TextBox 3">
            <a:extLst>
              <a:ext uri="{FF2B5EF4-FFF2-40B4-BE49-F238E27FC236}">
                <a16:creationId xmlns:a16="http://schemas.microsoft.com/office/drawing/2014/main" id="{41609504-FAD7-A04E-BFB0-93599BA891FD}"/>
              </a:ext>
            </a:extLst>
          </p:cNvPr>
          <p:cNvSpPr txBox="1"/>
          <p:nvPr/>
        </p:nvSpPr>
        <p:spPr>
          <a:xfrm>
            <a:off x="158004" y="65647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3318803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"/>
  <p:tag name="RESOURCELIBID_ANIM" val="430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sshc3dw">
      <a:majorFont>
        <a:latin typeface="印品黑体" panose="020F0302020204030204"/>
        <a:ea typeface="微软雅黑"/>
        <a:cs typeface=""/>
      </a:majorFont>
      <a:minorFont>
        <a:latin typeface="印品黑体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2042</Words>
  <Application>Microsoft Office PowerPoint</Application>
  <PresentationFormat>宽屏</PresentationFormat>
  <Paragraphs>374</Paragraphs>
  <Slides>31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40" baseType="lpstr">
      <vt:lpstr>Helvetica Neue Light</vt:lpstr>
      <vt:lpstr>微软雅黑</vt:lpstr>
      <vt:lpstr>印品黑体</vt:lpstr>
      <vt:lpstr>Arial</vt:lpstr>
      <vt:lpstr>Calibri</vt:lpstr>
      <vt:lpstr>Helvetica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紫色简约</dc:title>
  <dc:creator>第一PPT</dc:creator>
  <cp:keywords>www.1ppt.com</cp:keywords>
  <dc:description>www.1ppt.com</dc:description>
  <cp:lastModifiedBy>之灵</cp:lastModifiedBy>
  <cp:revision>74</cp:revision>
  <dcterms:created xsi:type="dcterms:W3CDTF">2021-12-16T11:59:14Z</dcterms:created>
  <dcterms:modified xsi:type="dcterms:W3CDTF">2023-01-27T11:55:15Z</dcterms:modified>
</cp:coreProperties>
</file>