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2" r:id="rId4"/>
    <p:sldId id="257" r:id="rId5"/>
    <p:sldId id="267" r:id="rId6"/>
    <p:sldId id="266" r:id="rId7"/>
    <p:sldId id="263" r:id="rId8"/>
    <p:sldId id="265" r:id="rId9"/>
    <p:sldId id="264" r:id="rId10"/>
    <p:sldId id="285" r:id="rId11"/>
    <p:sldId id="259" r:id="rId12"/>
    <p:sldId id="270" r:id="rId13"/>
    <p:sldId id="272" r:id="rId14"/>
    <p:sldId id="271" r:id="rId15"/>
    <p:sldId id="269" r:id="rId16"/>
    <p:sldId id="286" r:id="rId17"/>
    <p:sldId id="268" r:id="rId18"/>
    <p:sldId id="260" r:id="rId19"/>
    <p:sldId id="277" r:id="rId20"/>
    <p:sldId id="276" r:id="rId21"/>
    <p:sldId id="274" r:id="rId22"/>
    <p:sldId id="275" r:id="rId23"/>
    <p:sldId id="284" r:id="rId24"/>
    <p:sldId id="287" r:id="rId25"/>
    <p:sldId id="261" r:id="rId26"/>
    <p:sldId id="280" r:id="rId27"/>
    <p:sldId id="278" r:id="rId28"/>
    <p:sldId id="288" r:id="rId29"/>
    <p:sldId id="281" r:id="rId30"/>
    <p:sldId id="282" r:id="rId31"/>
    <p:sldId id="279" r:id="rId32"/>
    <p:sldId id="25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BA7"/>
    <a:srgbClr val="0CA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32" autoAdjust="0"/>
  </p:normalViewPr>
  <p:slideViewPr>
    <p:cSldViewPr snapToGrid="0">
      <p:cViewPr varScale="1">
        <p:scale>
          <a:sx n="73" d="100"/>
          <a:sy n="73" d="100"/>
        </p:scale>
        <p:origin x="51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4B92E4"/>
              </a:solidFill>
              <a:ln w="19050">
                <a:noFill/>
              </a:ln>
              <a:effectLst/>
            </c:spPr>
            <c:extLst>
              <c:ext xmlns:c16="http://schemas.microsoft.com/office/drawing/2014/chart" uri="{C3380CC4-5D6E-409C-BE32-E72D297353CC}">
                <c16:uniqueId val="{00000001-7A9D-4D56-82BF-63BE2708F539}"/>
              </c:ext>
            </c:extLst>
          </c:dPt>
          <c:dPt>
            <c:idx val="1"/>
            <c:bubble3D val="0"/>
            <c:spPr>
              <a:solidFill>
                <a:srgbClr val="D5D5D5"/>
              </a:solidFill>
              <a:ln w="19050">
                <a:noFill/>
              </a:ln>
              <a:effectLst/>
            </c:spPr>
            <c:extLst>
              <c:ext xmlns:c16="http://schemas.microsoft.com/office/drawing/2014/chart" uri="{C3380CC4-5D6E-409C-BE32-E72D297353CC}">
                <c16:uniqueId val="{00000003-7A9D-4D56-82BF-63BE2708F539}"/>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7A9D-4D56-82BF-63BE2708F539}"/>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CA0E0"/>
              </a:solidFill>
              <a:ln w="19050">
                <a:noFill/>
              </a:ln>
              <a:effectLst/>
            </c:spPr>
            <c:extLst>
              <c:ext xmlns:c16="http://schemas.microsoft.com/office/drawing/2014/chart" uri="{C3380CC4-5D6E-409C-BE32-E72D297353CC}">
                <c16:uniqueId val="{00000001-F259-4F04-862C-38999BBC70C5}"/>
              </c:ext>
            </c:extLst>
          </c:dPt>
          <c:dPt>
            <c:idx val="1"/>
            <c:bubble3D val="0"/>
            <c:spPr>
              <a:solidFill>
                <a:srgbClr val="D5D5D5"/>
              </a:solidFill>
              <a:ln w="19050">
                <a:noFill/>
              </a:ln>
              <a:effectLst/>
            </c:spPr>
            <c:extLst>
              <c:ext xmlns:c16="http://schemas.microsoft.com/office/drawing/2014/chart" uri="{C3380CC4-5D6E-409C-BE32-E72D297353CC}">
                <c16:uniqueId val="{00000003-F259-4F04-862C-38999BBC70C5}"/>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F259-4F04-862C-38999BBC70C5}"/>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explosion val="2"/>
          <c:dPt>
            <c:idx val="0"/>
            <c:bubble3D val="0"/>
            <c:explosion val="0"/>
            <c:spPr>
              <a:solidFill>
                <a:srgbClr val="0070C0"/>
              </a:solidFill>
              <a:ln w="19050">
                <a:noFill/>
              </a:ln>
              <a:effectLst/>
            </c:spPr>
            <c:extLst>
              <c:ext xmlns:c16="http://schemas.microsoft.com/office/drawing/2014/chart" uri="{C3380CC4-5D6E-409C-BE32-E72D297353CC}">
                <c16:uniqueId val="{00000001-F48E-41B3-B344-5E33D91DC0B2}"/>
              </c:ext>
            </c:extLst>
          </c:dPt>
          <c:dPt>
            <c:idx val="1"/>
            <c:bubble3D val="0"/>
            <c:explosion val="0"/>
            <c:spPr>
              <a:solidFill>
                <a:srgbClr val="D5D5D5"/>
              </a:solidFill>
              <a:ln w="19050">
                <a:noFill/>
              </a:ln>
              <a:effectLst/>
            </c:spPr>
            <c:extLst>
              <c:ext xmlns:c16="http://schemas.microsoft.com/office/drawing/2014/chart" uri="{C3380CC4-5D6E-409C-BE32-E72D297353CC}">
                <c16:uniqueId val="{00000003-F48E-41B3-B344-5E33D91DC0B2}"/>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F48E-41B3-B344-5E33D91DC0B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3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2CC68-4AEA-4C67-B65A-6A9F78EAAC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2107A5D-B48C-4B6C-A9B1-C45E8C26150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11B958-D4FB-4439-BD73-EC95CB7E00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0F51022-A50A-4BAD-963F-088FC9D5B8F9}"/>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FD748DAF-44FA-425F-B41A-7985C210BA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AB6F05C-2F5D-4950-8CD6-CEF08122F2CC}"/>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122084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FB4B2-BD0D-4B63-9CF1-07AA9AB0BC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A19DBC-8878-442C-915F-E485927B460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4DFF66-FA62-42ED-B8FB-8474EF7B1572}"/>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F39767DD-36A7-4CFA-8777-40147B9B857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0BE64CA-9D7B-422F-8E6F-81FD5AF1BE83}"/>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156498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6823FA-E2DD-4AE5-B43F-97A765C57E4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75E904E-8B6B-44C9-B5A3-83AF5D0D94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54CE71-CA5D-4C01-87B0-E8F573110740}"/>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4DE961D1-F419-4A37-80BB-78F2CF45A5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CE0C9CB-D510-42E6-BEDA-7EE565DC9804}"/>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350681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9435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78025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21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4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DEE3-80C8-4C7C-89FB-D134DBD571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0A5A5DD-5B45-403B-BEE3-6194470D0E7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811030-5F37-4BBB-BB5A-97A50A8EA5D3}"/>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5" name="页脚占位符 4">
            <a:extLst>
              <a:ext uri="{FF2B5EF4-FFF2-40B4-BE49-F238E27FC236}">
                <a16:creationId xmlns:a16="http://schemas.microsoft.com/office/drawing/2014/main" id="{59C01D70-78FA-4F7C-9DD1-801A337D6C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EFDF10-0EC7-4745-9579-0D6079F05771}"/>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245680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71F2B9-C53F-4ADA-AA4E-5C7A0FA2C7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DBC8D9-8953-41C4-95A9-FBF5C998E74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09D7638-55B8-4C26-9BE4-9EB7956DB02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183ADF8-BBF6-49C2-BF5B-8527690A1732}"/>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18E4B70E-B680-472E-BEA5-7BCD21A5B4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F3DA448-8510-4335-A83B-14AD3B48C479}"/>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402315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EC07D-B95B-436D-9C0A-19B20A8EBA3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33C602A-766B-4E72-BFC1-775412A1B5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5343842-9C2C-4983-B2F2-823EECA46C5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A11A8CC-FD3F-4D52-840E-49C70A97BE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D09FAE2-FC40-48DA-B68D-03A2E867D9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0CB81E3-5BB6-4742-AFBE-A186FADACE04}"/>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8" name="页脚占位符 7">
            <a:extLst>
              <a:ext uri="{FF2B5EF4-FFF2-40B4-BE49-F238E27FC236}">
                <a16:creationId xmlns:a16="http://schemas.microsoft.com/office/drawing/2014/main" id="{9808646E-52C7-42A3-8965-2D7A8F59BF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F2F8C4F-828E-4446-898F-4AB73BFEEE08}"/>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40620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EC07D-B95B-436D-9C0A-19B20A8EBA3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33C602A-766B-4E72-BFC1-775412A1B5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5343842-9C2C-4983-B2F2-823EECA46C5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A11A8CC-FD3F-4D52-840E-49C70A97BE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D09FAE2-FC40-48DA-B68D-03A2E867D9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0CB81E3-5BB6-4742-AFBE-A186FADACE04}"/>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8" name="页脚占位符 7">
            <a:extLst>
              <a:ext uri="{FF2B5EF4-FFF2-40B4-BE49-F238E27FC236}">
                <a16:creationId xmlns:a16="http://schemas.microsoft.com/office/drawing/2014/main" id="{9808646E-52C7-42A3-8965-2D7A8F59BF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F2F8C4F-828E-4446-898F-4AB73BFEEE08}"/>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
        <p:nvSpPr>
          <p:cNvPr id="11" name="TextBox 3">
            <a:extLst>
              <a:ext uri="{FF2B5EF4-FFF2-40B4-BE49-F238E27FC236}">
                <a16:creationId xmlns:a16="http://schemas.microsoft.com/office/drawing/2014/main" id="{DA8B2A94-AC06-D563-AD40-D7380A455336}"/>
              </a:ext>
            </a:extLst>
          </p:cNvPr>
          <p:cNvSpPr txBox="1"/>
          <p:nvPr userDrawn="1"/>
        </p:nvSpPr>
        <p:spPr>
          <a:xfrm>
            <a:off x="2009800" y="6674482"/>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859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F91627-91EA-459A-ADEF-E506355E03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CCFB10A-226F-449D-82C5-B51A0F4842B1}"/>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4" name="页脚占位符 3">
            <a:extLst>
              <a:ext uri="{FF2B5EF4-FFF2-40B4-BE49-F238E27FC236}">
                <a16:creationId xmlns:a16="http://schemas.microsoft.com/office/drawing/2014/main" id="{79B6809A-E5B0-4DD2-B29D-03B782B67C5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A5ED4C4-8D78-40DD-8E54-C4C1A96EE617}"/>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55048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3A68CB-C541-4DEF-B08D-6DFCE9491D22}"/>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3" name="页脚占位符 2">
            <a:extLst>
              <a:ext uri="{FF2B5EF4-FFF2-40B4-BE49-F238E27FC236}">
                <a16:creationId xmlns:a16="http://schemas.microsoft.com/office/drawing/2014/main" id="{E28CBCFC-150E-43B9-B415-0E3D5DB8C8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634222-3C1A-4793-BBA7-216F5054E761}"/>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182970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8C140A-8D55-43C8-88DD-F65661197B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0716D4-2A8D-4B97-BB9B-B08BD8651FC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10A530B-B31D-4BD6-B687-54251A90F6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2B787E-4AC9-4FE3-8EE0-41660BD4F8A1}"/>
              </a:ext>
            </a:extLst>
          </p:cNvPr>
          <p:cNvSpPr>
            <a:spLocks noGrp="1"/>
          </p:cNvSpPr>
          <p:nvPr>
            <p:ph type="dt" sz="half" idx="10"/>
          </p:nvPr>
        </p:nvSpPr>
        <p:spPr>
          <a:xfrm>
            <a:off x="838200" y="6356350"/>
            <a:ext cx="2743200" cy="365125"/>
          </a:xfrm>
          <a:prstGeom prst="rect">
            <a:avLst/>
          </a:prstGeom>
        </p:spPr>
        <p:txBody>
          <a:bodyPr/>
          <a:lstStyle/>
          <a:p>
            <a:fld id="{82BF0A38-2BFC-4333-8ED8-D30D69615804}" type="datetimeFigureOut">
              <a:rPr lang="zh-CN" altLang="en-US" smtClean="0"/>
              <a:t>2023/2/1</a:t>
            </a:fld>
            <a:endParaRPr lang="zh-CN" altLang="en-US"/>
          </a:p>
        </p:txBody>
      </p:sp>
      <p:sp>
        <p:nvSpPr>
          <p:cNvPr id="6" name="页脚占位符 5">
            <a:extLst>
              <a:ext uri="{FF2B5EF4-FFF2-40B4-BE49-F238E27FC236}">
                <a16:creationId xmlns:a16="http://schemas.microsoft.com/office/drawing/2014/main" id="{39F5652C-543D-4861-B371-243578432C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1E3FE52-0DF9-4944-8E0E-FD847A9CC4C9}"/>
              </a:ext>
            </a:extLst>
          </p:cNvPr>
          <p:cNvSpPr>
            <a:spLocks noGrp="1"/>
          </p:cNvSpPr>
          <p:nvPr>
            <p:ph type="sldNum" sz="quarter" idx="12"/>
          </p:nvPr>
        </p:nvSpPr>
        <p:spPr>
          <a:xfrm>
            <a:off x="8610600" y="6356350"/>
            <a:ext cx="2743200" cy="365125"/>
          </a:xfrm>
          <a:prstGeom prst="rect">
            <a:avLst/>
          </a:prstGeom>
        </p:spPr>
        <p:txBody>
          <a:bodyPr/>
          <a:lstStyle/>
          <a:p>
            <a:fld id="{46ADA3A6-BE35-453A-A978-B2785DE41BFE}" type="slidenum">
              <a:rPr lang="zh-CN" altLang="en-US" smtClean="0"/>
              <a:t>‹#›</a:t>
            </a:fld>
            <a:endParaRPr lang="zh-CN" altLang="en-US"/>
          </a:p>
        </p:txBody>
      </p:sp>
    </p:spTree>
    <p:extLst>
      <p:ext uri="{BB962C8B-B14F-4D97-AF65-F5344CB8AC3E}">
        <p14:creationId xmlns:p14="http://schemas.microsoft.com/office/powerpoint/2010/main" val="131929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5E3A7EA-0B40-4FFC-96B6-95F3720ABCF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Tree>
    <p:extLst>
      <p:ext uri="{BB962C8B-B14F-4D97-AF65-F5344CB8AC3E}">
        <p14:creationId xmlns:p14="http://schemas.microsoft.com/office/powerpoint/2010/main" val="308230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3606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E6F88F4-6CFD-4B9D-82E1-DD8454C2D306}"/>
              </a:ext>
            </a:extLst>
          </p:cNvPr>
          <p:cNvGrpSpPr/>
          <p:nvPr/>
        </p:nvGrpSpPr>
        <p:grpSpPr>
          <a:xfrm>
            <a:off x="5999938" y="729766"/>
            <a:ext cx="5453266" cy="5584392"/>
            <a:chOff x="5528177" y="3619500"/>
            <a:chExt cx="3565023" cy="3650745"/>
          </a:xfrm>
        </p:grpSpPr>
        <p:pic>
          <p:nvPicPr>
            <p:cNvPr id="5" name="图片 4">
              <a:extLst>
                <a:ext uri="{FF2B5EF4-FFF2-40B4-BE49-F238E27FC236}">
                  <a16:creationId xmlns:a16="http://schemas.microsoft.com/office/drawing/2014/main" id="{ED7B55D9-591D-42BD-9FED-8F1838566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6" name="椭圆 5">
              <a:extLst>
                <a:ext uri="{FF2B5EF4-FFF2-40B4-BE49-F238E27FC236}">
                  <a16:creationId xmlns:a16="http://schemas.microsoft.com/office/drawing/2014/main" id="{28D73B18-6599-47C7-8924-8A7C9E313C4E}"/>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7" name="组合 6">
            <a:extLst>
              <a:ext uri="{FF2B5EF4-FFF2-40B4-BE49-F238E27FC236}">
                <a16:creationId xmlns:a16="http://schemas.microsoft.com/office/drawing/2014/main" id="{B23D6980-AFE5-4ECE-A647-D31AFDF5E42B}"/>
              </a:ext>
            </a:extLst>
          </p:cNvPr>
          <p:cNvGrpSpPr/>
          <p:nvPr/>
        </p:nvGrpSpPr>
        <p:grpSpPr>
          <a:xfrm>
            <a:off x="9140014" y="4192042"/>
            <a:ext cx="1371910" cy="1404898"/>
            <a:chOff x="5528177" y="3619500"/>
            <a:chExt cx="3565023" cy="3650745"/>
          </a:xfrm>
        </p:grpSpPr>
        <p:pic>
          <p:nvPicPr>
            <p:cNvPr id="8" name="图片 7">
              <a:extLst>
                <a:ext uri="{FF2B5EF4-FFF2-40B4-BE49-F238E27FC236}">
                  <a16:creationId xmlns:a16="http://schemas.microsoft.com/office/drawing/2014/main" id="{7E370B0D-35D5-4729-92C7-F6FED0EA2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9" name="椭圆 8">
              <a:extLst>
                <a:ext uri="{FF2B5EF4-FFF2-40B4-BE49-F238E27FC236}">
                  <a16:creationId xmlns:a16="http://schemas.microsoft.com/office/drawing/2014/main" id="{124FA2BA-E5A1-4212-863B-17ED5D60D90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0" name="组合 9">
            <a:extLst>
              <a:ext uri="{FF2B5EF4-FFF2-40B4-BE49-F238E27FC236}">
                <a16:creationId xmlns:a16="http://schemas.microsoft.com/office/drawing/2014/main" id="{0CED155E-549B-4D12-ACF8-E24BE4F6A676}"/>
              </a:ext>
            </a:extLst>
          </p:cNvPr>
          <p:cNvGrpSpPr/>
          <p:nvPr/>
        </p:nvGrpSpPr>
        <p:grpSpPr>
          <a:xfrm>
            <a:off x="6636765" y="3165737"/>
            <a:ext cx="2535514" cy="2595426"/>
            <a:chOff x="2160003" y="2746644"/>
            <a:chExt cx="3526233" cy="3609554"/>
          </a:xfrm>
        </p:grpSpPr>
        <p:pic>
          <p:nvPicPr>
            <p:cNvPr id="11" name="图片 10">
              <a:extLst>
                <a:ext uri="{FF2B5EF4-FFF2-40B4-BE49-F238E27FC236}">
                  <a16:creationId xmlns:a16="http://schemas.microsoft.com/office/drawing/2014/main" id="{18CBD142-0795-446D-926F-96E9500C90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3CAD7E16-540B-43F9-83F7-322FFF51912C}"/>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2E0BB6E5-4818-4F64-A47A-7DAAA55FE0EF}"/>
              </a:ext>
            </a:extLst>
          </p:cNvPr>
          <p:cNvGrpSpPr/>
          <p:nvPr/>
        </p:nvGrpSpPr>
        <p:grpSpPr>
          <a:xfrm>
            <a:off x="5170512" y="1006238"/>
            <a:ext cx="3160670" cy="3235354"/>
            <a:chOff x="2160003" y="2746644"/>
            <a:chExt cx="3526233" cy="3609554"/>
          </a:xfrm>
        </p:grpSpPr>
        <p:pic>
          <p:nvPicPr>
            <p:cNvPr id="14" name="图片 13">
              <a:extLst>
                <a:ext uri="{FF2B5EF4-FFF2-40B4-BE49-F238E27FC236}">
                  <a16:creationId xmlns:a16="http://schemas.microsoft.com/office/drawing/2014/main" id="{190790CF-ED8E-4403-8E94-FA293DAEB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8B159C9B-B4B3-4AE0-91AB-9E8D201C9A59}"/>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16" name="组合 15">
            <a:extLst>
              <a:ext uri="{FF2B5EF4-FFF2-40B4-BE49-F238E27FC236}">
                <a16:creationId xmlns:a16="http://schemas.microsoft.com/office/drawing/2014/main" id="{8796FE75-5E20-4EC9-B258-627F18BCCFDE}"/>
              </a:ext>
            </a:extLst>
          </p:cNvPr>
          <p:cNvGrpSpPr/>
          <p:nvPr/>
        </p:nvGrpSpPr>
        <p:grpSpPr>
          <a:xfrm>
            <a:off x="8771316" y="5486581"/>
            <a:ext cx="1177029" cy="1205331"/>
            <a:chOff x="5528177" y="3619500"/>
            <a:chExt cx="3565023" cy="3650745"/>
          </a:xfrm>
        </p:grpSpPr>
        <p:pic>
          <p:nvPicPr>
            <p:cNvPr id="17" name="图片 16">
              <a:extLst>
                <a:ext uri="{FF2B5EF4-FFF2-40B4-BE49-F238E27FC236}">
                  <a16:creationId xmlns:a16="http://schemas.microsoft.com/office/drawing/2014/main" id="{4389F9A6-5D77-430B-B095-23FF43790F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18" name="椭圆 17">
              <a:extLst>
                <a:ext uri="{FF2B5EF4-FFF2-40B4-BE49-F238E27FC236}">
                  <a16:creationId xmlns:a16="http://schemas.microsoft.com/office/drawing/2014/main" id="{1707FD8A-5094-4F66-85C5-8D87263D7464}"/>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1" name="文本框 20"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520E0642-9412-4B09-9369-C5A9C7850BBE}"/>
              </a:ext>
            </a:extLst>
          </p:cNvPr>
          <p:cNvSpPr txBox="1"/>
          <p:nvPr/>
        </p:nvSpPr>
        <p:spPr>
          <a:xfrm>
            <a:off x="1063112" y="1922798"/>
            <a:ext cx="2189574" cy="1200329"/>
          </a:xfrm>
          <a:prstGeom prst="rect">
            <a:avLst/>
          </a:prstGeom>
          <a:noFill/>
        </p:spPr>
        <p:txBody>
          <a:bodyPr wrap="none" rtlCol="0">
            <a:spAutoFit/>
          </a:bodyPr>
          <a:lstStyle/>
          <a:p>
            <a:r>
              <a:rPr lang="en-US" sz="7200" b="1" dirty="0">
                <a:gradFill>
                  <a:gsLst>
                    <a:gs pos="0">
                      <a:srgbClr val="5B9BD5">
                        <a:lumMod val="50000"/>
                      </a:srgbClr>
                    </a:gs>
                    <a:gs pos="47000">
                      <a:srgbClr val="5B9BD5">
                        <a:lumMod val="75000"/>
                      </a:srgbClr>
                    </a:gs>
                    <a:gs pos="100000">
                      <a:srgbClr val="00B0F0"/>
                    </a:gs>
                  </a:gsLst>
                  <a:lin ang="18000000" scaled="0"/>
                </a:gradFill>
                <a:latin typeface="Arial Rounded MT Bold" panose="020F0704030504030204" pitchFamily="34" charset="0"/>
                <a:cs typeface="+mn-ea"/>
                <a:sym typeface="+mn-lt"/>
              </a:rPr>
              <a:t>F</a:t>
            </a:r>
            <a:r>
              <a:rPr lang="en-US" altLang="zh-CN" sz="7200" b="1" dirty="0">
                <a:gradFill>
                  <a:gsLst>
                    <a:gs pos="0">
                      <a:srgbClr val="5B9BD5">
                        <a:lumMod val="50000"/>
                      </a:srgbClr>
                    </a:gs>
                    <a:gs pos="47000">
                      <a:srgbClr val="5B9BD5">
                        <a:lumMod val="75000"/>
                      </a:srgbClr>
                    </a:gs>
                    <a:gs pos="100000">
                      <a:srgbClr val="00B0F0"/>
                    </a:gs>
                  </a:gsLst>
                  <a:lin ang="18000000" scaled="0"/>
                </a:gradFill>
                <a:latin typeface="Arial Rounded MT Bold" panose="020F0704030504030204" pitchFamily="34" charset="0"/>
                <a:cs typeface="+mn-ea"/>
                <a:sym typeface="+mn-lt"/>
              </a:rPr>
              <a:t>ree</a:t>
            </a:r>
            <a:endParaRPr lang="en-US" sz="7200" b="1" dirty="0">
              <a:gradFill>
                <a:gsLst>
                  <a:gs pos="0">
                    <a:srgbClr val="5B9BD5">
                      <a:lumMod val="50000"/>
                    </a:srgbClr>
                  </a:gs>
                  <a:gs pos="47000">
                    <a:srgbClr val="5B9BD5">
                      <a:lumMod val="75000"/>
                    </a:srgbClr>
                  </a:gs>
                  <a:gs pos="100000">
                    <a:srgbClr val="00B0F0"/>
                  </a:gs>
                </a:gsLst>
                <a:lin ang="18000000" scaled="0"/>
              </a:gradFill>
              <a:latin typeface="Arial Rounded MT Bold" panose="020F0704030504030204" pitchFamily="34" charset="0"/>
              <a:cs typeface="+mn-ea"/>
              <a:sym typeface="+mn-lt"/>
            </a:endParaRPr>
          </a:p>
        </p:txBody>
      </p:sp>
      <p:sp>
        <p:nvSpPr>
          <p:cNvPr id="22" name="文本框 21">
            <a:extLst>
              <a:ext uri="{FF2B5EF4-FFF2-40B4-BE49-F238E27FC236}">
                <a16:creationId xmlns:a16="http://schemas.microsoft.com/office/drawing/2014/main" id="{7C4BC8BE-8456-487D-B7A1-E1853BCC22E5}"/>
              </a:ext>
            </a:extLst>
          </p:cNvPr>
          <p:cNvSpPr txBox="1"/>
          <p:nvPr/>
        </p:nvSpPr>
        <p:spPr>
          <a:xfrm>
            <a:off x="1042706" y="3069109"/>
            <a:ext cx="6455374" cy="1107996"/>
          </a:xfrm>
          <a:prstGeom prst="rect">
            <a:avLst/>
          </a:prstGeom>
          <a:noFill/>
          <a:effectLst/>
        </p:spPr>
        <p:txBody>
          <a:bodyPr wrap="square" rtlCol="0">
            <a:spAutoFit/>
          </a:bodyPr>
          <a:lstStyle/>
          <a:p>
            <a:r>
              <a:rPr lang="en-US" altLang="zh-CN" sz="6600" dirty="0">
                <a:latin typeface="Arial Rounded MT Bold" panose="020F0704030504030204" pitchFamily="34" charset="0"/>
                <a:cs typeface="+mn-ea"/>
                <a:sym typeface="+mn-lt"/>
              </a:rPr>
              <a:t>PPT Templates</a:t>
            </a:r>
            <a:endParaRPr lang="zh-CN" altLang="en-US" sz="6600" dirty="0">
              <a:latin typeface="Arial Rounded MT Bold" panose="020F0704030504030204" pitchFamily="34" charset="0"/>
              <a:cs typeface="+mn-ea"/>
              <a:sym typeface="+mn-lt"/>
            </a:endParaRPr>
          </a:p>
        </p:txBody>
      </p:sp>
      <p:sp>
        <p:nvSpPr>
          <p:cNvPr id="23" name="TextBox 19">
            <a:extLst>
              <a:ext uri="{FF2B5EF4-FFF2-40B4-BE49-F238E27FC236}">
                <a16:creationId xmlns:a16="http://schemas.microsoft.com/office/drawing/2014/main" id="{51B71AC8-C88B-4AB7-A241-C6442D1C84FF}"/>
              </a:ext>
            </a:extLst>
          </p:cNvPr>
          <p:cNvSpPr txBox="1"/>
          <p:nvPr/>
        </p:nvSpPr>
        <p:spPr>
          <a:xfrm>
            <a:off x="1152317" y="4218222"/>
            <a:ext cx="5877447" cy="351166"/>
          </a:xfrm>
          <a:prstGeom prst="rect">
            <a:avLst/>
          </a:prstGeom>
          <a:noFill/>
        </p:spPr>
        <p:txBody>
          <a:bodyPr wrap="square" lIns="42970" tIns="21485" rIns="42970" bIns="21485" rtlCol="0">
            <a:spAutoFit/>
          </a:bodyPr>
          <a:lstStyle/>
          <a:p>
            <a:pPr algn="dist"/>
            <a:r>
              <a:rPr lang="en-US" altLang="zh-CN" sz="2000" dirty="0">
                <a:solidFill>
                  <a:schemeClr val="tx1">
                    <a:lumMod val="50000"/>
                    <a:lumOff val="50000"/>
                  </a:schemeClr>
                </a:solidFill>
                <a:latin typeface="Arial Rounded MT Bold" panose="020F0704030504030204" pitchFamily="34" charset="0"/>
                <a:cs typeface="+mn-ea"/>
                <a:sym typeface="+mn-lt"/>
              </a:rPr>
              <a:t>Insert the Subtitle of Your Presentation</a:t>
            </a:r>
          </a:p>
        </p:txBody>
      </p:sp>
      <p:pic>
        <p:nvPicPr>
          <p:cNvPr id="2" name="图片 1" descr="图片1">
            <a:extLst>
              <a:ext uri="{FF2B5EF4-FFF2-40B4-BE49-F238E27FC236}">
                <a16:creationId xmlns:a16="http://schemas.microsoft.com/office/drawing/2014/main" id="{89EBB6C2-CBCD-F08C-850F-0D4FCC367668}"/>
              </a:ext>
            </a:extLst>
          </p:cNvPr>
          <p:cNvPicPr>
            <a:picLocks noChangeAspect="1"/>
          </p:cNvPicPr>
          <p:nvPr>
            <p:custDataLst>
              <p:tags r:id="rId1"/>
            </p:custDataLst>
          </p:nvPr>
        </p:nvPicPr>
        <p:blipFill>
          <a:blip r:embed="rId6">
            <a:duotone>
              <a:prstClr val="black"/>
              <a:schemeClr val="tx2">
                <a:tint val="45000"/>
                <a:satMod val="400000"/>
              </a:schemeClr>
            </a:duotone>
          </a:blip>
          <a:stretch>
            <a:fillRect/>
          </a:stretch>
        </p:blipFill>
        <p:spPr>
          <a:xfrm>
            <a:off x="666468" y="431153"/>
            <a:ext cx="1280160" cy="426720"/>
          </a:xfrm>
          <a:prstGeom prst="rect">
            <a:avLst/>
          </a:prstGeom>
        </p:spPr>
      </p:pic>
      <p:grpSp>
        <p:nvGrpSpPr>
          <p:cNvPr id="3" name="组合 2">
            <a:extLst>
              <a:ext uri="{FF2B5EF4-FFF2-40B4-BE49-F238E27FC236}">
                <a16:creationId xmlns:a16="http://schemas.microsoft.com/office/drawing/2014/main" id="{B8147ECD-95BD-5BE8-805D-BE50AF6E443A}"/>
              </a:ext>
            </a:extLst>
          </p:cNvPr>
          <p:cNvGrpSpPr/>
          <p:nvPr/>
        </p:nvGrpSpPr>
        <p:grpSpPr>
          <a:xfrm>
            <a:off x="1152317" y="4915868"/>
            <a:ext cx="3818640" cy="318653"/>
            <a:chOff x="4414802" y="4741055"/>
            <a:chExt cx="3818640" cy="318653"/>
          </a:xfrm>
        </p:grpSpPr>
        <p:grpSp>
          <p:nvGrpSpPr>
            <p:cNvPr id="19" name="组合 18">
              <a:extLst>
                <a:ext uri="{FF2B5EF4-FFF2-40B4-BE49-F238E27FC236}">
                  <a16:creationId xmlns:a16="http://schemas.microsoft.com/office/drawing/2014/main" id="{11E4A426-3D19-B77F-6CAA-760EC575FE71}"/>
                </a:ext>
              </a:extLst>
            </p:cNvPr>
            <p:cNvGrpSpPr/>
            <p:nvPr/>
          </p:nvGrpSpPr>
          <p:grpSpPr>
            <a:xfrm>
              <a:off x="6816060" y="4763888"/>
              <a:ext cx="290407" cy="290407"/>
              <a:chOff x="2794389" y="5543873"/>
              <a:chExt cx="290407" cy="290407"/>
            </a:xfrm>
            <a:solidFill>
              <a:schemeClr val="bg1"/>
            </a:solidFill>
          </p:grpSpPr>
          <p:sp>
            <p:nvSpPr>
              <p:cNvPr id="44" name="Oval 15">
                <a:extLst>
                  <a:ext uri="{FF2B5EF4-FFF2-40B4-BE49-F238E27FC236}">
                    <a16:creationId xmlns:a16="http://schemas.microsoft.com/office/drawing/2014/main" id="{DDC6365E-19F7-F84B-93FB-B09FB32E5A33}"/>
                  </a:ext>
                </a:extLst>
              </p:cNvPr>
              <p:cNvSpPr>
                <a:spLocks/>
              </p:cNvSpPr>
              <p:nvPr/>
            </p:nvSpPr>
            <p:spPr bwMode="auto">
              <a:xfrm>
                <a:off x="2794389" y="5543873"/>
                <a:ext cx="290407" cy="290407"/>
              </a:xfrm>
              <a:prstGeom prst="ellipse">
                <a:avLst/>
              </a:prstGeom>
              <a:solidFill>
                <a:srgbClr val="2A6BA7"/>
              </a:solidFill>
              <a:ln>
                <a:noFill/>
              </a:ln>
              <a:effectLst/>
            </p:spPr>
            <p:txBody>
              <a:bodyPr wrap="none" anchor="ctr"/>
              <a:lstStyle/>
              <a:p>
                <a:pPr algn="ctr" fontAlgn="base">
                  <a:spcBef>
                    <a:spcPct val="0"/>
                  </a:spcBef>
                  <a:spcAft>
                    <a:spcPct val="0"/>
                  </a:spcAft>
                </a:pPr>
                <a:endParaRPr lang="zh-CN" altLang="en-US" sz="800">
                  <a:solidFill>
                    <a:schemeClr val="bg1"/>
                  </a:solidFill>
                  <a:latin typeface="Arial Rounded MT Bold" panose="020F0704030504030204" pitchFamily="34" charset="0"/>
                  <a:cs typeface="+mn-ea"/>
                  <a:sym typeface="+mn-lt"/>
                </a:endParaRPr>
              </a:p>
            </p:txBody>
          </p:sp>
          <p:grpSp>
            <p:nvGrpSpPr>
              <p:cNvPr id="45" name="Group 16">
                <a:extLst>
                  <a:ext uri="{FF2B5EF4-FFF2-40B4-BE49-F238E27FC236}">
                    <a16:creationId xmlns:a16="http://schemas.microsoft.com/office/drawing/2014/main" id="{E2404DB8-A8D1-D68A-4D7E-55821864C454}"/>
                  </a:ext>
                </a:extLst>
              </p:cNvPr>
              <p:cNvGrpSpPr>
                <a:grpSpLocks/>
              </p:cNvGrpSpPr>
              <p:nvPr/>
            </p:nvGrpSpPr>
            <p:grpSpPr bwMode="auto">
              <a:xfrm>
                <a:off x="2889067" y="5602052"/>
                <a:ext cx="104062" cy="167263"/>
                <a:chOff x="4777" y="3144"/>
                <a:chExt cx="215" cy="345"/>
              </a:xfrm>
              <a:grpFill/>
            </p:grpSpPr>
            <p:sp>
              <p:nvSpPr>
                <p:cNvPr id="46" name="Freeform 17">
                  <a:extLst>
                    <a:ext uri="{FF2B5EF4-FFF2-40B4-BE49-F238E27FC236}">
                      <a16:creationId xmlns:a16="http://schemas.microsoft.com/office/drawing/2014/main" id="{E56783C4-AA87-E55C-67F3-B40503C2894C}"/>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sp>
              <p:nvSpPr>
                <p:cNvPr id="47" name="Freeform 18">
                  <a:extLst>
                    <a:ext uri="{FF2B5EF4-FFF2-40B4-BE49-F238E27FC236}">
                      <a16:creationId xmlns:a16="http://schemas.microsoft.com/office/drawing/2014/main" id="{66955C4C-BAB5-30C2-26BB-7B18EDA557D4}"/>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grpSp>
        </p:grpSp>
        <p:grpSp>
          <p:nvGrpSpPr>
            <p:cNvPr id="37" name="组合 36">
              <a:extLst>
                <a:ext uri="{FF2B5EF4-FFF2-40B4-BE49-F238E27FC236}">
                  <a16:creationId xmlns:a16="http://schemas.microsoft.com/office/drawing/2014/main" id="{6B43AA4F-3896-EE8A-C282-A58855886EE2}"/>
                </a:ext>
              </a:extLst>
            </p:cNvPr>
            <p:cNvGrpSpPr/>
            <p:nvPr/>
          </p:nvGrpSpPr>
          <p:grpSpPr>
            <a:xfrm>
              <a:off x="4414802" y="4745227"/>
              <a:ext cx="290407" cy="290407"/>
              <a:chOff x="732769" y="5535598"/>
              <a:chExt cx="290407" cy="290407"/>
            </a:xfrm>
            <a:solidFill>
              <a:schemeClr val="bg1"/>
            </a:solidFill>
          </p:grpSpPr>
          <p:sp>
            <p:nvSpPr>
              <p:cNvPr id="40" name="Oval 10">
                <a:extLst>
                  <a:ext uri="{FF2B5EF4-FFF2-40B4-BE49-F238E27FC236}">
                    <a16:creationId xmlns:a16="http://schemas.microsoft.com/office/drawing/2014/main" id="{0BE96AE3-F603-B95A-AAA7-BADB47CE29DB}"/>
                  </a:ext>
                </a:extLst>
              </p:cNvPr>
              <p:cNvSpPr>
                <a:spLocks/>
              </p:cNvSpPr>
              <p:nvPr/>
            </p:nvSpPr>
            <p:spPr bwMode="auto">
              <a:xfrm>
                <a:off x="732769" y="5535598"/>
                <a:ext cx="290407" cy="290407"/>
              </a:xfrm>
              <a:prstGeom prst="ellipse">
                <a:avLst/>
              </a:prstGeom>
              <a:solidFill>
                <a:srgbClr val="2A6BA7"/>
              </a:solidFill>
              <a:ln>
                <a:noFill/>
              </a:ln>
              <a:effectLst/>
            </p:spPr>
            <p:txBody>
              <a:bodyPr wrap="none" anchor="ctr"/>
              <a:lstStyle/>
              <a:p>
                <a:pPr algn="ctr" fontAlgn="base">
                  <a:spcBef>
                    <a:spcPct val="0"/>
                  </a:spcBef>
                  <a:spcAft>
                    <a:spcPct val="0"/>
                  </a:spcAft>
                </a:pPr>
                <a:endParaRPr lang="zh-CN" altLang="en-US" sz="800" dirty="0">
                  <a:solidFill>
                    <a:schemeClr val="bg1"/>
                  </a:solidFill>
                  <a:latin typeface="Arial Rounded MT Bold" panose="020F0704030504030204" pitchFamily="34" charset="0"/>
                  <a:cs typeface="+mn-ea"/>
                  <a:sym typeface="+mn-lt"/>
                </a:endParaRPr>
              </a:p>
            </p:txBody>
          </p:sp>
          <p:grpSp>
            <p:nvGrpSpPr>
              <p:cNvPr id="41" name="组合 40">
                <a:extLst>
                  <a:ext uri="{FF2B5EF4-FFF2-40B4-BE49-F238E27FC236}">
                    <a16:creationId xmlns:a16="http://schemas.microsoft.com/office/drawing/2014/main" id="{700C8694-3258-A9D6-EC62-59381FCD015C}"/>
                  </a:ext>
                </a:extLst>
              </p:cNvPr>
              <p:cNvGrpSpPr/>
              <p:nvPr/>
            </p:nvGrpSpPr>
            <p:grpSpPr>
              <a:xfrm>
                <a:off x="811795" y="5598991"/>
                <a:ext cx="132841" cy="151011"/>
                <a:chOff x="860980" y="3583766"/>
                <a:chExt cx="100336" cy="114060"/>
              </a:xfrm>
              <a:grpFill/>
            </p:grpSpPr>
            <p:sp>
              <p:nvSpPr>
                <p:cNvPr id="42" name="Freeform 12">
                  <a:extLst>
                    <a:ext uri="{FF2B5EF4-FFF2-40B4-BE49-F238E27FC236}">
                      <a16:creationId xmlns:a16="http://schemas.microsoft.com/office/drawing/2014/main" id="{9DB590D7-5DD4-502A-C6B1-483B1A313332}"/>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sp>
              <p:nvSpPr>
                <p:cNvPr id="43" name="Freeform 13">
                  <a:extLst>
                    <a:ext uri="{FF2B5EF4-FFF2-40B4-BE49-F238E27FC236}">
                      <a16:creationId xmlns:a16="http://schemas.microsoft.com/office/drawing/2014/main" id="{474D9053-3188-D7C1-3446-5D41724A72E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grpSp>
        </p:grpSp>
        <p:sp>
          <p:nvSpPr>
            <p:cNvPr id="38" name="Text Box 20">
              <a:extLst>
                <a:ext uri="{FF2B5EF4-FFF2-40B4-BE49-F238E27FC236}">
                  <a16:creationId xmlns:a16="http://schemas.microsoft.com/office/drawing/2014/main" id="{1457713C-7C5B-8EC4-A188-3C9F20351E41}"/>
                </a:ext>
              </a:extLst>
            </p:cNvPr>
            <p:cNvSpPr txBox="1">
              <a:spLocks/>
            </p:cNvSpPr>
            <p:nvPr/>
          </p:nvSpPr>
          <p:spPr bwMode="auto">
            <a:xfrm>
              <a:off x="7067738" y="4751931"/>
              <a:ext cx="11657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Arial Rounded MT Bold" panose="020F0704030504030204" pitchFamily="34" charset="0"/>
                  <a:cs typeface="+mn-ea"/>
                  <a:sym typeface="+mn-lt"/>
                </a:rPr>
                <a:t>XX.XX.20XX</a:t>
              </a:r>
              <a:endParaRPr lang="zh-CN" altLang="en-US" sz="1400" dirty="0">
                <a:latin typeface="Arial Rounded MT Bold" panose="020F0704030504030204" pitchFamily="34" charset="0"/>
                <a:cs typeface="+mn-ea"/>
                <a:sym typeface="+mn-lt"/>
              </a:endParaRPr>
            </a:p>
          </p:txBody>
        </p:sp>
        <p:sp>
          <p:nvSpPr>
            <p:cNvPr id="39" name="矩形 38">
              <a:extLst>
                <a:ext uri="{FF2B5EF4-FFF2-40B4-BE49-F238E27FC236}">
                  <a16:creationId xmlns:a16="http://schemas.microsoft.com/office/drawing/2014/main" id="{F218FB8C-11FD-2EEA-6E25-FA611C77A154}"/>
                </a:ext>
              </a:extLst>
            </p:cNvPr>
            <p:cNvSpPr/>
            <p:nvPr/>
          </p:nvSpPr>
          <p:spPr>
            <a:xfrm>
              <a:off x="4680881" y="4741055"/>
              <a:ext cx="21784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Arial Rounded MT Bold" panose="020F0704030504030204" pitchFamily="34" charset="0"/>
                  <a:cs typeface="+mn-ea"/>
                  <a:sym typeface="+mn-lt"/>
                </a:rPr>
                <a:t>Report </a:t>
              </a:r>
              <a:r>
                <a:rPr lang="zh-CN" altLang="en-US" sz="1400" dirty="0">
                  <a:latin typeface="Arial Rounded MT Bold" panose="020F0704030504030204" pitchFamily="34" charset="0"/>
                  <a:cs typeface="+mn-ea"/>
                  <a:sym typeface="+mn-lt"/>
                </a:rPr>
                <a:t>：</a:t>
              </a:r>
              <a:r>
                <a:rPr lang="en-US" altLang="zh-CN" sz="1400" dirty="0">
                  <a:latin typeface="Arial Rounded MT Bold" panose="020F0704030504030204" pitchFamily="34" charset="0"/>
                  <a:cs typeface="+mn-ea"/>
                  <a:sym typeface="+mn-lt"/>
                </a:rPr>
                <a:t>freeppt7.com</a:t>
              </a:r>
              <a:endParaRPr lang="zh-CN" altLang="en-US" sz="1400" dirty="0">
                <a:latin typeface="Arial Rounded MT Bold" panose="020F0704030504030204" pitchFamily="34" charset="0"/>
                <a:cs typeface="+mn-ea"/>
                <a:sym typeface="+mn-lt"/>
              </a:endParaRPr>
            </a:p>
          </p:txBody>
        </p:sp>
      </p:grpSp>
    </p:spTree>
    <p:extLst>
      <p:ext uri="{BB962C8B-B14F-4D97-AF65-F5344CB8AC3E}">
        <p14:creationId xmlns:p14="http://schemas.microsoft.com/office/powerpoint/2010/main" val="21120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2" decel="100000" fill="hold"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0-#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2300"/>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6" presetClass="emph" presetSubtype="0" fill="hold" grpId="1" nodeType="withEffect">
                                  <p:stCondLst>
                                    <p:cond delay="500"/>
                                  </p:stCondLst>
                                  <p:iterate type="lt">
                                    <p:tmPct val="10000"/>
                                  </p:iterate>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par>
                          <p:cTn id="33" fill="hold">
                            <p:stCondLst>
                              <p:cond delay="345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450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9EE845F-BACD-4D16-8D07-3B30A30A8126}"/>
              </a:ext>
            </a:extLst>
          </p:cNvPr>
          <p:cNvGrpSpPr/>
          <p:nvPr/>
        </p:nvGrpSpPr>
        <p:grpSpPr>
          <a:xfrm>
            <a:off x="1244138" y="2543560"/>
            <a:ext cx="3563472" cy="3647674"/>
            <a:chOff x="-412055" y="-2182172"/>
            <a:chExt cx="3563472" cy="3647674"/>
          </a:xfrm>
        </p:grpSpPr>
        <p:grpSp>
          <p:nvGrpSpPr>
            <p:cNvPr id="5" name="组合 4">
              <a:extLst>
                <a:ext uri="{FF2B5EF4-FFF2-40B4-BE49-F238E27FC236}">
                  <a16:creationId xmlns:a16="http://schemas.microsoft.com/office/drawing/2014/main" id="{E66AF988-BD88-49C0-B0A1-33D56E34C6E1}"/>
                </a:ext>
              </a:extLst>
            </p:cNvPr>
            <p:cNvGrpSpPr/>
            <p:nvPr/>
          </p:nvGrpSpPr>
          <p:grpSpPr>
            <a:xfrm>
              <a:off x="-412055" y="-2182172"/>
              <a:ext cx="3563472" cy="3647674"/>
              <a:chOff x="2160003" y="2746644"/>
              <a:chExt cx="3526233" cy="3609554"/>
            </a:xfrm>
          </p:grpSpPr>
          <p:pic>
            <p:nvPicPr>
              <p:cNvPr id="7" name="图片 6">
                <a:extLst>
                  <a:ext uri="{FF2B5EF4-FFF2-40B4-BE49-F238E27FC236}">
                    <a16:creationId xmlns:a16="http://schemas.microsoft.com/office/drawing/2014/main" id="{A94D83A4-230F-4B40-A2E1-A68636AF0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 name="椭圆 7">
                <a:extLst>
                  <a:ext uri="{FF2B5EF4-FFF2-40B4-BE49-F238E27FC236}">
                    <a16:creationId xmlns:a16="http://schemas.microsoft.com/office/drawing/2014/main" id="{3E9FBF71-2929-487B-B3D8-1AEF66F2145E}"/>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 name="文本框 5">
              <a:extLst>
                <a:ext uri="{FF2B5EF4-FFF2-40B4-BE49-F238E27FC236}">
                  <a16:creationId xmlns:a16="http://schemas.microsoft.com/office/drawing/2014/main" id="{90057E0D-C1DF-4316-95E1-CB7BBB6BA46D}"/>
                </a:ext>
              </a:extLst>
            </p:cNvPr>
            <p:cNvSpPr txBox="1"/>
            <p:nvPr/>
          </p:nvSpPr>
          <p:spPr>
            <a:xfrm>
              <a:off x="1919508" y="-1813663"/>
              <a:ext cx="833882"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02</a:t>
              </a:r>
              <a:endParaRPr kumimoji="0" lang="zh-CN" altLang="en-US"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cxnSp>
        <p:nvCxnSpPr>
          <p:cNvPr id="9" name="直接连接符 8">
            <a:extLst>
              <a:ext uri="{FF2B5EF4-FFF2-40B4-BE49-F238E27FC236}">
                <a16:creationId xmlns:a16="http://schemas.microsoft.com/office/drawing/2014/main" id="{850F8E18-FAFB-49CB-B247-ADA14F7C48D3}"/>
              </a:ext>
            </a:extLst>
          </p:cNvPr>
          <p:cNvCxnSpPr/>
          <p:nvPr/>
        </p:nvCxnSpPr>
        <p:spPr>
          <a:xfrm flipV="1">
            <a:off x="5225149" y="2540003"/>
            <a:ext cx="0" cy="1677033"/>
          </a:xfrm>
          <a:prstGeom prst="line">
            <a:avLst/>
          </a:prstGeom>
          <a:noFill/>
          <a:ln w="12700" cap="flat" cmpd="sng" algn="ctr">
            <a:solidFill>
              <a:sysClr val="windowText" lastClr="000000">
                <a:lumMod val="65000"/>
                <a:lumOff val="35000"/>
              </a:sysClr>
            </a:solidFill>
            <a:prstDash val="dash"/>
            <a:miter lim="800000"/>
          </a:ln>
          <a:effectLst/>
        </p:spPr>
      </p:cxnSp>
      <p:grpSp>
        <p:nvGrpSpPr>
          <p:cNvPr id="10" name="组合 9">
            <a:extLst>
              <a:ext uri="{FF2B5EF4-FFF2-40B4-BE49-F238E27FC236}">
                <a16:creationId xmlns:a16="http://schemas.microsoft.com/office/drawing/2014/main" id="{1EE41AEA-A9E7-4B97-B50D-99223F90AA97}"/>
              </a:ext>
            </a:extLst>
          </p:cNvPr>
          <p:cNvGrpSpPr/>
          <p:nvPr/>
        </p:nvGrpSpPr>
        <p:grpSpPr>
          <a:xfrm>
            <a:off x="3480687" y="5072317"/>
            <a:ext cx="1390614" cy="1423473"/>
            <a:chOff x="2160003" y="2746644"/>
            <a:chExt cx="3526233" cy="3609554"/>
          </a:xfrm>
        </p:grpSpPr>
        <p:pic>
          <p:nvPicPr>
            <p:cNvPr id="11" name="图片 10">
              <a:extLst>
                <a:ext uri="{FF2B5EF4-FFF2-40B4-BE49-F238E27FC236}">
                  <a16:creationId xmlns:a16="http://schemas.microsoft.com/office/drawing/2014/main" id="{95BF98CE-300C-4564-8EFB-B802BB949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79D211F4-CA7E-4187-9910-C8AFB69E3F63}"/>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88BECCE2-0368-48DC-9750-DBC6443CBA63}"/>
              </a:ext>
            </a:extLst>
          </p:cNvPr>
          <p:cNvGrpSpPr/>
          <p:nvPr/>
        </p:nvGrpSpPr>
        <p:grpSpPr>
          <a:xfrm>
            <a:off x="391627" y="1351106"/>
            <a:ext cx="2208783" cy="2260975"/>
            <a:chOff x="2160003" y="2746644"/>
            <a:chExt cx="3526233" cy="3609554"/>
          </a:xfrm>
        </p:grpSpPr>
        <p:pic>
          <p:nvPicPr>
            <p:cNvPr id="14" name="图片 13">
              <a:extLst>
                <a:ext uri="{FF2B5EF4-FFF2-40B4-BE49-F238E27FC236}">
                  <a16:creationId xmlns:a16="http://schemas.microsoft.com/office/drawing/2014/main" id="{54C89891-45E5-4159-9902-E16517D96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CA74CE8C-F4D2-440D-9723-2E8B4FB70CC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7" name="文本框 16"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A690961E-D6A8-4B73-BB56-8E57A528ABA9}"/>
              </a:ext>
            </a:extLst>
          </p:cNvPr>
          <p:cNvSpPr txBox="1"/>
          <p:nvPr/>
        </p:nvSpPr>
        <p:spPr>
          <a:xfrm>
            <a:off x="6019742" y="2198959"/>
            <a:ext cx="2294218" cy="1107996"/>
          </a:xfrm>
          <a:prstGeom prst="rect">
            <a:avLst/>
          </a:prstGeom>
          <a:noFill/>
        </p:spPr>
        <p:txBody>
          <a:bodyPr wrap="none" rtlCol="0">
            <a:spAutoFit/>
          </a:bodyPr>
          <a:lstStyle/>
          <a:p>
            <a:r>
              <a:rPr lang="en-US" sz="6600" b="1" dirty="0">
                <a:gradFill>
                  <a:gsLst>
                    <a:gs pos="0">
                      <a:srgbClr val="5B9BD5">
                        <a:lumMod val="50000"/>
                      </a:srgbClr>
                    </a:gs>
                    <a:gs pos="47000">
                      <a:srgbClr val="5B9BD5">
                        <a:lumMod val="75000"/>
                      </a:srgbClr>
                    </a:gs>
                    <a:gs pos="100000">
                      <a:srgbClr val="00B0F0"/>
                    </a:gs>
                  </a:gsLst>
                  <a:lin ang="18000000" scaled="0"/>
                </a:gradFill>
                <a:cs typeface="+mn-ea"/>
                <a:sym typeface="+mn-lt"/>
              </a:rPr>
              <a:t>TWO</a:t>
            </a:r>
          </a:p>
        </p:txBody>
      </p:sp>
      <p:sp>
        <p:nvSpPr>
          <p:cNvPr id="18" name="文本框 17">
            <a:extLst>
              <a:ext uri="{FF2B5EF4-FFF2-40B4-BE49-F238E27FC236}">
                <a16:creationId xmlns:a16="http://schemas.microsoft.com/office/drawing/2014/main" id="{B582A3FE-7836-435F-BF3C-226AAC568BAB}"/>
              </a:ext>
            </a:extLst>
          </p:cNvPr>
          <p:cNvSpPr txBox="1"/>
          <p:nvPr/>
        </p:nvSpPr>
        <p:spPr>
          <a:xfrm>
            <a:off x="6019742" y="3345270"/>
            <a:ext cx="5650051" cy="1015663"/>
          </a:xfrm>
          <a:prstGeom prst="rect">
            <a:avLst/>
          </a:prstGeom>
          <a:noFill/>
          <a:effectLst/>
        </p:spPr>
        <p:txBody>
          <a:bodyPr wrap="square" rtlCol="0">
            <a:spAutoFit/>
          </a:bodyPr>
          <a:lstStyle/>
          <a:p>
            <a:r>
              <a:rPr lang="en-US" altLang="zh-CN" sz="6000" dirty="0">
                <a:cs typeface="+mn-ea"/>
                <a:sym typeface="+mn-lt"/>
              </a:rPr>
              <a:t>Add title text</a:t>
            </a:r>
            <a:endParaRPr lang="zh-CN" altLang="en-US" sz="6000" dirty="0">
              <a:cs typeface="+mn-ea"/>
              <a:sym typeface="+mn-lt"/>
            </a:endParaRPr>
          </a:p>
        </p:txBody>
      </p:sp>
      <p:sp>
        <p:nvSpPr>
          <p:cNvPr id="20" name="矩形 19">
            <a:extLst>
              <a:ext uri="{FF2B5EF4-FFF2-40B4-BE49-F238E27FC236}">
                <a16:creationId xmlns:a16="http://schemas.microsoft.com/office/drawing/2014/main" id="{330ABEFA-9E8A-4826-B066-CD9DA06B1A6B}"/>
              </a:ext>
            </a:extLst>
          </p:cNvPr>
          <p:cNvSpPr/>
          <p:nvPr/>
        </p:nvSpPr>
        <p:spPr>
          <a:xfrm>
            <a:off x="6096000" y="4399248"/>
            <a:ext cx="4572794" cy="523228"/>
          </a:xfrm>
          <a:prstGeom prst="rect">
            <a:avLst/>
          </a:prstGeom>
        </p:spPr>
        <p:txBody>
          <a:bodyPr lIns="91448" tIns="45724" rIns="91448" bIns="45724">
            <a:spAutoFit/>
          </a:bodyPr>
          <a:lstStyle/>
          <a:p>
            <a:r>
              <a:rPr lang="en-US" altLang="zh-CN" sz="1400" dirty="0">
                <a:solidFill>
                  <a:schemeClr val="bg1">
                    <a:lumMod val="75000"/>
                  </a:schemeClr>
                </a:solidFill>
                <a:cs typeface="+mn-ea"/>
                <a:sym typeface="+mn-lt"/>
              </a:rPr>
              <a:t>Click here to add content, content to match the title. </a:t>
            </a:r>
          </a:p>
          <a:p>
            <a:endParaRPr lang="en-US" altLang="zh-CN" sz="1400" dirty="0">
              <a:solidFill>
                <a:schemeClr val="bg1">
                  <a:lumMod val="75000"/>
                </a:schemeClr>
              </a:solidFill>
              <a:cs typeface="+mn-ea"/>
              <a:sym typeface="+mn-lt"/>
            </a:endParaRPr>
          </a:p>
        </p:txBody>
      </p:sp>
      <p:pic>
        <p:nvPicPr>
          <p:cNvPr id="2" name="图片 1" descr="图片1">
            <a:extLst>
              <a:ext uri="{FF2B5EF4-FFF2-40B4-BE49-F238E27FC236}">
                <a16:creationId xmlns:a16="http://schemas.microsoft.com/office/drawing/2014/main" id="{A974EC07-4E11-3EB8-B1FB-382E5FDCBEF6}"/>
              </a:ext>
            </a:extLst>
          </p:cNvPr>
          <p:cNvPicPr>
            <a:picLocks noChangeAspect="1"/>
          </p:cNvPicPr>
          <p:nvPr>
            <p:custDataLst>
              <p:tags r:id="rId1"/>
            </p:custDataLst>
          </p:nvPr>
        </p:nvPicPr>
        <p:blipFill>
          <a:blip r:embed="rId4">
            <a:duotone>
              <a:prstClr val="black"/>
              <a:schemeClr val="tx2">
                <a:tint val="45000"/>
                <a:satMod val="400000"/>
              </a:schemeClr>
            </a:duotone>
          </a:blip>
          <a:stretch>
            <a:fillRect/>
          </a:stretch>
        </p:blipFill>
        <p:spPr>
          <a:xfrm>
            <a:off x="666468" y="431153"/>
            <a:ext cx="1280160" cy="426720"/>
          </a:xfrm>
          <a:prstGeom prst="rect">
            <a:avLst/>
          </a:prstGeom>
        </p:spPr>
      </p:pic>
    </p:spTree>
    <p:extLst>
      <p:ext uri="{BB962C8B-B14F-4D97-AF65-F5344CB8AC3E}">
        <p14:creationId xmlns:p14="http://schemas.microsoft.com/office/powerpoint/2010/main" val="26237726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7"/>
                                        </p:tgtEl>
                                      </p:cBhvr>
                                    </p:animEffect>
                                    <p:animScale>
                                      <p:cBhvr>
                                        <p:cTn id="28" dur="250" autoRev="1" fill="hold"/>
                                        <p:tgtEl>
                                          <p:spTgt spid="17"/>
                                        </p:tgtEl>
                                      </p:cBhvr>
                                      <p:by x="105000" y="105000"/>
                                    </p:animScale>
                                  </p:childTnLst>
                                </p:cTn>
                              </p:par>
                            </p:childTnLst>
                          </p:cTn>
                        </p:par>
                        <p:par>
                          <p:cTn id="29" fill="hold">
                            <p:stCondLst>
                              <p:cond delay="36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4650"/>
                            </p:stCondLst>
                            <p:childTnLst>
                              <p:par>
                                <p:cTn id="36" presetID="14"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92" name="组合 91">
            <a:extLst>
              <a:ext uri="{FF2B5EF4-FFF2-40B4-BE49-F238E27FC236}">
                <a16:creationId xmlns:a16="http://schemas.microsoft.com/office/drawing/2014/main" id="{289F5D71-4569-4346-9823-57893DF54375}"/>
              </a:ext>
            </a:extLst>
          </p:cNvPr>
          <p:cNvGrpSpPr/>
          <p:nvPr/>
        </p:nvGrpSpPr>
        <p:grpSpPr>
          <a:xfrm>
            <a:off x="-2173382" y="1743746"/>
            <a:ext cx="6800504" cy="7010960"/>
            <a:chOff x="-2463561" y="1515575"/>
            <a:chExt cx="6800504" cy="7010960"/>
          </a:xfrm>
        </p:grpSpPr>
        <p:pic>
          <p:nvPicPr>
            <p:cNvPr id="91" name="图片 90">
              <a:extLst>
                <a:ext uri="{FF2B5EF4-FFF2-40B4-BE49-F238E27FC236}">
                  <a16:creationId xmlns:a16="http://schemas.microsoft.com/office/drawing/2014/main" id="{50452789-D714-42CE-AC28-0EA88FC17D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3561" y="2452463"/>
              <a:ext cx="6184223" cy="6074072"/>
            </a:xfrm>
            <a:prstGeom prst="rect">
              <a:avLst/>
            </a:prstGeom>
          </p:spPr>
        </p:pic>
        <p:grpSp>
          <p:nvGrpSpPr>
            <p:cNvPr id="29" name="组合 28">
              <a:extLst>
                <a:ext uri="{FF2B5EF4-FFF2-40B4-BE49-F238E27FC236}">
                  <a16:creationId xmlns:a16="http://schemas.microsoft.com/office/drawing/2014/main" id="{2C57207F-C88A-4582-84B3-1B3AA0369CF1}"/>
                </a:ext>
              </a:extLst>
            </p:cNvPr>
            <p:cNvGrpSpPr/>
            <p:nvPr/>
          </p:nvGrpSpPr>
          <p:grpSpPr>
            <a:xfrm>
              <a:off x="1482972" y="1515575"/>
              <a:ext cx="2853971" cy="4555048"/>
              <a:chOff x="4669015" y="1115412"/>
              <a:chExt cx="2853970" cy="4555048"/>
            </a:xfrm>
            <a:effectLst>
              <a:outerShdw blurRad="228600" dist="101600" dir="2700000" algn="tl" rotWithShape="0">
                <a:prstClr val="black">
                  <a:alpha val="30000"/>
                </a:prstClr>
              </a:outerShdw>
            </a:effectLst>
          </p:grpSpPr>
          <p:grpSp>
            <p:nvGrpSpPr>
              <p:cNvPr id="30" name="组合 29">
                <a:extLst>
                  <a:ext uri="{FF2B5EF4-FFF2-40B4-BE49-F238E27FC236}">
                    <a16:creationId xmlns:a16="http://schemas.microsoft.com/office/drawing/2014/main" id="{307AE296-3F6D-4A20-9A2C-FFD9CFC7FB70}"/>
                  </a:ext>
                </a:extLst>
              </p:cNvPr>
              <p:cNvGrpSpPr/>
              <p:nvPr/>
            </p:nvGrpSpPr>
            <p:grpSpPr>
              <a:xfrm>
                <a:off x="5431978" y="4511883"/>
                <a:ext cx="1328044" cy="1158577"/>
                <a:chOff x="3667322" y="4667095"/>
                <a:chExt cx="1831730" cy="1597940"/>
              </a:xfrm>
            </p:grpSpPr>
            <p:sp>
              <p:nvSpPr>
                <p:cNvPr id="37" name="圆角矩形 14">
                  <a:extLst>
                    <a:ext uri="{FF2B5EF4-FFF2-40B4-BE49-F238E27FC236}">
                      <a16:creationId xmlns:a16="http://schemas.microsoft.com/office/drawing/2014/main" id="{E69CC766-D0E9-4713-B49A-59E7FE45B600}"/>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38" name="任意多边形 15">
                  <a:extLst>
                    <a:ext uri="{FF2B5EF4-FFF2-40B4-BE49-F238E27FC236}">
                      <a16:creationId xmlns:a16="http://schemas.microsoft.com/office/drawing/2014/main" id="{80BD055E-4D68-470F-AF39-E9162373FFD1}"/>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39" name="任意多边形 16">
                  <a:extLst>
                    <a:ext uri="{FF2B5EF4-FFF2-40B4-BE49-F238E27FC236}">
                      <a16:creationId xmlns:a16="http://schemas.microsoft.com/office/drawing/2014/main" id="{3B67A983-C82C-4237-ACD3-014E39516CA3}"/>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0" name="圆角矩形 17">
                  <a:extLst>
                    <a:ext uri="{FF2B5EF4-FFF2-40B4-BE49-F238E27FC236}">
                      <a16:creationId xmlns:a16="http://schemas.microsoft.com/office/drawing/2014/main" id="{8CF9BCF4-B616-45E7-A8DC-6D82101A3270}"/>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1" name="圆角矩形 18">
                  <a:extLst>
                    <a:ext uri="{FF2B5EF4-FFF2-40B4-BE49-F238E27FC236}">
                      <a16:creationId xmlns:a16="http://schemas.microsoft.com/office/drawing/2014/main" id="{7A04DD15-3521-40A4-AA90-DA359D68B0AE}"/>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2" name="圆角矩形 19">
                  <a:extLst>
                    <a:ext uri="{FF2B5EF4-FFF2-40B4-BE49-F238E27FC236}">
                      <a16:creationId xmlns:a16="http://schemas.microsoft.com/office/drawing/2014/main" id="{605746BF-E2EA-46B9-BF3F-E61E25372685}"/>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3" name="圆角矩形 20">
                  <a:extLst>
                    <a:ext uri="{FF2B5EF4-FFF2-40B4-BE49-F238E27FC236}">
                      <a16:creationId xmlns:a16="http://schemas.microsoft.com/office/drawing/2014/main" id="{3D967661-3B47-46C1-9D4E-6A8E552DFB77}"/>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4" name="圆角矩形 22">
                  <a:extLst>
                    <a:ext uri="{FF2B5EF4-FFF2-40B4-BE49-F238E27FC236}">
                      <a16:creationId xmlns:a16="http://schemas.microsoft.com/office/drawing/2014/main" id="{D62D489C-04D6-4AFB-A461-4739119B2691}"/>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5" name="圆角矩形 23">
                  <a:extLst>
                    <a:ext uri="{FF2B5EF4-FFF2-40B4-BE49-F238E27FC236}">
                      <a16:creationId xmlns:a16="http://schemas.microsoft.com/office/drawing/2014/main" id="{D202B985-8A20-447A-B272-79E8552980C3}"/>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6" name="圆角矩形 24">
                  <a:extLst>
                    <a:ext uri="{FF2B5EF4-FFF2-40B4-BE49-F238E27FC236}">
                      <a16:creationId xmlns:a16="http://schemas.microsoft.com/office/drawing/2014/main" id="{A7EAC07F-467D-47ED-B758-83673366C392}"/>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7" name="圆角矩形 25">
                  <a:extLst>
                    <a:ext uri="{FF2B5EF4-FFF2-40B4-BE49-F238E27FC236}">
                      <a16:creationId xmlns:a16="http://schemas.microsoft.com/office/drawing/2014/main" id="{DF752F38-00F6-4B89-A6C5-98B183A5829B}"/>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8" name="圆角矩形 26">
                  <a:extLst>
                    <a:ext uri="{FF2B5EF4-FFF2-40B4-BE49-F238E27FC236}">
                      <a16:creationId xmlns:a16="http://schemas.microsoft.com/office/drawing/2014/main" id="{4AD35B1A-7766-4696-8E60-9065A93D0DDE}"/>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9" name="圆角矩形 27">
                  <a:extLst>
                    <a:ext uri="{FF2B5EF4-FFF2-40B4-BE49-F238E27FC236}">
                      <a16:creationId xmlns:a16="http://schemas.microsoft.com/office/drawing/2014/main" id="{E44513B8-E806-4B78-9071-C6387999F729}"/>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0" name="圆角矩形 28">
                  <a:extLst>
                    <a:ext uri="{FF2B5EF4-FFF2-40B4-BE49-F238E27FC236}">
                      <a16:creationId xmlns:a16="http://schemas.microsoft.com/office/drawing/2014/main" id="{4988EB0C-55C2-4E0B-BB0B-2FDF6F887BEE}"/>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1" name="圆角矩形 29">
                  <a:extLst>
                    <a:ext uri="{FF2B5EF4-FFF2-40B4-BE49-F238E27FC236}">
                      <a16:creationId xmlns:a16="http://schemas.microsoft.com/office/drawing/2014/main" id="{040CA124-CEDE-4D36-80FE-AF3670335F63}"/>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sp>
            <p:nvSpPr>
              <p:cNvPr id="31" name="任意多边形 41">
                <a:extLst>
                  <a:ext uri="{FF2B5EF4-FFF2-40B4-BE49-F238E27FC236}">
                    <a16:creationId xmlns:a16="http://schemas.microsoft.com/office/drawing/2014/main" id="{0BA17A0C-C823-47B3-BD73-C7AA65F65070}"/>
                  </a:ext>
                </a:extLst>
              </p:cNvPr>
              <p:cNvSpPr/>
              <p:nvPr/>
            </p:nvSpPr>
            <p:spPr>
              <a:xfrm>
                <a:off x="4935169" y="3387666"/>
                <a:ext cx="2321662" cy="1117574"/>
              </a:xfrm>
              <a:custGeom>
                <a:avLst/>
                <a:gdLst>
                  <a:gd name="connsiteX0" fmla="*/ 0 w 2321662"/>
                  <a:gd name="connsiteY0" fmla="*/ 0 h 1117574"/>
                  <a:gd name="connsiteX1" fmla="*/ 2321662 w 2321662"/>
                  <a:gd name="connsiteY1" fmla="*/ 0 h 1117574"/>
                  <a:gd name="connsiteX2" fmla="*/ 2269467 w 2321662"/>
                  <a:gd name="connsiteY2" fmla="*/ 85541 h 1117574"/>
                  <a:gd name="connsiteX3" fmla="*/ 1971723 w 2321662"/>
                  <a:gd name="connsiteY3" fmla="*/ 896583 h 1117574"/>
                  <a:gd name="connsiteX4" fmla="*/ 1750732 w 2321662"/>
                  <a:gd name="connsiteY4" fmla="*/ 1117574 h 1117574"/>
                  <a:gd name="connsiteX5" fmla="*/ 576750 w 2321662"/>
                  <a:gd name="connsiteY5" fmla="*/ 1117574 h 1117574"/>
                  <a:gd name="connsiteX6" fmla="*/ 355759 w 2321662"/>
                  <a:gd name="connsiteY6" fmla="*/ 896583 h 1117574"/>
                  <a:gd name="connsiteX7" fmla="*/ 8803 w 2321662"/>
                  <a:gd name="connsiteY7" fmla="*/ 15127 h 11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662" h="1117574">
                    <a:moveTo>
                      <a:pt x="0" y="0"/>
                    </a:moveTo>
                    <a:lnTo>
                      <a:pt x="2321662" y="0"/>
                    </a:lnTo>
                    <a:lnTo>
                      <a:pt x="2269467" y="85541"/>
                    </a:lnTo>
                    <a:cubicBezTo>
                      <a:pt x="2126405" y="319899"/>
                      <a:pt x="1969430" y="594587"/>
                      <a:pt x="1971723" y="896583"/>
                    </a:cubicBezTo>
                    <a:cubicBezTo>
                      <a:pt x="1971723" y="1018633"/>
                      <a:pt x="1872782" y="1117574"/>
                      <a:pt x="1750732" y="1117574"/>
                    </a:cubicBezTo>
                    <a:lnTo>
                      <a:pt x="576750" y="1117574"/>
                    </a:lnTo>
                    <a:cubicBezTo>
                      <a:pt x="454700" y="1117574"/>
                      <a:pt x="355759" y="1018633"/>
                      <a:pt x="355759" y="896583"/>
                    </a:cubicBezTo>
                    <a:cubicBezTo>
                      <a:pt x="367926" y="552035"/>
                      <a:pt x="174399" y="286286"/>
                      <a:pt x="8803" y="15127"/>
                    </a:cubicBezTo>
                    <a:close/>
                  </a:path>
                </a:pathLst>
              </a:custGeom>
              <a:gradFill>
                <a:gsLst>
                  <a:gs pos="0">
                    <a:srgbClr val="FDFDFD"/>
                  </a:gs>
                  <a:gs pos="100000">
                    <a:srgbClr val="E2E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prstClr val="white"/>
                  </a:solidFill>
                  <a:cs typeface="+mn-ea"/>
                  <a:sym typeface="+mn-lt"/>
                </a:endParaRPr>
              </a:p>
            </p:txBody>
          </p:sp>
          <p:sp>
            <p:nvSpPr>
              <p:cNvPr id="32" name="任意多边形 39">
                <a:extLst>
                  <a:ext uri="{FF2B5EF4-FFF2-40B4-BE49-F238E27FC236}">
                    <a16:creationId xmlns:a16="http://schemas.microsoft.com/office/drawing/2014/main" id="{8481DBD4-8BE9-4927-8E3C-5C6F074BCA16}"/>
                  </a:ext>
                </a:extLst>
              </p:cNvPr>
              <p:cNvSpPr/>
              <p:nvPr/>
            </p:nvSpPr>
            <p:spPr>
              <a:xfrm>
                <a:off x="4703967" y="1128834"/>
                <a:ext cx="2784066" cy="1129416"/>
              </a:xfrm>
              <a:custGeom>
                <a:avLst/>
                <a:gdLst>
                  <a:gd name="connsiteX0" fmla="*/ 1392013 w 2784066"/>
                  <a:gd name="connsiteY0" fmla="*/ 0 h 1129416"/>
                  <a:gd name="connsiteX1" fmla="*/ 1392053 w 2784066"/>
                  <a:gd name="connsiteY1" fmla="*/ 0 h 1129416"/>
                  <a:gd name="connsiteX2" fmla="*/ 1537486 w 2784066"/>
                  <a:gd name="connsiteY2" fmla="*/ 7344 h 1129416"/>
                  <a:gd name="connsiteX3" fmla="*/ 2750677 w 2784066"/>
                  <a:gd name="connsiteY3" fmla="*/ 999561 h 1129416"/>
                  <a:gd name="connsiteX4" fmla="*/ 2784066 w 2784066"/>
                  <a:gd name="connsiteY4" fmla="*/ 1129416 h 1129416"/>
                  <a:gd name="connsiteX5" fmla="*/ 0 w 2784066"/>
                  <a:gd name="connsiteY5" fmla="*/ 1129416 h 1129416"/>
                  <a:gd name="connsiteX6" fmla="*/ 33389 w 2784066"/>
                  <a:gd name="connsiteY6" fmla="*/ 999561 h 1129416"/>
                  <a:gd name="connsiteX7" fmla="*/ 1246580 w 2784066"/>
                  <a:gd name="connsiteY7" fmla="*/ 7344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066" h="1129416">
                    <a:moveTo>
                      <a:pt x="1392013" y="0"/>
                    </a:moveTo>
                    <a:lnTo>
                      <a:pt x="1392053" y="0"/>
                    </a:lnTo>
                    <a:lnTo>
                      <a:pt x="1537486" y="7344"/>
                    </a:lnTo>
                    <a:cubicBezTo>
                      <a:pt x="2111370" y="65625"/>
                      <a:pt x="2584414" y="465011"/>
                      <a:pt x="2750677" y="999561"/>
                    </a:cubicBezTo>
                    <a:lnTo>
                      <a:pt x="2784066" y="1129416"/>
                    </a:lnTo>
                    <a:lnTo>
                      <a:pt x="0" y="1129416"/>
                    </a:lnTo>
                    <a:lnTo>
                      <a:pt x="33389" y="999561"/>
                    </a:lnTo>
                    <a:cubicBezTo>
                      <a:pt x="199652" y="465011"/>
                      <a:pt x="672696" y="65625"/>
                      <a:pt x="1246580" y="7344"/>
                    </a:cubicBezTo>
                    <a:close/>
                  </a:path>
                </a:pathLst>
              </a:custGeom>
              <a:gradFill flip="none" rotWithShape="1">
                <a:gsLst>
                  <a:gs pos="0">
                    <a:srgbClr val="FDFDFD"/>
                  </a:gs>
                  <a:gs pos="100000">
                    <a:srgbClr val="E2E2E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sp>
            <p:nvSpPr>
              <p:cNvPr id="33" name="任意多边形 40">
                <a:extLst>
                  <a:ext uri="{FF2B5EF4-FFF2-40B4-BE49-F238E27FC236}">
                    <a16:creationId xmlns:a16="http://schemas.microsoft.com/office/drawing/2014/main" id="{347BB89E-9340-4D01-8E5C-8B0BC98C96FF}"/>
                  </a:ext>
                </a:extLst>
              </p:cNvPr>
              <p:cNvSpPr/>
              <p:nvPr/>
            </p:nvSpPr>
            <p:spPr>
              <a:xfrm>
                <a:off x="4673399" y="2258250"/>
                <a:ext cx="2845202" cy="1129416"/>
              </a:xfrm>
              <a:custGeom>
                <a:avLst/>
                <a:gdLst>
                  <a:gd name="connsiteX0" fmla="*/ 30568 w 2845202"/>
                  <a:gd name="connsiteY0" fmla="*/ 0 h 1129416"/>
                  <a:gd name="connsiteX1" fmla="*/ 2814634 w 2845202"/>
                  <a:gd name="connsiteY1" fmla="*/ 0 h 1129416"/>
                  <a:gd name="connsiteX2" fmla="*/ 2816300 w 2845202"/>
                  <a:gd name="connsiteY2" fmla="*/ 6479 h 1129416"/>
                  <a:gd name="connsiteX3" fmla="*/ 2845202 w 2845202"/>
                  <a:gd name="connsiteY3" fmla="*/ 293182 h 1129416"/>
                  <a:gd name="connsiteX4" fmla="*/ 2733407 w 2845202"/>
                  <a:gd name="connsiteY4" fmla="*/ 846923 h 1129416"/>
                  <a:gd name="connsiteX5" fmla="*/ 2611110 w 2845202"/>
                  <a:gd name="connsiteY5" fmla="*/ 1086729 h 1129416"/>
                  <a:gd name="connsiteX6" fmla="*/ 2585063 w 2845202"/>
                  <a:gd name="connsiteY6" fmla="*/ 1129416 h 1129416"/>
                  <a:gd name="connsiteX7" fmla="*/ 254528 w 2845202"/>
                  <a:gd name="connsiteY7" fmla="*/ 1129416 h 1129416"/>
                  <a:gd name="connsiteX8" fmla="*/ 188274 w 2845202"/>
                  <a:gd name="connsiteY8" fmla="*/ 1015566 h 1129416"/>
                  <a:gd name="connsiteX9" fmla="*/ 120030 w 2845202"/>
                  <a:gd name="connsiteY9" fmla="*/ 875905 h 1129416"/>
                  <a:gd name="connsiteX10" fmla="*/ 124755 w 2845202"/>
                  <a:gd name="connsiteY10" fmla="*/ 873825 h 1129416"/>
                  <a:gd name="connsiteX11" fmla="*/ 111796 w 2845202"/>
                  <a:gd name="connsiteY11" fmla="*/ 846923 h 1129416"/>
                  <a:gd name="connsiteX12" fmla="*/ 0 w 2845202"/>
                  <a:gd name="connsiteY12" fmla="*/ 293182 h 1129416"/>
                  <a:gd name="connsiteX13" fmla="*/ 28902 w 2845202"/>
                  <a:gd name="connsiteY13" fmla="*/ 6479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202" h="1129416">
                    <a:moveTo>
                      <a:pt x="30568" y="0"/>
                    </a:moveTo>
                    <a:lnTo>
                      <a:pt x="2814634" y="0"/>
                    </a:lnTo>
                    <a:lnTo>
                      <a:pt x="2816300" y="6479"/>
                    </a:lnTo>
                    <a:cubicBezTo>
                      <a:pt x="2835250" y="99087"/>
                      <a:pt x="2845202" y="194972"/>
                      <a:pt x="2845202" y="293182"/>
                    </a:cubicBezTo>
                    <a:cubicBezTo>
                      <a:pt x="2845202" y="489603"/>
                      <a:pt x="2805395" y="676725"/>
                      <a:pt x="2733407" y="846923"/>
                    </a:cubicBezTo>
                    <a:cubicBezTo>
                      <a:pt x="2707798" y="919434"/>
                      <a:pt x="2663338" y="999647"/>
                      <a:pt x="2611110" y="1086729"/>
                    </a:cubicBezTo>
                    <a:lnTo>
                      <a:pt x="2585063" y="1129416"/>
                    </a:lnTo>
                    <a:lnTo>
                      <a:pt x="254528" y="1129416"/>
                    </a:lnTo>
                    <a:lnTo>
                      <a:pt x="188274" y="1015566"/>
                    </a:lnTo>
                    <a:cubicBezTo>
                      <a:pt x="163308" y="969683"/>
                      <a:pt x="140200" y="923259"/>
                      <a:pt x="120030" y="875905"/>
                    </a:cubicBezTo>
                    <a:lnTo>
                      <a:pt x="124755" y="873825"/>
                    </a:lnTo>
                    <a:lnTo>
                      <a:pt x="111796" y="846923"/>
                    </a:lnTo>
                    <a:cubicBezTo>
                      <a:pt x="39808" y="676725"/>
                      <a:pt x="0" y="489603"/>
                      <a:pt x="0" y="293182"/>
                    </a:cubicBezTo>
                    <a:cubicBezTo>
                      <a:pt x="0" y="194972"/>
                      <a:pt x="9952" y="99087"/>
                      <a:pt x="28902" y="6479"/>
                    </a:cubicBezTo>
                    <a:close/>
                  </a:path>
                </a:pathLst>
              </a:custGeom>
              <a:gradFill>
                <a:gsLst>
                  <a:gs pos="100000">
                    <a:schemeClr val="bg1"/>
                  </a:gs>
                  <a:gs pos="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pic>
            <p:nvPicPr>
              <p:cNvPr id="34" name="图片 33">
                <a:extLst>
                  <a:ext uri="{FF2B5EF4-FFF2-40B4-BE49-F238E27FC236}">
                    <a16:creationId xmlns:a16="http://schemas.microsoft.com/office/drawing/2014/main" id="{8898B991-FCBC-4192-BCDD-C9368ADBBD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5896"/>
              <a:stretch/>
            </p:blipFill>
            <p:spPr>
              <a:xfrm>
                <a:off x="5808404" y="2258250"/>
                <a:ext cx="1710197" cy="180150"/>
              </a:xfrm>
              <a:prstGeom prst="rect">
                <a:avLst/>
              </a:prstGeom>
            </p:spPr>
          </p:pic>
          <p:pic>
            <p:nvPicPr>
              <p:cNvPr id="35" name="图片 34">
                <a:extLst>
                  <a:ext uri="{FF2B5EF4-FFF2-40B4-BE49-F238E27FC236}">
                    <a16:creationId xmlns:a16="http://schemas.microsoft.com/office/drawing/2014/main" id="{3D0ABD88-00AC-4B1C-93A7-BD0F622E64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5896" r="718"/>
              <a:stretch/>
            </p:blipFill>
            <p:spPr>
              <a:xfrm flipH="1">
                <a:off x="4930321" y="3387666"/>
                <a:ext cx="1399580" cy="180150"/>
              </a:xfrm>
              <a:custGeom>
                <a:avLst/>
                <a:gdLst>
                  <a:gd name="connsiteX0" fmla="*/ 1399580 w 1399580"/>
                  <a:gd name="connsiteY0" fmla="*/ 0 h 180150"/>
                  <a:gd name="connsiteX1" fmla="*/ 0 w 1399580"/>
                  <a:gd name="connsiteY1" fmla="*/ 0 h 180150"/>
                  <a:gd name="connsiteX2" fmla="*/ 0 w 1399580"/>
                  <a:gd name="connsiteY2" fmla="*/ 180150 h 180150"/>
                  <a:gd name="connsiteX3" fmla="*/ 1283178 w 1399580"/>
                  <a:gd name="connsiteY3" fmla="*/ 180150 h 180150"/>
                </a:gdLst>
                <a:ahLst/>
                <a:cxnLst>
                  <a:cxn ang="0">
                    <a:pos x="connsiteX0" y="connsiteY0"/>
                  </a:cxn>
                  <a:cxn ang="0">
                    <a:pos x="connsiteX1" y="connsiteY1"/>
                  </a:cxn>
                  <a:cxn ang="0">
                    <a:pos x="connsiteX2" y="connsiteY2"/>
                  </a:cxn>
                  <a:cxn ang="0">
                    <a:pos x="connsiteX3" y="connsiteY3"/>
                  </a:cxn>
                </a:cxnLst>
                <a:rect l="l" t="t" r="r" b="b"/>
                <a:pathLst>
                  <a:path w="1399580" h="180150">
                    <a:moveTo>
                      <a:pt x="1399580" y="0"/>
                    </a:moveTo>
                    <a:lnTo>
                      <a:pt x="0" y="0"/>
                    </a:lnTo>
                    <a:lnTo>
                      <a:pt x="0" y="180150"/>
                    </a:lnTo>
                    <a:lnTo>
                      <a:pt x="1283178" y="180150"/>
                    </a:lnTo>
                    <a:close/>
                  </a:path>
                </a:pathLst>
              </a:custGeom>
            </p:spPr>
          </p:pic>
          <p:sp>
            <p:nvSpPr>
              <p:cNvPr id="36" name="任意多边形 34">
                <a:extLst>
                  <a:ext uri="{FF2B5EF4-FFF2-40B4-BE49-F238E27FC236}">
                    <a16:creationId xmlns:a16="http://schemas.microsoft.com/office/drawing/2014/main" id="{38408FBE-985B-47AF-8FE6-B2918A804CDD}"/>
                  </a:ext>
                </a:extLst>
              </p:cNvPr>
              <p:cNvSpPr/>
              <p:nvPr/>
            </p:nvSpPr>
            <p:spPr>
              <a:xfrm>
                <a:off x="4669015" y="1115412"/>
                <a:ext cx="2853970" cy="3394286"/>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no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grpSp>
      <p:sp>
        <p:nvSpPr>
          <p:cNvPr id="52" name="文本框 51">
            <a:extLst>
              <a:ext uri="{FF2B5EF4-FFF2-40B4-BE49-F238E27FC236}">
                <a16:creationId xmlns:a16="http://schemas.microsoft.com/office/drawing/2014/main" id="{38605984-744C-49D2-A06C-EDB67CF4860E}"/>
              </a:ext>
            </a:extLst>
          </p:cNvPr>
          <p:cNvSpPr txBox="1"/>
          <p:nvPr/>
        </p:nvSpPr>
        <p:spPr>
          <a:xfrm>
            <a:off x="2881607" y="2353153"/>
            <a:ext cx="1780467" cy="307777"/>
          </a:xfrm>
          <a:prstGeom prst="rect">
            <a:avLst/>
          </a:prstGeom>
          <a:noFill/>
        </p:spPr>
        <p:txBody>
          <a:bodyPr wrap="square" rtlCol="0">
            <a:spAutoFit/>
          </a:bodyPr>
          <a:lstStyle/>
          <a:p>
            <a:r>
              <a:rPr lang="en-US" altLang="zh-CN" sz="1400" dirty="0">
                <a:solidFill>
                  <a:schemeClr val="bg1">
                    <a:lumMod val="65000"/>
                  </a:schemeClr>
                </a:solidFill>
                <a:cs typeface="+mn-ea"/>
                <a:sym typeface="+mn-lt"/>
              </a:rPr>
              <a:t>Add title text</a:t>
            </a:r>
            <a:endParaRPr lang="zh-CN" altLang="en-US" sz="1400" dirty="0">
              <a:solidFill>
                <a:schemeClr val="bg1">
                  <a:lumMod val="65000"/>
                </a:schemeClr>
              </a:solidFill>
              <a:cs typeface="+mn-ea"/>
              <a:sym typeface="+mn-lt"/>
            </a:endParaRPr>
          </a:p>
        </p:txBody>
      </p:sp>
      <p:sp>
        <p:nvSpPr>
          <p:cNvPr id="53" name="文本框 52">
            <a:extLst>
              <a:ext uri="{FF2B5EF4-FFF2-40B4-BE49-F238E27FC236}">
                <a16:creationId xmlns:a16="http://schemas.microsoft.com/office/drawing/2014/main" id="{0C659DEA-63D4-4231-85AC-B77A68F47217}"/>
              </a:ext>
            </a:extLst>
          </p:cNvPr>
          <p:cNvSpPr txBox="1"/>
          <p:nvPr/>
        </p:nvSpPr>
        <p:spPr>
          <a:xfrm>
            <a:off x="2881607" y="4254470"/>
            <a:ext cx="1780467" cy="307777"/>
          </a:xfrm>
          <a:prstGeom prst="rect">
            <a:avLst/>
          </a:prstGeom>
          <a:noFill/>
        </p:spPr>
        <p:txBody>
          <a:bodyPr wrap="square" rtlCol="0">
            <a:spAutoFit/>
          </a:bodyPr>
          <a:lstStyle/>
          <a:p>
            <a:r>
              <a:rPr lang="en-US" altLang="zh-CN" sz="1400" dirty="0">
                <a:solidFill>
                  <a:schemeClr val="bg1">
                    <a:lumMod val="65000"/>
                  </a:schemeClr>
                </a:solidFill>
                <a:cs typeface="+mn-ea"/>
                <a:sym typeface="+mn-lt"/>
              </a:rPr>
              <a:t>Add title text</a:t>
            </a:r>
            <a:endParaRPr lang="zh-CN" altLang="en-US" sz="1400" dirty="0">
              <a:solidFill>
                <a:schemeClr val="bg1">
                  <a:lumMod val="65000"/>
                </a:schemeClr>
              </a:solidFill>
              <a:cs typeface="+mn-ea"/>
              <a:sym typeface="+mn-lt"/>
            </a:endParaRPr>
          </a:p>
        </p:txBody>
      </p:sp>
      <p:sp>
        <p:nvSpPr>
          <p:cNvPr id="54" name="文本框 53">
            <a:extLst>
              <a:ext uri="{FF2B5EF4-FFF2-40B4-BE49-F238E27FC236}">
                <a16:creationId xmlns:a16="http://schemas.microsoft.com/office/drawing/2014/main" id="{511FB5A8-A18D-49CA-90B2-775F71D09848}"/>
              </a:ext>
            </a:extLst>
          </p:cNvPr>
          <p:cNvSpPr txBox="1"/>
          <p:nvPr/>
        </p:nvSpPr>
        <p:spPr>
          <a:xfrm>
            <a:off x="2881607" y="3303812"/>
            <a:ext cx="1780467" cy="307777"/>
          </a:xfrm>
          <a:prstGeom prst="rect">
            <a:avLst/>
          </a:prstGeom>
          <a:noFill/>
        </p:spPr>
        <p:txBody>
          <a:bodyPr wrap="square" rtlCol="0">
            <a:spAutoFit/>
          </a:bodyPr>
          <a:lstStyle/>
          <a:p>
            <a:r>
              <a:rPr lang="en-US" altLang="zh-CN" sz="1400" dirty="0">
                <a:solidFill>
                  <a:schemeClr val="bg1">
                    <a:lumMod val="65000"/>
                  </a:schemeClr>
                </a:solidFill>
                <a:cs typeface="+mn-ea"/>
                <a:sym typeface="+mn-lt"/>
              </a:rPr>
              <a:t>Add title text</a:t>
            </a:r>
            <a:endParaRPr lang="zh-CN" altLang="en-US" sz="1400" dirty="0">
              <a:solidFill>
                <a:schemeClr val="bg1">
                  <a:lumMod val="65000"/>
                </a:schemeClr>
              </a:solidFill>
              <a:cs typeface="+mn-ea"/>
              <a:sym typeface="+mn-lt"/>
            </a:endParaRPr>
          </a:p>
        </p:txBody>
      </p:sp>
      <p:sp>
        <p:nvSpPr>
          <p:cNvPr id="55" name="Freeform 51">
            <a:extLst>
              <a:ext uri="{FF2B5EF4-FFF2-40B4-BE49-F238E27FC236}">
                <a16:creationId xmlns:a16="http://schemas.microsoft.com/office/drawing/2014/main" id="{3E02DC45-0C53-445B-9267-7D1DBE1DC4DA}"/>
              </a:ext>
            </a:extLst>
          </p:cNvPr>
          <p:cNvSpPr>
            <a:spLocks noEditPoints="1"/>
          </p:cNvSpPr>
          <p:nvPr/>
        </p:nvSpPr>
        <p:spPr bwMode="auto">
          <a:xfrm>
            <a:off x="2434750" y="2373172"/>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104">
            <a:extLst>
              <a:ext uri="{FF2B5EF4-FFF2-40B4-BE49-F238E27FC236}">
                <a16:creationId xmlns:a16="http://schemas.microsoft.com/office/drawing/2014/main" id="{EC20B6E9-A3D3-4C86-B7B9-1EE130F81E00}"/>
              </a:ext>
            </a:extLst>
          </p:cNvPr>
          <p:cNvSpPr>
            <a:spLocks noEditPoints="1"/>
          </p:cNvSpPr>
          <p:nvPr/>
        </p:nvSpPr>
        <p:spPr bwMode="auto">
          <a:xfrm>
            <a:off x="2478829" y="3307729"/>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283">
            <a:extLst>
              <a:ext uri="{FF2B5EF4-FFF2-40B4-BE49-F238E27FC236}">
                <a16:creationId xmlns:a16="http://schemas.microsoft.com/office/drawing/2014/main" id="{C256C31E-4763-497A-AAA4-673A3FACAEB0}"/>
              </a:ext>
            </a:extLst>
          </p:cNvPr>
          <p:cNvSpPr>
            <a:spLocks noEditPoints="1"/>
          </p:cNvSpPr>
          <p:nvPr/>
        </p:nvSpPr>
        <p:spPr bwMode="auto">
          <a:xfrm>
            <a:off x="2507823" y="4311520"/>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58" name="Group 2"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8E7D6D46-F56A-4829-8454-76B4214FC872}"/>
              </a:ext>
            </a:extLst>
          </p:cNvPr>
          <p:cNvGrpSpPr/>
          <p:nvPr/>
        </p:nvGrpSpPr>
        <p:grpSpPr>
          <a:xfrm>
            <a:off x="6188408" y="3166995"/>
            <a:ext cx="4933365" cy="3047945"/>
            <a:chOff x="6621339" y="3311472"/>
            <a:chExt cx="4933365" cy="3047945"/>
          </a:xfrm>
        </p:grpSpPr>
        <p:sp>
          <p:nvSpPr>
            <p:cNvPr id="59" name="Rectangle: Rounded Corners 23">
              <a:extLst>
                <a:ext uri="{FF2B5EF4-FFF2-40B4-BE49-F238E27FC236}">
                  <a16:creationId xmlns:a16="http://schemas.microsoft.com/office/drawing/2014/main" id="{755FD738-C36B-4319-A798-0E44D0CD4B3A}"/>
                </a:ext>
              </a:extLst>
            </p:cNvPr>
            <p:cNvSpPr/>
            <p:nvPr/>
          </p:nvSpPr>
          <p:spPr>
            <a:xfrm rot="16200000">
              <a:off x="7477616" y="5105874"/>
              <a:ext cx="1398203" cy="291391"/>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0" name="Rectangle: Rounded Corners 24">
              <a:extLst>
                <a:ext uri="{FF2B5EF4-FFF2-40B4-BE49-F238E27FC236}">
                  <a16:creationId xmlns:a16="http://schemas.microsoft.com/office/drawing/2014/main" id="{4F148B37-DFBF-4D3D-83B3-7F37ABFA8F02}"/>
                </a:ext>
              </a:extLst>
            </p:cNvPr>
            <p:cNvSpPr/>
            <p:nvPr/>
          </p:nvSpPr>
          <p:spPr>
            <a:xfrm rot="16200000">
              <a:off x="7970049" y="4993675"/>
              <a:ext cx="1622600" cy="291391"/>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1" name="Rectangle: Rounded Corners 25">
              <a:extLst>
                <a:ext uri="{FF2B5EF4-FFF2-40B4-BE49-F238E27FC236}">
                  <a16:creationId xmlns:a16="http://schemas.microsoft.com/office/drawing/2014/main" id="{90ADCE42-885D-4823-A937-C8176575853C}"/>
                </a:ext>
              </a:extLst>
            </p:cNvPr>
            <p:cNvSpPr/>
            <p:nvPr/>
          </p:nvSpPr>
          <p:spPr>
            <a:xfrm rot="16200000">
              <a:off x="8174863" y="4593863"/>
              <a:ext cx="2422229" cy="291389"/>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2" name="Rectangle: Rounded Corners 26">
              <a:extLst>
                <a:ext uri="{FF2B5EF4-FFF2-40B4-BE49-F238E27FC236}">
                  <a16:creationId xmlns:a16="http://schemas.microsoft.com/office/drawing/2014/main" id="{AEDD8EAC-BD2C-4A92-8DF9-7C4EDE383E70}"/>
                </a:ext>
              </a:extLst>
            </p:cNvPr>
            <p:cNvSpPr/>
            <p:nvPr/>
          </p:nvSpPr>
          <p:spPr>
            <a:xfrm rot="16200000">
              <a:off x="8671008" y="4485378"/>
              <a:ext cx="2639199" cy="291387"/>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3" name="Rectangle: Rounded Corners 27">
              <a:extLst>
                <a:ext uri="{FF2B5EF4-FFF2-40B4-BE49-F238E27FC236}">
                  <a16:creationId xmlns:a16="http://schemas.microsoft.com/office/drawing/2014/main" id="{722443C5-3185-4A8F-80FA-E3BDAC94D00F}"/>
                </a:ext>
              </a:extLst>
            </p:cNvPr>
            <p:cNvSpPr/>
            <p:nvPr/>
          </p:nvSpPr>
          <p:spPr>
            <a:xfrm rot="16200000">
              <a:off x="9537926" y="4747661"/>
              <a:ext cx="2114633" cy="291389"/>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4" name="Rectangle: Rounded Corners 28">
              <a:extLst>
                <a:ext uri="{FF2B5EF4-FFF2-40B4-BE49-F238E27FC236}">
                  <a16:creationId xmlns:a16="http://schemas.microsoft.com/office/drawing/2014/main" id="{D8F23FCC-C39A-4484-97C3-38AB6700E9EC}"/>
                </a:ext>
              </a:extLst>
            </p:cNvPr>
            <p:cNvSpPr/>
            <p:nvPr/>
          </p:nvSpPr>
          <p:spPr>
            <a:xfrm rot="16200000">
              <a:off x="10703914" y="5309022"/>
              <a:ext cx="1003128" cy="280169"/>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5" name="Rectangle: Rounded Corners 17">
              <a:extLst>
                <a:ext uri="{FF2B5EF4-FFF2-40B4-BE49-F238E27FC236}">
                  <a16:creationId xmlns:a16="http://schemas.microsoft.com/office/drawing/2014/main" id="{23550011-76FD-4087-800E-0EB36DFF2333}"/>
                </a:ext>
              </a:extLst>
            </p:cNvPr>
            <p:cNvSpPr/>
            <p:nvPr/>
          </p:nvSpPr>
          <p:spPr>
            <a:xfrm rot="16200000">
              <a:off x="7892628" y="5532097"/>
              <a:ext cx="568178" cy="291391"/>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6" name="Rectangle: Rounded Corners 18">
              <a:extLst>
                <a:ext uri="{FF2B5EF4-FFF2-40B4-BE49-F238E27FC236}">
                  <a16:creationId xmlns:a16="http://schemas.microsoft.com/office/drawing/2014/main" id="{00734785-BE7D-400F-9C14-218B1275C8F8}"/>
                </a:ext>
              </a:extLst>
            </p:cNvPr>
            <p:cNvSpPr/>
            <p:nvPr/>
          </p:nvSpPr>
          <p:spPr>
            <a:xfrm rot="16200000">
              <a:off x="8590831" y="5625669"/>
              <a:ext cx="381034" cy="291391"/>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7" name="Rectangle: Rounded Corners 19">
              <a:extLst>
                <a:ext uri="{FF2B5EF4-FFF2-40B4-BE49-F238E27FC236}">
                  <a16:creationId xmlns:a16="http://schemas.microsoft.com/office/drawing/2014/main" id="{13F94D80-F5B0-4285-81B2-65DF3B2B2709}"/>
                </a:ext>
              </a:extLst>
            </p:cNvPr>
            <p:cNvSpPr/>
            <p:nvPr/>
          </p:nvSpPr>
          <p:spPr>
            <a:xfrm rot="16200000">
              <a:off x="8828971" y="5259181"/>
              <a:ext cx="1114015" cy="291389"/>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8" name="Rectangle: Rounded Corners 20">
              <a:extLst>
                <a:ext uri="{FF2B5EF4-FFF2-40B4-BE49-F238E27FC236}">
                  <a16:creationId xmlns:a16="http://schemas.microsoft.com/office/drawing/2014/main" id="{21599668-B660-4E74-8FEE-2056464D277D}"/>
                </a:ext>
              </a:extLst>
            </p:cNvPr>
            <p:cNvSpPr/>
            <p:nvPr/>
          </p:nvSpPr>
          <p:spPr>
            <a:xfrm rot="16200000">
              <a:off x="9174640" y="5000221"/>
              <a:ext cx="1631940" cy="291388"/>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69" name="Rectangle: Rounded Corners 21">
              <a:extLst>
                <a:ext uri="{FF2B5EF4-FFF2-40B4-BE49-F238E27FC236}">
                  <a16:creationId xmlns:a16="http://schemas.microsoft.com/office/drawing/2014/main" id="{F2BFA0B0-0314-4C52-B972-F73BE66711BE}"/>
                </a:ext>
              </a:extLst>
            </p:cNvPr>
            <p:cNvSpPr/>
            <p:nvPr/>
          </p:nvSpPr>
          <p:spPr>
            <a:xfrm rot="16200000">
              <a:off x="10170795" y="5391742"/>
              <a:ext cx="848894" cy="291389"/>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0" name="Rectangle: Rounded Corners 22">
              <a:extLst>
                <a:ext uri="{FF2B5EF4-FFF2-40B4-BE49-F238E27FC236}">
                  <a16:creationId xmlns:a16="http://schemas.microsoft.com/office/drawing/2014/main" id="{D8580122-A60B-4622-911E-A9F72F1D56E9}"/>
                </a:ext>
              </a:extLst>
            </p:cNvPr>
            <p:cNvSpPr/>
            <p:nvPr/>
          </p:nvSpPr>
          <p:spPr>
            <a:xfrm rot="16200000">
              <a:off x="10921389" y="5537708"/>
              <a:ext cx="568179" cy="280170"/>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1" name="Rectangle: Rounded Corners 4">
              <a:extLst>
                <a:ext uri="{FF2B5EF4-FFF2-40B4-BE49-F238E27FC236}">
                  <a16:creationId xmlns:a16="http://schemas.microsoft.com/office/drawing/2014/main" id="{1855C094-ED15-4F16-B215-D2126C9DA039}"/>
                </a:ext>
              </a:extLst>
            </p:cNvPr>
            <p:cNvSpPr/>
            <p:nvPr/>
          </p:nvSpPr>
          <p:spPr>
            <a:xfrm rot="16200000">
              <a:off x="6590461" y="4834570"/>
              <a:ext cx="1940810" cy="291391"/>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2" name="Rectangle: Rounded Corners 5">
              <a:extLst>
                <a:ext uri="{FF2B5EF4-FFF2-40B4-BE49-F238E27FC236}">
                  <a16:creationId xmlns:a16="http://schemas.microsoft.com/office/drawing/2014/main" id="{5E502021-B45C-49F4-9654-367077AD32D8}"/>
                </a:ext>
              </a:extLst>
            </p:cNvPr>
            <p:cNvSpPr/>
            <p:nvPr/>
          </p:nvSpPr>
          <p:spPr>
            <a:xfrm rot="16200000">
              <a:off x="7053696" y="5309017"/>
              <a:ext cx="1014341" cy="291391"/>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3" name="Rectangle: Rounded Corners 6">
              <a:extLst>
                <a:ext uri="{FF2B5EF4-FFF2-40B4-BE49-F238E27FC236}">
                  <a16:creationId xmlns:a16="http://schemas.microsoft.com/office/drawing/2014/main" id="{D3DDC8B6-99D6-4CCD-95E9-8764D4628810}"/>
                </a:ext>
              </a:extLst>
            </p:cNvPr>
            <p:cNvSpPr/>
            <p:nvPr/>
          </p:nvSpPr>
          <p:spPr>
            <a:xfrm rot="16200000">
              <a:off x="5878059" y="4738020"/>
              <a:ext cx="2133909" cy="291391"/>
            </a:xfrm>
            <a:prstGeom prst="roundRect">
              <a:avLst>
                <a:gd name="adj" fmla="val 50000"/>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4" name="Rectangle: Rounded Corners 7">
              <a:extLst>
                <a:ext uri="{FF2B5EF4-FFF2-40B4-BE49-F238E27FC236}">
                  <a16:creationId xmlns:a16="http://schemas.microsoft.com/office/drawing/2014/main" id="{8394C810-30B7-4C0E-A8D4-2811D21B73C2}"/>
                </a:ext>
              </a:extLst>
            </p:cNvPr>
            <p:cNvSpPr/>
            <p:nvPr/>
          </p:nvSpPr>
          <p:spPr>
            <a:xfrm rot="16200000">
              <a:off x="6561350" y="5432522"/>
              <a:ext cx="767329" cy="291391"/>
            </a:xfrm>
            <a:prstGeom prst="roundRect">
              <a:avLst>
                <a:gd name="adj" fmla="val 500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200" b="0" i="0" u="none" strike="noStrike" kern="0" cap="none" spc="0" normalizeH="0" baseline="0" noProof="0">
                <a:ln>
                  <a:noFill/>
                </a:ln>
                <a:solidFill>
                  <a:prstClr val="white">
                    <a:lumMod val="65000"/>
                  </a:prstClr>
                </a:solidFill>
                <a:effectLst/>
                <a:uLnTx/>
                <a:uFillTx/>
                <a:cs typeface="+mn-ea"/>
                <a:sym typeface="+mn-lt"/>
              </a:endParaRPr>
            </a:p>
          </p:txBody>
        </p:sp>
        <p:sp>
          <p:nvSpPr>
            <p:cNvPr id="75" name="TextBox 8">
              <a:extLst>
                <a:ext uri="{FF2B5EF4-FFF2-40B4-BE49-F238E27FC236}">
                  <a16:creationId xmlns:a16="http://schemas.microsoft.com/office/drawing/2014/main" id="{C1C94EFB-7418-42F3-9779-44817A311149}"/>
                </a:ext>
              </a:extLst>
            </p:cNvPr>
            <p:cNvSpPr txBox="1"/>
            <p:nvPr/>
          </p:nvSpPr>
          <p:spPr>
            <a:xfrm>
              <a:off x="6621339" y="6088802"/>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1</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76" name="TextBox 9">
              <a:extLst>
                <a:ext uri="{FF2B5EF4-FFF2-40B4-BE49-F238E27FC236}">
                  <a16:creationId xmlns:a16="http://schemas.microsoft.com/office/drawing/2014/main" id="{61849CCB-7468-49E3-89C3-48DA1D185503}"/>
                </a:ext>
              </a:extLst>
            </p:cNvPr>
            <p:cNvSpPr txBox="1"/>
            <p:nvPr/>
          </p:nvSpPr>
          <p:spPr>
            <a:xfrm>
              <a:off x="7237191" y="6088802"/>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2</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77" name="TextBox 10">
              <a:extLst>
                <a:ext uri="{FF2B5EF4-FFF2-40B4-BE49-F238E27FC236}">
                  <a16:creationId xmlns:a16="http://schemas.microsoft.com/office/drawing/2014/main" id="{A31027D6-4683-4155-8E34-130CD10413C7}"/>
                </a:ext>
              </a:extLst>
            </p:cNvPr>
            <p:cNvSpPr txBox="1"/>
            <p:nvPr/>
          </p:nvSpPr>
          <p:spPr>
            <a:xfrm>
              <a:off x="7853043" y="6094751"/>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3</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78" name="TextBox 11">
              <a:extLst>
                <a:ext uri="{FF2B5EF4-FFF2-40B4-BE49-F238E27FC236}">
                  <a16:creationId xmlns:a16="http://schemas.microsoft.com/office/drawing/2014/main" id="{B0161D0F-6D88-4F12-89A7-0AEE3F4DA964}"/>
                </a:ext>
              </a:extLst>
            </p:cNvPr>
            <p:cNvSpPr txBox="1"/>
            <p:nvPr/>
          </p:nvSpPr>
          <p:spPr>
            <a:xfrm>
              <a:off x="8457673" y="6094751"/>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4</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79" name="TextBox 12">
              <a:extLst>
                <a:ext uri="{FF2B5EF4-FFF2-40B4-BE49-F238E27FC236}">
                  <a16:creationId xmlns:a16="http://schemas.microsoft.com/office/drawing/2014/main" id="{0C14CAFF-B03E-44C5-A3CB-D0229CD3D438}"/>
                </a:ext>
              </a:extLst>
            </p:cNvPr>
            <p:cNvSpPr txBox="1"/>
            <p:nvPr/>
          </p:nvSpPr>
          <p:spPr>
            <a:xfrm>
              <a:off x="9071023" y="6091859"/>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5</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80" name="TextBox 13">
              <a:extLst>
                <a:ext uri="{FF2B5EF4-FFF2-40B4-BE49-F238E27FC236}">
                  <a16:creationId xmlns:a16="http://schemas.microsoft.com/office/drawing/2014/main" id="{E35D20E2-3806-4D7F-9A5A-95C6066C70F2}"/>
                </a:ext>
              </a:extLst>
            </p:cNvPr>
            <p:cNvSpPr txBox="1"/>
            <p:nvPr/>
          </p:nvSpPr>
          <p:spPr>
            <a:xfrm>
              <a:off x="9686875" y="6091859"/>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6</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81" name="TextBox 14">
              <a:extLst>
                <a:ext uri="{FF2B5EF4-FFF2-40B4-BE49-F238E27FC236}">
                  <a16:creationId xmlns:a16="http://schemas.microsoft.com/office/drawing/2014/main" id="{C9CA368C-FC94-4163-AAC8-7386A8B1D3B8}"/>
                </a:ext>
              </a:extLst>
            </p:cNvPr>
            <p:cNvSpPr txBox="1"/>
            <p:nvPr/>
          </p:nvSpPr>
          <p:spPr>
            <a:xfrm>
              <a:off x="10302727" y="6097807"/>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7</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sp>
          <p:nvSpPr>
            <p:cNvPr id="82" name="TextBox 15">
              <a:extLst>
                <a:ext uri="{FF2B5EF4-FFF2-40B4-BE49-F238E27FC236}">
                  <a16:creationId xmlns:a16="http://schemas.microsoft.com/office/drawing/2014/main" id="{2AC23F8A-315B-4A0C-87B5-6040DDB65982}"/>
                </a:ext>
              </a:extLst>
            </p:cNvPr>
            <p:cNvSpPr txBox="1"/>
            <p:nvPr/>
          </p:nvSpPr>
          <p:spPr>
            <a:xfrm>
              <a:off x="10907357" y="6097807"/>
              <a:ext cx="6473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100" b="0" i="0" u="none" strike="noStrike" kern="0" cap="none" spc="0" normalizeH="0" baseline="0" noProof="0" dirty="0">
                  <a:ln>
                    <a:noFill/>
                  </a:ln>
                  <a:solidFill>
                    <a:prstClr val="white">
                      <a:lumMod val="65000"/>
                    </a:prstClr>
                  </a:solidFill>
                  <a:effectLst/>
                  <a:uLnTx/>
                  <a:uFillTx/>
                  <a:cs typeface="+mn-ea"/>
                  <a:sym typeface="+mn-lt"/>
                </a:rPr>
                <a:t>Data 8</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grpSp>
      <p:sp>
        <p:nvSpPr>
          <p:cNvPr id="83" name="TextBox 30"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EF65A3E1-765C-48D5-A5CC-E5A6F3F616F7}"/>
              </a:ext>
            </a:extLst>
          </p:cNvPr>
          <p:cNvSpPr txBox="1"/>
          <p:nvPr/>
        </p:nvSpPr>
        <p:spPr>
          <a:xfrm>
            <a:off x="6441128" y="1855595"/>
            <a:ext cx="1455059" cy="707886"/>
          </a:xfrm>
          <a:prstGeom prst="rect">
            <a:avLst/>
          </a:prstGeom>
          <a:noFill/>
        </p:spPr>
        <p:txBody>
          <a:bodyPr wrap="square" rtlCol="0">
            <a:spAutoFit/>
          </a:bodyPr>
          <a:lstStyle/>
          <a:p>
            <a:pPr algn="ctr"/>
            <a:r>
              <a:rPr lang="id-ID" sz="4000" spc="-300" dirty="0">
                <a:cs typeface="+mn-ea"/>
                <a:sym typeface="+mn-lt"/>
              </a:rPr>
              <a:t>20%</a:t>
            </a:r>
            <a:endParaRPr lang="en-US" sz="4000" spc="-300" dirty="0">
              <a:cs typeface="+mn-ea"/>
              <a:sym typeface="+mn-lt"/>
            </a:endParaRPr>
          </a:p>
        </p:txBody>
      </p:sp>
      <p:sp>
        <p:nvSpPr>
          <p:cNvPr id="84" name="Rectangle 31"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14AE22CE-4F29-4A05-97FA-EF3339F66E66}"/>
              </a:ext>
            </a:extLst>
          </p:cNvPr>
          <p:cNvSpPr/>
          <p:nvPr/>
        </p:nvSpPr>
        <p:spPr>
          <a:xfrm>
            <a:off x="6258419" y="2449967"/>
            <a:ext cx="2058538" cy="617733"/>
          </a:xfrm>
          <a:prstGeom prst="rect">
            <a:avLst/>
          </a:prstGeom>
        </p:spPr>
        <p:txBody>
          <a:bodyPr wrap="square">
            <a:spAutoFit/>
          </a:bodyPr>
          <a:lstStyle/>
          <a:p>
            <a:pPr>
              <a:lnSpc>
                <a:spcPct val="150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85" name="Isosceles Triangle 32"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CE0437BC-B6B4-4E84-88DC-CC3D43C39E7A}"/>
              </a:ext>
            </a:extLst>
          </p:cNvPr>
          <p:cNvSpPr/>
          <p:nvPr/>
        </p:nvSpPr>
        <p:spPr>
          <a:xfrm flipV="1">
            <a:off x="6317653" y="2068840"/>
            <a:ext cx="246950" cy="326884"/>
          </a:xfrm>
          <a:prstGeom prst="triangle">
            <a:avLst/>
          </a:prstGeom>
          <a:gradFill>
            <a:gsLst>
              <a:gs pos="0">
                <a:srgbClr val="5B9BD5">
                  <a:lumMod val="50000"/>
                </a:srgbClr>
              </a:gs>
              <a:gs pos="47000">
                <a:srgbClr val="5B9BD5">
                  <a:lumMod val="75000"/>
                </a:srgbClr>
              </a:gs>
              <a:gs pos="100000">
                <a:srgbClr val="00B0F0"/>
              </a:gs>
            </a:gsLst>
            <a:lin ang="180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86" name="TextBox 3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F636DF22-B709-46D7-ACFF-C337E761AF3D}"/>
              </a:ext>
            </a:extLst>
          </p:cNvPr>
          <p:cNvSpPr txBox="1"/>
          <p:nvPr/>
        </p:nvSpPr>
        <p:spPr>
          <a:xfrm>
            <a:off x="8900388" y="1872933"/>
            <a:ext cx="1455059" cy="707886"/>
          </a:xfrm>
          <a:prstGeom prst="rect">
            <a:avLst/>
          </a:prstGeom>
          <a:noFill/>
        </p:spPr>
        <p:txBody>
          <a:bodyPr wrap="square" rtlCol="0">
            <a:spAutoFit/>
          </a:bodyPr>
          <a:lstStyle/>
          <a:p>
            <a:pPr algn="ctr"/>
            <a:r>
              <a:rPr lang="id-ID" sz="4000" spc="-300" dirty="0">
                <a:cs typeface="+mn-ea"/>
                <a:sym typeface="+mn-lt"/>
              </a:rPr>
              <a:t>30%</a:t>
            </a:r>
            <a:endParaRPr lang="en-US" sz="4000" spc="-300" dirty="0">
              <a:cs typeface="+mn-ea"/>
              <a:sym typeface="+mn-lt"/>
            </a:endParaRPr>
          </a:p>
        </p:txBody>
      </p:sp>
      <p:sp>
        <p:nvSpPr>
          <p:cNvPr id="87" name="Rectangle 35"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66FE190B-302E-4333-87BE-F6A5CAAD7A53}"/>
              </a:ext>
            </a:extLst>
          </p:cNvPr>
          <p:cNvSpPr/>
          <p:nvPr/>
        </p:nvSpPr>
        <p:spPr>
          <a:xfrm>
            <a:off x="8717679" y="2467305"/>
            <a:ext cx="2058538" cy="617733"/>
          </a:xfrm>
          <a:prstGeom prst="rect">
            <a:avLst/>
          </a:prstGeom>
        </p:spPr>
        <p:txBody>
          <a:bodyPr wrap="square">
            <a:spAutoFit/>
          </a:bodyPr>
          <a:lstStyle/>
          <a:p>
            <a:pPr>
              <a:lnSpc>
                <a:spcPct val="150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88" name="Isosceles Triangle 36"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8B188000-D674-44FA-B438-EF9B9B580DC8}"/>
              </a:ext>
            </a:extLst>
          </p:cNvPr>
          <p:cNvSpPr/>
          <p:nvPr/>
        </p:nvSpPr>
        <p:spPr>
          <a:xfrm>
            <a:off x="8776913" y="2086178"/>
            <a:ext cx="246950" cy="326884"/>
          </a:xfrm>
          <a:prstGeom prst="triangl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89"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FA85DDEA-9AC9-44B1-9F99-9B9E33E5A03B}"/>
              </a:ext>
            </a:extLst>
          </p:cNvPr>
          <p:cNvSpPr txBox="1">
            <a:spLocks/>
          </p:cNvSpPr>
          <p:nvPr/>
        </p:nvSpPr>
        <p:spPr>
          <a:xfrm>
            <a:off x="6219805" y="943310"/>
            <a:ext cx="4836574" cy="571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90" name="TextBox 58"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8850AFD7-2F19-45A9-BAFC-34060BAECFB9}"/>
              </a:ext>
            </a:extLst>
          </p:cNvPr>
          <p:cNvSpPr txBox="1"/>
          <p:nvPr/>
        </p:nvSpPr>
        <p:spPr>
          <a:xfrm>
            <a:off x="6136453" y="515827"/>
            <a:ext cx="1213794" cy="400110"/>
          </a:xfrm>
          <a:prstGeom prst="rect">
            <a:avLst/>
          </a:prstGeom>
          <a:noFill/>
        </p:spPr>
        <p:txBody>
          <a:bodyPr wrap="none" rtlCol="0">
            <a:spAutoFit/>
          </a:bodyPr>
          <a:lstStyle/>
          <a:p>
            <a:pPr algn="ctr"/>
            <a:r>
              <a:rPr lang="en-US" sz="2000" dirty="0">
                <a:cs typeface="+mn-ea"/>
                <a:sym typeface="+mn-lt"/>
              </a:rPr>
              <a:t>Analysis</a:t>
            </a:r>
            <a:endParaRPr lang="id-ID" sz="2000" dirty="0">
              <a:cs typeface="+mn-ea"/>
              <a:sym typeface="+mn-lt"/>
            </a:endParaRPr>
          </a:p>
        </p:txBody>
      </p:sp>
    </p:spTree>
    <p:extLst>
      <p:ext uri="{BB962C8B-B14F-4D97-AF65-F5344CB8AC3E}">
        <p14:creationId xmlns:p14="http://schemas.microsoft.com/office/powerpoint/2010/main" val="28471102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8" decel="100000"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1500" fill="hold"/>
                                        <p:tgtEl>
                                          <p:spTgt spid="92"/>
                                        </p:tgtEl>
                                        <p:attrNameLst>
                                          <p:attrName>ppt_x</p:attrName>
                                        </p:attrNameLst>
                                      </p:cBhvr>
                                      <p:tavLst>
                                        <p:tav tm="0">
                                          <p:val>
                                            <p:strVal val="0-#ppt_w/2"/>
                                          </p:val>
                                        </p:tav>
                                        <p:tav tm="100000">
                                          <p:val>
                                            <p:strVal val="#ppt_x"/>
                                          </p:val>
                                        </p:tav>
                                      </p:tavLst>
                                    </p:anim>
                                    <p:anim calcmode="lin" valueType="num">
                                      <p:cBhvr additive="base">
                                        <p:cTn id="18" dur="1500" fill="hold"/>
                                        <p:tgtEl>
                                          <p:spTgt spid="92"/>
                                        </p:tgtEl>
                                        <p:attrNameLst>
                                          <p:attrName>ppt_y</p:attrName>
                                        </p:attrNameLst>
                                      </p:cBhvr>
                                      <p:tavLst>
                                        <p:tav tm="0">
                                          <p:val>
                                            <p:strVal val="#ppt_y"/>
                                          </p:val>
                                        </p:tav>
                                        <p:tav tm="100000">
                                          <p:val>
                                            <p:strVal val="#ppt_y"/>
                                          </p:val>
                                        </p:tav>
                                      </p:tavLst>
                                    </p:anim>
                                  </p:childTnLst>
                                </p:cTn>
                              </p:par>
                            </p:childTnLst>
                          </p:cTn>
                        </p:par>
                        <p:par>
                          <p:cTn id="19" fill="hold">
                            <p:stCondLst>
                              <p:cond delay="3550"/>
                            </p:stCondLst>
                            <p:childTnLst>
                              <p:par>
                                <p:cTn id="20" presetID="14" presetClass="entr" presetSubtype="1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randombar(horizontal)">
                                      <p:cBhvr>
                                        <p:cTn id="22" dur="500"/>
                                        <p:tgtEl>
                                          <p:spTgt spid="5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randombar(horizontal)">
                                      <p:cBhvr>
                                        <p:cTn id="25" dur="500"/>
                                        <p:tgtEl>
                                          <p:spTgt spid="5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randombar(horizontal)">
                                      <p:cBhvr>
                                        <p:cTn id="28" dur="500"/>
                                        <p:tgtEl>
                                          <p:spTgt spid="57"/>
                                        </p:tgtEl>
                                      </p:cBhvr>
                                    </p:animEffect>
                                  </p:childTnLst>
                                </p:cTn>
                              </p:par>
                            </p:childTnLst>
                          </p:cTn>
                        </p:par>
                        <p:par>
                          <p:cTn id="29" fill="hold">
                            <p:stCondLst>
                              <p:cond delay="4050"/>
                            </p:stCondLst>
                            <p:childTnLst>
                              <p:par>
                                <p:cTn id="30" presetID="2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par>
                          <p:cTn id="33" fill="hold">
                            <p:stCondLst>
                              <p:cond delay="455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5050"/>
                            </p:stCondLst>
                            <p:childTnLst>
                              <p:par>
                                <p:cTn id="38" presetID="2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42" presetClass="entr" presetSubtype="0" fill="hold" nodeType="withEffect">
                                  <p:stCondLst>
                                    <p:cond delay="125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anim calcmode="lin" valueType="num">
                                      <p:cBhvr>
                                        <p:cTn id="49" dur="500" fill="hold"/>
                                        <p:tgtEl>
                                          <p:spTgt spid="90"/>
                                        </p:tgtEl>
                                        <p:attrNameLst>
                                          <p:attrName>ppt_x</p:attrName>
                                        </p:attrNameLst>
                                      </p:cBhvr>
                                      <p:tavLst>
                                        <p:tav tm="0">
                                          <p:val>
                                            <p:strVal val="#ppt_x"/>
                                          </p:val>
                                        </p:tav>
                                        <p:tav tm="100000">
                                          <p:val>
                                            <p:strVal val="#ppt_x"/>
                                          </p:val>
                                        </p:tav>
                                      </p:tavLst>
                                    </p:anim>
                                    <p:anim calcmode="lin" valueType="num">
                                      <p:cBhvr>
                                        <p:cTn id="50" dur="500" fill="hold"/>
                                        <p:tgtEl>
                                          <p:spTgt spid="90"/>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2000"/>
                                  </p:stCondLst>
                                  <p:childTnLst>
                                    <p:set>
                                      <p:cBhvr>
                                        <p:cTn id="52" dur="1" fill="hold">
                                          <p:stCondLst>
                                            <p:cond delay="0"/>
                                          </p:stCondLst>
                                        </p:cTn>
                                        <p:tgtEl>
                                          <p:spTgt spid="89"/>
                                        </p:tgtEl>
                                        <p:attrNameLst>
                                          <p:attrName>style.visibility</p:attrName>
                                        </p:attrNameLst>
                                      </p:cBhvr>
                                      <p:to>
                                        <p:strVal val="visible"/>
                                      </p:to>
                                    </p:set>
                                    <p:animEffect transition="in" filter="wipe(left)">
                                      <p:cBhvr>
                                        <p:cTn id="53" dur="500"/>
                                        <p:tgtEl>
                                          <p:spTgt spid="89"/>
                                        </p:tgtEl>
                                      </p:cBhvr>
                                    </p:animEffect>
                                  </p:childTnLst>
                                </p:cTn>
                              </p:par>
                              <p:par>
                                <p:cTn id="54" presetID="47" presetClass="entr" presetSubtype="0" fill="hold" grpId="0" nodeType="withEffect">
                                  <p:stCondLst>
                                    <p:cond delay="225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anim calcmode="lin" valueType="num">
                                      <p:cBhvr>
                                        <p:cTn id="57" dur="500" fill="hold"/>
                                        <p:tgtEl>
                                          <p:spTgt spid="85"/>
                                        </p:tgtEl>
                                        <p:attrNameLst>
                                          <p:attrName>ppt_x</p:attrName>
                                        </p:attrNameLst>
                                      </p:cBhvr>
                                      <p:tavLst>
                                        <p:tav tm="0">
                                          <p:val>
                                            <p:strVal val="#ppt_x"/>
                                          </p:val>
                                        </p:tav>
                                        <p:tav tm="100000">
                                          <p:val>
                                            <p:strVal val="#ppt_x"/>
                                          </p:val>
                                        </p:tav>
                                      </p:tavLst>
                                    </p:anim>
                                    <p:anim calcmode="lin" valueType="num">
                                      <p:cBhvr>
                                        <p:cTn id="58" dur="500" fill="hold"/>
                                        <p:tgtEl>
                                          <p:spTgt spid="85"/>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2500"/>
                                  </p:stCondLst>
                                  <p:childTnLst>
                                    <p:set>
                                      <p:cBhvr>
                                        <p:cTn id="60" dur="1" fill="hold">
                                          <p:stCondLst>
                                            <p:cond delay="0"/>
                                          </p:stCondLst>
                                        </p:cTn>
                                        <p:tgtEl>
                                          <p:spTgt spid="83"/>
                                        </p:tgtEl>
                                        <p:attrNameLst>
                                          <p:attrName>style.visibility</p:attrName>
                                        </p:attrNameLst>
                                      </p:cBhvr>
                                      <p:to>
                                        <p:strVal val="visible"/>
                                      </p:to>
                                    </p:set>
                                    <p:anim calcmode="lin" valueType="num">
                                      <p:cBhvr>
                                        <p:cTn id="61" dur="500" fill="hold"/>
                                        <p:tgtEl>
                                          <p:spTgt spid="83"/>
                                        </p:tgtEl>
                                        <p:attrNameLst>
                                          <p:attrName>ppt_w</p:attrName>
                                        </p:attrNameLst>
                                      </p:cBhvr>
                                      <p:tavLst>
                                        <p:tav tm="0">
                                          <p:val>
                                            <p:fltVal val="0"/>
                                          </p:val>
                                        </p:tav>
                                        <p:tav tm="100000">
                                          <p:val>
                                            <p:strVal val="#ppt_w"/>
                                          </p:val>
                                        </p:tav>
                                      </p:tavLst>
                                    </p:anim>
                                    <p:anim calcmode="lin" valueType="num">
                                      <p:cBhvr>
                                        <p:cTn id="62" dur="500" fill="hold"/>
                                        <p:tgtEl>
                                          <p:spTgt spid="83"/>
                                        </p:tgtEl>
                                        <p:attrNameLst>
                                          <p:attrName>ppt_h</p:attrName>
                                        </p:attrNameLst>
                                      </p:cBhvr>
                                      <p:tavLst>
                                        <p:tav tm="0">
                                          <p:val>
                                            <p:fltVal val="0"/>
                                          </p:val>
                                        </p:tav>
                                        <p:tav tm="100000">
                                          <p:val>
                                            <p:strVal val="#ppt_h"/>
                                          </p:val>
                                        </p:tav>
                                      </p:tavLst>
                                    </p:anim>
                                    <p:animEffect transition="in" filter="fade">
                                      <p:cBhvr>
                                        <p:cTn id="63" dur="500"/>
                                        <p:tgtEl>
                                          <p:spTgt spid="83"/>
                                        </p:tgtEl>
                                      </p:cBhvr>
                                    </p:animEffect>
                                  </p:childTnLst>
                                </p:cTn>
                              </p:par>
                              <p:par>
                                <p:cTn id="64" presetID="22" presetClass="entr" presetSubtype="8" fill="hold" grpId="0" nodeType="withEffect">
                                  <p:stCondLst>
                                    <p:cond delay="2500"/>
                                  </p:stCondLst>
                                  <p:childTnLst>
                                    <p:set>
                                      <p:cBhvr>
                                        <p:cTn id="65" dur="1" fill="hold">
                                          <p:stCondLst>
                                            <p:cond delay="0"/>
                                          </p:stCondLst>
                                        </p:cTn>
                                        <p:tgtEl>
                                          <p:spTgt spid="84"/>
                                        </p:tgtEl>
                                        <p:attrNameLst>
                                          <p:attrName>style.visibility</p:attrName>
                                        </p:attrNameLst>
                                      </p:cBhvr>
                                      <p:to>
                                        <p:strVal val="visible"/>
                                      </p:to>
                                    </p:set>
                                    <p:animEffect transition="in" filter="wipe(left)">
                                      <p:cBhvr>
                                        <p:cTn id="66" dur="500"/>
                                        <p:tgtEl>
                                          <p:spTgt spid="84"/>
                                        </p:tgtEl>
                                      </p:cBhvr>
                                    </p:animEffect>
                                  </p:childTnLst>
                                </p:cTn>
                              </p:par>
                              <p:par>
                                <p:cTn id="67" presetID="42" presetClass="entr" presetSubtype="0" fill="hold" grpId="0" nodeType="withEffect">
                                  <p:stCondLst>
                                    <p:cond delay="275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anim calcmode="lin" valueType="num">
                                      <p:cBhvr>
                                        <p:cTn id="70" dur="500" fill="hold"/>
                                        <p:tgtEl>
                                          <p:spTgt spid="88"/>
                                        </p:tgtEl>
                                        <p:attrNameLst>
                                          <p:attrName>ppt_x</p:attrName>
                                        </p:attrNameLst>
                                      </p:cBhvr>
                                      <p:tavLst>
                                        <p:tav tm="0">
                                          <p:val>
                                            <p:strVal val="#ppt_x"/>
                                          </p:val>
                                        </p:tav>
                                        <p:tav tm="100000">
                                          <p:val>
                                            <p:strVal val="#ppt_x"/>
                                          </p:val>
                                        </p:tav>
                                      </p:tavLst>
                                    </p:anim>
                                    <p:anim calcmode="lin" valueType="num">
                                      <p:cBhvr>
                                        <p:cTn id="71" dur="500" fill="hold"/>
                                        <p:tgtEl>
                                          <p:spTgt spid="88"/>
                                        </p:tgtEl>
                                        <p:attrNameLst>
                                          <p:attrName>ppt_y</p:attrName>
                                        </p:attrNameLst>
                                      </p:cBhvr>
                                      <p:tavLst>
                                        <p:tav tm="0">
                                          <p:val>
                                            <p:strVal val="#ppt_y+.1"/>
                                          </p:val>
                                        </p:tav>
                                        <p:tav tm="100000">
                                          <p:val>
                                            <p:strVal val="#ppt_y"/>
                                          </p:val>
                                        </p:tav>
                                      </p:tavLst>
                                    </p:anim>
                                  </p:childTnLst>
                                </p:cTn>
                              </p:par>
                              <p:par>
                                <p:cTn id="72" presetID="53" presetClass="entr" presetSubtype="16" fill="hold" grpId="0" nodeType="withEffect">
                                  <p:stCondLst>
                                    <p:cond delay="3000"/>
                                  </p:stCondLst>
                                  <p:childTnLst>
                                    <p:set>
                                      <p:cBhvr>
                                        <p:cTn id="73" dur="1" fill="hold">
                                          <p:stCondLst>
                                            <p:cond delay="0"/>
                                          </p:stCondLst>
                                        </p:cTn>
                                        <p:tgtEl>
                                          <p:spTgt spid="86"/>
                                        </p:tgtEl>
                                        <p:attrNameLst>
                                          <p:attrName>style.visibility</p:attrName>
                                        </p:attrNameLst>
                                      </p:cBhvr>
                                      <p:to>
                                        <p:strVal val="visible"/>
                                      </p:to>
                                    </p:set>
                                    <p:anim calcmode="lin" valueType="num">
                                      <p:cBhvr>
                                        <p:cTn id="74" dur="500" fill="hold"/>
                                        <p:tgtEl>
                                          <p:spTgt spid="86"/>
                                        </p:tgtEl>
                                        <p:attrNameLst>
                                          <p:attrName>ppt_w</p:attrName>
                                        </p:attrNameLst>
                                      </p:cBhvr>
                                      <p:tavLst>
                                        <p:tav tm="0">
                                          <p:val>
                                            <p:fltVal val="0"/>
                                          </p:val>
                                        </p:tav>
                                        <p:tav tm="100000">
                                          <p:val>
                                            <p:strVal val="#ppt_w"/>
                                          </p:val>
                                        </p:tav>
                                      </p:tavLst>
                                    </p:anim>
                                    <p:anim calcmode="lin" valueType="num">
                                      <p:cBhvr>
                                        <p:cTn id="75" dur="500" fill="hold"/>
                                        <p:tgtEl>
                                          <p:spTgt spid="86"/>
                                        </p:tgtEl>
                                        <p:attrNameLst>
                                          <p:attrName>ppt_h</p:attrName>
                                        </p:attrNameLst>
                                      </p:cBhvr>
                                      <p:tavLst>
                                        <p:tav tm="0">
                                          <p:val>
                                            <p:fltVal val="0"/>
                                          </p:val>
                                        </p:tav>
                                        <p:tav tm="100000">
                                          <p:val>
                                            <p:strVal val="#ppt_h"/>
                                          </p:val>
                                        </p:tav>
                                      </p:tavLst>
                                    </p:anim>
                                    <p:animEffect transition="in" filter="fade">
                                      <p:cBhvr>
                                        <p:cTn id="76" dur="500"/>
                                        <p:tgtEl>
                                          <p:spTgt spid="86"/>
                                        </p:tgtEl>
                                      </p:cBhvr>
                                    </p:animEffect>
                                  </p:childTnLst>
                                </p:cTn>
                              </p:par>
                              <p:par>
                                <p:cTn id="77" presetID="22" presetClass="entr" presetSubtype="8" fill="hold" grpId="0" nodeType="withEffect">
                                  <p:stCondLst>
                                    <p:cond delay="3000"/>
                                  </p:stCondLst>
                                  <p:childTnLst>
                                    <p:set>
                                      <p:cBhvr>
                                        <p:cTn id="78" dur="1" fill="hold">
                                          <p:stCondLst>
                                            <p:cond delay="0"/>
                                          </p:stCondLst>
                                        </p:cTn>
                                        <p:tgtEl>
                                          <p:spTgt spid="87"/>
                                        </p:tgtEl>
                                        <p:attrNameLst>
                                          <p:attrName>style.visibility</p:attrName>
                                        </p:attrNameLst>
                                      </p:cBhvr>
                                      <p:to>
                                        <p:strVal val="visible"/>
                                      </p:to>
                                    </p:set>
                                    <p:animEffect transition="in" filter="wipe(left)">
                                      <p:cBhvr>
                                        <p:cTn id="7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2" grpId="0"/>
      <p:bldP spid="53" grpId="0"/>
      <p:bldP spid="54" grpId="0"/>
      <p:bldP spid="55" grpId="0" animBg="1"/>
      <p:bldP spid="56" grpId="0" animBg="1"/>
      <p:bldP spid="57" grpId="0" animBg="1"/>
      <p:bldP spid="83" grpId="0"/>
      <p:bldP spid="84" grpId="0"/>
      <p:bldP spid="85" grpId="0" animBg="1"/>
      <p:bldP spid="86" grpId="0"/>
      <p:bldP spid="87" grpId="0"/>
      <p:bldP spid="88" grpId="0" animBg="1"/>
      <p:bldP spid="89"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117" name="组合 116">
            <a:extLst>
              <a:ext uri="{FF2B5EF4-FFF2-40B4-BE49-F238E27FC236}">
                <a16:creationId xmlns:a16="http://schemas.microsoft.com/office/drawing/2014/main" id="{5EA0D81E-F1AE-4C1B-A23E-428479C3D5C9}"/>
              </a:ext>
            </a:extLst>
          </p:cNvPr>
          <p:cNvGrpSpPr/>
          <p:nvPr/>
        </p:nvGrpSpPr>
        <p:grpSpPr>
          <a:xfrm>
            <a:off x="6797912" y="1336987"/>
            <a:ext cx="4254823" cy="4762492"/>
            <a:chOff x="6711120" y="1122195"/>
            <a:chExt cx="4254823" cy="4762492"/>
          </a:xfrm>
        </p:grpSpPr>
        <p:pic>
          <p:nvPicPr>
            <p:cNvPr id="118" name="Picture 3">
              <a:extLst>
                <a:ext uri="{FF2B5EF4-FFF2-40B4-BE49-F238E27FC236}">
                  <a16:creationId xmlns:a16="http://schemas.microsoft.com/office/drawing/2014/main" id="{733F2438-A293-495D-8819-07F1E7590557}"/>
                </a:ext>
              </a:extLst>
            </p:cNvPr>
            <p:cNvPicPr>
              <a:picLocks noChangeAspect="1"/>
            </p:cNvPicPr>
            <p:nvPr/>
          </p:nvPicPr>
          <p:blipFill>
            <a:blip r:embed="rId3"/>
            <a:stretch>
              <a:fillRect/>
            </a:stretch>
          </p:blipFill>
          <p:spPr>
            <a:xfrm>
              <a:off x="6711120" y="1122195"/>
              <a:ext cx="4254823" cy="4762492"/>
            </a:xfrm>
            <a:prstGeom prst="rect">
              <a:avLst/>
            </a:prstGeom>
            <a:effectLst>
              <a:outerShdw blurRad="635000" dist="381000" algn="l" rotWithShape="0">
                <a:prstClr val="black">
                  <a:alpha val="40000"/>
                </a:prstClr>
              </a:outerShdw>
            </a:effectLst>
          </p:spPr>
        </p:pic>
        <p:pic>
          <p:nvPicPr>
            <p:cNvPr id="119" name="图片占位符 3">
              <a:extLst>
                <a:ext uri="{FF2B5EF4-FFF2-40B4-BE49-F238E27FC236}">
                  <a16:creationId xmlns:a16="http://schemas.microsoft.com/office/drawing/2014/main" id="{A1851999-51FE-4C1B-B28F-DB2B64490FB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9907">
              <a:off x="7024591" y="1985115"/>
              <a:ext cx="1321036" cy="2312842"/>
            </a:xfrm>
            <a:custGeom>
              <a:avLst/>
              <a:gdLst>
                <a:gd name="connsiteX0" fmla="*/ 0 w 1235810"/>
                <a:gd name="connsiteY0" fmla="*/ 0 h 2171712"/>
                <a:gd name="connsiteX1" fmla="*/ 1235810 w 1235810"/>
                <a:gd name="connsiteY1" fmla="*/ 0 h 2171712"/>
                <a:gd name="connsiteX2" fmla="*/ 1235810 w 1235810"/>
                <a:gd name="connsiteY2" fmla="*/ 2171712 h 2171712"/>
                <a:gd name="connsiteX3" fmla="*/ 0 w 1235810"/>
                <a:gd name="connsiteY3" fmla="*/ 2171712 h 2171712"/>
                <a:gd name="connsiteX4" fmla="*/ 0 w 1235810"/>
                <a:gd name="connsiteY4" fmla="*/ 0 h 2171712"/>
                <a:gd name="connsiteX0" fmla="*/ 0 w 1253859"/>
                <a:gd name="connsiteY0" fmla="*/ 7736 h 2179448"/>
                <a:gd name="connsiteX1" fmla="*/ 1253859 w 1253859"/>
                <a:gd name="connsiteY1" fmla="*/ 0 h 2179448"/>
                <a:gd name="connsiteX2" fmla="*/ 1235810 w 1253859"/>
                <a:gd name="connsiteY2" fmla="*/ 2179448 h 2179448"/>
                <a:gd name="connsiteX3" fmla="*/ 0 w 1253859"/>
                <a:gd name="connsiteY3" fmla="*/ 2179448 h 2179448"/>
                <a:gd name="connsiteX4" fmla="*/ 0 w 1253859"/>
                <a:gd name="connsiteY4" fmla="*/ 7736 h 2179448"/>
                <a:gd name="connsiteX0" fmla="*/ 0 w 1263262"/>
                <a:gd name="connsiteY0" fmla="*/ 9253 h 2180965"/>
                <a:gd name="connsiteX1" fmla="*/ 1263262 w 1263262"/>
                <a:gd name="connsiteY1" fmla="*/ 0 h 2180965"/>
                <a:gd name="connsiteX2" fmla="*/ 1235810 w 1263262"/>
                <a:gd name="connsiteY2" fmla="*/ 2180965 h 2180965"/>
                <a:gd name="connsiteX3" fmla="*/ 0 w 1263262"/>
                <a:gd name="connsiteY3" fmla="*/ 2180965 h 2180965"/>
                <a:gd name="connsiteX4" fmla="*/ 0 w 1263262"/>
                <a:gd name="connsiteY4" fmla="*/ 9253 h 2180965"/>
                <a:gd name="connsiteX0" fmla="*/ 0 w 1277368"/>
                <a:gd name="connsiteY0" fmla="*/ 11528 h 2183240"/>
                <a:gd name="connsiteX1" fmla="*/ 1277368 w 1277368"/>
                <a:gd name="connsiteY1" fmla="*/ 0 h 2183240"/>
                <a:gd name="connsiteX2" fmla="*/ 1235810 w 1277368"/>
                <a:gd name="connsiteY2" fmla="*/ 2183240 h 2183240"/>
                <a:gd name="connsiteX3" fmla="*/ 0 w 1277368"/>
                <a:gd name="connsiteY3" fmla="*/ 2183240 h 2183240"/>
                <a:gd name="connsiteX4" fmla="*/ 0 w 1277368"/>
                <a:gd name="connsiteY4" fmla="*/ 11528 h 2183240"/>
                <a:gd name="connsiteX0" fmla="*/ 0 w 1298150"/>
                <a:gd name="connsiteY0" fmla="*/ 11528 h 2240720"/>
                <a:gd name="connsiteX1" fmla="*/ 1277368 w 1298150"/>
                <a:gd name="connsiteY1" fmla="*/ 0 h 2240720"/>
                <a:gd name="connsiteX2" fmla="*/ 1298150 w 1298150"/>
                <a:gd name="connsiteY2" fmla="*/ 2240720 h 2240720"/>
                <a:gd name="connsiteX3" fmla="*/ 0 w 1298150"/>
                <a:gd name="connsiteY3" fmla="*/ 2183240 h 2240720"/>
                <a:gd name="connsiteX4" fmla="*/ 0 w 1298150"/>
                <a:gd name="connsiteY4" fmla="*/ 11528 h 2240720"/>
                <a:gd name="connsiteX0" fmla="*/ 0 w 1306495"/>
                <a:gd name="connsiteY0" fmla="*/ 11528 h 2292439"/>
                <a:gd name="connsiteX1" fmla="*/ 1277368 w 1306495"/>
                <a:gd name="connsiteY1" fmla="*/ 0 h 2292439"/>
                <a:gd name="connsiteX2" fmla="*/ 1306495 w 1306495"/>
                <a:gd name="connsiteY2" fmla="*/ 2292439 h 2292439"/>
                <a:gd name="connsiteX3" fmla="*/ 0 w 1306495"/>
                <a:gd name="connsiteY3" fmla="*/ 2183240 h 2292439"/>
                <a:gd name="connsiteX4" fmla="*/ 0 w 1306495"/>
                <a:gd name="connsiteY4" fmla="*/ 11528 h 2292439"/>
                <a:gd name="connsiteX0" fmla="*/ 12438 w 1318933"/>
                <a:gd name="connsiteY0" fmla="*/ 11528 h 2292439"/>
                <a:gd name="connsiteX1" fmla="*/ 1289806 w 1318933"/>
                <a:gd name="connsiteY1" fmla="*/ 0 h 2292439"/>
                <a:gd name="connsiteX2" fmla="*/ 1318933 w 1318933"/>
                <a:gd name="connsiteY2" fmla="*/ 2292439 h 2292439"/>
                <a:gd name="connsiteX3" fmla="*/ 0 w 1318933"/>
                <a:gd name="connsiteY3" fmla="*/ 2165951 h 2292439"/>
                <a:gd name="connsiteX4" fmla="*/ 12438 w 1318933"/>
                <a:gd name="connsiteY4" fmla="*/ 11528 h 2292439"/>
                <a:gd name="connsiteX0" fmla="*/ 24426 w 1318933"/>
                <a:gd name="connsiteY0" fmla="*/ 115724 h 2292439"/>
                <a:gd name="connsiteX1" fmla="*/ 1289806 w 1318933"/>
                <a:gd name="connsiteY1" fmla="*/ 0 h 2292439"/>
                <a:gd name="connsiteX2" fmla="*/ 1318933 w 1318933"/>
                <a:gd name="connsiteY2" fmla="*/ 2292439 h 2292439"/>
                <a:gd name="connsiteX3" fmla="*/ 0 w 1318933"/>
                <a:gd name="connsiteY3" fmla="*/ 2165951 h 2292439"/>
                <a:gd name="connsiteX4" fmla="*/ 24426 w 1318933"/>
                <a:gd name="connsiteY4" fmla="*/ 115724 h 2292439"/>
                <a:gd name="connsiteX0" fmla="*/ 27911 w 1318933"/>
                <a:gd name="connsiteY0" fmla="*/ 47624 h 2292439"/>
                <a:gd name="connsiteX1" fmla="*/ 1289806 w 1318933"/>
                <a:gd name="connsiteY1" fmla="*/ 0 h 2292439"/>
                <a:gd name="connsiteX2" fmla="*/ 1318933 w 1318933"/>
                <a:gd name="connsiteY2" fmla="*/ 2292439 h 2292439"/>
                <a:gd name="connsiteX3" fmla="*/ 0 w 1318933"/>
                <a:gd name="connsiteY3" fmla="*/ 2165951 h 2292439"/>
                <a:gd name="connsiteX4" fmla="*/ 27911 w 1318933"/>
                <a:gd name="connsiteY4" fmla="*/ 47624 h 2292439"/>
                <a:gd name="connsiteX0" fmla="*/ 24877 w 1318933"/>
                <a:gd name="connsiteY0" fmla="*/ 28817 h 2292439"/>
                <a:gd name="connsiteX1" fmla="*/ 1289806 w 1318933"/>
                <a:gd name="connsiteY1" fmla="*/ 0 h 2292439"/>
                <a:gd name="connsiteX2" fmla="*/ 1318933 w 1318933"/>
                <a:gd name="connsiteY2" fmla="*/ 2292439 h 2292439"/>
                <a:gd name="connsiteX3" fmla="*/ 0 w 1318933"/>
                <a:gd name="connsiteY3" fmla="*/ 2165951 h 2292439"/>
                <a:gd name="connsiteX4" fmla="*/ 24877 w 1318933"/>
                <a:gd name="connsiteY4" fmla="*/ 28817 h 2292439"/>
                <a:gd name="connsiteX0" fmla="*/ 0 w 1321208"/>
                <a:gd name="connsiteY0" fmla="*/ 0 h 2312307"/>
                <a:gd name="connsiteX1" fmla="*/ 1292081 w 1321208"/>
                <a:gd name="connsiteY1" fmla="*/ 19868 h 2312307"/>
                <a:gd name="connsiteX2" fmla="*/ 1321208 w 1321208"/>
                <a:gd name="connsiteY2" fmla="*/ 2312307 h 2312307"/>
                <a:gd name="connsiteX3" fmla="*/ 2275 w 1321208"/>
                <a:gd name="connsiteY3" fmla="*/ 2185819 h 2312307"/>
                <a:gd name="connsiteX4" fmla="*/ 0 w 1321208"/>
                <a:gd name="connsiteY4" fmla="*/ 0 h 231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08" h="2312307">
                  <a:moveTo>
                    <a:pt x="0" y="0"/>
                  </a:moveTo>
                  <a:lnTo>
                    <a:pt x="1292081" y="19868"/>
                  </a:lnTo>
                  <a:lnTo>
                    <a:pt x="1321208" y="2312307"/>
                  </a:lnTo>
                  <a:lnTo>
                    <a:pt x="2275" y="2185819"/>
                  </a:lnTo>
                  <a:cubicBezTo>
                    <a:pt x="1517" y="1457213"/>
                    <a:pt x="758" y="728606"/>
                    <a:pt x="0" y="0"/>
                  </a:cubicBezTo>
                  <a:close/>
                </a:path>
              </a:pathLst>
            </a:custGeom>
          </p:spPr>
        </p:pic>
      </p:grpSp>
      <p:sp>
        <p:nvSpPr>
          <p:cNvPr id="120" name="TextBox 672">
            <a:extLst>
              <a:ext uri="{FF2B5EF4-FFF2-40B4-BE49-F238E27FC236}">
                <a16:creationId xmlns:a16="http://schemas.microsoft.com/office/drawing/2014/main" id="{976A142C-D1D7-4281-8C8E-B81FC33C9678}"/>
              </a:ext>
            </a:extLst>
          </p:cNvPr>
          <p:cNvSpPr txBox="1"/>
          <p:nvPr/>
        </p:nvSpPr>
        <p:spPr>
          <a:xfrm>
            <a:off x="2133725" y="2131630"/>
            <a:ext cx="1395447" cy="344710"/>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2000" b="1" dirty="0">
                <a:cs typeface="+mn-ea"/>
                <a:sym typeface="+mn-lt"/>
              </a:rPr>
              <a:t>Add title text</a:t>
            </a:r>
            <a:endParaRPr lang="en-US" sz="2000" b="1" dirty="0">
              <a:cs typeface="+mn-ea"/>
              <a:sym typeface="+mn-lt"/>
            </a:endParaRPr>
          </a:p>
        </p:txBody>
      </p:sp>
      <p:sp>
        <p:nvSpPr>
          <p:cNvPr id="121" name="Rectangle 673">
            <a:extLst>
              <a:ext uri="{FF2B5EF4-FFF2-40B4-BE49-F238E27FC236}">
                <a16:creationId xmlns:a16="http://schemas.microsoft.com/office/drawing/2014/main" id="{2CAE2B54-DB19-4A5A-8C27-8306D8664D5E}"/>
              </a:ext>
            </a:extLst>
          </p:cNvPr>
          <p:cNvSpPr/>
          <p:nvPr/>
        </p:nvSpPr>
        <p:spPr>
          <a:xfrm>
            <a:off x="1350122" y="2750337"/>
            <a:ext cx="4305728" cy="525400"/>
          </a:xfrm>
          <a:prstGeom prst="rect">
            <a:avLst/>
          </a:prstGeom>
        </p:spPr>
        <p:txBody>
          <a:bodyPr wrap="square" lIns="0" tIns="0" rIns="0" bIns="0">
            <a:spAutoFit/>
          </a:bodyPr>
          <a:lstStyle/>
          <a:p>
            <a:pPr algn="just"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Click here to add content, content to match the title. </a:t>
            </a:r>
            <a:endParaRPr lang="zh-CN" altLang="en-US" sz="1200" dirty="0">
              <a:solidFill>
                <a:schemeClr val="bg1">
                  <a:lumMod val="50000"/>
                </a:schemeClr>
              </a:solidFill>
              <a:cs typeface="+mn-ea"/>
              <a:sym typeface="+mn-lt"/>
            </a:endParaRPr>
          </a:p>
        </p:txBody>
      </p:sp>
      <p:sp>
        <p:nvSpPr>
          <p:cNvPr id="122" name="Freeform 31">
            <a:extLst>
              <a:ext uri="{FF2B5EF4-FFF2-40B4-BE49-F238E27FC236}">
                <a16:creationId xmlns:a16="http://schemas.microsoft.com/office/drawing/2014/main" id="{006B382E-A2F9-4625-98BE-948B7103AF08}"/>
              </a:ext>
            </a:extLst>
          </p:cNvPr>
          <p:cNvSpPr>
            <a:spLocks noEditPoints="1"/>
          </p:cNvSpPr>
          <p:nvPr/>
        </p:nvSpPr>
        <p:spPr bwMode="auto">
          <a:xfrm flipH="1">
            <a:off x="1500865" y="3969302"/>
            <a:ext cx="338660" cy="340778"/>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0CA0E0"/>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3" name="Freeform 31">
            <a:extLst>
              <a:ext uri="{FF2B5EF4-FFF2-40B4-BE49-F238E27FC236}">
                <a16:creationId xmlns:a16="http://schemas.microsoft.com/office/drawing/2014/main" id="{643CA484-7897-4188-A952-D70B2C20D8BC}"/>
              </a:ext>
            </a:extLst>
          </p:cNvPr>
          <p:cNvSpPr>
            <a:spLocks noEditPoints="1"/>
          </p:cNvSpPr>
          <p:nvPr/>
        </p:nvSpPr>
        <p:spPr bwMode="auto">
          <a:xfrm flipH="1">
            <a:off x="5550756" y="3969302"/>
            <a:ext cx="338660" cy="340778"/>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0CA0E0"/>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4" name="Freeform 18">
            <a:extLst>
              <a:ext uri="{FF2B5EF4-FFF2-40B4-BE49-F238E27FC236}">
                <a16:creationId xmlns:a16="http://schemas.microsoft.com/office/drawing/2014/main" id="{418EEFB6-430F-4DD9-AADE-D8EA9A4C85AD}"/>
              </a:ext>
            </a:extLst>
          </p:cNvPr>
          <p:cNvSpPr>
            <a:spLocks noEditPoints="1"/>
          </p:cNvSpPr>
          <p:nvPr/>
        </p:nvSpPr>
        <p:spPr bwMode="auto">
          <a:xfrm>
            <a:off x="3457374" y="3962669"/>
            <a:ext cx="466009" cy="350454"/>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0CA0E0"/>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5" name="TextBox 441">
            <a:extLst>
              <a:ext uri="{FF2B5EF4-FFF2-40B4-BE49-F238E27FC236}">
                <a16:creationId xmlns:a16="http://schemas.microsoft.com/office/drawing/2014/main" id="{A8DB233E-D974-4F42-9CFD-BC1C2633C1A5}"/>
              </a:ext>
            </a:extLst>
          </p:cNvPr>
          <p:cNvSpPr txBox="1"/>
          <p:nvPr/>
        </p:nvSpPr>
        <p:spPr>
          <a:xfrm>
            <a:off x="1350265" y="4820679"/>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solidFill>
                  <a:schemeClr val="tx1">
                    <a:lumMod val="75000"/>
                    <a:lumOff val="25000"/>
                  </a:schemeClr>
                </a:solidFill>
                <a:cs typeface="+mn-ea"/>
                <a:sym typeface="+mn-lt"/>
              </a:rPr>
              <a:t>Add title text</a:t>
            </a:r>
            <a:endParaRPr lang="en-GB" sz="1400" b="1" dirty="0">
              <a:solidFill>
                <a:schemeClr val="tx1">
                  <a:lumMod val="75000"/>
                  <a:lumOff val="25000"/>
                </a:schemeClr>
              </a:solidFill>
              <a:cs typeface="+mn-ea"/>
              <a:sym typeface="+mn-lt"/>
            </a:endParaRPr>
          </a:p>
        </p:txBody>
      </p:sp>
      <p:sp>
        <p:nvSpPr>
          <p:cNvPr id="126" name="TextBox 442">
            <a:extLst>
              <a:ext uri="{FF2B5EF4-FFF2-40B4-BE49-F238E27FC236}">
                <a16:creationId xmlns:a16="http://schemas.microsoft.com/office/drawing/2014/main" id="{F80EB593-AF53-4256-815B-ED24E16FA022}"/>
              </a:ext>
            </a:extLst>
          </p:cNvPr>
          <p:cNvSpPr txBox="1"/>
          <p:nvPr/>
        </p:nvSpPr>
        <p:spPr>
          <a:xfrm>
            <a:off x="3136953" y="4816715"/>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solidFill>
                  <a:schemeClr val="tx1">
                    <a:lumMod val="75000"/>
                    <a:lumOff val="25000"/>
                  </a:schemeClr>
                </a:solidFill>
                <a:cs typeface="+mn-ea"/>
                <a:sym typeface="+mn-lt"/>
              </a:rPr>
              <a:t>Add title text</a:t>
            </a:r>
            <a:endParaRPr lang="en-GB" sz="1400" b="1" dirty="0">
              <a:solidFill>
                <a:schemeClr val="tx1">
                  <a:lumMod val="75000"/>
                  <a:lumOff val="25000"/>
                </a:schemeClr>
              </a:solidFill>
              <a:cs typeface="+mn-ea"/>
              <a:sym typeface="+mn-lt"/>
            </a:endParaRPr>
          </a:p>
        </p:txBody>
      </p:sp>
      <p:sp>
        <p:nvSpPr>
          <p:cNvPr id="127" name="TextBox 443">
            <a:extLst>
              <a:ext uri="{FF2B5EF4-FFF2-40B4-BE49-F238E27FC236}">
                <a16:creationId xmlns:a16="http://schemas.microsoft.com/office/drawing/2014/main" id="{F35333FF-4CDE-4E48-966B-9032131A1609}"/>
              </a:ext>
            </a:extLst>
          </p:cNvPr>
          <p:cNvSpPr txBox="1"/>
          <p:nvPr/>
        </p:nvSpPr>
        <p:spPr>
          <a:xfrm>
            <a:off x="4898037" y="4816715"/>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solidFill>
                  <a:schemeClr val="tx1">
                    <a:lumMod val="75000"/>
                    <a:lumOff val="25000"/>
                  </a:schemeClr>
                </a:solidFill>
                <a:cs typeface="+mn-ea"/>
                <a:sym typeface="+mn-lt"/>
              </a:rPr>
              <a:t>Add title text</a:t>
            </a:r>
            <a:endParaRPr lang="en-GB" sz="1400" b="1" dirty="0">
              <a:solidFill>
                <a:schemeClr val="tx1">
                  <a:lumMod val="75000"/>
                  <a:lumOff val="25000"/>
                </a:schemeClr>
              </a:solidFill>
              <a:cs typeface="+mn-ea"/>
              <a:sym typeface="+mn-lt"/>
            </a:endParaRPr>
          </a:p>
        </p:txBody>
      </p:sp>
      <p:sp>
        <p:nvSpPr>
          <p:cNvPr id="128" name="TextBox 441">
            <a:extLst>
              <a:ext uri="{FF2B5EF4-FFF2-40B4-BE49-F238E27FC236}">
                <a16:creationId xmlns:a16="http://schemas.microsoft.com/office/drawing/2014/main" id="{2A452DBE-DF28-4E8F-AC30-6D4C29E3EF05}"/>
              </a:ext>
            </a:extLst>
          </p:cNvPr>
          <p:cNvSpPr txBox="1"/>
          <p:nvPr/>
        </p:nvSpPr>
        <p:spPr>
          <a:xfrm>
            <a:off x="1350121" y="5103898"/>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129" name="TextBox 441">
            <a:extLst>
              <a:ext uri="{FF2B5EF4-FFF2-40B4-BE49-F238E27FC236}">
                <a16:creationId xmlns:a16="http://schemas.microsoft.com/office/drawing/2014/main" id="{F0DA85D5-F8E9-4347-9FE2-F2CBF4B109CB}"/>
              </a:ext>
            </a:extLst>
          </p:cNvPr>
          <p:cNvSpPr txBox="1"/>
          <p:nvPr/>
        </p:nvSpPr>
        <p:spPr>
          <a:xfrm>
            <a:off x="3136809" y="5103898"/>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130" name="TextBox 441">
            <a:extLst>
              <a:ext uri="{FF2B5EF4-FFF2-40B4-BE49-F238E27FC236}">
                <a16:creationId xmlns:a16="http://schemas.microsoft.com/office/drawing/2014/main" id="{46AA5936-13DA-40A3-91E2-5BABB5791B9B}"/>
              </a:ext>
            </a:extLst>
          </p:cNvPr>
          <p:cNvSpPr txBox="1"/>
          <p:nvPr/>
        </p:nvSpPr>
        <p:spPr>
          <a:xfrm>
            <a:off x="4897893" y="5103898"/>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nvGrpSpPr>
          <p:cNvPr id="131" name="组合 130">
            <a:extLst>
              <a:ext uri="{FF2B5EF4-FFF2-40B4-BE49-F238E27FC236}">
                <a16:creationId xmlns:a16="http://schemas.microsoft.com/office/drawing/2014/main" id="{62C17D87-6CAA-43B3-A793-78E5FE905687}"/>
              </a:ext>
            </a:extLst>
          </p:cNvPr>
          <p:cNvGrpSpPr/>
          <p:nvPr/>
        </p:nvGrpSpPr>
        <p:grpSpPr>
          <a:xfrm>
            <a:off x="283742" y="1833348"/>
            <a:ext cx="1714139" cy="1755355"/>
            <a:chOff x="7793922" y="81289"/>
            <a:chExt cx="2576615" cy="2638570"/>
          </a:xfrm>
        </p:grpSpPr>
        <p:grpSp>
          <p:nvGrpSpPr>
            <p:cNvPr id="132" name="组合 131">
              <a:extLst>
                <a:ext uri="{FF2B5EF4-FFF2-40B4-BE49-F238E27FC236}">
                  <a16:creationId xmlns:a16="http://schemas.microsoft.com/office/drawing/2014/main" id="{B7CC521C-7661-4808-9E98-B94C4A733121}"/>
                </a:ext>
              </a:extLst>
            </p:cNvPr>
            <p:cNvGrpSpPr/>
            <p:nvPr/>
          </p:nvGrpSpPr>
          <p:grpSpPr>
            <a:xfrm>
              <a:off x="7793922" y="81289"/>
              <a:ext cx="2576615" cy="2638570"/>
              <a:chOff x="5528177" y="3619500"/>
              <a:chExt cx="3565023" cy="3650745"/>
            </a:xfrm>
          </p:grpSpPr>
          <p:pic>
            <p:nvPicPr>
              <p:cNvPr id="134" name="图片 133">
                <a:extLst>
                  <a:ext uri="{FF2B5EF4-FFF2-40B4-BE49-F238E27FC236}">
                    <a16:creationId xmlns:a16="http://schemas.microsoft.com/office/drawing/2014/main" id="{F9E62EFB-C228-46A8-A5BC-F67CD92DD4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135" name="椭圆 134">
                <a:extLst>
                  <a:ext uri="{FF2B5EF4-FFF2-40B4-BE49-F238E27FC236}">
                    <a16:creationId xmlns:a16="http://schemas.microsoft.com/office/drawing/2014/main" id="{CB7701EA-1D66-4130-9A91-52A7FCE3FF42}"/>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33" name="Freeform 176">
              <a:extLst>
                <a:ext uri="{FF2B5EF4-FFF2-40B4-BE49-F238E27FC236}">
                  <a16:creationId xmlns:a16="http://schemas.microsoft.com/office/drawing/2014/main" id="{78D9BC13-D252-41D3-B2FD-6DA53BE21369}"/>
                </a:ext>
              </a:extLst>
            </p:cNvPr>
            <p:cNvSpPr>
              <a:spLocks noEditPoints="1"/>
            </p:cNvSpPr>
            <p:nvPr/>
          </p:nvSpPr>
          <p:spPr bwMode="auto">
            <a:xfrm>
              <a:off x="9469385" y="402043"/>
              <a:ext cx="658626" cy="524211"/>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5B9BD5">
                    <a:lumMod val="50000"/>
                  </a:srgbClr>
                </a:gs>
                <a:gs pos="47000">
                  <a:srgbClr val="5B9BD5">
                    <a:lumMod val="75000"/>
                  </a:srgbClr>
                </a:gs>
                <a:gs pos="100000">
                  <a:srgbClr val="00B0F0"/>
                </a:gs>
              </a:gsLst>
            </a:gra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sp>
        <p:nvSpPr>
          <p:cNvPr id="9" name="TextBox 3">
            <a:extLst>
              <a:ext uri="{FF2B5EF4-FFF2-40B4-BE49-F238E27FC236}">
                <a16:creationId xmlns:a16="http://schemas.microsoft.com/office/drawing/2014/main" id="{C9B96AF7-4F59-C29E-F2AF-B29F91372539}"/>
              </a:ext>
            </a:extLst>
          </p:cNvPr>
          <p:cNvSpPr txBox="1"/>
          <p:nvPr/>
        </p:nvSpPr>
        <p:spPr>
          <a:xfrm>
            <a:off x="333525" y="6644255"/>
            <a:ext cx="1800200" cy="118430"/>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100"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28827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 presetClass="entr" presetSubtype="8" decel="100000" fill="hold" nodeType="withEffect">
                                  <p:stCondLst>
                                    <p:cond delay="1000"/>
                                  </p:stCondLst>
                                  <p:childTnLst>
                                    <p:set>
                                      <p:cBhvr>
                                        <p:cTn id="15" dur="1" fill="hold">
                                          <p:stCondLst>
                                            <p:cond delay="0"/>
                                          </p:stCondLst>
                                        </p:cTn>
                                        <p:tgtEl>
                                          <p:spTgt spid="131"/>
                                        </p:tgtEl>
                                        <p:attrNameLst>
                                          <p:attrName>style.visibility</p:attrName>
                                        </p:attrNameLst>
                                      </p:cBhvr>
                                      <p:to>
                                        <p:strVal val="visible"/>
                                      </p:to>
                                    </p:set>
                                    <p:anim calcmode="lin" valueType="num">
                                      <p:cBhvr additive="base">
                                        <p:cTn id="16" dur="1500" fill="hold"/>
                                        <p:tgtEl>
                                          <p:spTgt spid="131"/>
                                        </p:tgtEl>
                                        <p:attrNameLst>
                                          <p:attrName>ppt_x</p:attrName>
                                        </p:attrNameLst>
                                      </p:cBhvr>
                                      <p:tavLst>
                                        <p:tav tm="0">
                                          <p:val>
                                            <p:strVal val="0-#ppt_w/2"/>
                                          </p:val>
                                        </p:tav>
                                        <p:tav tm="100000">
                                          <p:val>
                                            <p:strVal val="#ppt_x"/>
                                          </p:val>
                                        </p:tav>
                                      </p:tavLst>
                                    </p:anim>
                                    <p:anim calcmode="lin" valueType="num">
                                      <p:cBhvr additive="base">
                                        <p:cTn id="17" dur="1500" fill="hold"/>
                                        <p:tgtEl>
                                          <p:spTgt spid="131"/>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decel="100000" fill="hold" nodeType="after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additive="base">
                                        <p:cTn id="21" dur="1500" fill="hold"/>
                                        <p:tgtEl>
                                          <p:spTgt spid="117"/>
                                        </p:tgtEl>
                                        <p:attrNameLst>
                                          <p:attrName>ppt_x</p:attrName>
                                        </p:attrNameLst>
                                      </p:cBhvr>
                                      <p:tavLst>
                                        <p:tav tm="0">
                                          <p:val>
                                            <p:strVal val="1+#ppt_w/2"/>
                                          </p:val>
                                        </p:tav>
                                        <p:tav tm="100000">
                                          <p:val>
                                            <p:strVal val="#ppt_x"/>
                                          </p:val>
                                        </p:tav>
                                      </p:tavLst>
                                    </p:anim>
                                    <p:anim calcmode="lin" valueType="num">
                                      <p:cBhvr additive="base">
                                        <p:cTn id="22" dur="1500" fill="hold"/>
                                        <p:tgtEl>
                                          <p:spTgt spid="117"/>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p:cTn id="26" dur="500" fill="hold"/>
                                        <p:tgtEl>
                                          <p:spTgt spid="120"/>
                                        </p:tgtEl>
                                        <p:attrNameLst>
                                          <p:attrName>ppt_w</p:attrName>
                                        </p:attrNameLst>
                                      </p:cBhvr>
                                      <p:tavLst>
                                        <p:tav tm="0">
                                          <p:val>
                                            <p:fltVal val="0"/>
                                          </p:val>
                                        </p:tav>
                                        <p:tav tm="100000">
                                          <p:val>
                                            <p:strVal val="#ppt_w"/>
                                          </p:val>
                                        </p:tav>
                                      </p:tavLst>
                                    </p:anim>
                                    <p:anim calcmode="lin" valueType="num">
                                      <p:cBhvr>
                                        <p:cTn id="27" dur="500" fill="hold"/>
                                        <p:tgtEl>
                                          <p:spTgt spid="120"/>
                                        </p:tgtEl>
                                        <p:attrNameLst>
                                          <p:attrName>ppt_h</p:attrName>
                                        </p:attrNameLst>
                                      </p:cBhvr>
                                      <p:tavLst>
                                        <p:tav tm="0">
                                          <p:val>
                                            <p:fltVal val="0"/>
                                          </p:val>
                                        </p:tav>
                                        <p:tav tm="100000">
                                          <p:val>
                                            <p:strVal val="#ppt_h"/>
                                          </p:val>
                                        </p:tav>
                                      </p:tavLst>
                                    </p:anim>
                                    <p:animEffect transition="in" filter="fade">
                                      <p:cBhvr>
                                        <p:cTn id="28" dur="500"/>
                                        <p:tgtEl>
                                          <p:spTgt spid="120"/>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wipe(left)">
                                      <p:cBhvr>
                                        <p:cTn id="32" dur="500"/>
                                        <p:tgtEl>
                                          <p:spTgt spid="121"/>
                                        </p:tgtEl>
                                      </p:cBhvr>
                                    </p:animEffect>
                                  </p:childTnLst>
                                </p:cTn>
                              </p:par>
                            </p:childTnLst>
                          </p:cTn>
                        </p:par>
                        <p:par>
                          <p:cTn id="33" fill="hold">
                            <p:stCondLst>
                              <p:cond delay="5000"/>
                            </p:stCondLst>
                            <p:childTnLst>
                              <p:par>
                                <p:cTn id="34" presetID="2" presetClass="entr" presetSubtype="4" decel="100000" fill="hold" grpId="0" nodeType="afterEffect">
                                  <p:stCondLst>
                                    <p:cond delay="0"/>
                                  </p:stCondLst>
                                  <p:childTnLst>
                                    <p:set>
                                      <p:cBhvr>
                                        <p:cTn id="35" dur="1" fill="hold">
                                          <p:stCondLst>
                                            <p:cond delay="0"/>
                                          </p:stCondLst>
                                        </p:cTn>
                                        <p:tgtEl>
                                          <p:spTgt spid="122"/>
                                        </p:tgtEl>
                                        <p:attrNameLst>
                                          <p:attrName>style.visibility</p:attrName>
                                        </p:attrNameLst>
                                      </p:cBhvr>
                                      <p:to>
                                        <p:strVal val="visible"/>
                                      </p:to>
                                    </p:set>
                                    <p:anim calcmode="lin" valueType="num">
                                      <p:cBhvr additive="base">
                                        <p:cTn id="36" dur="750" fill="hold"/>
                                        <p:tgtEl>
                                          <p:spTgt spid="122"/>
                                        </p:tgtEl>
                                        <p:attrNameLst>
                                          <p:attrName>ppt_x</p:attrName>
                                        </p:attrNameLst>
                                      </p:cBhvr>
                                      <p:tavLst>
                                        <p:tav tm="0">
                                          <p:val>
                                            <p:strVal val="#ppt_x"/>
                                          </p:val>
                                        </p:tav>
                                        <p:tav tm="100000">
                                          <p:val>
                                            <p:strVal val="#ppt_x"/>
                                          </p:val>
                                        </p:tav>
                                      </p:tavLst>
                                    </p:anim>
                                    <p:anim calcmode="lin" valueType="num">
                                      <p:cBhvr additive="base">
                                        <p:cTn id="37" dur="750" fill="hold"/>
                                        <p:tgtEl>
                                          <p:spTgt spid="12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750" fill="hold"/>
                                        <p:tgtEl>
                                          <p:spTgt spid="124"/>
                                        </p:tgtEl>
                                        <p:attrNameLst>
                                          <p:attrName>ppt_x</p:attrName>
                                        </p:attrNameLst>
                                      </p:cBhvr>
                                      <p:tavLst>
                                        <p:tav tm="0">
                                          <p:val>
                                            <p:strVal val="#ppt_x"/>
                                          </p:val>
                                        </p:tav>
                                        <p:tav tm="100000">
                                          <p:val>
                                            <p:strVal val="#ppt_x"/>
                                          </p:val>
                                        </p:tav>
                                      </p:tavLst>
                                    </p:anim>
                                    <p:anim calcmode="lin" valueType="num">
                                      <p:cBhvr additive="base">
                                        <p:cTn id="41" dur="750" fill="hold"/>
                                        <p:tgtEl>
                                          <p:spTgt spid="124"/>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additive="base">
                                        <p:cTn id="44" dur="750" fill="hold"/>
                                        <p:tgtEl>
                                          <p:spTgt spid="123"/>
                                        </p:tgtEl>
                                        <p:attrNameLst>
                                          <p:attrName>ppt_x</p:attrName>
                                        </p:attrNameLst>
                                      </p:cBhvr>
                                      <p:tavLst>
                                        <p:tav tm="0">
                                          <p:val>
                                            <p:strVal val="#ppt_x"/>
                                          </p:val>
                                        </p:tav>
                                        <p:tav tm="100000">
                                          <p:val>
                                            <p:strVal val="#ppt_x"/>
                                          </p:val>
                                        </p:tav>
                                      </p:tavLst>
                                    </p:anim>
                                    <p:anim calcmode="lin" valueType="num">
                                      <p:cBhvr additive="base">
                                        <p:cTn id="45" dur="750" fill="hold"/>
                                        <p:tgtEl>
                                          <p:spTgt spid="123"/>
                                        </p:tgtEl>
                                        <p:attrNameLst>
                                          <p:attrName>ppt_y</p:attrName>
                                        </p:attrNameLst>
                                      </p:cBhvr>
                                      <p:tavLst>
                                        <p:tav tm="0">
                                          <p:val>
                                            <p:strVal val="1+#ppt_h/2"/>
                                          </p:val>
                                        </p:tav>
                                        <p:tav tm="100000">
                                          <p:val>
                                            <p:strVal val="#ppt_y"/>
                                          </p:val>
                                        </p:tav>
                                      </p:tavLst>
                                    </p:anim>
                                  </p:childTnLst>
                                </p:cTn>
                              </p:par>
                            </p:childTnLst>
                          </p:cTn>
                        </p:par>
                        <p:par>
                          <p:cTn id="46" fill="hold">
                            <p:stCondLst>
                              <p:cond delay="5750"/>
                            </p:stCondLst>
                            <p:childTnLst>
                              <p:par>
                                <p:cTn id="47" presetID="2" presetClass="entr" presetSubtype="4"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additive="base">
                                        <p:cTn id="49" dur="500" fill="hold"/>
                                        <p:tgtEl>
                                          <p:spTgt spid="125"/>
                                        </p:tgtEl>
                                        <p:attrNameLst>
                                          <p:attrName>ppt_x</p:attrName>
                                        </p:attrNameLst>
                                      </p:cBhvr>
                                      <p:tavLst>
                                        <p:tav tm="0">
                                          <p:val>
                                            <p:strVal val="#ppt_x"/>
                                          </p:val>
                                        </p:tav>
                                        <p:tav tm="100000">
                                          <p:val>
                                            <p:strVal val="#ppt_x"/>
                                          </p:val>
                                        </p:tav>
                                      </p:tavLst>
                                    </p:anim>
                                    <p:anim calcmode="lin" valueType="num">
                                      <p:cBhvr additive="base">
                                        <p:cTn id="50" dur="500" fill="hold"/>
                                        <p:tgtEl>
                                          <p:spTgt spid="125"/>
                                        </p:tgtEl>
                                        <p:attrNameLst>
                                          <p:attrName>ppt_y</p:attrName>
                                        </p:attrNameLst>
                                      </p:cBhvr>
                                      <p:tavLst>
                                        <p:tav tm="0">
                                          <p:val>
                                            <p:strVal val="1+#ppt_h/2"/>
                                          </p:val>
                                        </p:tav>
                                        <p:tav tm="100000">
                                          <p:val>
                                            <p:strVal val="#ppt_y"/>
                                          </p:val>
                                        </p:tav>
                                      </p:tavLst>
                                    </p:anim>
                                  </p:childTnLst>
                                </p:cTn>
                              </p:par>
                            </p:childTnLst>
                          </p:cTn>
                        </p:par>
                        <p:par>
                          <p:cTn id="51" fill="hold">
                            <p:stCondLst>
                              <p:cond delay="6250"/>
                            </p:stCondLst>
                            <p:childTnLst>
                              <p:par>
                                <p:cTn id="52" presetID="2" presetClass="entr" presetSubtype="4" fill="hold" grpId="0" nodeType="afterEffect">
                                  <p:stCondLst>
                                    <p:cond delay="0"/>
                                  </p:stCondLst>
                                  <p:childTnLst>
                                    <p:set>
                                      <p:cBhvr>
                                        <p:cTn id="53" dur="1" fill="hold">
                                          <p:stCondLst>
                                            <p:cond delay="0"/>
                                          </p:stCondLst>
                                        </p:cTn>
                                        <p:tgtEl>
                                          <p:spTgt spid="126"/>
                                        </p:tgtEl>
                                        <p:attrNameLst>
                                          <p:attrName>style.visibility</p:attrName>
                                        </p:attrNameLst>
                                      </p:cBhvr>
                                      <p:to>
                                        <p:strVal val="visible"/>
                                      </p:to>
                                    </p:set>
                                    <p:anim calcmode="lin" valueType="num">
                                      <p:cBhvr additive="base">
                                        <p:cTn id="54" dur="500" fill="hold"/>
                                        <p:tgtEl>
                                          <p:spTgt spid="126"/>
                                        </p:tgtEl>
                                        <p:attrNameLst>
                                          <p:attrName>ppt_x</p:attrName>
                                        </p:attrNameLst>
                                      </p:cBhvr>
                                      <p:tavLst>
                                        <p:tav tm="0">
                                          <p:val>
                                            <p:strVal val="#ppt_x"/>
                                          </p:val>
                                        </p:tav>
                                        <p:tav tm="100000">
                                          <p:val>
                                            <p:strVal val="#ppt_x"/>
                                          </p:val>
                                        </p:tav>
                                      </p:tavLst>
                                    </p:anim>
                                    <p:anim calcmode="lin" valueType="num">
                                      <p:cBhvr additive="base">
                                        <p:cTn id="55" dur="500" fill="hold"/>
                                        <p:tgtEl>
                                          <p:spTgt spid="126"/>
                                        </p:tgtEl>
                                        <p:attrNameLst>
                                          <p:attrName>ppt_y</p:attrName>
                                        </p:attrNameLst>
                                      </p:cBhvr>
                                      <p:tavLst>
                                        <p:tav tm="0">
                                          <p:val>
                                            <p:strVal val="1+#ppt_h/2"/>
                                          </p:val>
                                        </p:tav>
                                        <p:tav tm="100000">
                                          <p:val>
                                            <p:strVal val="#ppt_y"/>
                                          </p:val>
                                        </p:tav>
                                      </p:tavLst>
                                    </p:anim>
                                  </p:childTnLst>
                                </p:cTn>
                              </p:par>
                            </p:childTnLst>
                          </p:cTn>
                        </p:par>
                        <p:par>
                          <p:cTn id="56" fill="hold">
                            <p:stCondLst>
                              <p:cond delay="6750"/>
                            </p:stCondLst>
                            <p:childTnLst>
                              <p:par>
                                <p:cTn id="57" presetID="2" presetClass="entr" presetSubtype="4"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additive="base">
                                        <p:cTn id="59" dur="500" fill="hold"/>
                                        <p:tgtEl>
                                          <p:spTgt spid="127"/>
                                        </p:tgtEl>
                                        <p:attrNameLst>
                                          <p:attrName>ppt_x</p:attrName>
                                        </p:attrNameLst>
                                      </p:cBhvr>
                                      <p:tavLst>
                                        <p:tav tm="0">
                                          <p:val>
                                            <p:strVal val="#ppt_x"/>
                                          </p:val>
                                        </p:tav>
                                        <p:tav tm="100000">
                                          <p:val>
                                            <p:strVal val="#ppt_x"/>
                                          </p:val>
                                        </p:tav>
                                      </p:tavLst>
                                    </p:anim>
                                    <p:anim calcmode="lin" valueType="num">
                                      <p:cBhvr additive="base">
                                        <p:cTn id="60" dur="500" fill="hold"/>
                                        <p:tgtEl>
                                          <p:spTgt spid="127"/>
                                        </p:tgtEl>
                                        <p:attrNameLst>
                                          <p:attrName>ppt_y</p:attrName>
                                        </p:attrNameLst>
                                      </p:cBhvr>
                                      <p:tavLst>
                                        <p:tav tm="0">
                                          <p:val>
                                            <p:strVal val="1+#ppt_h/2"/>
                                          </p:val>
                                        </p:tav>
                                        <p:tav tm="100000">
                                          <p:val>
                                            <p:strVal val="#ppt_y"/>
                                          </p:val>
                                        </p:tav>
                                      </p:tavLst>
                                    </p:anim>
                                  </p:childTnLst>
                                </p:cTn>
                              </p:par>
                            </p:childTnLst>
                          </p:cTn>
                        </p:par>
                        <p:par>
                          <p:cTn id="61" fill="hold">
                            <p:stCondLst>
                              <p:cond delay="7250"/>
                            </p:stCondLst>
                            <p:childTnLst>
                              <p:par>
                                <p:cTn id="62" presetID="14" presetClass="entr" presetSubtype="10" fill="hold" grpId="0" nodeType="after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randombar(horizontal)">
                                      <p:cBhvr>
                                        <p:cTn id="64" dur="500"/>
                                        <p:tgtEl>
                                          <p:spTgt spid="128"/>
                                        </p:tgtEl>
                                      </p:cBhvr>
                                    </p:animEffect>
                                  </p:childTnLst>
                                </p:cTn>
                              </p:par>
                            </p:childTnLst>
                          </p:cTn>
                        </p:par>
                        <p:par>
                          <p:cTn id="65" fill="hold">
                            <p:stCondLst>
                              <p:cond delay="7750"/>
                            </p:stCondLst>
                            <p:childTnLst>
                              <p:par>
                                <p:cTn id="66" presetID="14" presetClass="entr" presetSubtype="10" fill="hold" grpId="0" nodeType="afterEffect">
                                  <p:stCondLst>
                                    <p:cond delay="0"/>
                                  </p:stCondLst>
                                  <p:childTnLst>
                                    <p:set>
                                      <p:cBhvr>
                                        <p:cTn id="67" dur="1" fill="hold">
                                          <p:stCondLst>
                                            <p:cond delay="0"/>
                                          </p:stCondLst>
                                        </p:cTn>
                                        <p:tgtEl>
                                          <p:spTgt spid="129"/>
                                        </p:tgtEl>
                                        <p:attrNameLst>
                                          <p:attrName>style.visibility</p:attrName>
                                        </p:attrNameLst>
                                      </p:cBhvr>
                                      <p:to>
                                        <p:strVal val="visible"/>
                                      </p:to>
                                    </p:set>
                                    <p:animEffect transition="in" filter="randombar(horizontal)">
                                      <p:cBhvr>
                                        <p:cTn id="68" dur="500"/>
                                        <p:tgtEl>
                                          <p:spTgt spid="129"/>
                                        </p:tgtEl>
                                      </p:cBhvr>
                                    </p:animEffect>
                                  </p:childTnLst>
                                </p:cTn>
                              </p:par>
                            </p:childTnLst>
                          </p:cTn>
                        </p:par>
                        <p:par>
                          <p:cTn id="69" fill="hold">
                            <p:stCondLst>
                              <p:cond delay="8250"/>
                            </p:stCondLst>
                            <p:childTnLst>
                              <p:par>
                                <p:cTn id="70" presetID="14" presetClass="entr" presetSubtype="10" fill="hold" grpId="0" nodeType="after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randombar(horizontal)">
                                      <p:cBhvr>
                                        <p:cTn id="7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0" grpId="0"/>
      <p:bldP spid="121" grpId="0"/>
      <p:bldP spid="122" grpId="0" animBg="1"/>
      <p:bldP spid="123" grpId="0" animBg="1"/>
      <p:bldP spid="124" grpId="0" animBg="1"/>
      <p:bldP spid="125" grpId="0"/>
      <p:bldP spid="126" grpId="0"/>
      <p:bldP spid="127" grpId="0"/>
      <p:bldP spid="128" grpId="0"/>
      <p:bldP spid="129"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F1DF0270-A92A-477C-9DC2-023B3AC82B3C}"/>
              </a:ext>
            </a:extLst>
          </p:cNvPr>
          <p:cNvGrpSpPr/>
          <p:nvPr/>
        </p:nvGrpSpPr>
        <p:grpSpPr>
          <a:xfrm>
            <a:off x="-2941818" y="707776"/>
            <a:ext cx="11698044" cy="11974458"/>
            <a:chOff x="2160003" y="2746644"/>
            <a:chExt cx="3526233" cy="3609554"/>
          </a:xfrm>
        </p:grpSpPr>
        <p:pic>
          <p:nvPicPr>
            <p:cNvPr id="30" name="图片 29">
              <a:extLst>
                <a:ext uri="{FF2B5EF4-FFF2-40B4-BE49-F238E27FC236}">
                  <a16:creationId xmlns:a16="http://schemas.microsoft.com/office/drawing/2014/main" id="{67E5589F-0BAB-402D-94CF-04C7CC3E6C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1" name="椭圆 30">
              <a:extLst>
                <a:ext uri="{FF2B5EF4-FFF2-40B4-BE49-F238E27FC236}">
                  <a16:creationId xmlns:a16="http://schemas.microsoft.com/office/drawing/2014/main" id="{13CEA8A4-9DC2-4AF1-B724-7EAC240861E7}"/>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6"/>
                <a:ext cx="3368174" cy="3308182"/>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11" name="矩形 10">
            <a:extLst>
              <a:ext uri="{FF2B5EF4-FFF2-40B4-BE49-F238E27FC236}">
                <a16:creationId xmlns:a16="http://schemas.microsoft.com/office/drawing/2014/main" id="{C1F5F801-9591-4173-952A-FAA179DD6FC2}"/>
              </a:ext>
            </a:extLst>
          </p:cNvPr>
          <p:cNvSpPr/>
          <p:nvPr/>
        </p:nvSpPr>
        <p:spPr>
          <a:xfrm>
            <a:off x="4191197" y="2053846"/>
            <a:ext cx="3779368" cy="523220"/>
          </a:xfrm>
          <a:prstGeom prst="rect">
            <a:avLst/>
          </a:prstGeom>
        </p:spPr>
        <p:txBody>
          <a:bodyPr wrap="square">
            <a:spAutoFit/>
          </a:bodyPr>
          <a:lstStyle/>
          <a:p>
            <a:pPr algn="ctr"/>
            <a:r>
              <a:rPr lang="en-US" altLang="zh-CN" sz="2800" b="1" dirty="0">
                <a:cs typeface="+mn-ea"/>
                <a:sym typeface="+mn-lt"/>
              </a:rPr>
              <a:t>Add title text</a:t>
            </a:r>
            <a:endParaRPr lang="zh-CN" altLang="en-US" sz="2800" b="1" dirty="0">
              <a:cs typeface="+mn-ea"/>
              <a:sym typeface="+mn-lt"/>
            </a:endParaRPr>
          </a:p>
        </p:txBody>
      </p:sp>
      <p:sp>
        <p:nvSpPr>
          <p:cNvPr id="12" name="矩形 11">
            <a:extLst>
              <a:ext uri="{FF2B5EF4-FFF2-40B4-BE49-F238E27FC236}">
                <a16:creationId xmlns:a16="http://schemas.microsoft.com/office/drawing/2014/main" id="{E76A2994-EB4B-4A83-92D9-89F8C085B575}"/>
              </a:ext>
            </a:extLst>
          </p:cNvPr>
          <p:cNvSpPr/>
          <p:nvPr/>
        </p:nvSpPr>
        <p:spPr>
          <a:xfrm>
            <a:off x="690091" y="5241442"/>
            <a:ext cx="3786036" cy="893834"/>
          </a:xfrm>
          <a:prstGeom prst="rect">
            <a:avLst/>
          </a:prstGeom>
        </p:spPr>
        <p:txBody>
          <a:bodyPr wrap="none">
            <a:spAutoFit/>
          </a:bodyPr>
          <a:lstStyle/>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p:txBody>
      </p:sp>
      <p:sp>
        <p:nvSpPr>
          <p:cNvPr id="13" name="矩形 12">
            <a:extLst>
              <a:ext uri="{FF2B5EF4-FFF2-40B4-BE49-F238E27FC236}">
                <a16:creationId xmlns:a16="http://schemas.microsoft.com/office/drawing/2014/main" id="{8BBA7269-C709-4640-AD17-2640F6D03333}"/>
              </a:ext>
            </a:extLst>
          </p:cNvPr>
          <p:cNvSpPr/>
          <p:nvPr/>
        </p:nvSpPr>
        <p:spPr>
          <a:xfrm>
            <a:off x="8630445" y="4124745"/>
            <a:ext cx="2684762" cy="1725729"/>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p:txBody>
      </p:sp>
      <p:sp>
        <p:nvSpPr>
          <p:cNvPr id="14" name="椭圆 13">
            <a:extLst>
              <a:ext uri="{FF2B5EF4-FFF2-40B4-BE49-F238E27FC236}">
                <a16:creationId xmlns:a16="http://schemas.microsoft.com/office/drawing/2014/main" id="{9D59908A-08B3-434D-B393-3652A455084A}"/>
              </a:ext>
            </a:extLst>
          </p:cNvPr>
          <p:cNvSpPr/>
          <p:nvPr/>
        </p:nvSpPr>
        <p:spPr>
          <a:xfrm rot="20880000">
            <a:off x="818399" y="2275450"/>
            <a:ext cx="10555200" cy="1987200"/>
          </a:xfrm>
          <a:prstGeom prst="ellipse">
            <a:avLst/>
          </a:prstGeom>
          <a:noFill/>
          <a:ln w="19050">
            <a:gradFill>
              <a:gsLst>
                <a:gs pos="4000">
                  <a:srgbClr val="0CA0E0">
                    <a:alpha val="0"/>
                  </a:srgbClr>
                </a:gs>
                <a:gs pos="100000">
                  <a:srgbClr val="0070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244B343B-BF2E-4801-8330-547806E06DDB}"/>
              </a:ext>
            </a:extLst>
          </p:cNvPr>
          <p:cNvSpPr/>
          <p:nvPr/>
        </p:nvSpPr>
        <p:spPr>
          <a:xfrm>
            <a:off x="4666831" y="5088820"/>
            <a:ext cx="3939925" cy="894732"/>
          </a:xfrm>
          <a:prstGeom prst="rect">
            <a:avLst/>
          </a:prstGeom>
        </p:spPr>
        <p:txBody>
          <a:bodyPr wrap="none">
            <a:spAutoFit/>
          </a:bodyPr>
          <a:lstStyle/>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r>
              <a:rPr lang="zh-CN" altLang="en-US" sz="1200" dirty="0">
                <a:solidFill>
                  <a:schemeClr val="tx1">
                    <a:lumMod val="95000"/>
                    <a:lumOff val="5000"/>
                  </a:schemeClr>
                </a:solidFill>
                <a:cs typeface="+mn-ea"/>
                <a:sym typeface="+mn-lt"/>
              </a:rPr>
              <a:t>，</a:t>
            </a:r>
            <a:endParaRPr lang="en-US" altLang="zh-CN" sz="1200" dirty="0">
              <a:solidFill>
                <a:schemeClr val="tx1">
                  <a:lumMod val="95000"/>
                  <a:lumOff val="5000"/>
                </a:schemeClr>
              </a:solidFill>
              <a:cs typeface="+mn-ea"/>
              <a:sym typeface="+mn-lt"/>
            </a:endParaRPr>
          </a:p>
          <a:p>
            <a:pPr marL="285750" lvl="0" indent="-285750">
              <a:lnSpc>
                <a:spcPct val="150000"/>
              </a:lnSpc>
              <a:buFont typeface="Arial" panose="020B0604020202020204" pitchFamily="34" charset="0"/>
              <a:buChar char="•"/>
              <a:defRPr/>
            </a:pPr>
            <a:r>
              <a:rPr lang="en-US" altLang="zh-CN" sz="1200" dirty="0">
                <a:solidFill>
                  <a:schemeClr val="tx1">
                    <a:lumMod val="95000"/>
                    <a:lumOff val="5000"/>
                  </a:schemeClr>
                </a:solidFill>
                <a:cs typeface="+mn-ea"/>
                <a:sym typeface="+mn-lt"/>
              </a:rPr>
              <a:t>Click here to add content, content to match the title. </a:t>
            </a:r>
          </a:p>
        </p:txBody>
      </p:sp>
      <p:sp>
        <p:nvSpPr>
          <p:cNvPr id="32" name="矩形 31">
            <a:extLst>
              <a:ext uri="{FF2B5EF4-FFF2-40B4-BE49-F238E27FC236}">
                <a16:creationId xmlns:a16="http://schemas.microsoft.com/office/drawing/2014/main" id="{3B7105B9-0E5A-4B1D-9913-5DBC95F1E42E}"/>
              </a:ext>
            </a:extLst>
          </p:cNvPr>
          <p:cNvSpPr/>
          <p:nvPr/>
        </p:nvSpPr>
        <p:spPr>
          <a:xfrm>
            <a:off x="4289606" y="2651222"/>
            <a:ext cx="3623248" cy="340734"/>
          </a:xfrm>
          <a:prstGeom prst="rect">
            <a:avLst/>
          </a:prstGeom>
          <a:effectLst/>
        </p:spPr>
        <p:txBody>
          <a:bodyPr wrap="square">
            <a:spAutoFit/>
          </a:bodyPr>
          <a:lstStyle/>
          <a:p>
            <a:pPr algn="ctr">
              <a:lnSpc>
                <a:spcPct val="150000"/>
              </a:lnSpc>
              <a:buClr>
                <a:srgbClr val="E24848"/>
              </a:buClr>
            </a:pPr>
            <a:r>
              <a:rPr lang="en-US" altLang="zh-CN" sz="1200" noProof="1">
                <a:solidFill>
                  <a:schemeClr val="tx1">
                    <a:lumMod val="50000"/>
                    <a:lumOff val="50000"/>
                  </a:schemeClr>
                </a:solidFill>
                <a:cs typeface="+mn-ea"/>
                <a:sym typeface="+mn-lt"/>
              </a:rPr>
              <a:t>Click here to add content, content to match the title. </a:t>
            </a:r>
            <a:endParaRPr lang="zh-CN" altLang="en-US" sz="1200" noProof="1">
              <a:solidFill>
                <a:schemeClr val="tx1">
                  <a:lumMod val="50000"/>
                  <a:lumOff val="50000"/>
                </a:schemeClr>
              </a:solidFill>
              <a:cs typeface="+mn-ea"/>
              <a:sym typeface="+mn-lt"/>
            </a:endParaRPr>
          </a:p>
        </p:txBody>
      </p:sp>
      <p:grpSp>
        <p:nvGrpSpPr>
          <p:cNvPr id="33" name="组合 32">
            <a:extLst>
              <a:ext uri="{FF2B5EF4-FFF2-40B4-BE49-F238E27FC236}">
                <a16:creationId xmlns:a16="http://schemas.microsoft.com/office/drawing/2014/main" id="{DEBCC41C-9C1A-4432-B6A4-C69F46BD5C6A}"/>
              </a:ext>
            </a:extLst>
          </p:cNvPr>
          <p:cNvGrpSpPr/>
          <p:nvPr/>
        </p:nvGrpSpPr>
        <p:grpSpPr>
          <a:xfrm>
            <a:off x="-172345" y="4090370"/>
            <a:ext cx="2292774" cy="2346950"/>
            <a:chOff x="-412055" y="-2182172"/>
            <a:chExt cx="3563472" cy="3647674"/>
          </a:xfrm>
        </p:grpSpPr>
        <p:grpSp>
          <p:nvGrpSpPr>
            <p:cNvPr id="34" name="组合 33">
              <a:extLst>
                <a:ext uri="{FF2B5EF4-FFF2-40B4-BE49-F238E27FC236}">
                  <a16:creationId xmlns:a16="http://schemas.microsoft.com/office/drawing/2014/main" id="{3D31B4D3-B008-4950-AFCA-BEFF826CE62E}"/>
                </a:ext>
              </a:extLst>
            </p:cNvPr>
            <p:cNvGrpSpPr/>
            <p:nvPr/>
          </p:nvGrpSpPr>
          <p:grpSpPr>
            <a:xfrm>
              <a:off x="-412055" y="-2182172"/>
              <a:ext cx="3563472" cy="3647674"/>
              <a:chOff x="2160003" y="2746644"/>
              <a:chExt cx="3526233" cy="3609554"/>
            </a:xfrm>
          </p:grpSpPr>
          <p:pic>
            <p:nvPicPr>
              <p:cNvPr id="36" name="图片 35">
                <a:extLst>
                  <a:ext uri="{FF2B5EF4-FFF2-40B4-BE49-F238E27FC236}">
                    <a16:creationId xmlns:a16="http://schemas.microsoft.com/office/drawing/2014/main" id="{3A6FD1D7-ADF8-4C64-BC6C-6AB2303C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7" name="椭圆 36">
                <a:extLst>
                  <a:ext uri="{FF2B5EF4-FFF2-40B4-BE49-F238E27FC236}">
                    <a16:creationId xmlns:a16="http://schemas.microsoft.com/office/drawing/2014/main" id="{11BEDD24-613C-4A0E-8D65-18909B6C9E83}"/>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5" name="文本框 34">
              <a:extLst>
                <a:ext uri="{FF2B5EF4-FFF2-40B4-BE49-F238E27FC236}">
                  <a16:creationId xmlns:a16="http://schemas.microsoft.com/office/drawing/2014/main" id="{B6D93265-A04A-4D99-846D-5F7B6CED8605}"/>
                </a:ext>
              </a:extLst>
            </p:cNvPr>
            <p:cNvSpPr txBox="1"/>
            <p:nvPr/>
          </p:nvSpPr>
          <p:spPr>
            <a:xfrm>
              <a:off x="1687186" y="-1688989"/>
              <a:ext cx="1298526" cy="71752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2025</a:t>
              </a:r>
              <a:endParaRPr kumimoji="0" lang="zh-CN" altLang="en-US"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grpSp>
        <p:nvGrpSpPr>
          <p:cNvPr id="38" name="组合 37">
            <a:extLst>
              <a:ext uri="{FF2B5EF4-FFF2-40B4-BE49-F238E27FC236}">
                <a16:creationId xmlns:a16="http://schemas.microsoft.com/office/drawing/2014/main" id="{4CCFC770-C412-432C-A1EA-C80729065165}"/>
              </a:ext>
            </a:extLst>
          </p:cNvPr>
          <p:cNvGrpSpPr/>
          <p:nvPr/>
        </p:nvGrpSpPr>
        <p:grpSpPr>
          <a:xfrm>
            <a:off x="3975577" y="3803274"/>
            <a:ext cx="2292774" cy="2346950"/>
            <a:chOff x="-412055" y="-2182172"/>
            <a:chExt cx="3563472" cy="3647674"/>
          </a:xfrm>
        </p:grpSpPr>
        <p:grpSp>
          <p:nvGrpSpPr>
            <p:cNvPr id="39" name="组合 38">
              <a:extLst>
                <a:ext uri="{FF2B5EF4-FFF2-40B4-BE49-F238E27FC236}">
                  <a16:creationId xmlns:a16="http://schemas.microsoft.com/office/drawing/2014/main" id="{E4B5F05F-ABBA-4266-9F00-EC2EA76A8A38}"/>
                </a:ext>
              </a:extLst>
            </p:cNvPr>
            <p:cNvGrpSpPr/>
            <p:nvPr/>
          </p:nvGrpSpPr>
          <p:grpSpPr>
            <a:xfrm>
              <a:off x="-412055" y="-2182172"/>
              <a:ext cx="3563472" cy="3647674"/>
              <a:chOff x="2160003" y="2746644"/>
              <a:chExt cx="3526233" cy="3609554"/>
            </a:xfrm>
          </p:grpSpPr>
          <p:pic>
            <p:nvPicPr>
              <p:cNvPr id="41" name="图片 40">
                <a:extLst>
                  <a:ext uri="{FF2B5EF4-FFF2-40B4-BE49-F238E27FC236}">
                    <a16:creationId xmlns:a16="http://schemas.microsoft.com/office/drawing/2014/main" id="{354A7981-A8DC-4588-9309-56373C3323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2" name="椭圆 41">
                <a:extLst>
                  <a:ext uri="{FF2B5EF4-FFF2-40B4-BE49-F238E27FC236}">
                    <a16:creationId xmlns:a16="http://schemas.microsoft.com/office/drawing/2014/main" id="{C507E98E-E5EF-4DC5-9BF3-94E6DC670FCF}"/>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0" name="文本框 39">
              <a:extLst>
                <a:ext uri="{FF2B5EF4-FFF2-40B4-BE49-F238E27FC236}">
                  <a16:creationId xmlns:a16="http://schemas.microsoft.com/office/drawing/2014/main" id="{2F3AC55F-B64B-4191-9D43-A617DAB0083B}"/>
                </a:ext>
              </a:extLst>
            </p:cNvPr>
            <p:cNvSpPr txBox="1"/>
            <p:nvPr/>
          </p:nvSpPr>
          <p:spPr>
            <a:xfrm>
              <a:off x="1685940" y="-1688989"/>
              <a:ext cx="1301018" cy="71752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2026</a:t>
              </a:r>
              <a:endParaRPr kumimoji="0" lang="zh-CN" altLang="en-US"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grpSp>
        <p:nvGrpSpPr>
          <p:cNvPr id="43" name="组合 42">
            <a:extLst>
              <a:ext uri="{FF2B5EF4-FFF2-40B4-BE49-F238E27FC236}">
                <a16:creationId xmlns:a16="http://schemas.microsoft.com/office/drawing/2014/main" id="{03E48B3B-61FC-4424-9704-48A5DEE6834F}"/>
              </a:ext>
            </a:extLst>
          </p:cNvPr>
          <p:cNvGrpSpPr/>
          <p:nvPr/>
        </p:nvGrpSpPr>
        <p:grpSpPr>
          <a:xfrm>
            <a:off x="7817765" y="2745694"/>
            <a:ext cx="2292774" cy="2346950"/>
            <a:chOff x="-412055" y="-2182172"/>
            <a:chExt cx="3563472" cy="3647674"/>
          </a:xfrm>
        </p:grpSpPr>
        <p:grpSp>
          <p:nvGrpSpPr>
            <p:cNvPr id="44" name="组合 43">
              <a:extLst>
                <a:ext uri="{FF2B5EF4-FFF2-40B4-BE49-F238E27FC236}">
                  <a16:creationId xmlns:a16="http://schemas.microsoft.com/office/drawing/2014/main" id="{0DC73CBA-61E1-4C0C-B815-D0951F3A792D}"/>
                </a:ext>
              </a:extLst>
            </p:cNvPr>
            <p:cNvGrpSpPr/>
            <p:nvPr/>
          </p:nvGrpSpPr>
          <p:grpSpPr>
            <a:xfrm>
              <a:off x="-412055" y="-2182172"/>
              <a:ext cx="3563472" cy="3647674"/>
              <a:chOff x="2160003" y="2746644"/>
              <a:chExt cx="3526233" cy="3609554"/>
            </a:xfrm>
          </p:grpSpPr>
          <p:pic>
            <p:nvPicPr>
              <p:cNvPr id="46" name="图片 45">
                <a:extLst>
                  <a:ext uri="{FF2B5EF4-FFF2-40B4-BE49-F238E27FC236}">
                    <a16:creationId xmlns:a16="http://schemas.microsoft.com/office/drawing/2014/main" id="{85A99CDA-AAD3-48C7-BE33-C3CBF12B10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7" name="椭圆 46">
                <a:extLst>
                  <a:ext uri="{FF2B5EF4-FFF2-40B4-BE49-F238E27FC236}">
                    <a16:creationId xmlns:a16="http://schemas.microsoft.com/office/drawing/2014/main" id="{BB2F29DC-C61A-4673-86F7-5E65EE5D7DC2}"/>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5" name="文本框 44">
              <a:extLst>
                <a:ext uri="{FF2B5EF4-FFF2-40B4-BE49-F238E27FC236}">
                  <a16:creationId xmlns:a16="http://schemas.microsoft.com/office/drawing/2014/main" id="{CD60FDFE-AD3B-46F5-AF48-07C89BB073A8}"/>
                </a:ext>
              </a:extLst>
            </p:cNvPr>
            <p:cNvSpPr txBox="1"/>
            <p:nvPr/>
          </p:nvSpPr>
          <p:spPr>
            <a:xfrm>
              <a:off x="1685940" y="-1688989"/>
              <a:ext cx="1301018" cy="71752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2029</a:t>
              </a:r>
              <a:endParaRPr kumimoji="0" lang="zh-CN" altLang="en-US" sz="24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grpSp>
        <p:nvGrpSpPr>
          <p:cNvPr id="48" name="组合 47">
            <a:extLst>
              <a:ext uri="{FF2B5EF4-FFF2-40B4-BE49-F238E27FC236}">
                <a16:creationId xmlns:a16="http://schemas.microsoft.com/office/drawing/2014/main" id="{2F0BB021-01C5-42AA-97DD-FD835E55D6AD}"/>
              </a:ext>
            </a:extLst>
          </p:cNvPr>
          <p:cNvGrpSpPr/>
          <p:nvPr/>
        </p:nvGrpSpPr>
        <p:grpSpPr>
          <a:xfrm>
            <a:off x="10158570" y="2367995"/>
            <a:ext cx="1049781" cy="1075023"/>
            <a:chOff x="5528177" y="3619500"/>
            <a:chExt cx="3565023" cy="3650745"/>
          </a:xfrm>
        </p:grpSpPr>
        <p:pic>
          <p:nvPicPr>
            <p:cNvPr id="49" name="图片 48">
              <a:extLst>
                <a:ext uri="{FF2B5EF4-FFF2-40B4-BE49-F238E27FC236}">
                  <a16:creationId xmlns:a16="http://schemas.microsoft.com/office/drawing/2014/main" id="{767461B9-3BE3-452B-A135-1B528C5D4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50" name="椭圆 49">
              <a:extLst>
                <a:ext uri="{FF2B5EF4-FFF2-40B4-BE49-F238E27FC236}">
                  <a16:creationId xmlns:a16="http://schemas.microsoft.com/office/drawing/2014/main" id="{96B09BAC-4DDC-40B8-B0C8-8CDFC9605C7A}"/>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1" name="组合 50">
            <a:extLst>
              <a:ext uri="{FF2B5EF4-FFF2-40B4-BE49-F238E27FC236}">
                <a16:creationId xmlns:a16="http://schemas.microsoft.com/office/drawing/2014/main" id="{17751D12-7B9F-4CFD-9E18-59AE72626C6F}"/>
              </a:ext>
            </a:extLst>
          </p:cNvPr>
          <p:cNvGrpSpPr/>
          <p:nvPr/>
        </p:nvGrpSpPr>
        <p:grpSpPr>
          <a:xfrm>
            <a:off x="2533240" y="4465084"/>
            <a:ext cx="1049781" cy="1075023"/>
            <a:chOff x="5528177" y="3619500"/>
            <a:chExt cx="3565023" cy="3650745"/>
          </a:xfrm>
        </p:grpSpPr>
        <p:pic>
          <p:nvPicPr>
            <p:cNvPr id="52" name="图片 51">
              <a:extLst>
                <a:ext uri="{FF2B5EF4-FFF2-40B4-BE49-F238E27FC236}">
                  <a16:creationId xmlns:a16="http://schemas.microsoft.com/office/drawing/2014/main" id="{BFEDDF36-F20C-497D-A1C8-36FFCB08E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53" name="椭圆 52">
              <a:extLst>
                <a:ext uri="{FF2B5EF4-FFF2-40B4-BE49-F238E27FC236}">
                  <a16:creationId xmlns:a16="http://schemas.microsoft.com/office/drawing/2014/main" id="{04E28C92-DCCC-4536-8B5D-3DB5D350B54C}"/>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4" name="组合 53">
            <a:extLst>
              <a:ext uri="{FF2B5EF4-FFF2-40B4-BE49-F238E27FC236}">
                <a16:creationId xmlns:a16="http://schemas.microsoft.com/office/drawing/2014/main" id="{451F114D-9FBA-4369-82FB-C5DEB1D153D8}"/>
              </a:ext>
            </a:extLst>
          </p:cNvPr>
          <p:cNvGrpSpPr/>
          <p:nvPr/>
        </p:nvGrpSpPr>
        <p:grpSpPr>
          <a:xfrm>
            <a:off x="1283511" y="3381797"/>
            <a:ext cx="724248" cy="741663"/>
            <a:chOff x="5528177" y="3619500"/>
            <a:chExt cx="3565023" cy="3650745"/>
          </a:xfrm>
        </p:grpSpPr>
        <p:pic>
          <p:nvPicPr>
            <p:cNvPr id="55" name="图片 54">
              <a:extLst>
                <a:ext uri="{FF2B5EF4-FFF2-40B4-BE49-F238E27FC236}">
                  <a16:creationId xmlns:a16="http://schemas.microsoft.com/office/drawing/2014/main" id="{99F161E4-2F26-427C-A39E-2DE6908A9E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56" name="椭圆 55">
              <a:extLst>
                <a:ext uri="{FF2B5EF4-FFF2-40B4-BE49-F238E27FC236}">
                  <a16:creationId xmlns:a16="http://schemas.microsoft.com/office/drawing/2014/main" id="{C3605084-C7E4-489A-B3FD-A3A22930F74F}"/>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0" name="组合 59">
            <a:extLst>
              <a:ext uri="{FF2B5EF4-FFF2-40B4-BE49-F238E27FC236}">
                <a16:creationId xmlns:a16="http://schemas.microsoft.com/office/drawing/2014/main" id="{5E155C24-9F85-4513-807E-1557E96207C8}"/>
              </a:ext>
            </a:extLst>
          </p:cNvPr>
          <p:cNvGrpSpPr/>
          <p:nvPr/>
        </p:nvGrpSpPr>
        <p:grpSpPr>
          <a:xfrm>
            <a:off x="8699700" y="1682569"/>
            <a:ext cx="724248" cy="741663"/>
            <a:chOff x="5528177" y="3619500"/>
            <a:chExt cx="3565023" cy="3650745"/>
          </a:xfrm>
        </p:grpSpPr>
        <p:pic>
          <p:nvPicPr>
            <p:cNvPr id="61" name="图片 60">
              <a:extLst>
                <a:ext uri="{FF2B5EF4-FFF2-40B4-BE49-F238E27FC236}">
                  <a16:creationId xmlns:a16="http://schemas.microsoft.com/office/drawing/2014/main" id="{9A40DC19-D594-4C4D-97EC-D69D9D3F8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62" name="椭圆 61">
              <a:extLst>
                <a:ext uri="{FF2B5EF4-FFF2-40B4-BE49-F238E27FC236}">
                  <a16:creationId xmlns:a16="http://schemas.microsoft.com/office/drawing/2014/main" id="{EF82F0AE-755E-4785-A238-5C7ED362FCEF}"/>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7844351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12" decel="10000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0-#ppt_w/2"/>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355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53" presetClass="entr" presetSubtype="16" fill="hold" grpId="0" nodeType="withEffect">
                                  <p:stCondLst>
                                    <p:cond delay="100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6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par>
                          <p:cTn id="32" fill="hold">
                            <p:stCondLst>
                              <p:cond delay="6100"/>
                            </p:stCondLst>
                            <p:childTnLst>
                              <p:par>
                                <p:cTn id="33" presetID="2" presetClass="entr" presetSubtype="12" decel="100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500" fill="hold"/>
                                        <p:tgtEl>
                                          <p:spTgt spid="33"/>
                                        </p:tgtEl>
                                        <p:attrNameLst>
                                          <p:attrName>ppt_x</p:attrName>
                                        </p:attrNameLst>
                                      </p:cBhvr>
                                      <p:tavLst>
                                        <p:tav tm="0">
                                          <p:val>
                                            <p:strVal val="0-#ppt_w/2"/>
                                          </p:val>
                                        </p:tav>
                                        <p:tav tm="100000">
                                          <p:val>
                                            <p:strVal val="#ppt_x"/>
                                          </p:val>
                                        </p:tav>
                                      </p:tavLst>
                                    </p:anim>
                                    <p:anim calcmode="lin" valueType="num">
                                      <p:cBhvr additive="base">
                                        <p:cTn id="36" dur="1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12" decel="10000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500" fill="hold"/>
                                        <p:tgtEl>
                                          <p:spTgt spid="38"/>
                                        </p:tgtEl>
                                        <p:attrNameLst>
                                          <p:attrName>ppt_x</p:attrName>
                                        </p:attrNameLst>
                                      </p:cBhvr>
                                      <p:tavLst>
                                        <p:tav tm="0">
                                          <p:val>
                                            <p:strVal val="0-#ppt_w/2"/>
                                          </p:val>
                                        </p:tav>
                                        <p:tav tm="100000">
                                          <p:val>
                                            <p:strVal val="#ppt_x"/>
                                          </p:val>
                                        </p:tav>
                                      </p:tavLst>
                                    </p:anim>
                                    <p:anim calcmode="lin" valueType="num">
                                      <p:cBhvr additive="base">
                                        <p:cTn id="40" dur="1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500" fill="hold"/>
                                        <p:tgtEl>
                                          <p:spTgt spid="43"/>
                                        </p:tgtEl>
                                        <p:attrNameLst>
                                          <p:attrName>ppt_x</p:attrName>
                                        </p:attrNameLst>
                                      </p:cBhvr>
                                      <p:tavLst>
                                        <p:tav tm="0">
                                          <p:val>
                                            <p:strVal val="0-#ppt_w/2"/>
                                          </p:val>
                                        </p:tav>
                                        <p:tav tm="100000">
                                          <p:val>
                                            <p:strVal val="#ppt_x"/>
                                          </p:val>
                                        </p:tav>
                                      </p:tavLst>
                                    </p:anim>
                                    <p:anim calcmode="lin" valueType="num">
                                      <p:cBhvr additive="base">
                                        <p:cTn id="44" dur="1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12" decel="10000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1500" fill="hold"/>
                                        <p:tgtEl>
                                          <p:spTgt spid="48"/>
                                        </p:tgtEl>
                                        <p:attrNameLst>
                                          <p:attrName>ppt_x</p:attrName>
                                        </p:attrNameLst>
                                      </p:cBhvr>
                                      <p:tavLst>
                                        <p:tav tm="0">
                                          <p:val>
                                            <p:strVal val="0-#ppt_w/2"/>
                                          </p:val>
                                        </p:tav>
                                        <p:tav tm="100000">
                                          <p:val>
                                            <p:strVal val="#ppt_x"/>
                                          </p:val>
                                        </p:tav>
                                      </p:tavLst>
                                    </p:anim>
                                    <p:anim calcmode="lin" valueType="num">
                                      <p:cBhvr additive="base">
                                        <p:cTn id="48" dur="1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12" decel="10000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1500" fill="hold"/>
                                        <p:tgtEl>
                                          <p:spTgt spid="51"/>
                                        </p:tgtEl>
                                        <p:attrNameLst>
                                          <p:attrName>ppt_x</p:attrName>
                                        </p:attrNameLst>
                                      </p:cBhvr>
                                      <p:tavLst>
                                        <p:tav tm="0">
                                          <p:val>
                                            <p:strVal val="0-#ppt_w/2"/>
                                          </p:val>
                                        </p:tav>
                                        <p:tav tm="100000">
                                          <p:val>
                                            <p:strVal val="#ppt_x"/>
                                          </p:val>
                                        </p:tav>
                                      </p:tavLst>
                                    </p:anim>
                                    <p:anim calcmode="lin" valueType="num">
                                      <p:cBhvr additive="base">
                                        <p:cTn id="52" dur="1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12" decel="10000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500" fill="hold"/>
                                        <p:tgtEl>
                                          <p:spTgt spid="54"/>
                                        </p:tgtEl>
                                        <p:attrNameLst>
                                          <p:attrName>ppt_x</p:attrName>
                                        </p:attrNameLst>
                                      </p:cBhvr>
                                      <p:tavLst>
                                        <p:tav tm="0">
                                          <p:val>
                                            <p:strVal val="0-#ppt_w/2"/>
                                          </p:val>
                                        </p:tav>
                                        <p:tav tm="100000">
                                          <p:val>
                                            <p:strVal val="#ppt_x"/>
                                          </p:val>
                                        </p:tav>
                                      </p:tavLst>
                                    </p:anim>
                                    <p:anim calcmode="lin" valueType="num">
                                      <p:cBhvr additive="base">
                                        <p:cTn id="56" dur="15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12" decel="10000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1500" fill="hold"/>
                                        <p:tgtEl>
                                          <p:spTgt spid="60"/>
                                        </p:tgtEl>
                                        <p:attrNameLst>
                                          <p:attrName>ppt_x</p:attrName>
                                        </p:attrNameLst>
                                      </p:cBhvr>
                                      <p:tavLst>
                                        <p:tav tm="0">
                                          <p:val>
                                            <p:strVal val="0-#ppt_w/2"/>
                                          </p:val>
                                        </p:tav>
                                        <p:tav tm="100000">
                                          <p:val>
                                            <p:strVal val="#ppt_x"/>
                                          </p:val>
                                        </p:tav>
                                      </p:tavLst>
                                    </p:anim>
                                    <p:anim calcmode="lin" valueType="num">
                                      <p:cBhvr additive="base">
                                        <p:cTn id="60" dur="1500" fill="hold"/>
                                        <p:tgtEl>
                                          <p:spTgt spid="60"/>
                                        </p:tgtEl>
                                        <p:attrNameLst>
                                          <p:attrName>ppt_y</p:attrName>
                                        </p:attrNameLst>
                                      </p:cBhvr>
                                      <p:tavLst>
                                        <p:tav tm="0">
                                          <p:val>
                                            <p:strVal val="1+#ppt_h/2"/>
                                          </p:val>
                                        </p:tav>
                                        <p:tav tm="100000">
                                          <p:val>
                                            <p:strVal val="#ppt_y"/>
                                          </p:val>
                                        </p:tav>
                                      </p:tavLst>
                                    </p:anim>
                                  </p:childTnLst>
                                </p:cTn>
                              </p:par>
                            </p:childTnLst>
                          </p:cTn>
                        </p:par>
                        <p:par>
                          <p:cTn id="61" fill="hold">
                            <p:stCondLst>
                              <p:cond delay="7600"/>
                            </p:stCondLst>
                            <p:childTnLst>
                              <p:par>
                                <p:cTn id="62" presetID="22" presetClass="entr" presetSubtype="1"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500"/>
                                        <p:tgtEl>
                                          <p:spTgt spid="12"/>
                                        </p:tgtEl>
                                      </p:cBhvr>
                                    </p:animEffect>
                                  </p:childTnLst>
                                </p:cTn>
                              </p:par>
                              <p:par>
                                <p:cTn id="65" presetID="22" presetClass="entr" presetSubtype="1" fill="hold" grpId="0" nodeType="with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par>
                                <p:cTn id="68" presetID="22" presetClass="entr" presetSubtype="1" fill="hold" grpId="0" nodeType="withEffect">
                                  <p:stCondLst>
                                    <p:cond delay="75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animBg="1"/>
      <p:bldP spid="15"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pic>
        <p:nvPicPr>
          <p:cNvPr id="137" name="Picture 77" descr="F:\Trabajos\Envato\Graphic River\Mica PPT\mountains.png">
            <a:extLst>
              <a:ext uri="{FF2B5EF4-FFF2-40B4-BE49-F238E27FC236}">
                <a16:creationId xmlns:a16="http://schemas.microsoft.com/office/drawing/2014/main" id="{572E6AA5-3AB5-4ADE-A0FA-6FEEE8014DD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17600" y="4222543"/>
            <a:ext cx="9956800" cy="106350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8" name="组合 137">
            <a:extLst>
              <a:ext uri="{FF2B5EF4-FFF2-40B4-BE49-F238E27FC236}">
                <a16:creationId xmlns:a16="http://schemas.microsoft.com/office/drawing/2014/main" id="{74762A25-D7A6-482E-B254-4023A974E683}"/>
              </a:ext>
            </a:extLst>
          </p:cNvPr>
          <p:cNvGrpSpPr/>
          <p:nvPr/>
        </p:nvGrpSpPr>
        <p:grpSpPr>
          <a:xfrm>
            <a:off x="2262347" y="3304051"/>
            <a:ext cx="7819796" cy="1768475"/>
            <a:chOff x="1601528" y="2724944"/>
            <a:chExt cx="5864847" cy="1075184"/>
          </a:xfrm>
        </p:grpSpPr>
        <p:cxnSp>
          <p:nvCxnSpPr>
            <p:cNvPr id="139" name="Straight Connector 30">
              <a:extLst>
                <a:ext uri="{FF2B5EF4-FFF2-40B4-BE49-F238E27FC236}">
                  <a16:creationId xmlns:a16="http://schemas.microsoft.com/office/drawing/2014/main" id="{63B9680A-7325-4A92-8BD5-E21F86EEF860}"/>
                </a:ext>
              </a:extLst>
            </p:cNvPr>
            <p:cNvCxnSpPr/>
            <p:nvPr/>
          </p:nvCxnSpPr>
          <p:spPr>
            <a:xfrm>
              <a:off x="1601528" y="2724944"/>
              <a:ext cx="0" cy="1075184"/>
            </a:xfrm>
            <a:prstGeom prst="line">
              <a:avLst/>
            </a:prstGeom>
            <a:noFill/>
            <a:ln w="19050" cap="flat" cmpd="sng" algn="ctr">
              <a:solidFill>
                <a:sysClr val="window" lastClr="FFFFFF">
                  <a:lumMod val="65000"/>
                </a:sysClr>
              </a:solidFill>
              <a:prstDash val="solid"/>
              <a:miter lim="800000"/>
            </a:ln>
            <a:effectLst/>
          </p:spPr>
        </p:cxnSp>
        <p:cxnSp>
          <p:nvCxnSpPr>
            <p:cNvPr id="140" name="Straight Connector 35">
              <a:extLst>
                <a:ext uri="{FF2B5EF4-FFF2-40B4-BE49-F238E27FC236}">
                  <a16:creationId xmlns:a16="http://schemas.microsoft.com/office/drawing/2014/main" id="{FB19E41F-CEA1-4D4D-BF08-05E43B8E8E22}"/>
                </a:ext>
              </a:extLst>
            </p:cNvPr>
            <p:cNvCxnSpPr/>
            <p:nvPr/>
          </p:nvCxnSpPr>
          <p:spPr>
            <a:xfrm>
              <a:off x="3067740" y="2724944"/>
              <a:ext cx="0" cy="1075184"/>
            </a:xfrm>
            <a:prstGeom prst="line">
              <a:avLst/>
            </a:prstGeom>
            <a:noFill/>
            <a:ln w="19050" cap="flat" cmpd="sng" algn="ctr">
              <a:solidFill>
                <a:sysClr val="window" lastClr="FFFFFF">
                  <a:lumMod val="65000"/>
                </a:sysClr>
              </a:solidFill>
              <a:prstDash val="solid"/>
              <a:miter lim="800000"/>
            </a:ln>
            <a:effectLst/>
          </p:spPr>
        </p:cxnSp>
        <p:cxnSp>
          <p:nvCxnSpPr>
            <p:cNvPr id="141" name="Straight Connector 52">
              <a:extLst>
                <a:ext uri="{FF2B5EF4-FFF2-40B4-BE49-F238E27FC236}">
                  <a16:creationId xmlns:a16="http://schemas.microsoft.com/office/drawing/2014/main" id="{A5680EE4-1FEC-46E2-8352-498F5AE04BCC}"/>
                </a:ext>
              </a:extLst>
            </p:cNvPr>
            <p:cNvCxnSpPr/>
            <p:nvPr/>
          </p:nvCxnSpPr>
          <p:spPr>
            <a:xfrm>
              <a:off x="4533952" y="2724944"/>
              <a:ext cx="0" cy="1075184"/>
            </a:xfrm>
            <a:prstGeom prst="line">
              <a:avLst/>
            </a:prstGeom>
            <a:noFill/>
            <a:ln w="19050" cap="flat" cmpd="sng" algn="ctr">
              <a:solidFill>
                <a:sysClr val="window" lastClr="FFFFFF">
                  <a:lumMod val="65000"/>
                </a:sysClr>
              </a:solidFill>
              <a:prstDash val="solid"/>
              <a:miter lim="800000"/>
            </a:ln>
            <a:effectLst/>
          </p:spPr>
        </p:cxnSp>
        <p:cxnSp>
          <p:nvCxnSpPr>
            <p:cNvPr id="142" name="Straight Connector 63">
              <a:extLst>
                <a:ext uri="{FF2B5EF4-FFF2-40B4-BE49-F238E27FC236}">
                  <a16:creationId xmlns:a16="http://schemas.microsoft.com/office/drawing/2014/main" id="{C08B0D7B-3EE3-4BC9-B71D-AB8E686D040B}"/>
                </a:ext>
              </a:extLst>
            </p:cNvPr>
            <p:cNvCxnSpPr/>
            <p:nvPr/>
          </p:nvCxnSpPr>
          <p:spPr>
            <a:xfrm>
              <a:off x="6000164" y="2724944"/>
              <a:ext cx="0" cy="1075184"/>
            </a:xfrm>
            <a:prstGeom prst="line">
              <a:avLst/>
            </a:prstGeom>
            <a:noFill/>
            <a:ln w="19050" cap="flat" cmpd="sng" algn="ctr">
              <a:solidFill>
                <a:sysClr val="window" lastClr="FFFFFF">
                  <a:lumMod val="65000"/>
                </a:sysClr>
              </a:solidFill>
              <a:prstDash val="solid"/>
              <a:miter lim="800000"/>
            </a:ln>
            <a:effectLst/>
          </p:spPr>
        </p:cxnSp>
        <p:cxnSp>
          <p:nvCxnSpPr>
            <p:cNvPr id="143" name="Straight Connector 67">
              <a:extLst>
                <a:ext uri="{FF2B5EF4-FFF2-40B4-BE49-F238E27FC236}">
                  <a16:creationId xmlns:a16="http://schemas.microsoft.com/office/drawing/2014/main" id="{9F61F9D7-DCF4-4672-BC88-CB84D6B876D5}"/>
                </a:ext>
              </a:extLst>
            </p:cNvPr>
            <p:cNvCxnSpPr/>
            <p:nvPr/>
          </p:nvCxnSpPr>
          <p:spPr>
            <a:xfrm>
              <a:off x="7466375" y="2724944"/>
              <a:ext cx="0" cy="1075184"/>
            </a:xfrm>
            <a:prstGeom prst="line">
              <a:avLst/>
            </a:prstGeom>
            <a:noFill/>
            <a:ln w="19050" cap="flat" cmpd="sng" algn="ctr">
              <a:solidFill>
                <a:sysClr val="window" lastClr="FFFFFF">
                  <a:lumMod val="65000"/>
                </a:sysClr>
              </a:solidFill>
              <a:prstDash val="solid"/>
              <a:miter lim="800000"/>
            </a:ln>
            <a:effectLst/>
          </p:spPr>
        </p:cxnSp>
      </p:grpSp>
      <p:grpSp>
        <p:nvGrpSpPr>
          <p:cNvPr id="144" name="组合 143">
            <a:extLst>
              <a:ext uri="{FF2B5EF4-FFF2-40B4-BE49-F238E27FC236}">
                <a16:creationId xmlns:a16="http://schemas.microsoft.com/office/drawing/2014/main" id="{8C6B5722-9430-4BA4-B653-7B43356E611E}"/>
              </a:ext>
            </a:extLst>
          </p:cNvPr>
          <p:cNvGrpSpPr/>
          <p:nvPr/>
        </p:nvGrpSpPr>
        <p:grpSpPr>
          <a:xfrm>
            <a:off x="-76075" y="1966578"/>
            <a:ext cx="3040629" cy="3112479"/>
            <a:chOff x="2160003" y="2746644"/>
            <a:chExt cx="3526233" cy="3609554"/>
          </a:xfrm>
        </p:grpSpPr>
        <p:pic>
          <p:nvPicPr>
            <p:cNvPr id="145" name="图片 144">
              <a:extLst>
                <a:ext uri="{FF2B5EF4-FFF2-40B4-BE49-F238E27FC236}">
                  <a16:creationId xmlns:a16="http://schemas.microsoft.com/office/drawing/2014/main" id="{AD4E859C-DADD-4B5B-BDD1-E4D02114D7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46" name="椭圆 145">
              <a:extLst>
                <a:ext uri="{FF2B5EF4-FFF2-40B4-BE49-F238E27FC236}">
                  <a16:creationId xmlns:a16="http://schemas.microsoft.com/office/drawing/2014/main" id="{33FF28B1-022E-45F1-8098-9E2B4BE228BD}"/>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47" name="组合 146">
            <a:extLst>
              <a:ext uri="{FF2B5EF4-FFF2-40B4-BE49-F238E27FC236}">
                <a16:creationId xmlns:a16="http://schemas.microsoft.com/office/drawing/2014/main" id="{51E4029B-C2F3-43CF-A62C-EB0586BA780E}"/>
              </a:ext>
            </a:extLst>
          </p:cNvPr>
          <p:cNvGrpSpPr/>
          <p:nvPr/>
        </p:nvGrpSpPr>
        <p:grpSpPr>
          <a:xfrm>
            <a:off x="1816121" y="1966578"/>
            <a:ext cx="3166961" cy="3243112"/>
            <a:chOff x="5528177" y="3619500"/>
            <a:chExt cx="3565023" cy="3650745"/>
          </a:xfrm>
        </p:grpSpPr>
        <p:pic>
          <p:nvPicPr>
            <p:cNvPr id="148" name="图片 147">
              <a:extLst>
                <a:ext uri="{FF2B5EF4-FFF2-40B4-BE49-F238E27FC236}">
                  <a16:creationId xmlns:a16="http://schemas.microsoft.com/office/drawing/2014/main" id="{87AFBDCC-DB68-49E3-99DA-16D1DA219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149" name="椭圆 148">
              <a:extLst>
                <a:ext uri="{FF2B5EF4-FFF2-40B4-BE49-F238E27FC236}">
                  <a16:creationId xmlns:a16="http://schemas.microsoft.com/office/drawing/2014/main" id="{56257AC5-7478-4C14-BDF1-B27A845B87ED}"/>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50" name="组合 149">
            <a:extLst>
              <a:ext uri="{FF2B5EF4-FFF2-40B4-BE49-F238E27FC236}">
                <a16:creationId xmlns:a16="http://schemas.microsoft.com/office/drawing/2014/main" id="{9F4E4A8F-0C47-4DDA-B974-0F2098A0D2A1}"/>
              </a:ext>
            </a:extLst>
          </p:cNvPr>
          <p:cNvGrpSpPr/>
          <p:nvPr/>
        </p:nvGrpSpPr>
        <p:grpSpPr>
          <a:xfrm>
            <a:off x="3834649" y="1966578"/>
            <a:ext cx="3040629" cy="3112479"/>
            <a:chOff x="2160003" y="2746644"/>
            <a:chExt cx="3526233" cy="3609554"/>
          </a:xfrm>
        </p:grpSpPr>
        <p:pic>
          <p:nvPicPr>
            <p:cNvPr id="151" name="图片 150">
              <a:extLst>
                <a:ext uri="{FF2B5EF4-FFF2-40B4-BE49-F238E27FC236}">
                  <a16:creationId xmlns:a16="http://schemas.microsoft.com/office/drawing/2014/main" id="{28FAEF1B-6BAF-42C5-BF8C-D60D61F18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2" name="椭圆 151">
              <a:extLst>
                <a:ext uri="{FF2B5EF4-FFF2-40B4-BE49-F238E27FC236}">
                  <a16:creationId xmlns:a16="http://schemas.microsoft.com/office/drawing/2014/main" id="{C6DEE5B3-06A5-488B-8FAE-EDF46B39C22C}"/>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53" name="组合 152">
            <a:extLst>
              <a:ext uri="{FF2B5EF4-FFF2-40B4-BE49-F238E27FC236}">
                <a16:creationId xmlns:a16="http://schemas.microsoft.com/office/drawing/2014/main" id="{23919498-ADC7-4AB4-A8FF-829B2DCFDF2A}"/>
              </a:ext>
            </a:extLst>
          </p:cNvPr>
          <p:cNvGrpSpPr/>
          <p:nvPr/>
        </p:nvGrpSpPr>
        <p:grpSpPr>
          <a:xfrm>
            <a:off x="5676741" y="1966578"/>
            <a:ext cx="3166961" cy="3243112"/>
            <a:chOff x="5528177" y="3619500"/>
            <a:chExt cx="3565023" cy="3650745"/>
          </a:xfrm>
        </p:grpSpPr>
        <p:pic>
          <p:nvPicPr>
            <p:cNvPr id="154" name="图片 153">
              <a:extLst>
                <a:ext uri="{FF2B5EF4-FFF2-40B4-BE49-F238E27FC236}">
                  <a16:creationId xmlns:a16="http://schemas.microsoft.com/office/drawing/2014/main" id="{778C7D59-995E-4D3E-9C1E-673EBC63A1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155" name="椭圆 154">
              <a:extLst>
                <a:ext uri="{FF2B5EF4-FFF2-40B4-BE49-F238E27FC236}">
                  <a16:creationId xmlns:a16="http://schemas.microsoft.com/office/drawing/2014/main" id="{B8D394C0-6E2E-47C1-B8BD-8B9C67A6FD8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56" name="组合 155">
            <a:extLst>
              <a:ext uri="{FF2B5EF4-FFF2-40B4-BE49-F238E27FC236}">
                <a16:creationId xmlns:a16="http://schemas.microsoft.com/office/drawing/2014/main" id="{4FBBA210-E735-4C67-B159-AD08F51DCC0A}"/>
              </a:ext>
            </a:extLst>
          </p:cNvPr>
          <p:cNvGrpSpPr/>
          <p:nvPr/>
        </p:nvGrpSpPr>
        <p:grpSpPr>
          <a:xfrm>
            <a:off x="7715647" y="2024290"/>
            <a:ext cx="3040629" cy="3112479"/>
            <a:chOff x="2160003" y="2746644"/>
            <a:chExt cx="3526233" cy="3609554"/>
          </a:xfrm>
        </p:grpSpPr>
        <p:pic>
          <p:nvPicPr>
            <p:cNvPr id="157" name="图片 156">
              <a:extLst>
                <a:ext uri="{FF2B5EF4-FFF2-40B4-BE49-F238E27FC236}">
                  <a16:creationId xmlns:a16="http://schemas.microsoft.com/office/drawing/2014/main" id="{AF06EDE7-922B-4C6E-9078-B93BA13C6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8" name="椭圆 157">
              <a:extLst>
                <a:ext uri="{FF2B5EF4-FFF2-40B4-BE49-F238E27FC236}">
                  <a16:creationId xmlns:a16="http://schemas.microsoft.com/office/drawing/2014/main" id="{DF9F5344-87E6-4207-8BD9-F734DEA2BF6B}"/>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59" name="文本1">
            <a:extLst>
              <a:ext uri="{FF2B5EF4-FFF2-40B4-BE49-F238E27FC236}">
                <a16:creationId xmlns:a16="http://schemas.microsoft.com/office/drawing/2014/main" id="{C74E8807-EA61-4D75-AE68-CF6AD8F501FA}"/>
              </a:ext>
            </a:extLst>
          </p:cNvPr>
          <p:cNvSpPr>
            <a:spLocks noChangeArrowheads="1"/>
          </p:cNvSpPr>
          <p:nvPr/>
        </p:nvSpPr>
        <p:spPr bwMode="gray">
          <a:xfrm>
            <a:off x="2079793" y="5252134"/>
            <a:ext cx="8032414" cy="1189040"/>
          </a:xfrm>
          <a:prstGeom prst="roundRect">
            <a:avLst>
              <a:gd name="adj" fmla="val 11505"/>
            </a:avLst>
          </a:prstGeom>
          <a:noFill/>
          <a:ln w="28575" cap="flat" cmpd="sng" algn="ctr">
            <a:noFill/>
            <a:prstDash val="solid"/>
          </a:ln>
          <a:effectLst/>
        </p:spPr>
        <p:txBody>
          <a:bodyPr lIns="91452" tIns="45727" rIns="91452" bIns="4572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lnSpc>
                <a:spcPct val="150000"/>
              </a:lnSpc>
              <a:defRPr/>
            </a:pPr>
            <a:r>
              <a:rPr lang="en-US" altLang="zh-CN" sz="1400" dirty="0">
                <a:solidFill>
                  <a:prstClr val="black">
                    <a:lumMod val="65000"/>
                    <a:lumOff val="35000"/>
                  </a:prst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zh-CN" sz="1400" dirty="0">
              <a:solidFill>
                <a:prstClr val="black">
                  <a:lumMod val="65000"/>
                  <a:lumOff val="35000"/>
                </a:prstClr>
              </a:solidFill>
              <a:cs typeface="+mn-ea"/>
              <a:sym typeface="+mn-lt"/>
            </a:endParaRPr>
          </a:p>
        </p:txBody>
      </p:sp>
      <p:sp>
        <p:nvSpPr>
          <p:cNvPr id="161" name="文本框 37">
            <a:extLst>
              <a:ext uri="{FF2B5EF4-FFF2-40B4-BE49-F238E27FC236}">
                <a16:creationId xmlns:a16="http://schemas.microsoft.com/office/drawing/2014/main" id="{9B9047BC-B71B-4F8A-9441-DC331DD13750}"/>
              </a:ext>
            </a:extLst>
          </p:cNvPr>
          <p:cNvSpPr>
            <a:spLocks noChangeArrowheads="1"/>
          </p:cNvSpPr>
          <p:nvPr/>
        </p:nvSpPr>
        <p:spPr bwMode="auto">
          <a:xfrm>
            <a:off x="1689680" y="2443969"/>
            <a:ext cx="11323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Font typeface="Arial" charset="0"/>
              <a:buNone/>
            </a:pPr>
            <a:r>
              <a:rPr lang="en-US" altLang="zh-CN" sz="2133" dirty="0">
                <a:solidFill>
                  <a:prstClr val="white"/>
                </a:solidFill>
                <a:latin typeface="+mn-lt"/>
                <a:ea typeface="+mn-ea"/>
                <a:cs typeface="+mn-ea"/>
                <a:sym typeface="+mn-lt"/>
              </a:rPr>
              <a:t>keyword</a:t>
            </a:r>
            <a:endParaRPr lang="zh-CN" altLang="en-US" sz="2133" dirty="0">
              <a:solidFill>
                <a:prstClr val="white"/>
              </a:solidFill>
              <a:latin typeface="+mn-lt"/>
              <a:ea typeface="+mn-ea"/>
              <a:cs typeface="+mn-ea"/>
              <a:sym typeface="+mn-lt"/>
            </a:endParaRPr>
          </a:p>
        </p:txBody>
      </p:sp>
      <p:sp>
        <p:nvSpPr>
          <p:cNvPr id="164" name="文本框 37">
            <a:extLst>
              <a:ext uri="{FF2B5EF4-FFF2-40B4-BE49-F238E27FC236}">
                <a16:creationId xmlns:a16="http://schemas.microsoft.com/office/drawing/2014/main" id="{DC75AB3C-DCE4-40D2-8B6E-AC91A05A9BFF}"/>
              </a:ext>
            </a:extLst>
          </p:cNvPr>
          <p:cNvSpPr>
            <a:spLocks noChangeArrowheads="1"/>
          </p:cNvSpPr>
          <p:nvPr/>
        </p:nvSpPr>
        <p:spPr bwMode="auto">
          <a:xfrm>
            <a:off x="3662650" y="2443969"/>
            <a:ext cx="11323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Font typeface="Arial" charset="0"/>
              <a:buNone/>
            </a:pPr>
            <a:r>
              <a:rPr lang="en-US" altLang="zh-CN" sz="2133" dirty="0">
                <a:gradFill>
                  <a:gsLst>
                    <a:gs pos="0">
                      <a:srgbClr val="5B9BD5">
                        <a:lumMod val="50000"/>
                      </a:srgbClr>
                    </a:gs>
                    <a:gs pos="47000">
                      <a:srgbClr val="5B9BD5">
                        <a:lumMod val="75000"/>
                      </a:srgbClr>
                    </a:gs>
                    <a:gs pos="100000">
                      <a:srgbClr val="00B0F0"/>
                    </a:gs>
                  </a:gsLst>
                  <a:lin ang="18000000" scaled="0"/>
                </a:gradFill>
                <a:latin typeface="+mn-lt"/>
                <a:ea typeface="+mn-ea"/>
                <a:cs typeface="+mn-ea"/>
                <a:sym typeface="+mn-lt"/>
              </a:rPr>
              <a:t>keyword</a:t>
            </a:r>
            <a:endParaRPr lang="zh-CN" altLang="en-US" sz="2133" dirty="0">
              <a:gradFill>
                <a:gsLst>
                  <a:gs pos="0">
                    <a:srgbClr val="5B9BD5">
                      <a:lumMod val="50000"/>
                    </a:srgbClr>
                  </a:gs>
                  <a:gs pos="47000">
                    <a:srgbClr val="5B9BD5">
                      <a:lumMod val="75000"/>
                    </a:srgbClr>
                  </a:gs>
                  <a:gs pos="100000">
                    <a:srgbClr val="00B0F0"/>
                  </a:gs>
                </a:gsLst>
                <a:lin ang="18000000" scaled="0"/>
              </a:gradFill>
              <a:latin typeface="+mn-lt"/>
              <a:ea typeface="+mn-ea"/>
              <a:cs typeface="+mn-ea"/>
              <a:sym typeface="+mn-lt"/>
            </a:endParaRPr>
          </a:p>
        </p:txBody>
      </p:sp>
      <p:sp>
        <p:nvSpPr>
          <p:cNvPr id="167" name="文本框 37">
            <a:extLst>
              <a:ext uri="{FF2B5EF4-FFF2-40B4-BE49-F238E27FC236}">
                <a16:creationId xmlns:a16="http://schemas.microsoft.com/office/drawing/2014/main" id="{B5016880-7370-40E1-9F93-91F49C09821A}"/>
              </a:ext>
            </a:extLst>
          </p:cNvPr>
          <p:cNvSpPr>
            <a:spLocks noChangeArrowheads="1"/>
          </p:cNvSpPr>
          <p:nvPr/>
        </p:nvSpPr>
        <p:spPr bwMode="auto">
          <a:xfrm>
            <a:off x="5597652" y="2443969"/>
            <a:ext cx="11323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Font typeface="Arial" charset="0"/>
              <a:buNone/>
            </a:pPr>
            <a:r>
              <a:rPr lang="en-US" altLang="zh-CN" sz="2133" dirty="0">
                <a:solidFill>
                  <a:prstClr val="white"/>
                </a:solidFill>
                <a:latin typeface="+mn-lt"/>
                <a:ea typeface="+mn-ea"/>
                <a:cs typeface="+mn-ea"/>
                <a:sym typeface="+mn-lt"/>
              </a:rPr>
              <a:t>keyword</a:t>
            </a:r>
            <a:endParaRPr lang="zh-CN" altLang="en-US" sz="2133" dirty="0">
              <a:solidFill>
                <a:prstClr val="white"/>
              </a:solidFill>
              <a:latin typeface="+mn-lt"/>
              <a:ea typeface="+mn-ea"/>
              <a:cs typeface="+mn-ea"/>
              <a:sym typeface="+mn-lt"/>
            </a:endParaRPr>
          </a:p>
        </p:txBody>
      </p:sp>
      <p:sp>
        <p:nvSpPr>
          <p:cNvPr id="170" name="文本框 37">
            <a:extLst>
              <a:ext uri="{FF2B5EF4-FFF2-40B4-BE49-F238E27FC236}">
                <a16:creationId xmlns:a16="http://schemas.microsoft.com/office/drawing/2014/main" id="{C287C171-F712-481B-87FC-6E6BB89BF106}"/>
              </a:ext>
            </a:extLst>
          </p:cNvPr>
          <p:cNvSpPr>
            <a:spLocks noChangeArrowheads="1"/>
          </p:cNvSpPr>
          <p:nvPr/>
        </p:nvSpPr>
        <p:spPr bwMode="auto">
          <a:xfrm>
            <a:off x="7557178" y="2443969"/>
            <a:ext cx="11323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Font typeface="Arial" charset="0"/>
              <a:buNone/>
            </a:pPr>
            <a:r>
              <a:rPr lang="en-US" altLang="zh-CN" sz="2133" dirty="0">
                <a:gradFill>
                  <a:gsLst>
                    <a:gs pos="0">
                      <a:srgbClr val="5B9BD5">
                        <a:lumMod val="50000"/>
                      </a:srgbClr>
                    </a:gs>
                    <a:gs pos="47000">
                      <a:srgbClr val="5B9BD5">
                        <a:lumMod val="75000"/>
                      </a:srgbClr>
                    </a:gs>
                    <a:gs pos="100000">
                      <a:srgbClr val="00B0F0"/>
                    </a:gs>
                  </a:gsLst>
                  <a:lin ang="18000000" scaled="0"/>
                </a:gradFill>
                <a:latin typeface="+mn-lt"/>
                <a:ea typeface="+mn-ea"/>
                <a:cs typeface="+mn-ea"/>
                <a:sym typeface="+mn-lt"/>
              </a:rPr>
              <a:t>keyword</a:t>
            </a:r>
            <a:endParaRPr lang="zh-CN" altLang="en-US" sz="2133" dirty="0">
              <a:gradFill>
                <a:gsLst>
                  <a:gs pos="0">
                    <a:srgbClr val="5B9BD5">
                      <a:lumMod val="50000"/>
                    </a:srgbClr>
                  </a:gs>
                  <a:gs pos="47000">
                    <a:srgbClr val="5B9BD5">
                      <a:lumMod val="75000"/>
                    </a:srgbClr>
                  </a:gs>
                  <a:gs pos="100000">
                    <a:srgbClr val="00B0F0"/>
                  </a:gs>
                </a:gsLst>
                <a:lin ang="18000000" scaled="0"/>
              </a:gradFill>
              <a:latin typeface="+mn-lt"/>
              <a:ea typeface="+mn-ea"/>
              <a:cs typeface="+mn-ea"/>
              <a:sym typeface="+mn-lt"/>
            </a:endParaRPr>
          </a:p>
        </p:txBody>
      </p:sp>
      <p:sp>
        <p:nvSpPr>
          <p:cNvPr id="173" name="文本框 37">
            <a:extLst>
              <a:ext uri="{FF2B5EF4-FFF2-40B4-BE49-F238E27FC236}">
                <a16:creationId xmlns:a16="http://schemas.microsoft.com/office/drawing/2014/main" id="{DB46E954-5BDA-4920-809E-8053309AFC68}"/>
              </a:ext>
            </a:extLst>
          </p:cNvPr>
          <p:cNvSpPr>
            <a:spLocks noChangeArrowheads="1"/>
          </p:cNvSpPr>
          <p:nvPr/>
        </p:nvSpPr>
        <p:spPr bwMode="auto">
          <a:xfrm>
            <a:off x="9500569" y="2443969"/>
            <a:ext cx="11323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Font typeface="Arial" charset="0"/>
              <a:buNone/>
            </a:pPr>
            <a:r>
              <a:rPr lang="en-US" altLang="zh-CN" sz="2133" dirty="0">
                <a:solidFill>
                  <a:prstClr val="white"/>
                </a:solidFill>
                <a:latin typeface="+mn-lt"/>
                <a:ea typeface="+mn-ea"/>
                <a:cs typeface="+mn-ea"/>
                <a:sym typeface="+mn-lt"/>
              </a:rPr>
              <a:t>keyword</a:t>
            </a:r>
            <a:endParaRPr lang="zh-CN" altLang="en-US" sz="2133" dirty="0">
              <a:solidFill>
                <a:prstClr val="white"/>
              </a:solidFill>
              <a:latin typeface="+mn-lt"/>
              <a:ea typeface="+mn-ea"/>
              <a:cs typeface="+mn-ea"/>
              <a:sym typeface="+mn-lt"/>
            </a:endParaRPr>
          </a:p>
        </p:txBody>
      </p:sp>
    </p:spTree>
    <p:extLst>
      <p:ext uri="{BB962C8B-B14F-4D97-AF65-F5344CB8AC3E}">
        <p14:creationId xmlns:p14="http://schemas.microsoft.com/office/powerpoint/2010/main" val="37077022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250"/>
                                        <p:tgtEl>
                                          <p:spTgt spid="137"/>
                                        </p:tgtEl>
                                      </p:cBhvr>
                                    </p:animEffect>
                                  </p:childTnLst>
                                </p:cTn>
                              </p:par>
                              <p:par>
                                <p:cTn id="17" presetID="42" presetClass="path" presetSubtype="0" decel="100000" fill="hold" nodeType="withEffect">
                                  <p:stCondLst>
                                    <p:cond delay="500"/>
                                  </p:stCondLst>
                                  <p:childTnLst>
                                    <p:animMotion origin="layout" path="M 0 0 L 0 0.25 E" pathEditMode="relative" ptsTypes="">
                                      <p:cBhvr>
                                        <p:cTn id="18" dur="1250" spd="-100000" fill="hold"/>
                                        <p:tgtEl>
                                          <p:spTgt spid="137"/>
                                        </p:tgtEl>
                                        <p:attrNameLst>
                                          <p:attrName>ppt_x</p:attrName>
                                          <p:attrName>ppt_y</p:attrName>
                                        </p:attrNameLst>
                                      </p:cBhvr>
                                    </p:animMotion>
                                  </p:childTnLst>
                                </p:cTn>
                              </p:par>
                              <p:par>
                                <p:cTn id="19" presetID="22" presetClass="entr" presetSubtype="4" fill="hold" nodeType="withEffect">
                                  <p:stCondLst>
                                    <p:cond delay="750"/>
                                  </p:stCondLst>
                                  <p:childTnLst>
                                    <p:set>
                                      <p:cBhvr>
                                        <p:cTn id="20" dur="1" fill="hold">
                                          <p:stCondLst>
                                            <p:cond delay="0"/>
                                          </p:stCondLst>
                                        </p:cTn>
                                        <p:tgtEl>
                                          <p:spTgt spid="138"/>
                                        </p:tgtEl>
                                        <p:attrNameLst>
                                          <p:attrName>style.visibility</p:attrName>
                                        </p:attrNameLst>
                                      </p:cBhvr>
                                      <p:to>
                                        <p:strVal val="visible"/>
                                      </p:to>
                                    </p:set>
                                    <p:animEffect transition="in" filter="wipe(down)">
                                      <p:cBhvr>
                                        <p:cTn id="21" dur="1000"/>
                                        <p:tgtEl>
                                          <p:spTgt spid="138"/>
                                        </p:tgtEl>
                                      </p:cBhvr>
                                    </p:animEffect>
                                  </p:childTnLst>
                                </p:cTn>
                              </p:par>
                              <p:par>
                                <p:cTn id="22" presetID="10" presetClass="entr" presetSubtype="0" fill="hold" nodeType="withEffect">
                                  <p:stCondLst>
                                    <p:cond delay="100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250"/>
                                        <p:tgtEl>
                                          <p:spTgt spid="144"/>
                                        </p:tgtEl>
                                      </p:cBhvr>
                                    </p:animEffect>
                                  </p:childTnLst>
                                </p:cTn>
                              </p:par>
                              <p:par>
                                <p:cTn id="25" presetID="35" presetClass="path" presetSubtype="0" decel="100000" fill="hold" nodeType="withEffect">
                                  <p:stCondLst>
                                    <p:cond delay="1000"/>
                                  </p:stCondLst>
                                  <p:childTnLst>
                                    <p:animMotion origin="layout" path="M 4.375E-6 4.07407E-6 L -0.43789 0.89213 " pathEditMode="relative" rAng="0" ptsTypes="AA">
                                      <p:cBhvr>
                                        <p:cTn id="26" dur="1250" spd="-100000" fill="hold"/>
                                        <p:tgtEl>
                                          <p:spTgt spid="144"/>
                                        </p:tgtEl>
                                        <p:attrNameLst>
                                          <p:attrName>ppt_x</p:attrName>
                                          <p:attrName>ppt_y</p:attrName>
                                        </p:attrNameLst>
                                      </p:cBhvr>
                                      <p:rCtr x="-21901" y="44606"/>
                                    </p:animMotion>
                                  </p:childTnLst>
                                </p:cTn>
                              </p:par>
                              <p:par>
                                <p:cTn id="27" presetID="10" presetClass="entr" presetSubtype="0" fill="hold" nodeType="withEffect">
                                  <p:stCondLst>
                                    <p:cond delay="1500"/>
                                  </p:stCondLst>
                                  <p:childTnLst>
                                    <p:set>
                                      <p:cBhvr>
                                        <p:cTn id="28" dur="1" fill="hold">
                                          <p:stCondLst>
                                            <p:cond delay="0"/>
                                          </p:stCondLst>
                                        </p:cTn>
                                        <p:tgtEl>
                                          <p:spTgt spid="147"/>
                                        </p:tgtEl>
                                        <p:attrNameLst>
                                          <p:attrName>style.visibility</p:attrName>
                                        </p:attrNameLst>
                                      </p:cBhvr>
                                      <p:to>
                                        <p:strVal val="visible"/>
                                      </p:to>
                                    </p:set>
                                    <p:animEffect transition="in" filter="fade">
                                      <p:cBhvr>
                                        <p:cTn id="29" dur="250"/>
                                        <p:tgtEl>
                                          <p:spTgt spid="147"/>
                                        </p:tgtEl>
                                      </p:cBhvr>
                                    </p:animEffect>
                                  </p:childTnLst>
                                </p:cTn>
                              </p:par>
                              <p:par>
                                <p:cTn id="30" presetID="35" presetClass="path" presetSubtype="0" decel="100000" fill="hold" nodeType="withEffect">
                                  <p:stCondLst>
                                    <p:cond delay="1500"/>
                                  </p:stCondLst>
                                  <p:childTnLst>
                                    <p:animMotion origin="layout" path="M 4.375E-6 4.07407E-6 L -0.43789 0.89213 " pathEditMode="relative" rAng="0" ptsTypes="AA">
                                      <p:cBhvr>
                                        <p:cTn id="31" dur="1250" spd="-100000" fill="hold"/>
                                        <p:tgtEl>
                                          <p:spTgt spid="147"/>
                                        </p:tgtEl>
                                        <p:attrNameLst>
                                          <p:attrName>ppt_x</p:attrName>
                                          <p:attrName>ppt_y</p:attrName>
                                        </p:attrNameLst>
                                      </p:cBhvr>
                                      <p:rCtr x="-21901" y="44606"/>
                                    </p:animMotion>
                                  </p:childTnLst>
                                </p:cTn>
                              </p:par>
                              <p:par>
                                <p:cTn id="32" presetID="10" presetClass="entr" presetSubtype="0" fill="hold" nodeType="withEffect">
                                  <p:stCondLst>
                                    <p:cond delay="2000"/>
                                  </p:stCondLst>
                                  <p:childTnLst>
                                    <p:set>
                                      <p:cBhvr>
                                        <p:cTn id="33" dur="1" fill="hold">
                                          <p:stCondLst>
                                            <p:cond delay="0"/>
                                          </p:stCondLst>
                                        </p:cTn>
                                        <p:tgtEl>
                                          <p:spTgt spid="150"/>
                                        </p:tgtEl>
                                        <p:attrNameLst>
                                          <p:attrName>style.visibility</p:attrName>
                                        </p:attrNameLst>
                                      </p:cBhvr>
                                      <p:to>
                                        <p:strVal val="visible"/>
                                      </p:to>
                                    </p:set>
                                    <p:animEffect transition="in" filter="fade">
                                      <p:cBhvr>
                                        <p:cTn id="34" dur="250"/>
                                        <p:tgtEl>
                                          <p:spTgt spid="150"/>
                                        </p:tgtEl>
                                      </p:cBhvr>
                                    </p:animEffect>
                                  </p:childTnLst>
                                </p:cTn>
                              </p:par>
                              <p:par>
                                <p:cTn id="35" presetID="35" presetClass="path" presetSubtype="0" decel="100000" fill="hold" nodeType="withEffect">
                                  <p:stCondLst>
                                    <p:cond delay="2000"/>
                                  </p:stCondLst>
                                  <p:childTnLst>
                                    <p:animMotion origin="layout" path="M 4.375E-6 4.07407E-6 L -0.43789 0.89213 " pathEditMode="relative" rAng="0" ptsTypes="AA">
                                      <p:cBhvr>
                                        <p:cTn id="36" dur="1250" spd="-100000" fill="hold"/>
                                        <p:tgtEl>
                                          <p:spTgt spid="150"/>
                                        </p:tgtEl>
                                        <p:attrNameLst>
                                          <p:attrName>ppt_x</p:attrName>
                                          <p:attrName>ppt_y</p:attrName>
                                        </p:attrNameLst>
                                      </p:cBhvr>
                                      <p:rCtr x="-21901" y="44606"/>
                                    </p:animMotion>
                                  </p:childTnLst>
                                </p:cTn>
                              </p:par>
                              <p:par>
                                <p:cTn id="37" presetID="10" presetClass="entr" presetSubtype="0" fill="hold" nodeType="withEffect">
                                  <p:stCondLst>
                                    <p:cond delay="2500"/>
                                  </p:stCondLst>
                                  <p:childTnLst>
                                    <p:set>
                                      <p:cBhvr>
                                        <p:cTn id="38" dur="1" fill="hold">
                                          <p:stCondLst>
                                            <p:cond delay="0"/>
                                          </p:stCondLst>
                                        </p:cTn>
                                        <p:tgtEl>
                                          <p:spTgt spid="153"/>
                                        </p:tgtEl>
                                        <p:attrNameLst>
                                          <p:attrName>style.visibility</p:attrName>
                                        </p:attrNameLst>
                                      </p:cBhvr>
                                      <p:to>
                                        <p:strVal val="visible"/>
                                      </p:to>
                                    </p:set>
                                    <p:animEffect transition="in" filter="fade">
                                      <p:cBhvr>
                                        <p:cTn id="39" dur="250"/>
                                        <p:tgtEl>
                                          <p:spTgt spid="153"/>
                                        </p:tgtEl>
                                      </p:cBhvr>
                                    </p:animEffect>
                                  </p:childTnLst>
                                </p:cTn>
                              </p:par>
                              <p:par>
                                <p:cTn id="40" presetID="35" presetClass="path" presetSubtype="0" decel="100000" fill="hold" nodeType="withEffect">
                                  <p:stCondLst>
                                    <p:cond delay="2500"/>
                                  </p:stCondLst>
                                  <p:childTnLst>
                                    <p:animMotion origin="layout" path="M 4.375E-6 4.07407E-6 L -0.43789 0.89213 " pathEditMode="relative" rAng="0" ptsTypes="AA">
                                      <p:cBhvr>
                                        <p:cTn id="41" dur="1250" spd="-100000" fill="hold"/>
                                        <p:tgtEl>
                                          <p:spTgt spid="153"/>
                                        </p:tgtEl>
                                        <p:attrNameLst>
                                          <p:attrName>ppt_x</p:attrName>
                                          <p:attrName>ppt_y</p:attrName>
                                        </p:attrNameLst>
                                      </p:cBhvr>
                                      <p:rCtr x="-21901" y="44606"/>
                                    </p:animMotion>
                                  </p:childTnLst>
                                </p:cTn>
                              </p:par>
                              <p:par>
                                <p:cTn id="42" presetID="10" presetClass="entr" presetSubtype="0" fill="hold" nodeType="withEffect">
                                  <p:stCondLst>
                                    <p:cond delay="300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250"/>
                                        <p:tgtEl>
                                          <p:spTgt spid="156"/>
                                        </p:tgtEl>
                                      </p:cBhvr>
                                    </p:animEffect>
                                  </p:childTnLst>
                                </p:cTn>
                              </p:par>
                              <p:par>
                                <p:cTn id="45" presetID="35" presetClass="path" presetSubtype="0" decel="100000" fill="hold" nodeType="withEffect">
                                  <p:stCondLst>
                                    <p:cond delay="3000"/>
                                  </p:stCondLst>
                                  <p:childTnLst>
                                    <p:animMotion origin="layout" path="M 4.375E-6 4.07407E-6 L -0.43789 0.89213 " pathEditMode="relative" rAng="0" ptsTypes="AA">
                                      <p:cBhvr>
                                        <p:cTn id="46" dur="1250" spd="-100000" fill="hold"/>
                                        <p:tgtEl>
                                          <p:spTgt spid="156"/>
                                        </p:tgtEl>
                                        <p:attrNameLst>
                                          <p:attrName>ppt_x</p:attrName>
                                          <p:attrName>ppt_y</p:attrName>
                                        </p:attrNameLst>
                                      </p:cBhvr>
                                      <p:rCtr x="-21901" y="44606"/>
                                    </p:animMotion>
                                  </p:childTnLst>
                                </p:cTn>
                              </p:par>
                              <p:par>
                                <p:cTn id="47" presetID="10" presetClass="entr" presetSubtype="0" fill="hold" grpId="0" nodeType="withEffect">
                                  <p:stCondLst>
                                    <p:cond delay="3500"/>
                                  </p:stCondLst>
                                  <p:childTnLst>
                                    <p:set>
                                      <p:cBhvr>
                                        <p:cTn id="48" dur="1" fill="hold">
                                          <p:stCondLst>
                                            <p:cond delay="0"/>
                                          </p:stCondLst>
                                        </p:cTn>
                                        <p:tgtEl>
                                          <p:spTgt spid="159"/>
                                        </p:tgtEl>
                                        <p:attrNameLst>
                                          <p:attrName>style.visibility</p:attrName>
                                        </p:attrNameLst>
                                      </p:cBhvr>
                                      <p:to>
                                        <p:strVal val="visible"/>
                                      </p:to>
                                    </p:set>
                                    <p:animEffect transition="in" filter="fade">
                                      <p:cBhvr>
                                        <p:cTn id="49" dur="1250"/>
                                        <p:tgtEl>
                                          <p:spTgt spid="159"/>
                                        </p:tgtEl>
                                      </p:cBhvr>
                                    </p:animEffect>
                                  </p:childTnLst>
                                </p:cTn>
                              </p:par>
                              <p:par>
                                <p:cTn id="50" presetID="42" presetClass="path" presetSubtype="0" decel="100000" fill="hold" grpId="1" nodeType="withEffect">
                                  <p:stCondLst>
                                    <p:cond delay="3500"/>
                                  </p:stCondLst>
                                  <p:childTnLst>
                                    <p:animMotion origin="layout" path="M 0 -4.81481E-6 L 0 0.25 " pathEditMode="relative" rAng="0" ptsTypes="AA">
                                      <p:cBhvr>
                                        <p:cTn id="51" dur="1250" spd="-100000" fill="hold"/>
                                        <p:tgtEl>
                                          <p:spTgt spid="15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9" grpId="0"/>
      <p:bldP spid="15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8" name="Freeform 19">
            <a:extLst>
              <a:ext uri="{FF2B5EF4-FFF2-40B4-BE49-F238E27FC236}">
                <a16:creationId xmlns:a16="http://schemas.microsoft.com/office/drawing/2014/main" id="{514D2F5C-E6C8-45FC-BB05-F245402249A2}"/>
              </a:ext>
            </a:extLst>
          </p:cNvPr>
          <p:cNvSpPr>
            <a:spLocks noEditPoints="1"/>
          </p:cNvSpPr>
          <p:nvPr/>
        </p:nvSpPr>
        <p:spPr bwMode="auto">
          <a:xfrm>
            <a:off x="850495" y="2053756"/>
            <a:ext cx="4271489" cy="377534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9" name="组合 8">
            <a:extLst>
              <a:ext uri="{FF2B5EF4-FFF2-40B4-BE49-F238E27FC236}">
                <a16:creationId xmlns:a16="http://schemas.microsoft.com/office/drawing/2014/main" id="{8F00819D-58C1-498C-A7C1-8D0EEE84EF8B}"/>
              </a:ext>
            </a:extLst>
          </p:cNvPr>
          <p:cNvGrpSpPr/>
          <p:nvPr/>
        </p:nvGrpSpPr>
        <p:grpSpPr>
          <a:xfrm>
            <a:off x="4553840" y="2424957"/>
            <a:ext cx="2755771" cy="2869814"/>
            <a:chOff x="4308363" y="2424957"/>
            <a:chExt cx="2755771" cy="2869814"/>
          </a:xfrm>
        </p:grpSpPr>
        <p:pic>
          <p:nvPicPr>
            <p:cNvPr id="10" name="图片 9">
              <a:extLst>
                <a:ext uri="{FF2B5EF4-FFF2-40B4-BE49-F238E27FC236}">
                  <a16:creationId xmlns:a16="http://schemas.microsoft.com/office/drawing/2014/main" id="{8F67F221-413C-40B3-A858-F56DB7CC2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8363" y="2588085"/>
              <a:ext cx="2755771" cy="2706686"/>
            </a:xfrm>
            <a:prstGeom prst="rect">
              <a:avLst/>
            </a:prstGeom>
          </p:spPr>
        </p:pic>
        <p:sp>
          <p:nvSpPr>
            <p:cNvPr id="11" name="Freeform 46">
              <a:extLst>
                <a:ext uri="{FF2B5EF4-FFF2-40B4-BE49-F238E27FC236}">
                  <a16:creationId xmlns:a16="http://schemas.microsoft.com/office/drawing/2014/main" id="{B6B363F8-8569-4908-B98A-CF14CC2A6912}"/>
                </a:ext>
              </a:extLst>
            </p:cNvPr>
            <p:cNvSpPr/>
            <p:nvPr/>
          </p:nvSpPr>
          <p:spPr bwMode="auto">
            <a:xfrm>
              <a:off x="5877812" y="2424957"/>
              <a:ext cx="1152128" cy="129715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a:gsLst>
                <a:gs pos="0">
                  <a:srgbClr val="5B9BD5">
                    <a:lumMod val="50000"/>
                  </a:srgbClr>
                </a:gs>
                <a:gs pos="47000">
                  <a:srgbClr val="5B9BD5">
                    <a:lumMod val="75000"/>
                  </a:srgbClr>
                </a:gs>
                <a:gs pos="100000">
                  <a:srgbClr val="00B0F0"/>
                </a:gs>
              </a:gsLst>
              <a:lin ang="180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3600">
                  <a:solidFill>
                    <a:prstClr val="white"/>
                  </a:solidFill>
                  <a:cs typeface="+mn-ea"/>
                  <a:sym typeface="+mn-lt"/>
                </a:rPr>
                <a:t>A</a:t>
              </a:r>
              <a:endParaRPr lang="zh-CN" altLang="en-US" sz="3600">
                <a:solidFill>
                  <a:prstClr val="white"/>
                </a:solidFill>
                <a:cs typeface="+mn-ea"/>
                <a:sym typeface="+mn-lt"/>
              </a:endParaRPr>
            </a:p>
          </p:txBody>
        </p:sp>
      </p:grpSp>
      <p:grpSp>
        <p:nvGrpSpPr>
          <p:cNvPr id="12" name="组合 11">
            <a:extLst>
              <a:ext uri="{FF2B5EF4-FFF2-40B4-BE49-F238E27FC236}">
                <a16:creationId xmlns:a16="http://schemas.microsoft.com/office/drawing/2014/main" id="{EBE93ACF-4361-40BD-BD8E-ADEC0D388BE5}"/>
              </a:ext>
            </a:extLst>
          </p:cNvPr>
          <p:cNvGrpSpPr/>
          <p:nvPr/>
        </p:nvGrpSpPr>
        <p:grpSpPr>
          <a:xfrm>
            <a:off x="6510543" y="2424957"/>
            <a:ext cx="2755771" cy="2869814"/>
            <a:chOff x="6265066" y="2424957"/>
            <a:chExt cx="2755771" cy="2869814"/>
          </a:xfrm>
        </p:grpSpPr>
        <p:pic>
          <p:nvPicPr>
            <p:cNvPr id="13" name="图片 12">
              <a:extLst>
                <a:ext uri="{FF2B5EF4-FFF2-40B4-BE49-F238E27FC236}">
                  <a16:creationId xmlns:a16="http://schemas.microsoft.com/office/drawing/2014/main" id="{8A08A530-5FCF-4ADE-830A-DCEFFB043F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66" y="2588085"/>
              <a:ext cx="2755771" cy="2706686"/>
            </a:xfrm>
            <a:prstGeom prst="rect">
              <a:avLst/>
            </a:prstGeom>
          </p:spPr>
        </p:pic>
        <p:sp>
          <p:nvSpPr>
            <p:cNvPr id="14" name="Freeform 46">
              <a:extLst>
                <a:ext uri="{FF2B5EF4-FFF2-40B4-BE49-F238E27FC236}">
                  <a16:creationId xmlns:a16="http://schemas.microsoft.com/office/drawing/2014/main" id="{6B39B2A3-FA56-4934-B688-EB872BB32299}"/>
                </a:ext>
              </a:extLst>
            </p:cNvPr>
            <p:cNvSpPr/>
            <p:nvPr/>
          </p:nvSpPr>
          <p:spPr bwMode="auto">
            <a:xfrm>
              <a:off x="7836848" y="2424957"/>
              <a:ext cx="1152128" cy="129715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a:gsLst>
                <a:gs pos="0">
                  <a:srgbClr val="5B9BD5">
                    <a:lumMod val="50000"/>
                  </a:srgbClr>
                </a:gs>
                <a:gs pos="47000">
                  <a:srgbClr val="5B9BD5">
                    <a:lumMod val="75000"/>
                  </a:srgbClr>
                </a:gs>
                <a:gs pos="100000">
                  <a:srgbClr val="00B0F0"/>
                </a:gs>
              </a:gsLst>
              <a:lin ang="180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3600">
                  <a:solidFill>
                    <a:prstClr val="white"/>
                  </a:solidFill>
                  <a:cs typeface="+mn-ea"/>
                  <a:sym typeface="+mn-lt"/>
                </a:rPr>
                <a:t>B</a:t>
              </a:r>
              <a:endParaRPr lang="zh-CN" altLang="en-US" sz="3600">
                <a:solidFill>
                  <a:prstClr val="white"/>
                </a:solidFill>
                <a:cs typeface="+mn-ea"/>
                <a:sym typeface="+mn-lt"/>
              </a:endParaRPr>
            </a:p>
          </p:txBody>
        </p:sp>
      </p:grpSp>
      <p:grpSp>
        <p:nvGrpSpPr>
          <p:cNvPr id="15" name="组合 14">
            <a:extLst>
              <a:ext uri="{FF2B5EF4-FFF2-40B4-BE49-F238E27FC236}">
                <a16:creationId xmlns:a16="http://schemas.microsoft.com/office/drawing/2014/main" id="{94EFAF6F-1D55-406C-8B22-1D845C362CCC}"/>
              </a:ext>
            </a:extLst>
          </p:cNvPr>
          <p:cNvGrpSpPr/>
          <p:nvPr/>
        </p:nvGrpSpPr>
        <p:grpSpPr>
          <a:xfrm>
            <a:off x="8467246" y="2424957"/>
            <a:ext cx="2755771" cy="2869814"/>
            <a:chOff x="8221769" y="2424957"/>
            <a:chExt cx="2755771" cy="2869814"/>
          </a:xfrm>
        </p:grpSpPr>
        <p:pic>
          <p:nvPicPr>
            <p:cNvPr id="16" name="图片 15">
              <a:extLst>
                <a:ext uri="{FF2B5EF4-FFF2-40B4-BE49-F238E27FC236}">
                  <a16:creationId xmlns:a16="http://schemas.microsoft.com/office/drawing/2014/main" id="{3E7C6F44-639E-48EB-8FD6-67C4C55103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1769" y="2588085"/>
              <a:ext cx="2755771" cy="2706686"/>
            </a:xfrm>
            <a:prstGeom prst="rect">
              <a:avLst/>
            </a:prstGeom>
          </p:spPr>
        </p:pic>
        <p:sp>
          <p:nvSpPr>
            <p:cNvPr id="17" name="Freeform 46">
              <a:extLst>
                <a:ext uri="{FF2B5EF4-FFF2-40B4-BE49-F238E27FC236}">
                  <a16:creationId xmlns:a16="http://schemas.microsoft.com/office/drawing/2014/main" id="{2BFE7D8C-F5B3-455D-A1D5-41E97A60806B}"/>
                </a:ext>
              </a:extLst>
            </p:cNvPr>
            <p:cNvSpPr/>
            <p:nvPr/>
          </p:nvSpPr>
          <p:spPr bwMode="auto">
            <a:xfrm>
              <a:off x="9795884" y="2424957"/>
              <a:ext cx="1152128" cy="129715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a:gsLst>
                <a:gs pos="0">
                  <a:srgbClr val="5B9BD5">
                    <a:lumMod val="50000"/>
                  </a:srgbClr>
                </a:gs>
                <a:gs pos="47000">
                  <a:srgbClr val="5B9BD5">
                    <a:lumMod val="75000"/>
                  </a:srgbClr>
                </a:gs>
                <a:gs pos="100000">
                  <a:srgbClr val="00B0F0"/>
                </a:gs>
              </a:gsLst>
              <a:lin ang="180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3600">
                  <a:solidFill>
                    <a:prstClr val="white"/>
                  </a:solidFill>
                  <a:cs typeface="+mn-ea"/>
                  <a:sym typeface="+mn-lt"/>
                </a:rPr>
                <a:t>C</a:t>
              </a:r>
              <a:endParaRPr lang="zh-CN" altLang="en-US" sz="3600">
                <a:solidFill>
                  <a:prstClr val="white"/>
                </a:solidFill>
                <a:cs typeface="+mn-ea"/>
                <a:sym typeface="+mn-lt"/>
              </a:endParaRPr>
            </a:p>
          </p:txBody>
        </p:sp>
      </p:grpSp>
      <p:sp>
        <p:nvSpPr>
          <p:cNvPr id="18" name="矩形 17">
            <a:extLst>
              <a:ext uri="{FF2B5EF4-FFF2-40B4-BE49-F238E27FC236}">
                <a16:creationId xmlns:a16="http://schemas.microsoft.com/office/drawing/2014/main" id="{F4989C65-3DD9-45CA-94E9-346A6B536EDA}"/>
              </a:ext>
            </a:extLst>
          </p:cNvPr>
          <p:cNvSpPr/>
          <p:nvPr/>
        </p:nvSpPr>
        <p:spPr>
          <a:xfrm>
            <a:off x="5947623" y="4082578"/>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19" name="矩形 18">
            <a:extLst>
              <a:ext uri="{FF2B5EF4-FFF2-40B4-BE49-F238E27FC236}">
                <a16:creationId xmlns:a16="http://schemas.microsoft.com/office/drawing/2014/main" id="{CEBCE134-CD66-4A7E-BAC8-416F1DABA031}"/>
              </a:ext>
            </a:extLst>
          </p:cNvPr>
          <p:cNvSpPr/>
          <p:nvPr/>
        </p:nvSpPr>
        <p:spPr>
          <a:xfrm>
            <a:off x="7906659" y="4082578"/>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20" name="矩形 19">
            <a:extLst>
              <a:ext uri="{FF2B5EF4-FFF2-40B4-BE49-F238E27FC236}">
                <a16:creationId xmlns:a16="http://schemas.microsoft.com/office/drawing/2014/main" id="{F67EDF17-B1D6-4CE8-B881-3B2C89053037}"/>
              </a:ext>
            </a:extLst>
          </p:cNvPr>
          <p:cNvSpPr/>
          <p:nvPr/>
        </p:nvSpPr>
        <p:spPr>
          <a:xfrm>
            <a:off x="9865695" y="4082628"/>
            <a:ext cx="1503460" cy="3140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21" name="TextBox 16">
            <a:extLst>
              <a:ext uri="{FF2B5EF4-FFF2-40B4-BE49-F238E27FC236}">
                <a16:creationId xmlns:a16="http://schemas.microsoft.com/office/drawing/2014/main" id="{3992F0F9-3243-470A-A5AC-0E0A8E3AD561}"/>
              </a:ext>
            </a:extLst>
          </p:cNvPr>
          <p:cNvSpPr txBox="1"/>
          <p:nvPr/>
        </p:nvSpPr>
        <p:spPr>
          <a:xfrm>
            <a:off x="5901342" y="4427678"/>
            <a:ext cx="1625696" cy="894732"/>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p:txBody>
      </p:sp>
      <p:sp>
        <p:nvSpPr>
          <p:cNvPr id="22" name="TextBox 17">
            <a:extLst>
              <a:ext uri="{FF2B5EF4-FFF2-40B4-BE49-F238E27FC236}">
                <a16:creationId xmlns:a16="http://schemas.microsoft.com/office/drawing/2014/main" id="{F723DD56-7F03-4D9B-A0C2-227E928DA151}"/>
              </a:ext>
            </a:extLst>
          </p:cNvPr>
          <p:cNvSpPr txBox="1"/>
          <p:nvPr/>
        </p:nvSpPr>
        <p:spPr>
          <a:xfrm>
            <a:off x="7883509" y="4427678"/>
            <a:ext cx="1625696" cy="894732"/>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p:txBody>
      </p:sp>
      <p:sp>
        <p:nvSpPr>
          <p:cNvPr id="23" name="TextBox 18">
            <a:extLst>
              <a:ext uri="{FF2B5EF4-FFF2-40B4-BE49-F238E27FC236}">
                <a16:creationId xmlns:a16="http://schemas.microsoft.com/office/drawing/2014/main" id="{FD4F0CDD-0986-4F96-BB0A-A785F67AA5DA}"/>
              </a:ext>
            </a:extLst>
          </p:cNvPr>
          <p:cNvSpPr txBox="1"/>
          <p:nvPr/>
        </p:nvSpPr>
        <p:spPr>
          <a:xfrm>
            <a:off x="9845132" y="4427678"/>
            <a:ext cx="1625696" cy="894732"/>
          </a:xfrm>
          <a:prstGeom prst="rect">
            <a:avLst/>
          </a:prstGeom>
          <a:noFill/>
        </p:spPr>
        <p:txBody>
          <a:bodyPr wrap="square" rtlCol="0">
            <a:spAutoFit/>
          </a:bodyPr>
          <a:lstStyle/>
          <a:p>
            <a:pPr algn="just">
              <a:lnSpc>
                <a:spcPct val="150000"/>
              </a:lnSpc>
            </a:pPr>
            <a:r>
              <a:rPr lang="en-US" altLang="zh-CN" sz="1200" dirty="0">
                <a:solidFill>
                  <a:schemeClr val="tx1">
                    <a:lumMod val="50000"/>
                    <a:lumOff val="50000"/>
                  </a:schemeClr>
                </a:solidFill>
                <a:cs typeface="+mn-ea"/>
                <a:sym typeface="+mn-lt"/>
              </a:rPr>
              <a:t>Click here to add content, content to match the title. </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6770975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2"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550"/>
                            </p:stCondLst>
                            <p:childTnLst>
                              <p:par>
                                <p:cTn id="20" presetID="2" presetClass="entr" presetSubtype="12" decel="10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500" fill="hold"/>
                                        <p:tgtEl>
                                          <p:spTgt spid="12"/>
                                        </p:tgtEl>
                                        <p:attrNameLst>
                                          <p:attrName>ppt_x</p:attrName>
                                        </p:attrNameLst>
                                      </p:cBhvr>
                                      <p:tavLst>
                                        <p:tav tm="0">
                                          <p:val>
                                            <p:strVal val="0-#ppt_w/2"/>
                                          </p:val>
                                        </p:tav>
                                        <p:tav tm="100000">
                                          <p:val>
                                            <p:strVal val="#ppt_x"/>
                                          </p:val>
                                        </p:tav>
                                      </p:tavLst>
                                    </p:anim>
                                    <p:anim calcmode="lin" valueType="num">
                                      <p:cBhvr additive="base">
                                        <p:cTn id="23" dur="1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12" decel="10000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0-#ppt_w/2"/>
                                          </p:val>
                                        </p:tav>
                                        <p:tav tm="100000">
                                          <p:val>
                                            <p:strVal val="#ppt_x"/>
                                          </p:val>
                                        </p:tav>
                                      </p:tavLst>
                                    </p:anim>
                                    <p:anim calcmode="lin" valueType="num">
                                      <p:cBhvr additive="base">
                                        <p:cTn id="27" dur="1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2" decel="10000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500" fill="hold"/>
                                        <p:tgtEl>
                                          <p:spTgt spid="15"/>
                                        </p:tgtEl>
                                        <p:attrNameLst>
                                          <p:attrName>ppt_x</p:attrName>
                                        </p:attrNameLst>
                                      </p:cBhvr>
                                      <p:tavLst>
                                        <p:tav tm="0">
                                          <p:val>
                                            <p:strVal val="0-#ppt_w/2"/>
                                          </p:val>
                                        </p:tav>
                                        <p:tav tm="100000">
                                          <p:val>
                                            <p:strVal val="#ppt_x"/>
                                          </p:val>
                                        </p:tav>
                                      </p:tavLst>
                                    </p:anim>
                                    <p:anim calcmode="lin" valueType="num">
                                      <p:cBhvr additive="base">
                                        <p:cTn id="31" dur="1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5050"/>
                            </p:stCondLst>
                            <p:childTnLst>
                              <p:par>
                                <p:cTn id="33" presetID="16" presetClass="entr" presetSubtype="4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Horizontal)">
                                      <p:cBhvr>
                                        <p:cTn id="35" dur="500"/>
                                        <p:tgtEl>
                                          <p:spTgt spid="18"/>
                                        </p:tgtEl>
                                      </p:cBhvr>
                                    </p:animEffect>
                                  </p:childTnLst>
                                </p:cTn>
                              </p:par>
                              <p:par>
                                <p:cTn id="36" presetID="16" presetClass="entr" presetSubtype="42"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outHorizontal)">
                                      <p:cBhvr>
                                        <p:cTn id="38" dur="500"/>
                                        <p:tgtEl>
                                          <p:spTgt spid="19"/>
                                        </p:tgtEl>
                                      </p:cBhvr>
                                    </p:animEffect>
                                  </p:childTnLst>
                                </p:cTn>
                              </p:par>
                              <p:par>
                                <p:cTn id="39" presetID="16" presetClass="entr" presetSubtype="4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Horizontal)">
                                      <p:cBhvr>
                                        <p:cTn id="41" dur="500"/>
                                        <p:tgtEl>
                                          <p:spTgt spid="20"/>
                                        </p:tgtEl>
                                      </p:cBhvr>
                                    </p:animEffect>
                                  </p:childTnLst>
                                </p:cTn>
                              </p:par>
                            </p:childTnLst>
                          </p:cTn>
                        </p:par>
                        <p:par>
                          <p:cTn id="42" fill="hold">
                            <p:stCondLst>
                              <p:cond delay="5550"/>
                            </p:stCondLst>
                            <p:childTnLst>
                              <p:par>
                                <p:cTn id="43" presetID="14" presetClass="entr" presetSubtype="10" fill="hold" grpId="0" nodeType="afterEffect">
                                  <p:stCondLst>
                                    <p:cond delay="0"/>
                                  </p:stCondLst>
                                  <p:iterate type="lt">
                                    <p:tmPct val="10000"/>
                                  </p:iterate>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300"/>
                                        <p:tgtEl>
                                          <p:spTgt spid="21"/>
                                        </p:tgtEl>
                                      </p:cBhvr>
                                    </p:animEffect>
                                  </p:childTnLst>
                                </p:cTn>
                              </p:par>
                            </p:childTnLst>
                          </p:cTn>
                        </p:par>
                        <p:par>
                          <p:cTn id="46" fill="hold">
                            <p:stCondLst>
                              <p:cond delay="7170"/>
                            </p:stCondLst>
                            <p:childTnLst>
                              <p:par>
                                <p:cTn id="47" presetID="14" presetClass="entr" presetSubtype="1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300"/>
                                        <p:tgtEl>
                                          <p:spTgt spid="22"/>
                                        </p:tgtEl>
                                      </p:cBhvr>
                                    </p:animEffect>
                                  </p:childTnLst>
                                </p:cTn>
                              </p:par>
                            </p:childTnLst>
                          </p:cTn>
                        </p:par>
                        <p:par>
                          <p:cTn id="50" fill="hold">
                            <p:stCondLst>
                              <p:cond delay="8790"/>
                            </p:stCondLst>
                            <p:childTnLst>
                              <p:par>
                                <p:cTn id="51" presetID="14" presetClass="entr" presetSubtype="10" fill="hold" grpId="0" nodeType="afterEffect">
                                  <p:stCondLst>
                                    <p:cond delay="0"/>
                                  </p:stCondLst>
                                  <p:iterate type="lt">
                                    <p:tmPct val="10000"/>
                                  </p:iterate>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8" grpId="0" animBg="1"/>
      <p:bldP spid="19" grpId="0" animBg="1"/>
      <p:bldP spid="20" grpId="0" animBg="1"/>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9331" y="7662838"/>
              <a:ext cx="1158338"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25" name="文本框 24">
            <a:extLst>
              <a:ext uri="{FF2B5EF4-FFF2-40B4-BE49-F238E27FC236}">
                <a16:creationId xmlns:a16="http://schemas.microsoft.com/office/drawing/2014/main" id="{6CA1A636-6FC2-4336-A15A-AA0A4184BDFD}"/>
              </a:ext>
            </a:extLst>
          </p:cNvPr>
          <p:cNvSpPr txBox="1"/>
          <p:nvPr/>
        </p:nvSpPr>
        <p:spPr>
          <a:xfrm>
            <a:off x="1313724" y="1926256"/>
            <a:ext cx="4130440" cy="1077218"/>
          </a:xfrm>
          <a:prstGeom prst="rect">
            <a:avLst/>
          </a:prstGeom>
          <a:noFill/>
        </p:spPr>
        <p:txBody>
          <a:bodyPr wrap="square" rtlCol="0">
            <a:spAutoFit/>
          </a:bodyPr>
          <a:lstStyle/>
          <a:p>
            <a:pPr>
              <a:defRPr/>
            </a:pPr>
            <a:r>
              <a:rPr lang="en-US" altLang="zh-CN" sz="3200" dirty="0">
                <a:solidFill>
                  <a:prstClr val="black"/>
                </a:solidFill>
                <a:cs typeface="+mn-ea"/>
                <a:sym typeface="+mn-lt"/>
              </a:rPr>
              <a:t>TECHNOLOGIC ITEM</a:t>
            </a:r>
            <a:endParaRPr lang="zh-CN" altLang="en-US" sz="3200" dirty="0">
              <a:solidFill>
                <a:prstClr val="black"/>
              </a:solidFill>
              <a:cs typeface="+mn-ea"/>
              <a:sym typeface="+mn-lt"/>
            </a:endParaRPr>
          </a:p>
        </p:txBody>
      </p:sp>
      <p:sp>
        <p:nvSpPr>
          <p:cNvPr id="26" name="TextBox 27">
            <a:extLst>
              <a:ext uri="{FF2B5EF4-FFF2-40B4-BE49-F238E27FC236}">
                <a16:creationId xmlns:a16="http://schemas.microsoft.com/office/drawing/2014/main" id="{BEDE7F98-4093-475D-89BB-7A3B7F4D8072}"/>
              </a:ext>
            </a:extLst>
          </p:cNvPr>
          <p:cNvSpPr txBox="1"/>
          <p:nvPr/>
        </p:nvSpPr>
        <p:spPr>
          <a:xfrm>
            <a:off x="1348732" y="2554953"/>
            <a:ext cx="4665461" cy="894732"/>
          </a:xfrm>
          <a:prstGeom prst="rect">
            <a:avLst/>
          </a:prstGeom>
          <a:noFill/>
        </p:spPr>
        <p:txBody>
          <a:bodyPr wrap="square" rtlCol="0">
            <a:spAutoFit/>
          </a:bodyPr>
          <a:lstStyle/>
          <a:p>
            <a:pPr>
              <a:lnSpc>
                <a:spcPct val="150000"/>
              </a:lnSpc>
            </a:pPr>
            <a:r>
              <a:rPr lang="en-US" altLang="zh-CN" sz="1200" dirty="0">
                <a:solidFill>
                  <a:prstClr val="white">
                    <a:lumMod val="50000"/>
                  </a:prst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prstClr val="white">
                  <a:lumMod val="50000"/>
                </a:prstClr>
              </a:solidFill>
              <a:cs typeface="+mn-ea"/>
              <a:sym typeface="+mn-lt"/>
            </a:endParaRPr>
          </a:p>
        </p:txBody>
      </p:sp>
      <p:sp>
        <p:nvSpPr>
          <p:cNvPr id="33" name="文本框 32">
            <a:extLst>
              <a:ext uri="{FF2B5EF4-FFF2-40B4-BE49-F238E27FC236}">
                <a16:creationId xmlns:a16="http://schemas.microsoft.com/office/drawing/2014/main" id="{88F3A803-0D97-4214-8BF9-08949CF4765B}"/>
              </a:ext>
            </a:extLst>
          </p:cNvPr>
          <p:cNvSpPr txBox="1"/>
          <p:nvPr/>
        </p:nvSpPr>
        <p:spPr>
          <a:xfrm>
            <a:off x="1297343" y="5229018"/>
            <a:ext cx="1429128" cy="307777"/>
          </a:xfrm>
          <a:prstGeom prst="rect">
            <a:avLst/>
          </a:prstGeom>
          <a:noFill/>
        </p:spPr>
        <p:txBody>
          <a:bodyPr wrap="square" rtlCol="0">
            <a:spAutoFit/>
          </a:bodyPr>
          <a:lstStyle/>
          <a:p>
            <a:pPr algn="ctr"/>
            <a:r>
              <a:rPr lang="en-US" altLang="zh-CN" sz="1400" b="1" dirty="0">
                <a:solidFill>
                  <a:prstClr val="black"/>
                </a:solidFill>
                <a:cs typeface="+mn-ea"/>
                <a:sym typeface="+mn-lt"/>
              </a:rPr>
              <a:t>Add title text</a:t>
            </a:r>
            <a:endParaRPr lang="zh-CN" altLang="en-US" sz="1400" b="1" dirty="0">
              <a:solidFill>
                <a:prstClr val="black"/>
              </a:solidFill>
              <a:cs typeface="+mn-ea"/>
              <a:sym typeface="+mn-lt"/>
            </a:endParaRPr>
          </a:p>
        </p:txBody>
      </p:sp>
      <p:sp>
        <p:nvSpPr>
          <p:cNvPr id="34" name="文本框 33">
            <a:extLst>
              <a:ext uri="{FF2B5EF4-FFF2-40B4-BE49-F238E27FC236}">
                <a16:creationId xmlns:a16="http://schemas.microsoft.com/office/drawing/2014/main" id="{F6EFBA23-F66B-4129-82D0-10A5C2ACB01C}"/>
              </a:ext>
            </a:extLst>
          </p:cNvPr>
          <p:cNvSpPr txBox="1"/>
          <p:nvPr/>
        </p:nvSpPr>
        <p:spPr>
          <a:xfrm>
            <a:off x="1152018" y="5531917"/>
            <a:ext cx="1779866" cy="486352"/>
          </a:xfrm>
          <a:prstGeom prst="rect">
            <a:avLst/>
          </a:prstGeom>
          <a:noFill/>
        </p:spPr>
        <p:txBody>
          <a:bodyPr wrap="square" rtlCol="0">
            <a:spAutoFit/>
          </a:bodyPr>
          <a:lstStyle/>
          <a:p>
            <a:pPr algn="ctr">
              <a:lnSpc>
                <a:spcPct val="150000"/>
              </a:lnSpc>
            </a:pPr>
            <a:r>
              <a:rPr lang="en-US" altLang="zh-CN" sz="900" dirty="0">
                <a:solidFill>
                  <a:prstClr val="white">
                    <a:lumMod val="50000"/>
                  </a:prstClr>
                </a:solidFill>
                <a:cs typeface="+mn-ea"/>
                <a:sym typeface="+mn-lt"/>
              </a:rPr>
              <a:t>Click here to add content, content to match the title. </a:t>
            </a:r>
            <a:endParaRPr lang="zh-CN" altLang="en-US" sz="900" dirty="0">
              <a:solidFill>
                <a:prstClr val="white">
                  <a:lumMod val="50000"/>
                </a:prstClr>
              </a:solidFill>
              <a:cs typeface="+mn-ea"/>
              <a:sym typeface="+mn-lt"/>
            </a:endParaRPr>
          </a:p>
        </p:txBody>
      </p:sp>
      <p:sp>
        <p:nvSpPr>
          <p:cNvPr id="35" name="文本框 34">
            <a:extLst>
              <a:ext uri="{FF2B5EF4-FFF2-40B4-BE49-F238E27FC236}">
                <a16:creationId xmlns:a16="http://schemas.microsoft.com/office/drawing/2014/main" id="{E03B3AD7-A816-4900-89A8-DA83DEFB9C8B}"/>
              </a:ext>
            </a:extLst>
          </p:cNvPr>
          <p:cNvSpPr txBox="1"/>
          <p:nvPr/>
        </p:nvSpPr>
        <p:spPr>
          <a:xfrm>
            <a:off x="2968215" y="5229018"/>
            <a:ext cx="1429128" cy="307777"/>
          </a:xfrm>
          <a:prstGeom prst="rect">
            <a:avLst/>
          </a:prstGeom>
          <a:noFill/>
        </p:spPr>
        <p:txBody>
          <a:bodyPr wrap="square" rtlCol="0">
            <a:spAutoFit/>
          </a:bodyPr>
          <a:lstStyle/>
          <a:p>
            <a:pPr algn="ctr"/>
            <a:r>
              <a:rPr lang="en-US" altLang="zh-CN" sz="1400" b="1" dirty="0">
                <a:solidFill>
                  <a:prstClr val="black"/>
                </a:solidFill>
                <a:cs typeface="+mn-ea"/>
                <a:sym typeface="+mn-lt"/>
              </a:rPr>
              <a:t>Add title text</a:t>
            </a:r>
            <a:endParaRPr lang="zh-CN" altLang="en-US" sz="1400" b="1" dirty="0">
              <a:solidFill>
                <a:prstClr val="black"/>
              </a:solidFill>
              <a:cs typeface="+mn-ea"/>
              <a:sym typeface="+mn-lt"/>
            </a:endParaRPr>
          </a:p>
        </p:txBody>
      </p:sp>
      <p:sp>
        <p:nvSpPr>
          <p:cNvPr id="36" name="文本框 35">
            <a:extLst>
              <a:ext uri="{FF2B5EF4-FFF2-40B4-BE49-F238E27FC236}">
                <a16:creationId xmlns:a16="http://schemas.microsoft.com/office/drawing/2014/main" id="{63A7EB59-8652-4E45-A1C4-835B6116FF5C}"/>
              </a:ext>
            </a:extLst>
          </p:cNvPr>
          <p:cNvSpPr txBox="1"/>
          <p:nvPr/>
        </p:nvSpPr>
        <p:spPr>
          <a:xfrm>
            <a:off x="2822890" y="5531917"/>
            <a:ext cx="1779866" cy="486352"/>
          </a:xfrm>
          <a:prstGeom prst="rect">
            <a:avLst/>
          </a:prstGeom>
          <a:noFill/>
        </p:spPr>
        <p:txBody>
          <a:bodyPr wrap="square" rtlCol="0">
            <a:spAutoFit/>
          </a:bodyPr>
          <a:lstStyle/>
          <a:p>
            <a:pPr algn="ctr">
              <a:lnSpc>
                <a:spcPct val="150000"/>
              </a:lnSpc>
            </a:pPr>
            <a:r>
              <a:rPr lang="en-US" altLang="zh-CN" sz="900" dirty="0">
                <a:solidFill>
                  <a:prstClr val="white">
                    <a:lumMod val="50000"/>
                  </a:prstClr>
                </a:solidFill>
                <a:cs typeface="+mn-ea"/>
                <a:sym typeface="+mn-lt"/>
              </a:rPr>
              <a:t>Click here to add content, content to match the title. </a:t>
            </a:r>
            <a:endParaRPr lang="zh-CN" altLang="en-US" sz="900" dirty="0">
              <a:solidFill>
                <a:prstClr val="white">
                  <a:lumMod val="50000"/>
                </a:prstClr>
              </a:solidFill>
              <a:cs typeface="+mn-ea"/>
              <a:sym typeface="+mn-lt"/>
            </a:endParaRPr>
          </a:p>
        </p:txBody>
      </p:sp>
      <p:sp>
        <p:nvSpPr>
          <p:cNvPr id="37" name="文本框 36">
            <a:extLst>
              <a:ext uri="{FF2B5EF4-FFF2-40B4-BE49-F238E27FC236}">
                <a16:creationId xmlns:a16="http://schemas.microsoft.com/office/drawing/2014/main" id="{FFD8CD46-9DC8-45AE-B886-483EE2EB18B9}"/>
              </a:ext>
            </a:extLst>
          </p:cNvPr>
          <p:cNvSpPr txBox="1"/>
          <p:nvPr/>
        </p:nvSpPr>
        <p:spPr>
          <a:xfrm>
            <a:off x="4682837" y="5229018"/>
            <a:ext cx="1429128" cy="307777"/>
          </a:xfrm>
          <a:prstGeom prst="rect">
            <a:avLst/>
          </a:prstGeom>
          <a:noFill/>
        </p:spPr>
        <p:txBody>
          <a:bodyPr wrap="square" rtlCol="0">
            <a:spAutoFit/>
          </a:bodyPr>
          <a:lstStyle/>
          <a:p>
            <a:pPr algn="ctr"/>
            <a:r>
              <a:rPr lang="en-US" altLang="zh-CN" sz="1400" b="1" dirty="0">
                <a:solidFill>
                  <a:prstClr val="black"/>
                </a:solidFill>
                <a:cs typeface="+mn-ea"/>
                <a:sym typeface="+mn-lt"/>
              </a:rPr>
              <a:t>Add title text</a:t>
            </a:r>
            <a:endParaRPr lang="zh-CN" altLang="en-US" sz="1400" b="1" dirty="0">
              <a:solidFill>
                <a:prstClr val="black"/>
              </a:solidFill>
              <a:cs typeface="+mn-ea"/>
              <a:sym typeface="+mn-lt"/>
            </a:endParaRPr>
          </a:p>
        </p:txBody>
      </p:sp>
      <p:sp>
        <p:nvSpPr>
          <p:cNvPr id="38" name="文本框 37">
            <a:extLst>
              <a:ext uri="{FF2B5EF4-FFF2-40B4-BE49-F238E27FC236}">
                <a16:creationId xmlns:a16="http://schemas.microsoft.com/office/drawing/2014/main" id="{CD9D552E-0317-45E4-849D-B3577F599CAF}"/>
              </a:ext>
            </a:extLst>
          </p:cNvPr>
          <p:cNvSpPr txBox="1"/>
          <p:nvPr/>
        </p:nvSpPr>
        <p:spPr>
          <a:xfrm>
            <a:off x="4537512" y="5531917"/>
            <a:ext cx="1779866" cy="486352"/>
          </a:xfrm>
          <a:prstGeom prst="rect">
            <a:avLst/>
          </a:prstGeom>
          <a:noFill/>
        </p:spPr>
        <p:txBody>
          <a:bodyPr wrap="square" rtlCol="0">
            <a:spAutoFit/>
          </a:bodyPr>
          <a:lstStyle/>
          <a:p>
            <a:pPr algn="ctr">
              <a:lnSpc>
                <a:spcPct val="150000"/>
              </a:lnSpc>
            </a:pPr>
            <a:r>
              <a:rPr lang="en-US" altLang="zh-CN" sz="900" dirty="0">
                <a:solidFill>
                  <a:prstClr val="white">
                    <a:lumMod val="50000"/>
                  </a:prstClr>
                </a:solidFill>
                <a:cs typeface="+mn-ea"/>
                <a:sym typeface="+mn-lt"/>
              </a:rPr>
              <a:t>Click here to add content, content to match the title. </a:t>
            </a:r>
            <a:endParaRPr lang="zh-CN" altLang="en-US" sz="900" dirty="0">
              <a:solidFill>
                <a:prstClr val="white">
                  <a:lumMod val="50000"/>
                </a:prstClr>
              </a:solidFill>
              <a:cs typeface="+mn-ea"/>
              <a:sym typeface="+mn-lt"/>
            </a:endParaRPr>
          </a:p>
        </p:txBody>
      </p:sp>
      <p:grpSp>
        <p:nvGrpSpPr>
          <p:cNvPr id="8" name="组合 7">
            <a:extLst>
              <a:ext uri="{FF2B5EF4-FFF2-40B4-BE49-F238E27FC236}">
                <a16:creationId xmlns:a16="http://schemas.microsoft.com/office/drawing/2014/main" id="{CC5CC42B-D667-4B63-B8E2-CA8CEC28345D}"/>
              </a:ext>
            </a:extLst>
          </p:cNvPr>
          <p:cNvGrpSpPr/>
          <p:nvPr/>
        </p:nvGrpSpPr>
        <p:grpSpPr>
          <a:xfrm>
            <a:off x="226337" y="3632171"/>
            <a:ext cx="2705547" cy="2605578"/>
            <a:chOff x="226337" y="3632171"/>
            <a:chExt cx="2705547" cy="2605578"/>
          </a:xfrm>
        </p:grpSpPr>
        <p:graphicFrame>
          <p:nvGraphicFramePr>
            <p:cNvPr id="27" name="图表 26">
              <a:extLst>
                <a:ext uri="{FF2B5EF4-FFF2-40B4-BE49-F238E27FC236}">
                  <a16:creationId xmlns:a16="http://schemas.microsoft.com/office/drawing/2014/main" id="{ADC644A4-9C89-4E58-A832-9534D4382DA1}"/>
                </a:ext>
              </a:extLst>
            </p:cNvPr>
            <p:cNvGraphicFramePr/>
            <p:nvPr>
              <p:extLst>
                <p:ext uri="{D42A27DB-BD31-4B8C-83A1-F6EECF244321}">
                  <p14:modId xmlns:p14="http://schemas.microsoft.com/office/powerpoint/2010/main" val="3536735726"/>
                </p:ext>
              </p:extLst>
            </p:nvPr>
          </p:nvGraphicFramePr>
          <p:xfrm>
            <a:off x="1042456" y="3632171"/>
            <a:ext cx="1889428" cy="158952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组合 42">
              <a:extLst>
                <a:ext uri="{FF2B5EF4-FFF2-40B4-BE49-F238E27FC236}">
                  <a16:creationId xmlns:a16="http://schemas.microsoft.com/office/drawing/2014/main" id="{ABA9497C-4866-4BBF-A2B7-50013D1B9AAF}"/>
                </a:ext>
              </a:extLst>
            </p:cNvPr>
            <p:cNvGrpSpPr/>
            <p:nvPr/>
          </p:nvGrpSpPr>
          <p:grpSpPr>
            <a:xfrm>
              <a:off x="226337" y="3889587"/>
              <a:ext cx="2293957" cy="2348162"/>
              <a:chOff x="2160003" y="2746644"/>
              <a:chExt cx="3526233" cy="3609554"/>
            </a:xfrm>
          </p:grpSpPr>
          <p:pic>
            <p:nvPicPr>
              <p:cNvPr id="44" name="图片 43">
                <a:extLst>
                  <a:ext uri="{FF2B5EF4-FFF2-40B4-BE49-F238E27FC236}">
                    <a16:creationId xmlns:a16="http://schemas.microsoft.com/office/drawing/2014/main" id="{2C53F27E-5366-40AF-A2CF-0EE02B06D0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5" name="椭圆 44">
                <a:extLst>
                  <a:ext uri="{FF2B5EF4-FFF2-40B4-BE49-F238E27FC236}">
                    <a16:creationId xmlns:a16="http://schemas.microsoft.com/office/drawing/2014/main" id="{2755DC01-99F6-407E-B93F-605B4C80479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28" name="文本框 27">
              <a:extLst>
                <a:ext uri="{FF2B5EF4-FFF2-40B4-BE49-F238E27FC236}">
                  <a16:creationId xmlns:a16="http://schemas.microsoft.com/office/drawing/2014/main" id="{22448485-C3F0-4746-96D9-C5B19873403D}"/>
                </a:ext>
              </a:extLst>
            </p:cNvPr>
            <p:cNvSpPr txBox="1"/>
            <p:nvPr/>
          </p:nvSpPr>
          <p:spPr>
            <a:xfrm>
              <a:off x="1469735" y="4203802"/>
              <a:ext cx="1083976" cy="461665"/>
            </a:xfrm>
            <a:prstGeom prst="rect">
              <a:avLst/>
            </a:prstGeom>
            <a:noFill/>
          </p:spPr>
          <p:txBody>
            <a:bodyPr wrap="square" rtlCol="0">
              <a:spAutoFit/>
            </a:bodyPr>
            <a:lstStyle/>
            <a:p>
              <a:pPr algn="ctr"/>
              <a:r>
                <a:rPr lang="en-US" altLang="zh-CN" sz="2400" dirty="0">
                  <a:solidFill>
                    <a:srgbClr val="6D99CF"/>
                  </a:solidFill>
                  <a:cs typeface="+mn-ea"/>
                  <a:sym typeface="+mn-lt"/>
                </a:rPr>
                <a:t>85</a:t>
              </a:r>
              <a:r>
                <a:rPr lang="en-US" altLang="zh-CN" sz="1600" dirty="0">
                  <a:solidFill>
                    <a:srgbClr val="6D99CF"/>
                  </a:solidFill>
                  <a:cs typeface="+mn-ea"/>
                  <a:sym typeface="+mn-lt"/>
                </a:rPr>
                <a:t>%</a:t>
              </a:r>
              <a:endParaRPr lang="zh-CN" altLang="en-US" sz="1600" dirty="0">
                <a:solidFill>
                  <a:srgbClr val="6D99CF"/>
                </a:solidFill>
                <a:cs typeface="+mn-ea"/>
                <a:sym typeface="+mn-lt"/>
              </a:endParaRPr>
            </a:p>
          </p:txBody>
        </p:sp>
      </p:grpSp>
      <p:grpSp>
        <p:nvGrpSpPr>
          <p:cNvPr id="9" name="组合 8">
            <a:extLst>
              <a:ext uri="{FF2B5EF4-FFF2-40B4-BE49-F238E27FC236}">
                <a16:creationId xmlns:a16="http://schemas.microsoft.com/office/drawing/2014/main" id="{3B02FCA0-2173-4264-8D7F-8D8EE0FA5254}"/>
              </a:ext>
            </a:extLst>
          </p:cNvPr>
          <p:cNvGrpSpPr/>
          <p:nvPr/>
        </p:nvGrpSpPr>
        <p:grpSpPr>
          <a:xfrm>
            <a:off x="1937833" y="3632171"/>
            <a:ext cx="2701822" cy="2605578"/>
            <a:chOff x="1937833" y="3632171"/>
            <a:chExt cx="2701822" cy="2605578"/>
          </a:xfrm>
        </p:grpSpPr>
        <p:graphicFrame>
          <p:nvGraphicFramePr>
            <p:cNvPr id="29" name="图表 28">
              <a:extLst>
                <a:ext uri="{FF2B5EF4-FFF2-40B4-BE49-F238E27FC236}">
                  <a16:creationId xmlns:a16="http://schemas.microsoft.com/office/drawing/2014/main" id="{54B84CC0-8CB5-4B69-B9EA-706CFE005910}"/>
                </a:ext>
              </a:extLst>
            </p:cNvPr>
            <p:cNvGraphicFramePr/>
            <p:nvPr>
              <p:extLst>
                <p:ext uri="{D42A27DB-BD31-4B8C-83A1-F6EECF244321}">
                  <p14:modId xmlns:p14="http://schemas.microsoft.com/office/powerpoint/2010/main" val="1389667398"/>
                </p:ext>
              </p:extLst>
            </p:nvPr>
          </p:nvGraphicFramePr>
          <p:xfrm>
            <a:off x="2750227" y="3632171"/>
            <a:ext cx="1889428" cy="1589520"/>
          </p:xfrm>
          <a:graphic>
            <a:graphicData uri="http://schemas.openxmlformats.org/drawingml/2006/chart">
              <c:chart xmlns:c="http://schemas.openxmlformats.org/drawingml/2006/chart" xmlns:r="http://schemas.openxmlformats.org/officeDocument/2006/relationships" r:id="rId4"/>
            </a:graphicData>
          </a:graphic>
        </p:graphicFrame>
        <p:grpSp>
          <p:nvGrpSpPr>
            <p:cNvPr id="46" name="组合 45">
              <a:extLst>
                <a:ext uri="{FF2B5EF4-FFF2-40B4-BE49-F238E27FC236}">
                  <a16:creationId xmlns:a16="http://schemas.microsoft.com/office/drawing/2014/main" id="{C3DE3A19-523D-41A6-92E7-F0705D0AAF6E}"/>
                </a:ext>
              </a:extLst>
            </p:cNvPr>
            <p:cNvGrpSpPr/>
            <p:nvPr/>
          </p:nvGrpSpPr>
          <p:grpSpPr>
            <a:xfrm>
              <a:off x="1937833" y="3889587"/>
              <a:ext cx="2293957" cy="2348162"/>
              <a:chOff x="2160003" y="2746644"/>
              <a:chExt cx="3526233" cy="3609554"/>
            </a:xfrm>
          </p:grpSpPr>
          <p:pic>
            <p:nvPicPr>
              <p:cNvPr id="47" name="图片 46">
                <a:extLst>
                  <a:ext uri="{FF2B5EF4-FFF2-40B4-BE49-F238E27FC236}">
                    <a16:creationId xmlns:a16="http://schemas.microsoft.com/office/drawing/2014/main" id="{905F973B-C35F-4CEE-B152-EF54400D9F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8" name="椭圆 47">
                <a:extLst>
                  <a:ext uri="{FF2B5EF4-FFF2-40B4-BE49-F238E27FC236}">
                    <a16:creationId xmlns:a16="http://schemas.microsoft.com/office/drawing/2014/main" id="{803855CA-7212-4710-9F08-65E8EB7A5C5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30" name="文本框 29">
              <a:extLst>
                <a:ext uri="{FF2B5EF4-FFF2-40B4-BE49-F238E27FC236}">
                  <a16:creationId xmlns:a16="http://schemas.microsoft.com/office/drawing/2014/main" id="{05D95C1E-CBEE-4D8E-853C-317874A7D26E}"/>
                </a:ext>
              </a:extLst>
            </p:cNvPr>
            <p:cNvSpPr txBox="1"/>
            <p:nvPr/>
          </p:nvSpPr>
          <p:spPr>
            <a:xfrm>
              <a:off x="3177506" y="4203802"/>
              <a:ext cx="1083976" cy="461665"/>
            </a:xfrm>
            <a:prstGeom prst="rect">
              <a:avLst/>
            </a:prstGeom>
            <a:noFill/>
          </p:spPr>
          <p:txBody>
            <a:bodyPr wrap="square" rtlCol="0">
              <a:spAutoFit/>
            </a:bodyPr>
            <a:lstStyle/>
            <a:p>
              <a:pPr algn="ctr"/>
              <a:r>
                <a:rPr lang="en-US" altLang="zh-CN" sz="2400" dirty="0">
                  <a:solidFill>
                    <a:srgbClr val="0CA0E0"/>
                  </a:solidFill>
                  <a:cs typeface="+mn-ea"/>
                  <a:sym typeface="+mn-lt"/>
                </a:rPr>
                <a:t>65</a:t>
              </a:r>
              <a:r>
                <a:rPr lang="en-US" altLang="zh-CN" sz="1600" dirty="0">
                  <a:solidFill>
                    <a:srgbClr val="0CA0E0"/>
                  </a:solidFill>
                  <a:cs typeface="+mn-ea"/>
                  <a:sym typeface="+mn-lt"/>
                </a:rPr>
                <a:t>%</a:t>
              </a:r>
              <a:endParaRPr lang="zh-CN" altLang="en-US" sz="1600" dirty="0">
                <a:solidFill>
                  <a:srgbClr val="0CA0E0"/>
                </a:solidFill>
                <a:cs typeface="+mn-ea"/>
                <a:sym typeface="+mn-lt"/>
              </a:endParaRPr>
            </a:p>
          </p:txBody>
        </p:sp>
      </p:grpSp>
      <p:grpSp>
        <p:nvGrpSpPr>
          <p:cNvPr id="10" name="组合 9">
            <a:extLst>
              <a:ext uri="{FF2B5EF4-FFF2-40B4-BE49-F238E27FC236}">
                <a16:creationId xmlns:a16="http://schemas.microsoft.com/office/drawing/2014/main" id="{B4516A3E-7E44-4EAF-8FC1-D8B02B64C34D}"/>
              </a:ext>
            </a:extLst>
          </p:cNvPr>
          <p:cNvGrpSpPr/>
          <p:nvPr/>
        </p:nvGrpSpPr>
        <p:grpSpPr>
          <a:xfrm>
            <a:off x="3649328" y="3632171"/>
            <a:ext cx="2698098" cy="2605578"/>
            <a:chOff x="3649328" y="3632171"/>
            <a:chExt cx="2698098" cy="2605578"/>
          </a:xfrm>
        </p:grpSpPr>
        <p:graphicFrame>
          <p:nvGraphicFramePr>
            <p:cNvPr id="31" name="图表 30">
              <a:extLst>
                <a:ext uri="{FF2B5EF4-FFF2-40B4-BE49-F238E27FC236}">
                  <a16:creationId xmlns:a16="http://schemas.microsoft.com/office/drawing/2014/main" id="{D92D5602-9722-4209-BEDC-CCD3E66AE878}"/>
                </a:ext>
              </a:extLst>
            </p:cNvPr>
            <p:cNvGraphicFramePr/>
            <p:nvPr>
              <p:extLst>
                <p:ext uri="{D42A27DB-BD31-4B8C-83A1-F6EECF244321}">
                  <p14:modId xmlns:p14="http://schemas.microsoft.com/office/powerpoint/2010/main" val="3710936893"/>
                </p:ext>
              </p:extLst>
            </p:nvPr>
          </p:nvGraphicFramePr>
          <p:xfrm>
            <a:off x="4457998" y="3632171"/>
            <a:ext cx="1889428" cy="1589520"/>
          </p:xfrm>
          <a:graphic>
            <a:graphicData uri="http://schemas.openxmlformats.org/drawingml/2006/chart">
              <c:chart xmlns:c="http://schemas.openxmlformats.org/drawingml/2006/chart" xmlns:r="http://schemas.openxmlformats.org/officeDocument/2006/relationships" r:id="rId5"/>
            </a:graphicData>
          </a:graphic>
        </p:graphicFrame>
        <p:grpSp>
          <p:nvGrpSpPr>
            <p:cNvPr id="49" name="组合 48">
              <a:extLst>
                <a:ext uri="{FF2B5EF4-FFF2-40B4-BE49-F238E27FC236}">
                  <a16:creationId xmlns:a16="http://schemas.microsoft.com/office/drawing/2014/main" id="{1D94C44C-E727-4C85-88C9-DD29F46160DB}"/>
                </a:ext>
              </a:extLst>
            </p:cNvPr>
            <p:cNvGrpSpPr/>
            <p:nvPr/>
          </p:nvGrpSpPr>
          <p:grpSpPr>
            <a:xfrm>
              <a:off x="3649328" y="3889587"/>
              <a:ext cx="2293957" cy="2348162"/>
              <a:chOff x="2160003" y="2746644"/>
              <a:chExt cx="3526233" cy="3609554"/>
            </a:xfrm>
          </p:grpSpPr>
          <p:pic>
            <p:nvPicPr>
              <p:cNvPr id="50" name="图片 49">
                <a:extLst>
                  <a:ext uri="{FF2B5EF4-FFF2-40B4-BE49-F238E27FC236}">
                    <a16:creationId xmlns:a16="http://schemas.microsoft.com/office/drawing/2014/main" id="{2A6BF7EC-CA90-439C-B25A-7AC7D1452E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51" name="椭圆 50">
                <a:extLst>
                  <a:ext uri="{FF2B5EF4-FFF2-40B4-BE49-F238E27FC236}">
                    <a16:creationId xmlns:a16="http://schemas.microsoft.com/office/drawing/2014/main" id="{3138C8A9-9296-4FF0-AA1E-6F1830E76906}"/>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32" name="文本框 31">
              <a:extLst>
                <a:ext uri="{FF2B5EF4-FFF2-40B4-BE49-F238E27FC236}">
                  <a16:creationId xmlns:a16="http://schemas.microsoft.com/office/drawing/2014/main" id="{ADCF1962-150B-4F2F-8491-050B498FFD03}"/>
                </a:ext>
              </a:extLst>
            </p:cNvPr>
            <p:cNvSpPr txBox="1"/>
            <p:nvPr/>
          </p:nvSpPr>
          <p:spPr>
            <a:xfrm>
              <a:off x="4885277" y="4203802"/>
              <a:ext cx="1083976" cy="461665"/>
            </a:xfrm>
            <a:prstGeom prst="rect">
              <a:avLst/>
            </a:prstGeom>
            <a:noFill/>
          </p:spPr>
          <p:txBody>
            <a:bodyPr wrap="square" rtlCol="0">
              <a:spAutoFit/>
            </a:bodyPr>
            <a:lstStyle/>
            <a:p>
              <a:pPr algn="ctr"/>
              <a:r>
                <a:rPr lang="en-US" altLang="zh-CN" sz="2400" dirty="0">
                  <a:solidFill>
                    <a:srgbClr val="0070C0"/>
                  </a:solidFill>
                  <a:cs typeface="+mn-ea"/>
                  <a:sym typeface="+mn-lt"/>
                </a:rPr>
                <a:t>95</a:t>
              </a:r>
              <a:r>
                <a:rPr lang="en-US" altLang="zh-CN" sz="1600" dirty="0">
                  <a:solidFill>
                    <a:srgbClr val="0070C0"/>
                  </a:solidFill>
                  <a:cs typeface="+mn-ea"/>
                  <a:sym typeface="+mn-lt"/>
                </a:rPr>
                <a:t>%</a:t>
              </a:r>
              <a:endParaRPr lang="zh-CN" altLang="en-US" sz="1600" dirty="0">
                <a:solidFill>
                  <a:srgbClr val="0070C0"/>
                </a:solidFill>
                <a:cs typeface="+mn-ea"/>
                <a:sym typeface="+mn-lt"/>
              </a:endParaRPr>
            </a:p>
          </p:txBody>
        </p:sp>
      </p:grpSp>
      <p:grpSp>
        <p:nvGrpSpPr>
          <p:cNvPr id="12" name="组合 11">
            <a:extLst>
              <a:ext uri="{FF2B5EF4-FFF2-40B4-BE49-F238E27FC236}">
                <a16:creationId xmlns:a16="http://schemas.microsoft.com/office/drawing/2014/main" id="{014D9EF1-7D99-45EE-827F-AC84F21B8A30}"/>
              </a:ext>
            </a:extLst>
          </p:cNvPr>
          <p:cNvGrpSpPr/>
          <p:nvPr/>
        </p:nvGrpSpPr>
        <p:grpSpPr>
          <a:xfrm>
            <a:off x="7378706" y="1375961"/>
            <a:ext cx="4765780" cy="5303146"/>
            <a:chOff x="7378706" y="1375961"/>
            <a:chExt cx="4765780" cy="5303146"/>
          </a:xfrm>
        </p:grpSpPr>
        <p:pic>
          <p:nvPicPr>
            <p:cNvPr id="39" name="图片 38">
              <a:extLst>
                <a:ext uri="{FF2B5EF4-FFF2-40B4-BE49-F238E27FC236}">
                  <a16:creationId xmlns:a16="http://schemas.microsoft.com/office/drawing/2014/main" id="{BA111A1A-1BC0-4513-982C-F0ECB0487E3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0133"/>
            <a:stretch/>
          </p:blipFill>
          <p:spPr>
            <a:xfrm rot="5400000">
              <a:off x="7110023" y="1644644"/>
              <a:ext cx="5303146" cy="4765780"/>
            </a:xfrm>
            <a:prstGeom prst="rect">
              <a:avLst/>
            </a:prstGeom>
          </p:spPr>
        </p:pic>
        <p:sp>
          <p:nvSpPr>
            <p:cNvPr id="11" name="任意多边形: 形状 10">
              <a:extLst>
                <a:ext uri="{FF2B5EF4-FFF2-40B4-BE49-F238E27FC236}">
                  <a16:creationId xmlns:a16="http://schemas.microsoft.com/office/drawing/2014/main" id="{2C2DAD9A-3E4A-40DE-B163-25D52941E8D9}"/>
                </a:ext>
              </a:extLst>
            </p:cNvPr>
            <p:cNvSpPr/>
            <p:nvPr/>
          </p:nvSpPr>
          <p:spPr>
            <a:xfrm>
              <a:off x="10162728" y="1749020"/>
              <a:ext cx="816209" cy="3915350"/>
            </a:xfrm>
            <a:custGeom>
              <a:avLst/>
              <a:gdLst>
                <a:gd name="connsiteX0" fmla="*/ 0 w 816209"/>
                <a:gd name="connsiteY0" fmla="*/ 306846 h 3915350"/>
                <a:gd name="connsiteX1" fmla="*/ 803935 w 816209"/>
                <a:gd name="connsiteY1" fmla="*/ 0 h 3915350"/>
                <a:gd name="connsiteX2" fmla="*/ 816209 w 816209"/>
                <a:gd name="connsiteY2" fmla="*/ 3915350 h 3915350"/>
                <a:gd name="connsiteX3" fmla="*/ 24547 w 816209"/>
                <a:gd name="connsiteY3" fmla="*/ 3626916 h 3915350"/>
                <a:gd name="connsiteX4" fmla="*/ 0 w 816209"/>
                <a:gd name="connsiteY4" fmla="*/ 306846 h 391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209" h="3915350">
                  <a:moveTo>
                    <a:pt x="0" y="306846"/>
                  </a:moveTo>
                  <a:lnTo>
                    <a:pt x="803935" y="0"/>
                  </a:lnTo>
                  <a:cubicBezTo>
                    <a:pt x="808026" y="1305117"/>
                    <a:pt x="812118" y="2610233"/>
                    <a:pt x="816209" y="3915350"/>
                  </a:cubicBezTo>
                  <a:lnTo>
                    <a:pt x="24547" y="3626916"/>
                  </a:lnTo>
                  <a:lnTo>
                    <a:pt x="0" y="306846"/>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9706014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2"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1+#ppt_w/2"/>
                                          </p:val>
                                        </p:tav>
                                        <p:tav tm="100000">
                                          <p:val>
                                            <p:strVal val="#ppt_x"/>
                                          </p:val>
                                        </p:tav>
                                      </p:tavLst>
                                    </p:anim>
                                    <p:anim calcmode="lin" valueType="num">
                                      <p:cBhvr additive="base">
                                        <p:cTn id="18" dur="1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550"/>
                            </p:stCondLst>
                            <p:childTnLst>
                              <p:par>
                                <p:cTn id="20" presetID="2" presetClass="entr" presetSubtype="12" fill="hold" grpId="0" nodeType="afterEffect">
                                  <p:stCondLst>
                                    <p:cond delay="0"/>
                                  </p:stCondLst>
                                  <p:iterate type="lt">
                                    <p:tmPct val="10000"/>
                                  </p:iterate>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6" presetClass="emph" presetSubtype="0" fill="hold" grpId="1" nodeType="withEffect">
                                  <p:stCondLst>
                                    <p:cond delay="1000"/>
                                  </p:stCondLst>
                                  <p:iterate type="lt">
                                    <p:tmPct val="10000"/>
                                  </p:iterate>
                                  <p:childTnLst>
                                    <p:animEffect transition="out" filter="fade">
                                      <p:cBhvr>
                                        <p:cTn id="25" dur="500" tmFilter="0, 0; .2, .5; .8, .5; 1, 0"/>
                                        <p:tgtEl>
                                          <p:spTgt spid="25"/>
                                        </p:tgtEl>
                                      </p:cBhvr>
                                    </p:animEffect>
                                    <p:animScale>
                                      <p:cBhvr>
                                        <p:cTn id="26" dur="250" autoRev="1" fill="hold"/>
                                        <p:tgtEl>
                                          <p:spTgt spid="25"/>
                                        </p:tgtEl>
                                      </p:cBhvr>
                                      <p:by x="105000" y="105000"/>
                                    </p:animScale>
                                  </p:childTnLst>
                                </p:cTn>
                              </p:par>
                            </p:childTnLst>
                          </p:cTn>
                        </p:par>
                        <p:par>
                          <p:cTn id="27" fill="hold">
                            <p:stCondLst>
                              <p:cond delay="575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6250"/>
                            </p:stCondLst>
                            <p:childTnLst>
                              <p:par>
                                <p:cTn id="32" presetID="2" presetClass="entr" presetSubtype="12" decel="10000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500" fill="hold"/>
                                        <p:tgtEl>
                                          <p:spTgt spid="8"/>
                                        </p:tgtEl>
                                        <p:attrNameLst>
                                          <p:attrName>ppt_x</p:attrName>
                                        </p:attrNameLst>
                                      </p:cBhvr>
                                      <p:tavLst>
                                        <p:tav tm="0">
                                          <p:val>
                                            <p:strVal val="0-#ppt_w/2"/>
                                          </p:val>
                                        </p:tav>
                                        <p:tav tm="100000">
                                          <p:val>
                                            <p:strVal val="#ppt_x"/>
                                          </p:val>
                                        </p:tav>
                                      </p:tavLst>
                                    </p:anim>
                                    <p:anim calcmode="lin" valueType="num">
                                      <p:cBhvr additive="base">
                                        <p:cTn id="35" dur="1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12" decel="10000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500" fill="hold"/>
                                        <p:tgtEl>
                                          <p:spTgt spid="9"/>
                                        </p:tgtEl>
                                        <p:attrNameLst>
                                          <p:attrName>ppt_x</p:attrName>
                                        </p:attrNameLst>
                                      </p:cBhvr>
                                      <p:tavLst>
                                        <p:tav tm="0">
                                          <p:val>
                                            <p:strVal val="0-#ppt_w/2"/>
                                          </p:val>
                                        </p:tav>
                                        <p:tav tm="100000">
                                          <p:val>
                                            <p:strVal val="#ppt_x"/>
                                          </p:val>
                                        </p:tav>
                                      </p:tavLst>
                                    </p:anim>
                                    <p:anim calcmode="lin" valueType="num">
                                      <p:cBhvr additive="base">
                                        <p:cTn id="39" dur="1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12" decel="10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500" fill="hold"/>
                                        <p:tgtEl>
                                          <p:spTgt spid="10"/>
                                        </p:tgtEl>
                                        <p:attrNameLst>
                                          <p:attrName>ppt_x</p:attrName>
                                        </p:attrNameLst>
                                      </p:cBhvr>
                                      <p:tavLst>
                                        <p:tav tm="0">
                                          <p:val>
                                            <p:strVal val="0-#ppt_w/2"/>
                                          </p:val>
                                        </p:tav>
                                        <p:tav tm="100000">
                                          <p:val>
                                            <p:strVal val="#ppt_x"/>
                                          </p:val>
                                        </p:tav>
                                      </p:tavLst>
                                    </p:anim>
                                    <p:anim calcmode="lin" valueType="num">
                                      <p:cBhvr additive="base">
                                        <p:cTn id="43" dur="1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7750"/>
                            </p:stCondLst>
                            <p:childTnLst>
                              <p:par>
                                <p:cTn id="45" presetID="53" presetClass="entr" presetSubtype="16" fill="hold" grpId="0" nodeType="afterEffect">
                                  <p:stCondLst>
                                    <p:cond delay="0"/>
                                  </p:stCondLst>
                                  <p:iterate type="lt">
                                    <p:tmPct val="7000"/>
                                  </p:iterate>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600"/>
                                  </p:stCondLst>
                                  <p:iterate type="wd">
                                    <p:tmPct val="7000"/>
                                  </p:iterate>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9235"/>
                            </p:stCondLst>
                            <p:childTnLst>
                              <p:par>
                                <p:cTn id="56" presetID="53" presetClass="entr" presetSubtype="16" fill="hold" grpId="0" nodeType="afterEffect">
                                  <p:stCondLst>
                                    <p:cond delay="0"/>
                                  </p:stCondLst>
                                  <p:iterate type="lt">
                                    <p:tmPct val="7000"/>
                                  </p:iterate>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600"/>
                                  </p:stCondLst>
                                  <p:iterate type="wd">
                                    <p:tmPct val="7000"/>
                                  </p:iterate>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10720"/>
                            </p:stCondLst>
                            <p:childTnLst>
                              <p:par>
                                <p:cTn id="67" presetID="53" presetClass="entr" presetSubtype="16" fill="hold" grpId="0" nodeType="afterEffect">
                                  <p:stCondLst>
                                    <p:cond delay="0"/>
                                  </p:stCondLst>
                                  <p:iterate type="lt">
                                    <p:tmPct val="7000"/>
                                  </p:iterate>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53" presetClass="entr" presetSubtype="16" fill="hold" grpId="0" nodeType="withEffect">
                                  <p:stCondLst>
                                    <p:cond delay="600"/>
                                  </p:stCondLst>
                                  <p:iterate type="wd">
                                    <p:tmPct val="7000"/>
                                  </p:iterate>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5" grpId="1"/>
      <p:bldP spid="26" grpId="0"/>
      <p:bldP spid="33"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9EE845F-BACD-4D16-8D07-3B30A30A8126}"/>
              </a:ext>
            </a:extLst>
          </p:cNvPr>
          <p:cNvGrpSpPr/>
          <p:nvPr/>
        </p:nvGrpSpPr>
        <p:grpSpPr>
          <a:xfrm>
            <a:off x="1244138" y="2543560"/>
            <a:ext cx="3563472" cy="3647674"/>
            <a:chOff x="-412055" y="-2182172"/>
            <a:chExt cx="3563472" cy="3647674"/>
          </a:xfrm>
        </p:grpSpPr>
        <p:grpSp>
          <p:nvGrpSpPr>
            <p:cNvPr id="5" name="组合 4">
              <a:extLst>
                <a:ext uri="{FF2B5EF4-FFF2-40B4-BE49-F238E27FC236}">
                  <a16:creationId xmlns:a16="http://schemas.microsoft.com/office/drawing/2014/main" id="{E66AF988-BD88-49C0-B0A1-33D56E34C6E1}"/>
                </a:ext>
              </a:extLst>
            </p:cNvPr>
            <p:cNvGrpSpPr/>
            <p:nvPr/>
          </p:nvGrpSpPr>
          <p:grpSpPr>
            <a:xfrm>
              <a:off x="-412055" y="-2182172"/>
              <a:ext cx="3563472" cy="3647674"/>
              <a:chOff x="2160003" y="2746644"/>
              <a:chExt cx="3526233" cy="3609554"/>
            </a:xfrm>
          </p:grpSpPr>
          <p:pic>
            <p:nvPicPr>
              <p:cNvPr id="7" name="图片 6">
                <a:extLst>
                  <a:ext uri="{FF2B5EF4-FFF2-40B4-BE49-F238E27FC236}">
                    <a16:creationId xmlns:a16="http://schemas.microsoft.com/office/drawing/2014/main" id="{A94D83A4-230F-4B40-A2E1-A68636AF0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 name="椭圆 7">
                <a:extLst>
                  <a:ext uri="{FF2B5EF4-FFF2-40B4-BE49-F238E27FC236}">
                    <a16:creationId xmlns:a16="http://schemas.microsoft.com/office/drawing/2014/main" id="{3E9FBF71-2929-487B-B3D8-1AEF66F2145E}"/>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 name="文本框 5">
              <a:extLst>
                <a:ext uri="{FF2B5EF4-FFF2-40B4-BE49-F238E27FC236}">
                  <a16:creationId xmlns:a16="http://schemas.microsoft.com/office/drawing/2014/main" id="{90057E0D-C1DF-4316-95E1-CB7BBB6BA46D}"/>
                </a:ext>
              </a:extLst>
            </p:cNvPr>
            <p:cNvSpPr txBox="1"/>
            <p:nvPr/>
          </p:nvSpPr>
          <p:spPr>
            <a:xfrm>
              <a:off x="1920310" y="-1813663"/>
              <a:ext cx="832279"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03</a:t>
              </a:r>
              <a:endParaRPr kumimoji="0" lang="zh-CN" altLang="en-US"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cxnSp>
        <p:nvCxnSpPr>
          <p:cNvPr id="9" name="直接连接符 8">
            <a:extLst>
              <a:ext uri="{FF2B5EF4-FFF2-40B4-BE49-F238E27FC236}">
                <a16:creationId xmlns:a16="http://schemas.microsoft.com/office/drawing/2014/main" id="{850F8E18-FAFB-49CB-B247-ADA14F7C48D3}"/>
              </a:ext>
            </a:extLst>
          </p:cNvPr>
          <p:cNvCxnSpPr/>
          <p:nvPr/>
        </p:nvCxnSpPr>
        <p:spPr>
          <a:xfrm flipV="1">
            <a:off x="5225149" y="2540003"/>
            <a:ext cx="0" cy="1677033"/>
          </a:xfrm>
          <a:prstGeom prst="line">
            <a:avLst/>
          </a:prstGeom>
          <a:noFill/>
          <a:ln w="12700" cap="flat" cmpd="sng" algn="ctr">
            <a:solidFill>
              <a:sysClr val="windowText" lastClr="000000">
                <a:lumMod val="65000"/>
                <a:lumOff val="35000"/>
              </a:sysClr>
            </a:solidFill>
            <a:prstDash val="dash"/>
            <a:miter lim="800000"/>
          </a:ln>
          <a:effectLst/>
        </p:spPr>
      </p:cxnSp>
      <p:grpSp>
        <p:nvGrpSpPr>
          <p:cNvPr id="10" name="组合 9">
            <a:extLst>
              <a:ext uri="{FF2B5EF4-FFF2-40B4-BE49-F238E27FC236}">
                <a16:creationId xmlns:a16="http://schemas.microsoft.com/office/drawing/2014/main" id="{1EE41AEA-A9E7-4B97-B50D-99223F90AA97}"/>
              </a:ext>
            </a:extLst>
          </p:cNvPr>
          <p:cNvGrpSpPr/>
          <p:nvPr/>
        </p:nvGrpSpPr>
        <p:grpSpPr>
          <a:xfrm>
            <a:off x="3480687" y="5072317"/>
            <a:ext cx="1390614" cy="1423473"/>
            <a:chOff x="2160003" y="2746644"/>
            <a:chExt cx="3526233" cy="3609554"/>
          </a:xfrm>
        </p:grpSpPr>
        <p:pic>
          <p:nvPicPr>
            <p:cNvPr id="11" name="图片 10">
              <a:extLst>
                <a:ext uri="{FF2B5EF4-FFF2-40B4-BE49-F238E27FC236}">
                  <a16:creationId xmlns:a16="http://schemas.microsoft.com/office/drawing/2014/main" id="{95BF98CE-300C-4564-8EFB-B802BB949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79D211F4-CA7E-4187-9910-C8AFB69E3F63}"/>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88BECCE2-0368-48DC-9750-DBC6443CBA63}"/>
              </a:ext>
            </a:extLst>
          </p:cNvPr>
          <p:cNvGrpSpPr/>
          <p:nvPr/>
        </p:nvGrpSpPr>
        <p:grpSpPr>
          <a:xfrm>
            <a:off x="391627" y="1351106"/>
            <a:ext cx="2208783" cy="2260975"/>
            <a:chOff x="2160003" y="2746644"/>
            <a:chExt cx="3526233" cy="3609554"/>
          </a:xfrm>
        </p:grpSpPr>
        <p:pic>
          <p:nvPicPr>
            <p:cNvPr id="14" name="图片 13">
              <a:extLst>
                <a:ext uri="{FF2B5EF4-FFF2-40B4-BE49-F238E27FC236}">
                  <a16:creationId xmlns:a16="http://schemas.microsoft.com/office/drawing/2014/main" id="{54C89891-45E5-4159-9902-E16517D96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CA74CE8C-F4D2-440D-9723-2E8B4FB70CC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7" name="文本框 16"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A690961E-D6A8-4B73-BB56-8E57A528ABA9}"/>
              </a:ext>
            </a:extLst>
          </p:cNvPr>
          <p:cNvSpPr txBox="1"/>
          <p:nvPr/>
        </p:nvSpPr>
        <p:spPr>
          <a:xfrm>
            <a:off x="6019742" y="2198959"/>
            <a:ext cx="3047629" cy="1107996"/>
          </a:xfrm>
          <a:prstGeom prst="rect">
            <a:avLst/>
          </a:prstGeom>
          <a:noFill/>
        </p:spPr>
        <p:txBody>
          <a:bodyPr wrap="none" rtlCol="0">
            <a:spAutoFit/>
          </a:bodyPr>
          <a:lstStyle/>
          <a:p>
            <a:r>
              <a:rPr lang="en-US" sz="6600" b="1" dirty="0">
                <a:gradFill>
                  <a:gsLst>
                    <a:gs pos="0">
                      <a:srgbClr val="5B9BD5">
                        <a:lumMod val="50000"/>
                      </a:srgbClr>
                    </a:gs>
                    <a:gs pos="47000">
                      <a:srgbClr val="5B9BD5">
                        <a:lumMod val="75000"/>
                      </a:srgbClr>
                    </a:gs>
                    <a:gs pos="100000">
                      <a:srgbClr val="00B0F0"/>
                    </a:gs>
                  </a:gsLst>
                  <a:lin ang="18000000" scaled="0"/>
                </a:gradFill>
                <a:cs typeface="+mn-ea"/>
                <a:sym typeface="+mn-lt"/>
              </a:rPr>
              <a:t>THREE</a:t>
            </a:r>
          </a:p>
        </p:txBody>
      </p:sp>
      <p:sp>
        <p:nvSpPr>
          <p:cNvPr id="18" name="文本框 17">
            <a:extLst>
              <a:ext uri="{FF2B5EF4-FFF2-40B4-BE49-F238E27FC236}">
                <a16:creationId xmlns:a16="http://schemas.microsoft.com/office/drawing/2014/main" id="{B582A3FE-7836-435F-BF3C-226AAC568BAB}"/>
              </a:ext>
            </a:extLst>
          </p:cNvPr>
          <p:cNvSpPr txBox="1"/>
          <p:nvPr/>
        </p:nvSpPr>
        <p:spPr>
          <a:xfrm>
            <a:off x="6019742" y="3345270"/>
            <a:ext cx="5650051" cy="1015663"/>
          </a:xfrm>
          <a:prstGeom prst="rect">
            <a:avLst/>
          </a:prstGeom>
          <a:noFill/>
          <a:effectLst/>
        </p:spPr>
        <p:txBody>
          <a:bodyPr wrap="square" rtlCol="0">
            <a:spAutoFit/>
          </a:bodyPr>
          <a:lstStyle/>
          <a:p>
            <a:r>
              <a:rPr lang="en-US" altLang="zh-CN" sz="6000" dirty="0">
                <a:cs typeface="+mn-ea"/>
                <a:sym typeface="+mn-lt"/>
              </a:rPr>
              <a:t>Add title text</a:t>
            </a:r>
            <a:endParaRPr lang="zh-CN" altLang="en-US" sz="6000" dirty="0">
              <a:cs typeface="+mn-ea"/>
              <a:sym typeface="+mn-lt"/>
            </a:endParaRPr>
          </a:p>
        </p:txBody>
      </p:sp>
      <p:sp>
        <p:nvSpPr>
          <p:cNvPr id="20" name="矩形 19">
            <a:extLst>
              <a:ext uri="{FF2B5EF4-FFF2-40B4-BE49-F238E27FC236}">
                <a16:creationId xmlns:a16="http://schemas.microsoft.com/office/drawing/2014/main" id="{330ABEFA-9E8A-4826-B066-CD9DA06B1A6B}"/>
              </a:ext>
            </a:extLst>
          </p:cNvPr>
          <p:cNvSpPr/>
          <p:nvPr/>
        </p:nvSpPr>
        <p:spPr>
          <a:xfrm>
            <a:off x="6096000" y="4399248"/>
            <a:ext cx="4572794" cy="523228"/>
          </a:xfrm>
          <a:prstGeom prst="rect">
            <a:avLst/>
          </a:prstGeom>
        </p:spPr>
        <p:txBody>
          <a:bodyPr lIns="91448" tIns="45724" rIns="91448" bIns="45724">
            <a:spAutoFit/>
          </a:bodyPr>
          <a:lstStyle/>
          <a:p>
            <a:r>
              <a:rPr lang="en-US" altLang="zh-CN" sz="1400" dirty="0">
                <a:solidFill>
                  <a:schemeClr val="bg1">
                    <a:lumMod val="75000"/>
                  </a:schemeClr>
                </a:solidFill>
                <a:cs typeface="+mn-ea"/>
                <a:sym typeface="+mn-lt"/>
              </a:rPr>
              <a:t>Click here to add content, content to match the title. </a:t>
            </a:r>
          </a:p>
          <a:p>
            <a:endParaRPr lang="en-US" altLang="zh-CN" sz="1400" dirty="0">
              <a:solidFill>
                <a:schemeClr val="bg1">
                  <a:lumMod val="75000"/>
                </a:schemeClr>
              </a:solidFill>
              <a:cs typeface="+mn-ea"/>
              <a:sym typeface="+mn-lt"/>
            </a:endParaRPr>
          </a:p>
        </p:txBody>
      </p:sp>
      <p:pic>
        <p:nvPicPr>
          <p:cNvPr id="2" name="图片 1" descr="图片1">
            <a:extLst>
              <a:ext uri="{FF2B5EF4-FFF2-40B4-BE49-F238E27FC236}">
                <a16:creationId xmlns:a16="http://schemas.microsoft.com/office/drawing/2014/main" id="{9E6D8850-B4D7-C275-D867-93BE3FE5579C}"/>
              </a:ext>
            </a:extLst>
          </p:cNvPr>
          <p:cNvPicPr>
            <a:picLocks noChangeAspect="1"/>
          </p:cNvPicPr>
          <p:nvPr>
            <p:custDataLst>
              <p:tags r:id="rId1"/>
            </p:custDataLst>
          </p:nvPr>
        </p:nvPicPr>
        <p:blipFill>
          <a:blip r:embed="rId4">
            <a:duotone>
              <a:prstClr val="black"/>
              <a:schemeClr val="tx2">
                <a:tint val="45000"/>
                <a:satMod val="400000"/>
              </a:schemeClr>
            </a:duotone>
          </a:blip>
          <a:stretch>
            <a:fillRect/>
          </a:stretch>
        </p:blipFill>
        <p:spPr>
          <a:xfrm>
            <a:off x="666468" y="431153"/>
            <a:ext cx="1280160" cy="426720"/>
          </a:xfrm>
          <a:prstGeom prst="rect">
            <a:avLst/>
          </a:prstGeom>
        </p:spPr>
      </p:pic>
    </p:spTree>
    <p:extLst>
      <p:ext uri="{BB962C8B-B14F-4D97-AF65-F5344CB8AC3E}">
        <p14:creationId xmlns:p14="http://schemas.microsoft.com/office/powerpoint/2010/main" val="30593231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7"/>
                                        </p:tgtEl>
                                      </p:cBhvr>
                                    </p:animEffect>
                                    <p:animScale>
                                      <p:cBhvr>
                                        <p:cTn id="28" dur="250" autoRev="1" fill="hold"/>
                                        <p:tgtEl>
                                          <p:spTgt spid="17"/>
                                        </p:tgtEl>
                                      </p:cBhvr>
                                      <p:by x="105000" y="105000"/>
                                    </p:animScale>
                                  </p:childTnLst>
                                </p:cTn>
                              </p:par>
                            </p:childTnLst>
                          </p:cTn>
                        </p:par>
                        <p:par>
                          <p:cTn id="29" fill="hold">
                            <p:stCondLst>
                              <p:cond delay="37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4750"/>
                            </p:stCondLst>
                            <p:childTnLst>
                              <p:par>
                                <p:cTn id="36" presetID="14"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24" name="组合 23">
            <a:extLst>
              <a:ext uri="{FF2B5EF4-FFF2-40B4-BE49-F238E27FC236}">
                <a16:creationId xmlns:a16="http://schemas.microsoft.com/office/drawing/2014/main" id="{FD1E0075-829D-4704-A418-95093AA5A3AE}"/>
              </a:ext>
            </a:extLst>
          </p:cNvPr>
          <p:cNvGrpSpPr/>
          <p:nvPr/>
        </p:nvGrpSpPr>
        <p:grpSpPr>
          <a:xfrm>
            <a:off x="7223567" y="1842927"/>
            <a:ext cx="1676859" cy="1716482"/>
            <a:chOff x="7223567" y="1842927"/>
            <a:chExt cx="1676859" cy="1716482"/>
          </a:xfrm>
        </p:grpSpPr>
        <p:grpSp>
          <p:nvGrpSpPr>
            <p:cNvPr id="25" name="组合 24">
              <a:extLst>
                <a:ext uri="{FF2B5EF4-FFF2-40B4-BE49-F238E27FC236}">
                  <a16:creationId xmlns:a16="http://schemas.microsoft.com/office/drawing/2014/main" id="{EB45DA13-9A5A-44A3-913A-975A507E6AA7}"/>
                </a:ext>
              </a:extLst>
            </p:cNvPr>
            <p:cNvGrpSpPr/>
            <p:nvPr/>
          </p:nvGrpSpPr>
          <p:grpSpPr>
            <a:xfrm>
              <a:off x="7223567" y="1842927"/>
              <a:ext cx="1676859" cy="1716482"/>
              <a:chOff x="2160003" y="2746644"/>
              <a:chExt cx="3526233" cy="3609554"/>
            </a:xfrm>
          </p:grpSpPr>
          <p:pic>
            <p:nvPicPr>
              <p:cNvPr id="27" name="图片 26">
                <a:extLst>
                  <a:ext uri="{FF2B5EF4-FFF2-40B4-BE49-F238E27FC236}">
                    <a16:creationId xmlns:a16="http://schemas.microsoft.com/office/drawing/2014/main" id="{C8D08C90-8275-462D-9037-8E081A198C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28" name="椭圆 27">
                <a:extLst>
                  <a:ext uri="{FF2B5EF4-FFF2-40B4-BE49-F238E27FC236}">
                    <a16:creationId xmlns:a16="http://schemas.microsoft.com/office/drawing/2014/main" id="{78EFD50A-9E21-477D-9B5E-5148A32629A0}"/>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6" name="Shape 3166">
              <a:extLst>
                <a:ext uri="{FF2B5EF4-FFF2-40B4-BE49-F238E27FC236}">
                  <a16:creationId xmlns:a16="http://schemas.microsoft.com/office/drawing/2014/main" id="{55040CCE-80ED-4653-A6CF-38E8958A7758}"/>
                </a:ext>
              </a:extLst>
            </p:cNvPr>
            <p:cNvSpPr/>
            <p:nvPr/>
          </p:nvSpPr>
          <p:spPr>
            <a:xfrm>
              <a:off x="8382326" y="2129449"/>
              <a:ext cx="253348" cy="227057"/>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grpSp>
        <p:nvGrpSpPr>
          <p:cNvPr id="29" name="组合 28">
            <a:extLst>
              <a:ext uri="{FF2B5EF4-FFF2-40B4-BE49-F238E27FC236}">
                <a16:creationId xmlns:a16="http://schemas.microsoft.com/office/drawing/2014/main" id="{2EAFBD96-D102-4EE2-973D-575B35F0E9C4}"/>
              </a:ext>
            </a:extLst>
          </p:cNvPr>
          <p:cNvGrpSpPr/>
          <p:nvPr/>
        </p:nvGrpSpPr>
        <p:grpSpPr>
          <a:xfrm>
            <a:off x="7223567" y="3173423"/>
            <a:ext cx="1676859" cy="1716482"/>
            <a:chOff x="7223567" y="3173423"/>
            <a:chExt cx="1676859" cy="1716482"/>
          </a:xfrm>
        </p:grpSpPr>
        <p:grpSp>
          <p:nvGrpSpPr>
            <p:cNvPr id="30" name="组合 29">
              <a:extLst>
                <a:ext uri="{FF2B5EF4-FFF2-40B4-BE49-F238E27FC236}">
                  <a16:creationId xmlns:a16="http://schemas.microsoft.com/office/drawing/2014/main" id="{73F3B642-D73F-497F-9A3C-68DF82F6E88F}"/>
                </a:ext>
              </a:extLst>
            </p:cNvPr>
            <p:cNvGrpSpPr/>
            <p:nvPr/>
          </p:nvGrpSpPr>
          <p:grpSpPr>
            <a:xfrm>
              <a:off x="7223567" y="3173423"/>
              <a:ext cx="1676859" cy="1716482"/>
              <a:chOff x="2160003" y="2746644"/>
              <a:chExt cx="3526233" cy="3609554"/>
            </a:xfrm>
          </p:grpSpPr>
          <p:pic>
            <p:nvPicPr>
              <p:cNvPr id="32" name="图片 31">
                <a:extLst>
                  <a:ext uri="{FF2B5EF4-FFF2-40B4-BE49-F238E27FC236}">
                    <a16:creationId xmlns:a16="http://schemas.microsoft.com/office/drawing/2014/main" id="{73E18A8A-C80D-4F40-977F-5FA717CE7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3" name="椭圆 32">
                <a:extLst>
                  <a:ext uri="{FF2B5EF4-FFF2-40B4-BE49-F238E27FC236}">
                    <a16:creationId xmlns:a16="http://schemas.microsoft.com/office/drawing/2014/main" id="{5BC309BA-3EDA-4857-975C-2EC9CA839ECC}"/>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1" name="Shape 3172">
              <a:extLst>
                <a:ext uri="{FF2B5EF4-FFF2-40B4-BE49-F238E27FC236}">
                  <a16:creationId xmlns:a16="http://schemas.microsoft.com/office/drawing/2014/main" id="{1AFC99B6-E93A-4F5A-8B8C-435F4B7C595E}"/>
                </a:ext>
              </a:extLst>
            </p:cNvPr>
            <p:cNvSpPr/>
            <p:nvPr/>
          </p:nvSpPr>
          <p:spPr>
            <a:xfrm>
              <a:off x="8391441" y="3432920"/>
              <a:ext cx="260518" cy="26171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grpSp>
        <p:nvGrpSpPr>
          <p:cNvPr id="34" name="组合 33">
            <a:extLst>
              <a:ext uri="{FF2B5EF4-FFF2-40B4-BE49-F238E27FC236}">
                <a16:creationId xmlns:a16="http://schemas.microsoft.com/office/drawing/2014/main" id="{DAE82073-9029-4C03-83B7-341F010C4F4C}"/>
              </a:ext>
            </a:extLst>
          </p:cNvPr>
          <p:cNvGrpSpPr/>
          <p:nvPr/>
        </p:nvGrpSpPr>
        <p:grpSpPr>
          <a:xfrm>
            <a:off x="7223567" y="4503919"/>
            <a:ext cx="1676859" cy="1716482"/>
            <a:chOff x="7223567" y="4503919"/>
            <a:chExt cx="1676859" cy="1716482"/>
          </a:xfrm>
        </p:grpSpPr>
        <p:grpSp>
          <p:nvGrpSpPr>
            <p:cNvPr id="35" name="组合 34">
              <a:extLst>
                <a:ext uri="{FF2B5EF4-FFF2-40B4-BE49-F238E27FC236}">
                  <a16:creationId xmlns:a16="http://schemas.microsoft.com/office/drawing/2014/main" id="{CD366C41-2BAD-4C75-A91D-2BD55BA4B50B}"/>
                </a:ext>
              </a:extLst>
            </p:cNvPr>
            <p:cNvGrpSpPr/>
            <p:nvPr/>
          </p:nvGrpSpPr>
          <p:grpSpPr>
            <a:xfrm>
              <a:off x="7223567" y="4503919"/>
              <a:ext cx="1676859" cy="1716482"/>
              <a:chOff x="2160003" y="2746644"/>
              <a:chExt cx="3526233" cy="3609554"/>
            </a:xfrm>
          </p:grpSpPr>
          <p:pic>
            <p:nvPicPr>
              <p:cNvPr id="37" name="图片 36">
                <a:extLst>
                  <a:ext uri="{FF2B5EF4-FFF2-40B4-BE49-F238E27FC236}">
                    <a16:creationId xmlns:a16="http://schemas.microsoft.com/office/drawing/2014/main" id="{2181EC74-6519-497B-9FD3-46519F70A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8" name="椭圆 37">
                <a:extLst>
                  <a:ext uri="{FF2B5EF4-FFF2-40B4-BE49-F238E27FC236}">
                    <a16:creationId xmlns:a16="http://schemas.microsoft.com/office/drawing/2014/main" id="{4A1689F5-0132-419F-A763-1C0F42CBAB9F}"/>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36" name="Shape 3173">
              <a:extLst>
                <a:ext uri="{FF2B5EF4-FFF2-40B4-BE49-F238E27FC236}">
                  <a16:creationId xmlns:a16="http://schemas.microsoft.com/office/drawing/2014/main" id="{D2900193-5DF3-4F24-9BE9-25C4972399F7}"/>
                </a:ext>
              </a:extLst>
            </p:cNvPr>
            <p:cNvSpPr/>
            <p:nvPr/>
          </p:nvSpPr>
          <p:spPr>
            <a:xfrm>
              <a:off x="8372168" y="4761266"/>
              <a:ext cx="273664" cy="259324"/>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solidFill>
              <a:srgbClr val="FFFFFF"/>
            </a:solidFill>
            <a:ln w="12700">
              <a:miter lim="400000"/>
            </a:ln>
          </p:spPr>
          <p:txBody>
            <a:bodyPr lIns="22860" rIns="22860"/>
            <a:lstStyle/>
            <a:p>
              <a:pPr defTabSz="457200" hangingPunct="0">
                <a:defRPr sz="1800">
                  <a:solidFill>
                    <a:srgbClr val="DCD5CB">
                      <a:hueOff val="-2214564"/>
                      <a:satOff val="-18455"/>
                      <a:lumOff val="-82930"/>
                    </a:srgbClr>
                  </a:solidFill>
                  <a:latin typeface="Calibri"/>
                  <a:ea typeface="Calibri"/>
                  <a:cs typeface="Calibri"/>
                  <a:sym typeface="Calibri"/>
                </a:defRPr>
              </a:pPr>
              <a:endParaRPr sz="900" kern="0">
                <a:solidFill>
                  <a:srgbClr val="DCD5CB">
                    <a:hueOff val="-2214564"/>
                    <a:satOff val="-18455"/>
                    <a:lumOff val="-82930"/>
                  </a:srgbClr>
                </a:solidFill>
                <a:cs typeface="+mn-ea"/>
                <a:sym typeface="+mn-lt"/>
              </a:endParaRPr>
            </a:p>
          </p:txBody>
        </p:sp>
      </p:grpSp>
      <p:sp>
        <p:nvSpPr>
          <p:cNvPr id="39" name="Shape 3155">
            <a:extLst>
              <a:ext uri="{FF2B5EF4-FFF2-40B4-BE49-F238E27FC236}">
                <a16:creationId xmlns:a16="http://schemas.microsoft.com/office/drawing/2014/main" id="{C285223B-234A-491E-99A5-96214A5EFF4F}"/>
              </a:ext>
            </a:extLst>
          </p:cNvPr>
          <p:cNvSpPr txBox="1">
            <a:spLocks/>
          </p:cNvSpPr>
          <p:nvPr/>
        </p:nvSpPr>
        <p:spPr>
          <a:xfrm>
            <a:off x="1043372" y="3157187"/>
            <a:ext cx="3048001" cy="488467"/>
          </a:xfrm>
          <a:prstGeom prst="rect">
            <a:avLst/>
          </a:prstGeom>
        </p:spPr>
        <p:txBody>
          <a:bodyPr numCol="1" spcCol="38100">
            <a:spAutoFit/>
          </a:bodyPr>
          <a:lstStyle>
            <a:lvl1pPr marL="0" marR="0" indent="0" algn="l" defTabSz="410766" rtl="0" latinLnBrk="0">
              <a:lnSpc>
                <a:spcPct val="110000"/>
              </a:lnSpc>
              <a:spcBef>
                <a:spcPts val="0"/>
              </a:spcBef>
              <a:spcAft>
                <a:spcPts val="0"/>
              </a:spcAft>
              <a:buClrTx/>
              <a:buSzTx/>
              <a:buFontTx/>
              <a:buNone/>
              <a:tabLst/>
              <a:defRPr sz="1200" b="0" i="0" u="none" strike="noStrike" cap="none" spc="0" baseline="0">
                <a:ln>
                  <a:noFill/>
                </a:ln>
                <a:solidFill>
                  <a:schemeClr val="tx1">
                    <a:alpha val="35000"/>
                  </a:schemeClr>
                </a:solidFill>
                <a:uFillTx/>
                <a:latin typeface="+mn-lt"/>
                <a:ea typeface="+mn-ea"/>
                <a:cs typeface="+mn-cs"/>
                <a:sym typeface="Titillium Web"/>
              </a:defRPr>
            </a:lvl1pPr>
            <a:lvl2pPr marL="0" marR="0" indent="1143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marL="0" marR="0" lvl="0" indent="0" algn="l" defTabSz="410766" rtl="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 This is the place</a:t>
            </a:r>
            <a:b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br>
            <a:r>
              <a:rPr kumimoji="0" lang="en-US" sz="1200" b="0" i="0" u="none" strike="noStrike" kern="0" cap="none" spc="0" normalizeH="0" baseline="0" noProof="0" dirty="0">
                <a:ln>
                  <a:noFill/>
                </a:ln>
                <a:solidFill>
                  <a:srgbClr val="000000">
                    <a:alpha val="34675"/>
                    <a:alpha val="35000"/>
                  </a:srgbClr>
                </a:solidFill>
                <a:effectLst/>
                <a:uLnTx/>
                <a:uFillTx/>
                <a:cs typeface="+mn-ea"/>
                <a:sym typeface="+mn-lt"/>
              </a:rPr>
              <a:t>for subtitle /</a:t>
            </a:r>
          </a:p>
        </p:txBody>
      </p:sp>
      <p:sp>
        <p:nvSpPr>
          <p:cNvPr id="40" name="Shape 3157">
            <a:extLst>
              <a:ext uri="{FF2B5EF4-FFF2-40B4-BE49-F238E27FC236}">
                <a16:creationId xmlns:a16="http://schemas.microsoft.com/office/drawing/2014/main" id="{20D79CE5-42D4-4038-BFF5-423D441BD146}"/>
              </a:ext>
            </a:extLst>
          </p:cNvPr>
          <p:cNvSpPr txBox="1">
            <a:spLocks/>
          </p:cNvSpPr>
          <p:nvPr/>
        </p:nvSpPr>
        <p:spPr>
          <a:xfrm>
            <a:off x="1043372" y="1982693"/>
            <a:ext cx="2592418" cy="11744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marL="0" marR="0" indent="0" algn="l" defTabSz="410766" latinLnBrk="0">
              <a:lnSpc>
                <a:spcPct val="10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1pPr>
            <a:lvl2pPr marL="0" marR="0" indent="1143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2pPr>
            <a:lvl3pPr marL="0" marR="0" indent="2286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3pPr>
            <a:lvl4pPr marL="0" marR="0" indent="3429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4pPr>
            <a:lvl5pPr marL="0" marR="0" indent="4572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5pPr>
            <a:lvl6pPr marL="0" marR="0" indent="5715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6pPr>
            <a:lvl7pPr marL="0" marR="0" indent="6858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7pPr>
            <a:lvl8pPr marL="0" marR="0" indent="8001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8pPr>
            <a:lvl9pPr marL="0" marR="0" indent="914400" algn="ctr" defTabSz="410766" latinLnBrk="0">
              <a:lnSpc>
                <a:spcPct val="80000"/>
              </a:lnSpc>
              <a:spcBef>
                <a:spcPts val="0"/>
              </a:spcBef>
              <a:spcAft>
                <a:spcPts val="0"/>
              </a:spcAft>
              <a:buClrTx/>
              <a:buSzTx/>
              <a:buFontTx/>
              <a:buNone/>
              <a:tabLst/>
              <a:defRPr sz="4000" b="0" i="0" u="none" strike="noStrike" cap="none" spc="0" baseline="0">
                <a:ln>
                  <a:noFill/>
                </a:ln>
                <a:solidFill>
                  <a:schemeClr val="accent6">
                    <a:hueOff val="-2214564"/>
                    <a:satOff val="-18455"/>
                    <a:lumOff val="-82930"/>
                  </a:schemeClr>
                </a:solidFill>
                <a:uFillTx/>
                <a:latin typeface="+mn-lt"/>
                <a:ea typeface="+mn-ea"/>
                <a:cs typeface="+mn-cs"/>
                <a:sym typeface="Titillium Web"/>
              </a:defRPr>
            </a:lvl9pPr>
          </a:lstStyle>
          <a:p>
            <a:pPr lvl="0"/>
            <a:r>
              <a:rPr lang="en-US" sz="3200" b="1" kern="0" dirty="0">
                <a:solidFill>
                  <a:srgbClr val="DCD5CB">
                    <a:hueOff val="-2214564"/>
                    <a:satOff val="-18455"/>
                    <a:lumOff val="-82930"/>
                  </a:srgbClr>
                </a:solidFill>
                <a:cs typeface="+mn-ea"/>
                <a:sym typeface="+mn-lt"/>
              </a:rPr>
              <a:t>ADD YOUR HERE</a:t>
            </a:r>
          </a:p>
        </p:txBody>
      </p:sp>
      <p:grpSp>
        <p:nvGrpSpPr>
          <p:cNvPr id="41" name="组合 40">
            <a:extLst>
              <a:ext uri="{FF2B5EF4-FFF2-40B4-BE49-F238E27FC236}">
                <a16:creationId xmlns:a16="http://schemas.microsoft.com/office/drawing/2014/main" id="{CC6D1725-2C99-4DC9-BF5E-16207987C827}"/>
              </a:ext>
            </a:extLst>
          </p:cNvPr>
          <p:cNvGrpSpPr/>
          <p:nvPr/>
        </p:nvGrpSpPr>
        <p:grpSpPr>
          <a:xfrm>
            <a:off x="4667432" y="1325573"/>
            <a:ext cx="2355917" cy="4940024"/>
            <a:chOff x="4761331" y="815657"/>
            <a:chExt cx="2669339" cy="5597226"/>
          </a:xfrm>
        </p:grpSpPr>
        <p:pic>
          <p:nvPicPr>
            <p:cNvPr id="42" name="pasted-image.tiff">
              <a:extLst>
                <a:ext uri="{FF2B5EF4-FFF2-40B4-BE49-F238E27FC236}">
                  <a16:creationId xmlns:a16="http://schemas.microsoft.com/office/drawing/2014/main" id="{E42899C2-5772-46FE-A055-411D4F218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1331" y="815657"/>
              <a:ext cx="2669339" cy="5597226"/>
            </a:xfrm>
            <a:prstGeom prst="rect">
              <a:avLst/>
            </a:prstGeom>
            <a:ln w="12700">
              <a:miter lim="400000"/>
            </a:ln>
            <a:effectLst>
              <a:outerShdw blurRad="1270000" dist="635000" dir="3300000" rotWithShape="0">
                <a:srgbClr val="DCD5CB">
                  <a:hueOff val="-2214564"/>
                  <a:satOff val="-18455"/>
                  <a:lumOff val="-82930"/>
                  <a:alpha val="24538"/>
                </a:srgbClr>
              </a:outerShdw>
            </a:effectLst>
          </p:spPr>
        </p:pic>
        <p:sp>
          <p:nvSpPr>
            <p:cNvPr id="43" name="Shape 3160">
              <a:extLst>
                <a:ext uri="{FF2B5EF4-FFF2-40B4-BE49-F238E27FC236}">
                  <a16:creationId xmlns:a16="http://schemas.microsoft.com/office/drawing/2014/main" id="{6E87D737-75E3-4835-BA5E-DBD148DEE703}"/>
                </a:ext>
              </a:extLst>
            </p:cNvPr>
            <p:cNvSpPr txBox="1">
              <a:spLocks/>
            </p:cNvSpPr>
            <p:nvPr/>
          </p:nvSpPr>
          <p:spPr>
            <a:xfrm>
              <a:off x="5369663" y="3258219"/>
              <a:ext cx="316029" cy="372695"/>
            </a:xfrm>
            <a:prstGeom prst="rect">
              <a:avLst/>
            </a:prstGeom>
            <a:ln w="12700">
              <a:miter lim="400000"/>
            </a:ln>
          </p:spPr>
          <p:txBody>
            <a:bodyPr wrap="none" lIns="71437" tIns="71437" rIns="71437" bIns="71437" anchor="ctr">
              <a:spAutoFit/>
            </a:bodyPr>
            <a:lstStyle>
              <a:defPPr>
                <a:defRPr lang="zh-CN"/>
              </a:defPPr>
              <a:lvl1pPr marL="0" algn="ctr" defTabSz="914400" rtl="0" eaLnBrk="1" latinLnBrk="0" hangingPunct="1">
                <a:lnSpc>
                  <a:spcPct val="100000"/>
                </a:lnSpc>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0766" hangingPunct="0"/>
              <a:fld id="{86CB4B4D-7CA3-9044-876B-883B54F8677D}" type="slidenum">
                <a:rPr lang="uk-UA" sz="1200" kern="0" smtClean="0">
                  <a:cs typeface="+mn-ea"/>
                  <a:sym typeface="+mn-lt"/>
                </a:rPr>
                <a:pPr defTabSz="410766" hangingPunct="0"/>
                <a:t>18</a:t>
              </a:fld>
              <a:endParaRPr lang="uk-UA" sz="1200" kern="0">
                <a:cs typeface="+mn-ea"/>
                <a:sym typeface="+mn-lt"/>
              </a:endParaRPr>
            </a:p>
          </p:txBody>
        </p:sp>
        <p:pic>
          <p:nvPicPr>
            <p:cNvPr id="44" name="图片占位符 1">
              <a:extLst>
                <a:ext uri="{FF2B5EF4-FFF2-40B4-BE49-F238E27FC236}">
                  <a16:creationId xmlns:a16="http://schemas.microsoft.com/office/drawing/2014/main" id="{5A533303-8DD2-4BE1-B36D-35EA1503FA4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85919" y="1581150"/>
              <a:ext cx="2241547" cy="4083050"/>
            </a:xfrm>
            <a:prstGeom prst="rect">
              <a:avLst/>
            </a:prstGeom>
          </p:spPr>
        </p:pic>
      </p:grpSp>
      <p:sp>
        <p:nvSpPr>
          <p:cNvPr id="45" name="Shape 3158">
            <a:extLst>
              <a:ext uri="{FF2B5EF4-FFF2-40B4-BE49-F238E27FC236}">
                <a16:creationId xmlns:a16="http://schemas.microsoft.com/office/drawing/2014/main" id="{E26EAE92-967F-4E14-A65E-78D13B915030}"/>
              </a:ext>
            </a:extLst>
          </p:cNvPr>
          <p:cNvSpPr txBox="1">
            <a:spLocks/>
          </p:cNvSpPr>
          <p:nvPr/>
        </p:nvSpPr>
        <p:spPr>
          <a:xfrm>
            <a:off x="1043372" y="3881898"/>
            <a:ext cx="3048000" cy="1138692"/>
          </a:xfrm>
          <a:prstGeom prst="rect">
            <a:avLst/>
          </a:prstGeom>
        </p:spPr>
        <p:txBody>
          <a:bodyPr numCol="1" spcCol="38100"/>
          <a:lstStyle>
            <a:lvl1pPr marL="0" marR="0" indent="0" algn="l" defTabSz="410766" rtl="0" latinLnBrk="0">
              <a:lnSpc>
                <a:spcPct val="130000"/>
              </a:lnSpc>
              <a:spcBef>
                <a:spcPts val="0"/>
              </a:spcBef>
              <a:spcAft>
                <a:spcPts val="0"/>
              </a:spcAft>
              <a:buClrTx/>
              <a:buSzTx/>
              <a:buFontTx/>
              <a:buNone/>
              <a:tabLst/>
              <a:defRPr sz="1500" b="0" i="0" u="none" strike="noStrike" cap="none" spc="0" baseline="0">
                <a:ln>
                  <a:noFill/>
                </a:ln>
                <a:solidFill>
                  <a:srgbClr val="1C1E21"/>
                </a:solidFill>
                <a:uFillTx/>
                <a:latin typeface="+mn-lt"/>
                <a:ea typeface="+mn-ea"/>
                <a:cs typeface="+mn-cs"/>
                <a:sym typeface="Titillium Web"/>
              </a:defRPr>
            </a:lvl1pPr>
            <a:lvl2pPr marL="0" marR="0" indent="1143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2pPr>
            <a:lvl3pPr marL="0" marR="0" indent="2286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3pPr>
            <a:lvl4pPr marL="0" marR="0" indent="3429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4pPr>
            <a:lvl5pPr marL="0" marR="0" indent="457200" algn="l" defTabSz="410766" rtl="0" latinLnBrk="0">
              <a:lnSpc>
                <a:spcPct val="13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5pPr>
            <a:lvl6pPr marL="0" marR="0" indent="5715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6pPr>
            <a:lvl7pPr marL="0" marR="0" indent="6858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7pPr>
            <a:lvl8pPr marL="0" marR="0" indent="8001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8pPr>
            <a:lvl9pPr marL="0" marR="0" indent="914400" algn="l" defTabSz="410766" rtl="0" latinLnBrk="0">
              <a:lnSpc>
                <a:spcPct val="100000"/>
              </a:lnSpc>
              <a:spcBef>
                <a:spcPts val="0"/>
              </a:spcBef>
              <a:spcAft>
                <a:spcPts val="0"/>
              </a:spcAft>
              <a:buClrTx/>
              <a:buSzTx/>
              <a:buFontTx/>
              <a:buNone/>
              <a:tabLst/>
              <a:defRPr sz="1500" b="0" i="0" u="none" strike="noStrike" cap="none" spc="0" baseline="0">
                <a:ln>
                  <a:noFill/>
                </a:ln>
                <a:solidFill>
                  <a:schemeClr val="accent6">
                    <a:hueOff val="-2214564"/>
                    <a:satOff val="-18455"/>
                    <a:lumOff val="-82930"/>
                    <a:alpha val="70145"/>
                  </a:schemeClr>
                </a:solidFill>
                <a:uFillTx/>
                <a:latin typeface="+mn-lt"/>
                <a:ea typeface="+mn-ea"/>
                <a:cs typeface="+mn-cs"/>
                <a:sym typeface="Titillium Web"/>
              </a:defRPr>
            </a:lvl9pPr>
          </a:lstStyle>
          <a:p>
            <a:pPr lvl="0"/>
            <a:r>
              <a:rPr lang="en-US" altLang="zh-CN" sz="1400" kern="0" dirty="0">
                <a:solidFill>
                  <a:schemeClr val="bg1">
                    <a:lumMod val="50000"/>
                  </a:schemeClr>
                </a:solidFill>
                <a:cs typeface="+mn-ea"/>
                <a:sym typeface="+mn-lt"/>
              </a:rPr>
              <a:t>Click here to add text content, such as keywords, some brief introductions, etc.</a:t>
            </a:r>
            <a:endParaRPr lang="zh-CN" altLang="en-US" sz="1400" kern="0" dirty="0">
              <a:solidFill>
                <a:schemeClr val="bg1">
                  <a:lumMod val="50000"/>
                </a:schemeClr>
              </a:solidFill>
              <a:cs typeface="+mn-ea"/>
              <a:sym typeface="+mn-lt"/>
            </a:endParaRPr>
          </a:p>
        </p:txBody>
      </p:sp>
      <p:sp>
        <p:nvSpPr>
          <p:cNvPr id="46" name="文本框 45">
            <a:extLst>
              <a:ext uri="{FF2B5EF4-FFF2-40B4-BE49-F238E27FC236}">
                <a16:creationId xmlns:a16="http://schemas.microsoft.com/office/drawing/2014/main" id="{3960FB39-665C-43D6-B3B9-58E0793F77AF}"/>
              </a:ext>
            </a:extLst>
          </p:cNvPr>
          <p:cNvSpPr txBox="1"/>
          <p:nvPr/>
        </p:nvSpPr>
        <p:spPr>
          <a:xfrm>
            <a:off x="9127997" y="1806177"/>
            <a:ext cx="1162306" cy="307777"/>
          </a:xfrm>
          <a:prstGeom prst="rect">
            <a:avLst/>
          </a:prstGeom>
          <a:noFill/>
        </p:spPr>
        <p:txBody>
          <a:bodyPr wrap="none" rtlCol="0">
            <a:spAutoFit/>
          </a:bodyPr>
          <a:lstStyle/>
          <a:p>
            <a:pPr lvl="0">
              <a:defRPr/>
            </a:pPr>
            <a:r>
              <a:rPr lang="en-US" altLang="zh-CN" sz="1400" b="1" dirty="0">
                <a:solidFill>
                  <a:schemeClr val="tx1">
                    <a:lumMod val="95000"/>
                    <a:lumOff val="5000"/>
                  </a:schemeClr>
                </a:solidFill>
                <a:cs typeface="+mn-ea"/>
                <a:sym typeface="+mn-lt"/>
              </a:rPr>
              <a:t>Add title text</a:t>
            </a:r>
            <a:endParaRPr lang="zh-CN" altLang="en-US" sz="1400" b="1" dirty="0">
              <a:solidFill>
                <a:schemeClr val="tx1">
                  <a:lumMod val="95000"/>
                  <a:lumOff val="5000"/>
                </a:schemeClr>
              </a:solidFill>
              <a:cs typeface="+mn-ea"/>
              <a:sym typeface="+mn-lt"/>
            </a:endParaRPr>
          </a:p>
        </p:txBody>
      </p:sp>
      <p:sp>
        <p:nvSpPr>
          <p:cNvPr id="47" name="矩形 46">
            <a:extLst>
              <a:ext uri="{FF2B5EF4-FFF2-40B4-BE49-F238E27FC236}">
                <a16:creationId xmlns:a16="http://schemas.microsoft.com/office/drawing/2014/main" id="{F53D2B47-10FE-4281-A116-175F25E000AA}"/>
              </a:ext>
            </a:extLst>
          </p:cNvPr>
          <p:cNvSpPr>
            <a:spLocks noChangeArrowheads="1"/>
          </p:cNvSpPr>
          <p:nvPr/>
        </p:nvSpPr>
        <p:spPr bwMode="auto">
          <a:xfrm>
            <a:off x="9144327" y="2091713"/>
            <a:ext cx="2535171"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48" name="文本框 47">
            <a:extLst>
              <a:ext uri="{FF2B5EF4-FFF2-40B4-BE49-F238E27FC236}">
                <a16:creationId xmlns:a16="http://schemas.microsoft.com/office/drawing/2014/main" id="{656B44F9-BA1B-4015-A685-9D3BFEC64F58}"/>
              </a:ext>
            </a:extLst>
          </p:cNvPr>
          <p:cNvSpPr txBox="1"/>
          <p:nvPr/>
        </p:nvSpPr>
        <p:spPr>
          <a:xfrm>
            <a:off x="9127997" y="3155321"/>
            <a:ext cx="1162306" cy="307777"/>
          </a:xfrm>
          <a:prstGeom prst="rect">
            <a:avLst/>
          </a:prstGeom>
          <a:noFill/>
        </p:spPr>
        <p:txBody>
          <a:bodyPr wrap="none" rtlCol="0">
            <a:spAutoFit/>
          </a:bodyPr>
          <a:lstStyle/>
          <a:p>
            <a:pPr lvl="0">
              <a:defRPr/>
            </a:pPr>
            <a:r>
              <a:rPr lang="en-US" altLang="zh-CN" sz="1400" b="1" dirty="0">
                <a:solidFill>
                  <a:schemeClr val="tx1">
                    <a:lumMod val="95000"/>
                    <a:lumOff val="5000"/>
                  </a:schemeClr>
                </a:solidFill>
                <a:cs typeface="+mn-ea"/>
                <a:sym typeface="+mn-lt"/>
              </a:rPr>
              <a:t>Add title text</a:t>
            </a:r>
            <a:endParaRPr lang="zh-CN" altLang="en-US" sz="1400" b="1" dirty="0">
              <a:solidFill>
                <a:schemeClr val="tx1">
                  <a:lumMod val="95000"/>
                  <a:lumOff val="5000"/>
                </a:schemeClr>
              </a:solidFill>
              <a:cs typeface="+mn-ea"/>
              <a:sym typeface="+mn-lt"/>
            </a:endParaRPr>
          </a:p>
        </p:txBody>
      </p:sp>
      <p:sp>
        <p:nvSpPr>
          <p:cNvPr id="49" name="矩形 48">
            <a:extLst>
              <a:ext uri="{FF2B5EF4-FFF2-40B4-BE49-F238E27FC236}">
                <a16:creationId xmlns:a16="http://schemas.microsoft.com/office/drawing/2014/main" id="{9A2B0962-5A70-459B-A8AB-AC0255C8522A}"/>
              </a:ext>
            </a:extLst>
          </p:cNvPr>
          <p:cNvSpPr>
            <a:spLocks noChangeArrowheads="1"/>
          </p:cNvSpPr>
          <p:nvPr/>
        </p:nvSpPr>
        <p:spPr bwMode="auto">
          <a:xfrm>
            <a:off x="9144327" y="3437811"/>
            <a:ext cx="2535171"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50" name="文本框 49">
            <a:extLst>
              <a:ext uri="{FF2B5EF4-FFF2-40B4-BE49-F238E27FC236}">
                <a16:creationId xmlns:a16="http://schemas.microsoft.com/office/drawing/2014/main" id="{9E22821D-2512-4B8E-B8B5-3EF95F30DB11}"/>
              </a:ext>
            </a:extLst>
          </p:cNvPr>
          <p:cNvSpPr txBox="1"/>
          <p:nvPr/>
        </p:nvSpPr>
        <p:spPr>
          <a:xfrm>
            <a:off x="9144326" y="4504465"/>
            <a:ext cx="1162306" cy="307777"/>
          </a:xfrm>
          <a:prstGeom prst="rect">
            <a:avLst/>
          </a:prstGeom>
          <a:noFill/>
        </p:spPr>
        <p:txBody>
          <a:bodyPr wrap="none" rtlCol="0">
            <a:spAutoFit/>
          </a:bodyPr>
          <a:lstStyle/>
          <a:p>
            <a:pPr lvl="0">
              <a:defRPr/>
            </a:pPr>
            <a:r>
              <a:rPr lang="en-US" altLang="zh-CN" sz="1400" b="1" dirty="0">
                <a:solidFill>
                  <a:schemeClr val="tx1">
                    <a:lumMod val="95000"/>
                    <a:lumOff val="5000"/>
                  </a:schemeClr>
                </a:solidFill>
                <a:cs typeface="+mn-ea"/>
                <a:sym typeface="+mn-lt"/>
              </a:rPr>
              <a:t>Add title text</a:t>
            </a:r>
            <a:endParaRPr lang="zh-CN" altLang="en-US" sz="1400" b="1" dirty="0">
              <a:solidFill>
                <a:schemeClr val="tx1">
                  <a:lumMod val="95000"/>
                  <a:lumOff val="5000"/>
                </a:schemeClr>
              </a:solidFill>
              <a:cs typeface="+mn-ea"/>
              <a:sym typeface="+mn-lt"/>
            </a:endParaRPr>
          </a:p>
        </p:txBody>
      </p:sp>
      <p:sp>
        <p:nvSpPr>
          <p:cNvPr id="51" name="矩形 50">
            <a:extLst>
              <a:ext uri="{FF2B5EF4-FFF2-40B4-BE49-F238E27FC236}">
                <a16:creationId xmlns:a16="http://schemas.microsoft.com/office/drawing/2014/main" id="{1682B1C4-D9E4-48FE-B971-D2063786B840}"/>
              </a:ext>
            </a:extLst>
          </p:cNvPr>
          <p:cNvSpPr>
            <a:spLocks noChangeArrowheads="1"/>
          </p:cNvSpPr>
          <p:nvPr/>
        </p:nvSpPr>
        <p:spPr bwMode="auto">
          <a:xfrm>
            <a:off x="9160656" y="4790001"/>
            <a:ext cx="2535171"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ts val="16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52" name="Shape 2413">
            <a:extLst>
              <a:ext uri="{FF2B5EF4-FFF2-40B4-BE49-F238E27FC236}">
                <a16:creationId xmlns:a16="http://schemas.microsoft.com/office/drawing/2014/main" id="{B4396695-B782-4DBE-AB15-93B3DFD024B2}"/>
              </a:ext>
            </a:extLst>
          </p:cNvPr>
          <p:cNvSpPr/>
          <p:nvPr/>
        </p:nvSpPr>
        <p:spPr>
          <a:xfrm>
            <a:off x="1151898" y="5851129"/>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0070C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53" name="Shape 2430">
            <a:extLst>
              <a:ext uri="{FF2B5EF4-FFF2-40B4-BE49-F238E27FC236}">
                <a16:creationId xmlns:a16="http://schemas.microsoft.com/office/drawing/2014/main" id="{B5D280EF-1EF0-4666-91C7-E1D6DE18A31F}"/>
              </a:ext>
            </a:extLst>
          </p:cNvPr>
          <p:cNvSpPr/>
          <p:nvPr/>
        </p:nvSpPr>
        <p:spPr>
          <a:xfrm>
            <a:off x="2827050" y="5860679"/>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0070C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54" name="Shape 2465">
            <a:extLst>
              <a:ext uri="{FF2B5EF4-FFF2-40B4-BE49-F238E27FC236}">
                <a16:creationId xmlns:a16="http://schemas.microsoft.com/office/drawing/2014/main" id="{B82D47A6-B74E-498B-AE52-2FAA8E14A4AC}"/>
              </a:ext>
            </a:extLst>
          </p:cNvPr>
          <p:cNvSpPr/>
          <p:nvPr/>
        </p:nvSpPr>
        <p:spPr>
          <a:xfrm>
            <a:off x="1989474" y="5851129"/>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0070C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Tree>
    <p:extLst>
      <p:ext uri="{BB962C8B-B14F-4D97-AF65-F5344CB8AC3E}">
        <p14:creationId xmlns:p14="http://schemas.microsoft.com/office/powerpoint/2010/main" val="24923865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2" decel="10000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500" fill="hold"/>
                                        <p:tgtEl>
                                          <p:spTgt spid="41"/>
                                        </p:tgtEl>
                                        <p:attrNameLst>
                                          <p:attrName>ppt_x</p:attrName>
                                        </p:attrNameLst>
                                      </p:cBhvr>
                                      <p:tavLst>
                                        <p:tav tm="0">
                                          <p:val>
                                            <p:strVal val="1+#ppt_w/2"/>
                                          </p:val>
                                        </p:tav>
                                        <p:tav tm="100000">
                                          <p:val>
                                            <p:strVal val="#ppt_x"/>
                                          </p:val>
                                        </p:tav>
                                      </p:tavLst>
                                    </p:anim>
                                    <p:anim calcmode="lin" valueType="num">
                                      <p:cBhvr additive="base">
                                        <p:cTn id="18" dur="1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3550"/>
                            </p:stCondLst>
                            <p:childTnLst>
                              <p:par>
                                <p:cTn id="20" presetID="2" presetClass="entr" presetSubtype="12" decel="10000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500" fill="hold"/>
                                        <p:tgtEl>
                                          <p:spTgt spid="24"/>
                                        </p:tgtEl>
                                        <p:attrNameLst>
                                          <p:attrName>ppt_x</p:attrName>
                                        </p:attrNameLst>
                                      </p:cBhvr>
                                      <p:tavLst>
                                        <p:tav tm="0">
                                          <p:val>
                                            <p:strVal val="0-#ppt_w/2"/>
                                          </p:val>
                                        </p:tav>
                                        <p:tav tm="100000">
                                          <p:val>
                                            <p:strVal val="#ppt_x"/>
                                          </p:val>
                                        </p:tav>
                                      </p:tavLst>
                                    </p:anim>
                                    <p:anim calcmode="lin" valueType="num">
                                      <p:cBhvr additive="base">
                                        <p:cTn id="23" dur="1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12" decel="10000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500" fill="hold"/>
                                        <p:tgtEl>
                                          <p:spTgt spid="29"/>
                                        </p:tgtEl>
                                        <p:attrNameLst>
                                          <p:attrName>ppt_x</p:attrName>
                                        </p:attrNameLst>
                                      </p:cBhvr>
                                      <p:tavLst>
                                        <p:tav tm="0">
                                          <p:val>
                                            <p:strVal val="0-#ppt_w/2"/>
                                          </p:val>
                                        </p:tav>
                                        <p:tav tm="100000">
                                          <p:val>
                                            <p:strVal val="#ppt_x"/>
                                          </p:val>
                                        </p:tav>
                                      </p:tavLst>
                                    </p:anim>
                                    <p:anim calcmode="lin" valueType="num">
                                      <p:cBhvr additive="base">
                                        <p:cTn id="27" dur="1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12" decel="10000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500" fill="hold"/>
                                        <p:tgtEl>
                                          <p:spTgt spid="34"/>
                                        </p:tgtEl>
                                        <p:attrNameLst>
                                          <p:attrName>ppt_x</p:attrName>
                                        </p:attrNameLst>
                                      </p:cBhvr>
                                      <p:tavLst>
                                        <p:tav tm="0">
                                          <p:val>
                                            <p:strVal val="0-#ppt_w/2"/>
                                          </p:val>
                                        </p:tav>
                                        <p:tav tm="100000">
                                          <p:val>
                                            <p:strVal val="#ppt_x"/>
                                          </p:val>
                                        </p:tav>
                                      </p:tavLst>
                                    </p:anim>
                                    <p:anim calcmode="lin" valueType="num">
                                      <p:cBhvr additive="base">
                                        <p:cTn id="31" dur="1500" fill="hold"/>
                                        <p:tgtEl>
                                          <p:spTgt spid="34"/>
                                        </p:tgtEl>
                                        <p:attrNameLst>
                                          <p:attrName>ppt_y</p:attrName>
                                        </p:attrNameLst>
                                      </p:cBhvr>
                                      <p:tavLst>
                                        <p:tav tm="0">
                                          <p:val>
                                            <p:strVal val="1+#ppt_h/2"/>
                                          </p:val>
                                        </p:tav>
                                        <p:tav tm="100000">
                                          <p:val>
                                            <p:strVal val="#ppt_y"/>
                                          </p:val>
                                        </p:tav>
                                      </p:tavLst>
                                    </p:anim>
                                  </p:childTnLst>
                                </p:cTn>
                              </p:par>
                            </p:childTnLst>
                          </p:cTn>
                        </p:par>
                        <p:par>
                          <p:cTn id="32" fill="hold">
                            <p:stCondLst>
                              <p:cond delay="5050"/>
                            </p:stCondLst>
                            <p:childTnLst>
                              <p:par>
                                <p:cTn id="33" presetID="22" presetClass="entr" presetSubtype="1"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5550"/>
                            </p:stCondLst>
                            <p:childTnLst>
                              <p:par>
                                <p:cTn id="37" presetID="2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up)">
                                      <p:cBhvr>
                                        <p:cTn id="39" dur="500"/>
                                        <p:tgtEl>
                                          <p:spTgt spid="47"/>
                                        </p:tgtEl>
                                      </p:cBhvr>
                                    </p:animEffect>
                                  </p:childTnLst>
                                </p:cTn>
                              </p:par>
                            </p:childTnLst>
                          </p:cTn>
                        </p:par>
                        <p:par>
                          <p:cTn id="40" fill="hold">
                            <p:stCondLst>
                              <p:cond delay="60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500"/>
                                        <p:tgtEl>
                                          <p:spTgt spid="48"/>
                                        </p:tgtEl>
                                      </p:cBhvr>
                                    </p:animEffect>
                                  </p:childTnLst>
                                </p:cTn>
                              </p:par>
                            </p:childTnLst>
                          </p:cTn>
                        </p:par>
                        <p:par>
                          <p:cTn id="44" fill="hold">
                            <p:stCondLst>
                              <p:cond delay="6550"/>
                            </p:stCondLst>
                            <p:childTnLst>
                              <p:par>
                                <p:cTn id="45" presetID="22" presetClass="entr" presetSubtype="1"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7050"/>
                            </p:stCondLst>
                            <p:childTnLst>
                              <p:par>
                                <p:cTn id="49" presetID="22" presetClass="entr" presetSubtype="1"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500"/>
                                        <p:tgtEl>
                                          <p:spTgt spid="50"/>
                                        </p:tgtEl>
                                      </p:cBhvr>
                                    </p:animEffect>
                                  </p:childTnLst>
                                </p:cTn>
                              </p:par>
                            </p:childTnLst>
                          </p:cTn>
                        </p:par>
                        <p:par>
                          <p:cTn id="52" fill="hold">
                            <p:stCondLst>
                              <p:cond delay="7550"/>
                            </p:stCondLst>
                            <p:childTnLst>
                              <p:par>
                                <p:cTn id="53" presetID="22"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8050"/>
                            </p:stCondLst>
                            <p:childTnLst>
                              <p:par>
                                <p:cTn id="57" presetID="42" presetClass="entr" presetSubtype="0" fill="hold" grpId="0" nodeType="afterEffect">
                                  <p:stCondLst>
                                    <p:cond delay="0"/>
                                  </p:stCondLst>
                                  <p:iterate type="lt">
                                    <p:tmPct val="10000"/>
                                  </p:iterate>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10050"/>
                            </p:stCondLst>
                            <p:childTnLst>
                              <p:par>
                                <p:cTn id="63" presetID="14" presetClass="entr" presetSubtype="10" fill="hold" grpId="0" nodeType="afterEffect">
                                  <p:stCondLst>
                                    <p:cond delay="0"/>
                                  </p:stCondLst>
                                  <p:iterate type="lt">
                                    <p:tmPct val="10000"/>
                                  </p:iterate>
                                  <p:childTnLst>
                                    <p:set>
                                      <p:cBhvr>
                                        <p:cTn id="64" dur="1" fill="hold">
                                          <p:stCondLst>
                                            <p:cond delay="0"/>
                                          </p:stCondLst>
                                        </p:cTn>
                                        <p:tgtEl>
                                          <p:spTgt spid="39"/>
                                        </p:tgtEl>
                                        <p:attrNameLst>
                                          <p:attrName>style.visibility</p:attrName>
                                        </p:attrNameLst>
                                      </p:cBhvr>
                                      <p:to>
                                        <p:strVal val="visible"/>
                                      </p:to>
                                    </p:set>
                                    <p:animEffect transition="in" filter="randombar(horizontal)">
                                      <p:cBhvr>
                                        <p:cTn id="65" dur="500"/>
                                        <p:tgtEl>
                                          <p:spTgt spid="39"/>
                                        </p:tgtEl>
                                      </p:cBhvr>
                                    </p:animEffect>
                                  </p:childTnLst>
                                </p:cTn>
                              </p:par>
                            </p:childTnLst>
                          </p:cTn>
                        </p:par>
                        <p:par>
                          <p:cTn id="66" fill="hold">
                            <p:stCondLst>
                              <p:cond delay="11850"/>
                            </p:stCondLst>
                            <p:childTnLst>
                              <p:par>
                                <p:cTn id="67" presetID="14" presetClass="entr" presetSubtype="1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randombar(horizontal)">
                                      <p:cBhvr>
                                        <p:cTn id="69" dur="500"/>
                                        <p:tgtEl>
                                          <p:spTgt spid="45"/>
                                        </p:tgtEl>
                                      </p:cBhvr>
                                    </p:animEffect>
                                  </p:childTnLst>
                                </p:cTn>
                              </p:par>
                            </p:childTnLst>
                          </p:cTn>
                        </p:par>
                        <p:par>
                          <p:cTn id="70" fill="hold">
                            <p:stCondLst>
                              <p:cond delay="12350"/>
                            </p:stCondLst>
                            <p:childTnLst>
                              <p:par>
                                <p:cTn id="71" presetID="49" presetClass="entr" presetSubtype="0" decel="10000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500" fill="hold"/>
                                        <p:tgtEl>
                                          <p:spTgt spid="52"/>
                                        </p:tgtEl>
                                        <p:attrNameLst>
                                          <p:attrName>ppt_w</p:attrName>
                                        </p:attrNameLst>
                                      </p:cBhvr>
                                      <p:tavLst>
                                        <p:tav tm="0">
                                          <p:val>
                                            <p:fltVal val="0"/>
                                          </p:val>
                                        </p:tav>
                                        <p:tav tm="100000">
                                          <p:val>
                                            <p:strVal val="#ppt_w"/>
                                          </p:val>
                                        </p:tav>
                                      </p:tavLst>
                                    </p:anim>
                                    <p:anim calcmode="lin" valueType="num">
                                      <p:cBhvr>
                                        <p:cTn id="74" dur="500" fill="hold"/>
                                        <p:tgtEl>
                                          <p:spTgt spid="52"/>
                                        </p:tgtEl>
                                        <p:attrNameLst>
                                          <p:attrName>ppt_h</p:attrName>
                                        </p:attrNameLst>
                                      </p:cBhvr>
                                      <p:tavLst>
                                        <p:tav tm="0">
                                          <p:val>
                                            <p:fltVal val="0"/>
                                          </p:val>
                                        </p:tav>
                                        <p:tav tm="100000">
                                          <p:val>
                                            <p:strVal val="#ppt_h"/>
                                          </p:val>
                                        </p:tav>
                                      </p:tavLst>
                                    </p:anim>
                                    <p:anim calcmode="lin" valueType="num">
                                      <p:cBhvr>
                                        <p:cTn id="75" dur="500" fill="hold"/>
                                        <p:tgtEl>
                                          <p:spTgt spid="52"/>
                                        </p:tgtEl>
                                        <p:attrNameLst>
                                          <p:attrName>style.rotation</p:attrName>
                                        </p:attrNameLst>
                                      </p:cBhvr>
                                      <p:tavLst>
                                        <p:tav tm="0">
                                          <p:val>
                                            <p:fltVal val="360"/>
                                          </p:val>
                                        </p:tav>
                                        <p:tav tm="100000">
                                          <p:val>
                                            <p:fltVal val="0"/>
                                          </p:val>
                                        </p:tav>
                                      </p:tavLst>
                                    </p:anim>
                                    <p:animEffect transition="in" filter="fade">
                                      <p:cBhvr>
                                        <p:cTn id="76" dur="500"/>
                                        <p:tgtEl>
                                          <p:spTgt spid="52"/>
                                        </p:tgtEl>
                                      </p:cBhvr>
                                    </p:animEffect>
                                  </p:childTnLst>
                                </p:cTn>
                              </p:par>
                              <p:par>
                                <p:cTn id="77" presetID="49" presetClass="entr" presetSubtype="0" decel="100000" fill="hold" grpId="0" nodeType="withEffect">
                                  <p:stCondLst>
                                    <p:cond delay="50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 calcmode="lin" valueType="num">
                                      <p:cBhvr>
                                        <p:cTn id="81" dur="500" fill="hold"/>
                                        <p:tgtEl>
                                          <p:spTgt spid="54"/>
                                        </p:tgtEl>
                                        <p:attrNameLst>
                                          <p:attrName>style.rotation</p:attrName>
                                        </p:attrNameLst>
                                      </p:cBhvr>
                                      <p:tavLst>
                                        <p:tav tm="0">
                                          <p:val>
                                            <p:fltVal val="360"/>
                                          </p:val>
                                        </p:tav>
                                        <p:tav tm="100000">
                                          <p:val>
                                            <p:fltVal val="0"/>
                                          </p:val>
                                        </p:tav>
                                      </p:tavLst>
                                    </p:anim>
                                    <p:animEffect transition="in" filter="fade">
                                      <p:cBhvr>
                                        <p:cTn id="82" dur="500"/>
                                        <p:tgtEl>
                                          <p:spTgt spid="54"/>
                                        </p:tgtEl>
                                      </p:cBhvr>
                                    </p:animEffect>
                                  </p:childTnLst>
                                </p:cTn>
                              </p:par>
                              <p:par>
                                <p:cTn id="83" presetID="49" presetClass="entr" presetSubtype="0" decel="100000" fill="hold" grpId="0" nodeType="withEffect">
                                  <p:stCondLst>
                                    <p:cond delay="100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 calcmode="lin" valueType="num">
                                      <p:cBhvr>
                                        <p:cTn id="87" dur="500" fill="hold"/>
                                        <p:tgtEl>
                                          <p:spTgt spid="53"/>
                                        </p:tgtEl>
                                        <p:attrNameLst>
                                          <p:attrName>style.rotation</p:attrName>
                                        </p:attrNameLst>
                                      </p:cBhvr>
                                      <p:tavLst>
                                        <p:tav tm="0">
                                          <p:val>
                                            <p:fltVal val="360"/>
                                          </p:val>
                                        </p:tav>
                                        <p:tav tm="100000">
                                          <p:val>
                                            <p:fltVal val="0"/>
                                          </p:val>
                                        </p:tav>
                                      </p:tavLst>
                                    </p:anim>
                                    <p:animEffect transition="in" filter="fade">
                                      <p:cBhvr>
                                        <p:cTn id="8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0" grpId="0" animBg="1"/>
      <p:bldP spid="45" grpId="0"/>
      <p:bldP spid="46" grpId="0"/>
      <p:bldP spid="47" grpId="0"/>
      <p:bldP spid="48" grpId="0"/>
      <p:bldP spid="49" grpId="0"/>
      <p:bldP spid="50" grpId="0"/>
      <p:bldP spid="51" grpId="0"/>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56" name="组合 55">
            <a:extLst>
              <a:ext uri="{FF2B5EF4-FFF2-40B4-BE49-F238E27FC236}">
                <a16:creationId xmlns:a16="http://schemas.microsoft.com/office/drawing/2014/main" id="{C84C1C86-127B-4873-B31D-2BD018DE4C83}"/>
              </a:ext>
            </a:extLst>
          </p:cNvPr>
          <p:cNvGrpSpPr/>
          <p:nvPr/>
        </p:nvGrpSpPr>
        <p:grpSpPr>
          <a:xfrm>
            <a:off x="507307" y="1127366"/>
            <a:ext cx="10632915" cy="10888588"/>
            <a:chOff x="5528177" y="3619500"/>
            <a:chExt cx="3565023" cy="3650745"/>
          </a:xfrm>
        </p:grpSpPr>
        <p:pic>
          <p:nvPicPr>
            <p:cNvPr id="57" name="图片 56">
              <a:extLst>
                <a:ext uri="{FF2B5EF4-FFF2-40B4-BE49-F238E27FC236}">
                  <a16:creationId xmlns:a16="http://schemas.microsoft.com/office/drawing/2014/main" id="{EA6E51FD-8617-4A7E-9DAD-DE12A93DAF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58" name="椭圆 57">
              <a:extLst>
                <a:ext uri="{FF2B5EF4-FFF2-40B4-BE49-F238E27FC236}">
                  <a16:creationId xmlns:a16="http://schemas.microsoft.com/office/drawing/2014/main" id="{AA0183CD-1004-4C9B-A063-487E24F093FB}"/>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59" name="弧形 58">
            <a:extLst>
              <a:ext uri="{FF2B5EF4-FFF2-40B4-BE49-F238E27FC236}">
                <a16:creationId xmlns:a16="http://schemas.microsoft.com/office/drawing/2014/main" id="{DCAC7CCE-9839-46B9-B508-6B76F8345B12}"/>
              </a:ext>
            </a:extLst>
          </p:cNvPr>
          <p:cNvSpPr/>
          <p:nvPr/>
        </p:nvSpPr>
        <p:spPr>
          <a:xfrm>
            <a:off x="6951454" y="1662190"/>
            <a:ext cx="3706778" cy="3706778"/>
          </a:xfrm>
          <a:prstGeom prst="arc">
            <a:avLst>
              <a:gd name="adj1" fmla="val 16200000"/>
              <a:gd name="adj2" fmla="val 10890859"/>
            </a:avLst>
          </a:prstGeom>
          <a:ln w="304800" cap="rnd">
            <a:solidFill>
              <a:schemeClr val="bg1"/>
            </a:solidFill>
          </a:ln>
          <a:effectLst>
            <a:outerShdw blurRad="38100" sx="101000" sy="101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0" name="文本框 59">
            <a:extLst>
              <a:ext uri="{FF2B5EF4-FFF2-40B4-BE49-F238E27FC236}">
                <a16:creationId xmlns:a16="http://schemas.microsoft.com/office/drawing/2014/main" id="{0A73819B-2621-41A6-B8E0-C0BC073DBBD5}"/>
              </a:ext>
            </a:extLst>
          </p:cNvPr>
          <p:cNvSpPr txBox="1"/>
          <p:nvPr/>
        </p:nvSpPr>
        <p:spPr>
          <a:xfrm>
            <a:off x="7578386" y="2435136"/>
            <a:ext cx="2452914" cy="1446550"/>
          </a:xfrm>
          <a:prstGeom prst="rect">
            <a:avLst/>
          </a:prstGeom>
          <a:noFill/>
        </p:spPr>
        <p:txBody>
          <a:bodyPr wrap="square" rtlCol="0">
            <a:spAutoFit/>
          </a:bodyPr>
          <a:lstStyle/>
          <a:p>
            <a:pPr algn="ctr"/>
            <a:r>
              <a:rPr lang="en-US" altLang="zh-CN" sz="8800" dirty="0">
                <a:solidFill>
                  <a:schemeClr val="bg1"/>
                </a:solidFill>
                <a:cs typeface="+mn-ea"/>
                <a:sym typeface="+mn-lt"/>
              </a:rPr>
              <a:t>60</a:t>
            </a:r>
            <a:r>
              <a:rPr lang="en-US" altLang="zh-CN" sz="4000" dirty="0">
                <a:solidFill>
                  <a:schemeClr val="bg1"/>
                </a:solidFill>
                <a:cs typeface="+mn-ea"/>
                <a:sym typeface="+mn-lt"/>
              </a:rPr>
              <a:t>%</a:t>
            </a:r>
            <a:endParaRPr lang="zh-CN" altLang="en-US" sz="4000" dirty="0">
              <a:solidFill>
                <a:schemeClr val="bg1"/>
              </a:solidFill>
              <a:cs typeface="+mn-ea"/>
              <a:sym typeface="+mn-lt"/>
            </a:endParaRPr>
          </a:p>
        </p:txBody>
      </p:sp>
      <p:sp>
        <p:nvSpPr>
          <p:cNvPr id="61" name="文本框 60">
            <a:extLst>
              <a:ext uri="{FF2B5EF4-FFF2-40B4-BE49-F238E27FC236}">
                <a16:creationId xmlns:a16="http://schemas.microsoft.com/office/drawing/2014/main" id="{75620D6E-4E87-4C81-B9B9-F73837887380}"/>
              </a:ext>
            </a:extLst>
          </p:cNvPr>
          <p:cNvSpPr txBox="1"/>
          <p:nvPr/>
        </p:nvSpPr>
        <p:spPr>
          <a:xfrm>
            <a:off x="7238803" y="3836976"/>
            <a:ext cx="3103052" cy="400110"/>
          </a:xfrm>
          <a:prstGeom prst="rect">
            <a:avLst/>
          </a:prstGeom>
          <a:noFill/>
        </p:spPr>
        <p:txBody>
          <a:bodyPr wrap="square" rtlCol="0">
            <a:spAutoFit/>
          </a:bodyPr>
          <a:lstStyle/>
          <a:p>
            <a:pPr algn="ctr"/>
            <a:r>
              <a:rPr lang="en-US" altLang="zh-CN" sz="2000" dirty="0">
                <a:solidFill>
                  <a:schemeClr val="bg1"/>
                </a:solidFill>
                <a:cs typeface="+mn-ea"/>
                <a:sym typeface="+mn-lt"/>
              </a:rPr>
              <a:t>Add your text </a:t>
            </a:r>
            <a:endParaRPr lang="zh-CN" altLang="en-US" sz="2000" dirty="0">
              <a:solidFill>
                <a:schemeClr val="bg1"/>
              </a:solidFill>
              <a:cs typeface="+mn-ea"/>
              <a:sym typeface="+mn-lt"/>
            </a:endParaRPr>
          </a:p>
        </p:txBody>
      </p:sp>
      <p:sp>
        <p:nvSpPr>
          <p:cNvPr id="62" name="TextBox 36">
            <a:extLst>
              <a:ext uri="{FF2B5EF4-FFF2-40B4-BE49-F238E27FC236}">
                <a16:creationId xmlns:a16="http://schemas.microsoft.com/office/drawing/2014/main" id="{21CA1586-949C-4061-99A6-272244E0FDF7}"/>
              </a:ext>
            </a:extLst>
          </p:cNvPr>
          <p:cNvSpPr txBox="1"/>
          <p:nvPr/>
        </p:nvSpPr>
        <p:spPr>
          <a:xfrm>
            <a:off x="1249023" y="1865695"/>
            <a:ext cx="3590157" cy="551561"/>
          </a:xfrm>
          <a:prstGeom prst="rect">
            <a:avLst/>
          </a:prstGeom>
          <a:noFill/>
        </p:spPr>
        <p:txBody>
          <a:bodyPr wrap="square" lIns="0" tIns="0" rIns="0" bIns="0" rtlCol="0">
            <a:spAutoFit/>
          </a:bodyPr>
          <a:lstStyle/>
          <a:p>
            <a:pPr defTabSz="866943" fontAlgn="base">
              <a:lnSpc>
                <a:spcPct val="120000"/>
              </a:lnSpc>
              <a:spcBef>
                <a:spcPct val="0"/>
              </a:spcBef>
              <a:spcAft>
                <a:spcPct val="0"/>
              </a:spcAft>
            </a:pPr>
            <a:r>
              <a:rPr lang="en-US" altLang="zh-CN" sz="3200" b="1" dirty="0">
                <a:cs typeface="+mn-ea"/>
                <a:sym typeface="+mn-lt"/>
              </a:rPr>
              <a:t>About our work</a:t>
            </a:r>
            <a:endParaRPr lang="zh-CN" altLang="en-US" sz="3200" b="1" dirty="0">
              <a:cs typeface="+mn-ea"/>
              <a:sym typeface="+mn-lt"/>
            </a:endParaRPr>
          </a:p>
        </p:txBody>
      </p:sp>
      <p:sp>
        <p:nvSpPr>
          <p:cNvPr id="63" name="Rectangle 39">
            <a:extLst>
              <a:ext uri="{FF2B5EF4-FFF2-40B4-BE49-F238E27FC236}">
                <a16:creationId xmlns:a16="http://schemas.microsoft.com/office/drawing/2014/main" id="{E24DDDCD-847E-4A48-B4D6-D2A03C6A70B7}"/>
              </a:ext>
            </a:extLst>
          </p:cNvPr>
          <p:cNvSpPr/>
          <p:nvPr/>
        </p:nvSpPr>
        <p:spPr>
          <a:xfrm>
            <a:off x="1249023" y="2529796"/>
            <a:ext cx="4421353" cy="289759"/>
          </a:xfrm>
          <a:prstGeom prst="rect">
            <a:avLst/>
          </a:prstGeom>
        </p:spPr>
        <p:txBody>
          <a:bodyPr wrap="square" lIns="0" tIns="0" rIns="0" bIns="0">
            <a:spAutoFit/>
          </a:bodyPr>
          <a:lstStyle/>
          <a:p>
            <a:pP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grpSp>
        <p:nvGrpSpPr>
          <p:cNvPr id="64" name="组合 63">
            <a:extLst>
              <a:ext uri="{FF2B5EF4-FFF2-40B4-BE49-F238E27FC236}">
                <a16:creationId xmlns:a16="http://schemas.microsoft.com/office/drawing/2014/main" id="{0BDC6F06-9386-4087-A855-8CC6C85AD4FD}"/>
              </a:ext>
            </a:extLst>
          </p:cNvPr>
          <p:cNvGrpSpPr/>
          <p:nvPr/>
        </p:nvGrpSpPr>
        <p:grpSpPr>
          <a:xfrm>
            <a:off x="1124796" y="4110841"/>
            <a:ext cx="1112454" cy="1321618"/>
            <a:chOff x="319977" y="4362535"/>
            <a:chExt cx="1112454" cy="1321618"/>
          </a:xfrm>
        </p:grpSpPr>
        <p:sp>
          <p:nvSpPr>
            <p:cNvPr id="65" name="椭圆 64">
              <a:extLst>
                <a:ext uri="{FF2B5EF4-FFF2-40B4-BE49-F238E27FC236}">
                  <a16:creationId xmlns:a16="http://schemas.microsoft.com/office/drawing/2014/main" id="{089DF790-0C64-4F03-B19E-F8C69BF2B75E}"/>
                </a:ext>
              </a:extLst>
            </p:cNvPr>
            <p:cNvSpPr/>
            <p:nvPr/>
          </p:nvSpPr>
          <p:spPr>
            <a:xfrm>
              <a:off x="444204" y="4362535"/>
              <a:ext cx="864000" cy="864000"/>
            </a:xfrm>
            <a:prstGeom prst="ellipse">
              <a:avLst/>
            </a:prstGeom>
            <a:noFill/>
            <a:ln w="31750">
              <a:solidFill>
                <a:srgbClr val="0CA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A0E0"/>
                </a:solidFill>
                <a:cs typeface="+mn-ea"/>
                <a:sym typeface="+mn-lt"/>
              </a:endParaRPr>
            </a:p>
          </p:txBody>
        </p:sp>
        <p:sp>
          <p:nvSpPr>
            <p:cNvPr id="66" name="文本框 65">
              <a:extLst>
                <a:ext uri="{FF2B5EF4-FFF2-40B4-BE49-F238E27FC236}">
                  <a16:creationId xmlns:a16="http://schemas.microsoft.com/office/drawing/2014/main" id="{207AF1E1-9071-4CF9-9845-6E93503FF0E8}"/>
                </a:ext>
              </a:extLst>
            </p:cNvPr>
            <p:cNvSpPr txBox="1"/>
            <p:nvPr/>
          </p:nvSpPr>
          <p:spPr>
            <a:xfrm>
              <a:off x="528772" y="4609869"/>
              <a:ext cx="694864" cy="369332"/>
            </a:xfrm>
            <a:prstGeom prst="rect">
              <a:avLst/>
            </a:prstGeom>
            <a:noFill/>
          </p:spPr>
          <p:txBody>
            <a:bodyPr wrap="square" rtlCol="0">
              <a:spAutoFit/>
            </a:bodyPr>
            <a:lstStyle/>
            <a:p>
              <a:pPr algn="ctr"/>
              <a:r>
                <a:rPr lang="en-US" altLang="zh-CN" dirty="0">
                  <a:solidFill>
                    <a:srgbClr val="0CA0E0"/>
                  </a:solidFill>
                  <a:cs typeface="+mn-ea"/>
                  <a:sym typeface="+mn-lt"/>
                </a:rPr>
                <a:t>40%</a:t>
              </a:r>
            </a:p>
          </p:txBody>
        </p:sp>
        <p:sp>
          <p:nvSpPr>
            <p:cNvPr id="67" name="文本框 66">
              <a:extLst>
                <a:ext uri="{FF2B5EF4-FFF2-40B4-BE49-F238E27FC236}">
                  <a16:creationId xmlns:a16="http://schemas.microsoft.com/office/drawing/2014/main" id="{8E0476FB-B69B-484E-A258-757440F96E78}"/>
                </a:ext>
              </a:extLst>
            </p:cNvPr>
            <p:cNvSpPr txBox="1"/>
            <p:nvPr/>
          </p:nvSpPr>
          <p:spPr>
            <a:xfrm>
              <a:off x="319977" y="5407154"/>
              <a:ext cx="1112454" cy="276999"/>
            </a:xfrm>
            <a:prstGeom prst="rect">
              <a:avLst/>
            </a:prstGeom>
            <a:noFill/>
          </p:spPr>
          <p:txBody>
            <a:bodyPr wrap="square" rtlCol="0">
              <a:spAutoFit/>
            </a:bodyPr>
            <a:lstStyle/>
            <a:p>
              <a:pPr algn="ctr"/>
              <a:r>
                <a:rPr lang="en-US" altLang="zh-CN" sz="1200" dirty="0">
                  <a:solidFill>
                    <a:srgbClr val="0CA0E0"/>
                  </a:solidFill>
                  <a:cs typeface="+mn-ea"/>
                  <a:sym typeface="+mn-lt"/>
                </a:rPr>
                <a:t>Add your text </a:t>
              </a:r>
            </a:p>
          </p:txBody>
        </p:sp>
      </p:grpSp>
      <p:grpSp>
        <p:nvGrpSpPr>
          <p:cNvPr id="68" name="组合 67">
            <a:extLst>
              <a:ext uri="{FF2B5EF4-FFF2-40B4-BE49-F238E27FC236}">
                <a16:creationId xmlns:a16="http://schemas.microsoft.com/office/drawing/2014/main" id="{B049DF0A-06C5-493F-90E3-AC22F5EEC6E9}"/>
              </a:ext>
            </a:extLst>
          </p:cNvPr>
          <p:cNvGrpSpPr/>
          <p:nvPr/>
        </p:nvGrpSpPr>
        <p:grpSpPr>
          <a:xfrm>
            <a:off x="2529224" y="4110841"/>
            <a:ext cx="1112454" cy="1321618"/>
            <a:chOff x="1724405" y="4362535"/>
            <a:chExt cx="1112454" cy="1321618"/>
          </a:xfrm>
        </p:grpSpPr>
        <p:sp>
          <p:nvSpPr>
            <p:cNvPr id="69" name="椭圆 68">
              <a:extLst>
                <a:ext uri="{FF2B5EF4-FFF2-40B4-BE49-F238E27FC236}">
                  <a16:creationId xmlns:a16="http://schemas.microsoft.com/office/drawing/2014/main" id="{B23147A1-00F9-482E-BF57-8D2968EBF75E}"/>
                </a:ext>
              </a:extLst>
            </p:cNvPr>
            <p:cNvSpPr/>
            <p:nvPr/>
          </p:nvSpPr>
          <p:spPr>
            <a:xfrm>
              <a:off x="1848632" y="4362535"/>
              <a:ext cx="864000" cy="864000"/>
            </a:xfrm>
            <a:prstGeom prst="ellipse">
              <a:avLst/>
            </a:prstGeom>
            <a:noFill/>
            <a:ln w="31750">
              <a:solidFill>
                <a:srgbClr val="0CA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A0E0"/>
                </a:solidFill>
                <a:cs typeface="+mn-ea"/>
                <a:sym typeface="+mn-lt"/>
              </a:endParaRPr>
            </a:p>
          </p:txBody>
        </p:sp>
        <p:sp>
          <p:nvSpPr>
            <p:cNvPr id="70" name="文本框 69">
              <a:extLst>
                <a:ext uri="{FF2B5EF4-FFF2-40B4-BE49-F238E27FC236}">
                  <a16:creationId xmlns:a16="http://schemas.microsoft.com/office/drawing/2014/main" id="{39B28D82-9EB9-47EB-9524-3FA03B168F7D}"/>
                </a:ext>
              </a:extLst>
            </p:cNvPr>
            <p:cNvSpPr txBox="1"/>
            <p:nvPr/>
          </p:nvSpPr>
          <p:spPr>
            <a:xfrm>
              <a:off x="1933200" y="4609869"/>
              <a:ext cx="694864" cy="369332"/>
            </a:xfrm>
            <a:prstGeom prst="rect">
              <a:avLst/>
            </a:prstGeom>
            <a:noFill/>
          </p:spPr>
          <p:txBody>
            <a:bodyPr wrap="square" rtlCol="0">
              <a:spAutoFit/>
            </a:bodyPr>
            <a:lstStyle/>
            <a:p>
              <a:pPr algn="ctr"/>
              <a:r>
                <a:rPr lang="en-US" altLang="zh-CN" dirty="0">
                  <a:solidFill>
                    <a:srgbClr val="0CA0E0"/>
                  </a:solidFill>
                  <a:cs typeface="+mn-ea"/>
                  <a:sym typeface="+mn-lt"/>
                </a:rPr>
                <a:t>60%</a:t>
              </a:r>
            </a:p>
          </p:txBody>
        </p:sp>
        <p:sp>
          <p:nvSpPr>
            <p:cNvPr id="71" name="文本框 70">
              <a:extLst>
                <a:ext uri="{FF2B5EF4-FFF2-40B4-BE49-F238E27FC236}">
                  <a16:creationId xmlns:a16="http://schemas.microsoft.com/office/drawing/2014/main" id="{C81F4023-E40B-4323-84D4-39050BD552F0}"/>
                </a:ext>
              </a:extLst>
            </p:cNvPr>
            <p:cNvSpPr txBox="1"/>
            <p:nvPr/>
          </p:nvSpPr>
          <p:spPr>
            <a:xfrm>
              <a:off x="1724405" y="5407154"/>
              <a:ext cx="1112454" cy="276999"/>
            </a:xfrm>
            <a:prstGeom prst="rect">
              <a:avLst/>
            </a:prstGeom>
            <a:noFill/>
          </p:spPr>
          <p:txBody>
            <a:bodyPr wrap="square" rtlCol="0">
              <a:spAutoFit/>
            </a:bodyPr>
            <a:lstStyle/>
            <a:p>
              <a:pPr algn="ctr"/>
              <a:r>
                <a:rPr lang="en-US" altLang="zh-CN" sz="1200" dirty="0">
                  <a:solidFill>
                    <a:srgbClr val="0CA0E0"/>
                  </a:solidFill>
                  <a:cs typeface="+mn-ea"/>
                  <a:sym typeface="+mn-lt"/>
                </a:rPr>
                <a:t>Add your text </a:t>
              </a:r>
            </a:p>
          </p:txBody>
        </p:sp>
      </p:grpSp>
      <p:grpSp>
        <p:nvGrpSpPr>
          <p:cNvPr id="72" name="组合 71">
            <a:extLst>
              <a:ext uri="{FF2B5EF4-FFF2-40B4-BE49-F238E27FC236}">
                <a16:creationId xmlns:a16="http://schemas.microsoft.com/office/drawing/2014/main" id="{12A392F4-3C32-4FA7-BEB4-ABE50AE4E38D}"/>
              </a:ext>
            </a:extLst>
          </p:cNvPr>
          <p:cNvGrpSpPr/>
          <p:nvPr/>
        </p:nvGrpSpPr>
        <p:grpSpPr>
          <a:xfrm>
            <a:off x="3933652" y="4110841"/>
            <a:ext cx="1112454" cy="1321618"/>
            <a:chOff x="3128833" y="4362535"/>
            <a:chExt cx="1112454" cy="1321618"/>
          </a:xfrm>
        </p:grpSpPr>
        <p:sp>
          <p:nvSpPr>
            <p:cNvPr id="73" name="椭圆 72">
              <a:extLst>
                <a:ext uri="{FF2B5EF4-FFF2-40B4-BE49-F238E27FC236}">
                  <a16:creationId xmlns:a16="http://schemas.microsoft.com/office/drawing/2014/main" id="{A71F64F7-7409-458D-8DDF-FE674FB35062}"/>
                </a:ext>
              </a:extLst>
            </p:cNvPr>
            <p:cNvSpPr/>
            <p:nvPr/>
          </p:nvSpPr>
          <p:spPr>
            <a:xfrm>
              <a:off x="3253060" y="4362535"/>
              <a:ext cx="864000" cy="864000"/>
            </a:xfrm>
            <a:prstGeom prst="ellipse">
              <a:avLst/>
            </a:prstGeom>
            <a:noFill/>
            <a:ln w="31750">
              <a:solidFill>
                <a:srgbClr val="0CA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A0E0"/>
                </a:solidFill>
                <a:cs typeface="+mn-ea"/>
                <a:sym typeface="+mn-lt"/>
              </a:endParaRPr>
            </a:p>
          </p:txBody>
        </p:sp>
        <p:sp>
          <p:nvSpPr>
            <p:cNvPr id="74" name="文本框 73">
              <a:extLst>
                <a:ext uri="{FF2B5EF4-FFF2-40B4-BE49-F238E27FC236}">
                  <a16:creationId xmlns:a16="http://schemas.microsoft.com/office/drawing/2014/main" id="{4BFC5BAE-72AE-4CA9-A067-17E72B562607}"/>
                </a:ext>
              </a:extLst>
            </p:cNvPr>
            <p:cNvSpPr txBox="1"/>
            <p:nvPr/>
          </p:nvSpPr>
          <p:spPr>
            <a:xfrm>
              <a:off x="3337628" y="4609869"/>
              <a:ext cx="694864" cy="369332"/>
            </a:xfrm>
            <a:prstGeom prst="rect">
              <a:avLst/>
            </a:prstGeom>
            <a:noFill/>
          </p:spPr>
          <p:txBody>
            <a:bodyPr wrap="square" rtlCol="0">
              <a:spAutoFit/>
            </a:bodyPr>
            <a:lstStyle/>
            <a:p>
              <a:pPr algn="ctr"/>
              <a:r>
                <a:rPr lang="en-US" altLang="zh-CN" dirty="0">
                  <a:solidFill>
                    <a:srgbClr val="0CA0E0"/>
                  </a:solidFill>
                  <a:cs typeface="+mn-ea"/>
                  <a:sym typeface="+mn-lt"/>
                </a:rPr>
                <a:t>80%</a:t>
              </a:r>
            </a:p>
          </p:txBody>
        </p:sp>
        <p:sp>
          <p:nvSpPr>
            <p:cNvPr id="75" name="文本框 74">
              <a:extLst>
                <a:ext uri="{FF2B5EF4-FFF2-40B4-BE49-F238E27FC236}">
                  <a16:creationId xmlns:a16="http://schemas.microsoft.com/office/drawing/2014/main" id="{642CDD73-8600-4A09-875B-15058CCE1088}"/>
                </a:ext>
              </a:extLst>
            </p:cNvPr>
            <p:cNvSpPr txBox="1"/>
            <p:nvPr/>
          </p:nvSpPr>
          <p:spPr>
            <a:xfrm>
              <a:off x="3128833" y="5407154"/>
              <a:ext cx="1112454" cy="276999"/>
            </a:xfrm>
            <a:prstGeom prst="rect">
              <a:avLst/>
            </a:prstGeom>
            <a:noFill/>
          </p:spPr>
          <p:txBody>
            <a:bodyPr wrap="square" rtlCol="0">
              <a:spAutoFit/>
            </a:bodyPr>
            <a:lstStyle/>
            <a:p>
              <a:pPr algn="ctr"/>
              <a:r>
                <a:rPr lang="en-US" altLang="zh-CN" sz="1200" dirty="0">
                  <a:solidFill>
                    <a:srgbClr val="0CA0E0"/>
                  </a:solidFill>
                  <a:cs typeface="+mn-ea"/>
                  <a:sym typeface="+mn-lt"/>
                </a:rPr>
                <a:t>Add your text </a:t>
              </a:r>
            </a:p>
          </p:txBody>
        </p:sp>
      </p:grpSp>
    </p:spTree>
    <p:extLst>
      <p:ext uri="{BB962C8B-B14F-4D97-AF65-F5344CB8AC3E}">
        <p14:creationId xmlns:p14="http://schemas.microsoft.com/office/powerpoint/2010/main" val="36368980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12" decel="10000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1500" fill="hold"/>
                                        <p:tgtEl>
                                          <p:spTgt spid="56"/>
                                        </p:tgtEl>
                                        <p:attrNameLst>
                                          <p:attrName>ppt_x</p:attrName>
                                        </p:attrNameLst>
                                      </p:cBhvr>
                                      <p:tavLst>
                                        <p:tav tm="0">
                                          <p:val>
                                            <p:strVal val="0-#ppt_w/2"/>
                                          </p:val>
                                        </p:tav>
                                        <p:tav tm="100000">
                                          <p:val>
                                            <p:strVal val="#ppt_x"/>
                                          </p:val>
                                        </p:tav>
                                      </p:tavLst>
                                    </p:anim>
                                    <p:anim calcmode="lin" valueType="num">
                                      <p:cBhvr additive="base">
                                        <p:cTn id="18" dur="1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3550"/>
                            </p:stCondLst>
                            <p:childTnLst>
                              <p:par>
                                <p:cTn id="20" presetID="21" presetClass="entr" presetSubtype="1"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heel(1)">
                                      <p:cBhvr>
                                        <p:cTn id="22" dur="1000"/>
                                        <p:tgtEl>
                                          <p:spTgt spid="59"/>
                                        </p:tgtEl>
                                      </p:cBhvr>
                                    </p:animEffect>
                                  </p:childTnLst>
                                </p:cTn>
                              </p:par>
                            </p:childTnLst>
                          </p:cTn>
                        </p:par>
                        <p:par>
                          <p:cTn id="23" fill="hold">
                            <p:stCondLst>
                              <p:cond delay="4550"/>
                            </p:stCondLst>
                            <p:childTnLst>
                              <p:par>
                                <p:cTn id="24" presetID="53" presetClass="entr" presetSubtype="16"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par>
                          <p:cTn id="32" fill="hold">
                            <p:stCondLst>
                              <p:cond delay="5300"/>
                            </p:stCondLst>
                            <p:childTnLst>
                              <p:par>
                                <p:cTn id="33" presetID="23" presetClass="entr" presetSubtype="528" fill="hold" grpId="0" nodeType="afterEffect">
                                  <p:stCondLst>
                                    <p:cond delay="0"/>
                                  </p:stCondLst>
                                  <p:iterate type="lt">
                                    <p:tmPct val="15000"/>
                                  </p:iterate>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 calcmode="lin" valueType="num">
                                      <p:cBhvr>
                                        <p:cTn id="37" dur="500" fill="hold"/>
                                        <p:tgtEl>
                                          <p:spTgt spid="62"/>
                                        </p:tgtEl>
                                        <p:attrNameLst>
                                          <p:attrName>ppt_x</p:attrName>
                                        </p:attrNameLst>
                                      </p:cBhvr>
                                      <p:tavLst>
                                        <p:tav tm="0">
                                          <p:val>
                                            <p:fltVal val="0.5"/>
                                          </p:val>
                                        </p:tav>
                                        <p:tav tm="100000">
                                          <p:val>
                                            <p:strVal val="#ppt_x"/>
                                          </p:val>
                                        </p:tav>
                                      </p:tavLst>
                                    </p:anim>
                                    <p:anim calcmode="lin" valueType="num">
                                      <p:cBhvr>
                                        <p:cTn id="38" dur="500" fill="hold"/>
                                        <p:tgtEl>
                                          <p:spTgt spid="62"/>
                                        </p:tgtEl>
                                        <p:attrNameLst>
                                          <p:attrName>ppt_y</p:attrName>
                                        </p:attrNameLst>
                                      </p:cBhvr>
                                      <p:tavLst>
                                        <p:tav tm="0">
                                          <p:val>
                                            <p:fltVal val="0.5"/>
                                          </p:val>
                                        </p:tav>
                                        <p:tav tm="100000">
                                          <p:val>
                                            <p:strVal val="#ppt_y"/>
                                          </p:val>
                                        </p:tav>
                                      </p:tavLst>
                                    </p:anim>
                                  </p:childTnLst>
                                </p:cTn>
                              </p:par>
                            </p:childTnLst>
                          </p:cTn>
                        </p:par>
                        <p:par>
                          <p:cTn id="39" fill="hold">
                            <p:stCondLst>
                              <p:cond delay="6625"/>
                            </p:stCondLst>
                            <p:childTnLst>
                              <p:par>
                                <p:cTn id="40" presetID="2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par>
                          <p:cTn id="43" fill="hold">
                            <p:stCondLst>
                              <p:cond delay="7125"/>
                            </p:stCondLst>
                            <p:childTnLst>
                              <p:par>
                                <p:cTn id="44" presetID="42" presetClass="entr" presetSubtype="0"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anim calcmode="lin" valueType="num">
                                      <p:cBhvr>
                                        <p:cTn id="47" dur="500" fill="hold"/>
                                        <p:tgtEl>
                                          <p:spTgt spid="64"/>
                                        </p:tgtEl>
                                        <p:attrNameLst>
                                          <p:attrName>ppt_x</p:attrName>
                                        </p:attrNameLst>
                                      </p:cBhvr>
                                      <p:tavLst>
                                        <p:tav tm="0">
                                          <p:val>
                                            <p:strVal val="#ppt_x"/>
                                          </p:val>
                                        </p:tav>
                                        <p:tav tm="100000">
                                          <p:val>
                                            <p:strVal val="#ppt_x"/>
                                          </p:val>
                                        </p:tav>
                                      </p:tavLst>
                                    </p:anim>
                                    <p:anim calcmode="lin" valueType="num">
                                      <p:cBhvr>
                                        <p:cTn id="48" dur="5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7625"/>
                            </p:stCondLst>
                            <p:childTnLst>
                              <p:par>
                                <p:cTn id="50" presetID="42" presetClass="entr" presetSubtype="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1"/>
                                          </p:val>
                                        </p:tav>
                                        <p:tav tm="100000">
                                          <p:val>
                                            <p:strVal val="#ppt_y"/>
                                          </p:val>
                                        </p:tav>
                                      </p:tavLst>
                                    </p:anim>
                                  </p:childTnLst>
                                </p:cTn>
                              </p:par>
                            </p:childTnLst>
                          </p:cTn>
                        </p:par>
                        <p:par>
                          <p:cTn id="55" fill="hold">
                            <p:stCondLst>
                              <p:cond delay="8125"/>
                            </p:stCondLst>
                            <p:childTnLst>
                              <p:par>
                                <p:cTn id="56" presetID="42" presetClass="entr" presetSubtype="0"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anim calcmode="lin" valueType="num">
                                      <p:cBhvr>
                                        <p:cTn id="59" dur="500" fill="hold"/>
                                        <p:tgtEl>
                                          <p:spTgt spid="72"/>
                                        </p:tgtEl>
                                        <p:attrNameLst>
                                          <p:attrName>ppt_x</p:attrName>
                                        </p:attrNameLst>
                                      </p:cBhvr>
                                      <p:tavLst>
                                        <p:tav tm="0">
                                          <p:val>
                                            <p:strVal val="#ppt_x"/>
                                          </p:val>
                                        </p:tav>
                                        <p:tav tm="100000">
                                          <p:val>
                                            <p:strVal val="#ppt_x"/>
                                          </p:val>
                                        </p:tav>
                                      </p:tavLst>
                                    </p:anim>
                                    <p:anim calcmode="lin" valueType="num">
                                      <p:cBhvr>
                                        <p:cTn id="60"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9" grpId="0" animBg="1"/>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id="{F326BAAD-95A6-4D87-8F75-15346F06B648}"/>
              </a:ext>
            </a:extLst>
          </p:cNvPr>
          <p:cNvSpPr txBox="1"/>
          <p:nvPr/>
        </p:nvSpPr>
        <p:spPr>
          <a:xfrm>
            <a:off x="3846586" y="860901"/>
            <a:ext cx="4498828" cy="95407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dirty="0">
                <a:gradFill>
                  <a:gsLst>
                    <a:gs pos="0">
                      <a:srgbClr val="5B9BD5">
                        <a:lumMod val="50000"/>
                      </a:srgbClr>
                    </a:gs>
                    <a:gs pos="47000">
                      <a:srgbClr val="5B9BD5">
                        <a:lumMod val="75000"/>
                      </a:srgbClr>
                    </a:gs>
                    <a:gs pos="100000">
                      <a:srgbClr val="00B0F0"/>
                    </a:gs>
                  </a:gsLst>
                  <a:lin ang="18000000" scaled="0"/>
                </a:gradFill>
                <a:effectLst/>
                <a:latin typeface="+mn-lt"/>
                <a:ea typeface="+mn-ea"/>
                <a:cs typeface="+mn-ea"/>
                <a:sym typeface="+mn-lt"/>
              </a:rPr>
              <a:t>CONTENTS</a:t>
            </a:r>
            <a:endParaRPr lang="zh-CN" altLang="en-US" sz="5400" dirty="0">
              <a:gradFill>
                <a:gsLst>
                  <a:gs pos="0">
                    <a:srgbClr val="5B9BD5">
                      <a:lumMod val="50000"/>
                    </a:srgbClr>
                  </a:gs>
                  <a:gs pos="47000">
                    <a:srgbClr val="5B9BD5">
                      <a:lumMod val="75000"/>
                    </a:srgbClr>
                  </a:gs>
                  <a:gs pos="100000">
                    <a:srgbClr val="00B0F0"/>
                  </a:gs>
                </a:gsLst>
                <a:lin ang="18000000" scaled="0"/>
              </a:gradFill>
              <a:effectLst/>
              <a:latin typeface="+mn-lt"/>
              <a:ea typeface="+mn-ea"/>
              <a:cs typeface="+mn-ea"/>
              <a:sym typeface="+mn-lt"/>
            </a:endParaRPr>
          </a:p>
        </p:txBody>
      </p:sp>
      <p:sp>
        <p:nvSpPr>
          <p:cNvPr id="25" name="矩形 24">
            <a:extLst>
              <a:ext uri="{FF2B5EF4-FFF2-40B4-BE49-F238E27FC236}">
                <a16:creationId xmlns:a16="http://schemas.microsoft.com/office/drawing/2014/main" id="{807B82B6-D9E7-4FCD-8FDB-E5DBDFD5719B}"/>
              </a:ext>
            </a:extLst>
          </p:cNvPr>
          <p:cNvSpPr/>
          <p:nvPr/>
        </p:nvSpPr>
        <p:spPr>
          <a:xfrm>
            <a:off x="4255114" y="1752697"/>
            <a:ext cx="3681772" cy="461673"/>
          </a:xfrm>
          <a:prstGeom prst="rect">
            <a:avLst/>
          </a:prstGeom>
        </p:spPr>
        <p:txBody>
          <a:bodyPr wrap="square" lIns="91448" tIns="45724" rIns="91448" bIns="45724">
            <a:spAutoFit/>
          </a:bodyPr>
          <a:lstStyle/>
          <a:p>
            <a:pPr algn="ctr"/>
            <a:r>
              <a:rPr lang="en-US" altLang="zh-CN" sz="1200" dirty="0">
                <a:solidFill>
                  <a:schemeClr val="bg1">
                    <a:lumMod val="65000"/>
                  </a:schemeClr>
                </a:solidFill>
                <a:cs typeface="+mn-ea"/>
                <a:sym typeface="+mn-lt"/>
              </a:rPr>
              <a:t>Click here to add content, content to match the title. </a:t>
            </a:r>
          </a:p>
          <a:p>
            <a:pPr algn="ctr"/>
            <a:endParaRPr lang="en-US" altLang="zh-CN" sz="1200" dirty="0">
              <a:solidFill>
                <a:schemeClr val="bg1">
                  <a:lumMod val="65000"/>
                </a:schemeClr>
              </a:solidFill>
              <a:cs typeface="+mn-ea"/>
              <a:sym typeface="+mn-lt"/>
            </a:endParaRPr>
          </a:p>
        </p:txBody>
      </p:sp>
      <p:grpSp>
        <p:nvGrpSpPr>
          <p:cNvPr id="26" name="组合 25">
            <a:extLst>
              <a:ext uri="{FF2B5EF4-FFF2-40B4-BE49-F238E27FC236}">
                <a16:creationId xmlns:a16="http://schemas.microsoft.com/office/drawing/2014/main" id="{62181F17-4AD1-40E3-B890-E3B6B531648E}"/>
              </a:ext>
            </a:extLst>
          </p:cNvPr>
          <p:cNvGrpSpPr/>
          <p:nvPr/>
        </p:nvGrpSpPr>
        <p:grpSpPr>
          <a:xfrm>
            <a:off x="266573" y="3207285"/>
            <a:ext cx="2805900" cy="2872203"/>
            <a:chOff x="-1543444" y="7260228"/>
            <a:chExt cx="4034677" cy="4130016"/>
          </a:xfrm>
        </p:grpSpPr>
        <p:grpSp>
          <p:nvGrpSpPr>
            <p:cNvPr id="27" name="组合 26">
              <a:extLst>
                <a:ext uri="{FF2B5EF4-FFF2-40B4-BE49-F238E27FC236}">
                  <a16:creationId xmlns:a16="http://schemas.microsoft.com/office/drawing/2014/main" id="{01ED7C8C-4792-408C-8C99-8646F4029524}"/>
                </a:ext>
              </a:extLst>
            </p:cNvPr>
            <p:cNvGrpSpPr/>
            <p:nvPr/>
          </p:nvGrpSpPr>
          <p:grpSpPr>
            <a:xfrm>
              <a:off x="-1543444" y="7260228"/>
              <a:ext cx="4034677" cy="4130016"/>
              <a:chOff x="2160003" y="2746644"/>
              <a:chExt cx="3526233" cy="3609554"/>
            </a:xfrm>
          </p:grpSpPr>
          <p:pic>
            <p:nvPicPr>
              <p:cNvPr id="29" name="图片 28">
                <a:extLst>
                  <a:ext uri="{FF2B5EF4-FFF2-40B4-BE49-F238E27FC236}">
                    <a16:creationId xmlns:a16="http://schemas.microsoft.com/office/drawing/2014/main" id="{1F0A94C0-B904-4912-AEEB-869A88350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0" name="椭圆 29">
                <a:extLst>
                  <a:ext uri="{FF2B5EF4-FFF2-40B4-BE49-F238E27FC236}">
                    <a16:creationId xmlns:a16="http://schemas.microsoft.com/office/drawing/2014/main" id="{1494EF8C-B318-402E-8CDA-2FABA51B38F9}"/>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grpSp>
        <p:sp>
          <p:nvSpPr>
            <p:cNvPr id="28" name="矩形 3">
              <a:extLst>
                <a:ext uri="{FF2B5EF4-FFF2-40B4-BE49-F238E27FC236}">
                  <a16:creationId xmlns:a16="http://schemas.microsoft.com/office/drawing/2014/main" id="{74B97C40-0A09-4262-A517-8C1C4BACA432}"/>
                </a:ext>
              </a:extLst>
            </p:cNvPr>
            <p:cNvSpPr>
              <a:spLocks noChangeArrowheads="1"/>
            </p:cNvSpPr>
            <p:nvPr/>
          </p:nvSpPr>
          <p:spPr bwMode="auto">
            <a:xfrm>
              <a:off x="1176438" y="7790412"/>
              <a:ext cx="784134" cy="84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b="0"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31" name="组合 30">
            <a:extLst>
              <a:ext uri="{FF2B5EF4-FFF2-40B4-BE49-F238E27FC236}">
                <a16:creationId xmlns:a16="http://schemas.microsoft.com/office/drawing/2014/main" id="{2B982375-43BB-4CAD-B52A-79773161AAA3}"/>
              </a:ext>
            </a:extLst>
          </p:cNvPr>
          <p:cNvGrpSpPr/>
          <p:nvPr/>
        </p:nvGrpSpPr>
        <p:grpSpPr>
          <a:xfrm>
            <a:off x="5206644" y="3207285"/>
            <a:ext cx="2805900" cy="2872203"/>
            <a:chOff x="4088252" y="7276262"/>
            <a:chExt cx="4034677" cy="4130016"/>
          </a:xfrm>
        </p:grpSpPr>
        <p:grpSp>
          <p:nvGrpSpPr>
            <p:cNvPr id="32" name="组合 31">
              <a:extLst>
                <a:ext uri="{FF2B5EF4-FFF2-40B4-BE49-F238E27FC236}">
                  <a16:creationId xmlns:a16="http://schemas.microsoft.com/office/drawing/2014/main" id="{086BEF31-1803-4789-BCA7-F08D579C1DDB}"/>
                </a:ext>
              </a:extLst>
            </p:cNvPr>
            <p:cNvGrpSpPr/>
            <p:nvPr/>
          </p:nvGrpSpPr>
          <p:grpSpPr>
            <a:xfrm>
              <a:off x="4088252" y="7276262"/>
              <a:ext cx="4034677" cy="4130016"/>
              <a:chOff x="2160003" y="2746644"/>
              <a:chExt cx="3526233" cy="3609554"/>
            </a:xfrm>
          </p:grpSpPr>
          <p:pic>
            <p:nvPicPr>
              <p:cNvPr id="34" name="图片 33">
                <a:extLst>
                  <a:ext uri="{FF2B5EF4-FFF2-40B4-BE49-F238E27FC236}">
                    <a16:creationId xmlns:a16="http://schemas.microsoft.com/office/drawing/2014/main" id="{5796F2F5-6D74-4225-8484-1298CD45C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5" name="椭圆 34">
                <a:extLst>
                  <a:ext uri="{FF2B5EF4-FFF2-40B4-BE49-F238E27FC236}">
                    <a16:creationId xmlns:a16="http://schemas.microsoft.com/office/drawing/2014/main" id="{985B877E-1305-49C1-BC20-DFF121F18F87}"/>
                  </a:ext>
                </a:extLst>
              </p:cNvPr>
              <p:cNvSpPr/>
              <p:nvPr/>
            </p:nvSpPr>
            <p:spPr>
              <a:xfrm>
                <a:off x="4073337" y="2746644"/>
                <a:ext cx="1612899"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grpSp>
        <p:sp>
          <p:nvSpPr>
            <p:cNvPr id="33" name="矩形 3">
              <a:extLst>
                <a:ext uri="{FF2B5EF4-FFF2-40B4-BE49-F238E27FC236}">
                  <a16:creationId xmlns:a16="http://schemas.microsoft.com/office/drawing/2014/main" id="{6B61DC67-4E31-48CF-AA09-A37B2B58137B}"/>
                </a:ext>
              </a:extLst>
            </p:cNvPr>
            <p:cNvSpPr>
              <a:spLocks noChangeArrowheads="1"/>
            </p:cNvSpPr>
            <p:nvPr/>
          </p:nvSpPr>
          <p:spPr bwMode="auto">
            <a:xfrm>
              <a:off x="6757424" y="7811140"/>
              <a:ext cx="885554" cy="84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b="0"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36" name="组合 35">
            <a:extLst>
              <a:ext uri="{FF2B5EF4-FFF2-40B4-BE49-F238E27FC236}">
                <a16:creationId xmlns:a16="http://schemas.microsoft.com/office/drawing/2014/main" id="{FD4B2E65-930E-4C99-9512-A135E5291263}"/>
              </a:ext>
            </a:extLst>
          </p:cNvPr>
          <p:cNvGrpSpPr/>
          <p:nvPr/>
        </p:nvGrpSpPr>
        <p:grpSpPr>
          <a:xfrm>
            <a:off x="2678319" y="3207285"/>
            <a:ext cx="2922479" cy="2992752"/>
            <a:chOff x="1337132" y="7222128"/>
            <a:chExt cx="4202309" cy="4303356"/>
          </a:xfrm>
        </p:grpSpPr>
        <p:grpSp>
          <p:nvGrpSpPr>
            <p:cNvPr id="37" name="组合 36">
              <a:extLst>
                <a:ext uri="{FF2B5EF4-FFF2-40B4-BE49-F238E27FC236}">
                  <a16:creationId xmlns:a16="http://schemas.microsoft.com/office/drawing/2014/main" id="{0716F6C2-103A-4C86-9122-6F0B680C7B7A}"/>
                </a:ext>
              </a:extLst>
            </p:cNvPr>
            <p:cNvGrpSpPr/>
            <p:nvPr/>
          </p:nvGrpSpPr>
          <p:grpSpPr>
            <a:xfrm>
              <a:off x="1337132" y="7222128"/>
              <a:ext cx="4202309" cy="4303356"/>
              <a:chOff x="5528177" y="3619500"/>
              <a:chExt cx="3565023" cy="3650745"/>
            </a:xfrm>
          </p:grpSpPr>
          <p:pic>
            <p:nvPicPr>
              <p:cNvPr id="39" name="图片 38">
                <a:extLst>
                  <a:ext uri="{FF2B5EF4-FFF2-40B4-BE49-F238E27FC236}">
                    <a16:creationId xmlns:a16="http://schemas.microsoft.com/office/drawing/2014/main" id="{C67B282C-3BE8-4081-AEF1-E727F962AE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0" name="椭圆 39">
                <a:extLst>
                  <a:ext uri="{FF2B5EF4-FFF2-40B4-BE49-F238E27FC236}">
                    <a16:creationId xmlns:a16="http://schemas.microsoft.com/office/drawing/2014/main" id="{BA2B7B54-E242-47CF-89FA-7410EAD1D0DA}"/>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grpSp>
        <p:sp>
          <p:nvSpPr>
            <p:cNvPr id="38" name="矩形 3">
              <a:extLst>
                <a:ext uri="{FF2B5EF4-FFF2-40B4-BE49-F238E27FC236}">
                  <a16:creationId xmlns:a16="http://schemas.microsoft.com/office/drawing/2014/main" id="{422D2923-0913-4D50-9AE0-9FF0D9E92486}"/>
                </a:ext>
              </a:extLst>
            </p:cNvPr>
            <p:cNvSpPr>
              <a:spLocks noChangeArrowheads="1"/>
            </p:cNvSpPr>
            <p:nvPr/>
          </p:nvSpPr>
          <p:spPr bwMode="auto">
            <a:xfrm>
              <a:off x="4144900" y="7752313"/>
              <a:ext cx="887860" cy="84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0" scaled="0"/>
                  </a:gradFill>
                  <a:effectLst/>
                  <a:uLnTx/>
                  <a:uFillTx/>
                  <a:latin typeface="+mn-lt"/>
                  <a:ea typeface="+mn-ea"/>
                  <a:cs typeface="+mn-ea"/>
                  <a:sym typeface="+mn-lt"/>
                </a:rPr>
                <a:t>02</a:t>
              </a:r>
              <a:endParaRPr kumimoji="0" lang="zh-CN" altLang="en-US"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0" scaled="0"/>
                </a:gradFill>
                <a:effectLst/>
                <a:uLnTx/>
                <a:uFillTx/>
                <a:latin typeface="+mn-lt"/>
                <a:ea typeface="+mn-ea"/>
                <a:cs typeface="+mn-ea"/>
                <a:sym typeface="+mn-lt"/>
              </a:endParaRPr>
            </a:p>
          </p:txBody>
        </p:sp>
      </p:grpSp>
      <p:grpSp>
        <p:nvGrpSpPr>
          <p:cNvPr id="41" name="组合 40">
            <a:extLst>
              <a:ext uri="{FF2B5EF4-FFF2-40B4-BE49-F238E27FC236}">
                <a16:creationId xmlns:a16="http://schemas.microsoft.com/office/drawing/2014/main" id="{9ACBE6C6-DE4A-4244-AC7D-40D155940354}"/>
              </a:ext>
            </a:extLst>
          </p:cNvPr>
          <p:cNvGrpSpPr/>
          <p:nvPr/>
        </p:nvGrpSpPr>
        <p:grpSpPr>
          <a:xfrm>
            <a:off x="7618389" y="3207285"/>
            <a:ext cx="2922479" cy="2992752"/>
            <a:chOff x="6968828" y="7238162"/>
            <a:chExt cx="4202309" cy="4303356"/>
          </a:xfrm>
        </p:grpSpPr>
        <p:grpSp>
          <p:nvGrpSpPr>
            <p:cNvPr id="42" name="组合 41">
              <a:extLst>
                <a:ext uri="{FF2B5EF4-FFF2-40B4-BE49-F238E27FC236}">
                  <a16:creationId xmlns:a16="http://schemas.microsoft.com/office/drawing/2014/main" id="{47C33BBF-6979-4CCA-BB92-B6E6F56B0EF3}"/>
                </a:ext>
              </a:extLst>
            </p:cNvPr>
            <p:cNvGrpSpPr/>
            <p:nvPr/>
          </p:nvGrpSpPr>
          <p:grpSpPr>
            <a:xfrm>
              <a:off x="6968828" y="7238162"/>
              <a:ext cx="4202309" cy="4303356"/>
              <a:chOff x="5528177" y="3619500"/>
              <a:chExt cx="3565023" cy="3650745"/>
            </a:xfrm>
          </p:grpSpPr>
          <p:pic>
            <p:nvPicPr>
              <p:cNvPr id="44" name="图片 43">
                <a:extLst>
                  <a:ext uri="{FF2B5EF4-FFF2-40B4-BE49-F238E27FC236}">
                    <a16:creationId xmlns:a16="http://schemas.microsoft.com/office/drawing/2014/main" id="{4DDB65EB-667A-4116-BC3C-4DDAEB886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5" name="椭圆 44">
                <a:extLst>
                  <a:ext uri="{FF2B5EF4-FFF2-40B4-BE49-F238E27FC236}">
                    <a16:creationId xmlns:a16="http://schemas.microsoft.com/office/drawing/2014/main" id="{6CD0E1D6-D208-4D33-A822-7CA6BFA43610}"/>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grpSp>
        <p:sp>
          <p:nvSpPr>
            <p:cNvPr id="43" name="矩形 3">
              <a:extLst>
                <a:ext uri="{FF2B5EF4-FFF2-40B4-BE49-F238E27FC236}">
                  <a16:creationId xmlns:a16="http://schemas.microsoft.com/office/drawing/2014/main" id="{C6F7C4CD-1B91-4AC8-9C9C-706333771AF5}"/>
                </a:ext>
              </a:extLst>
            </p:cNvPr>
            <p:cNvSpPr>
              <a:spLocks noChangeArrowheads="1"/>
            </p:cNvSpPr>
            <p:nvPr/>
          </p:nvSpPr>
          <p:spPr bwMode="auto">
            <a:xfrm>
              <a:off x="9768529" y="7768347"/>
              <a:ext cx="903994" cy="84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0" scaled="0"/>
                  </a:gradFill>
                  <a:effectLst/>
                  <a:uLnTx/>
                  <a:uFillTx/>
                  <a:latin typeface="+mn-lt"/>
                  <a:ea typeface="+mn-ea"/>
                  <a:cs typeface="+mn-ea"/>
                  <a:sym typeface="+mn-lt"/>
                </a:rPr>
                <a:t>04</a:t>
              </a:r>
              <a:endParaRPr kumimoji="0" lang="zh-CN" altLang="en-US"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0" scaled="0"/>
                </a:gradFill>
                <a:effectLst/>
                <a:uLnTx/>
                <a:uFillTx/>
                <a:latin typeface="+mn-lt"/>
                <a:ea typeface="+mn-ea"/>
                <a:cs typeface="+mn-ea"/>
                <a:sym typeface="+mn-lt"/>
              </a:endParaRPr>
            </a:p>
          </p:txBody>
        </p:sp>
      </p:grpSp>
      <p:sp>
        <p:nvSpPr>
          <p:cNvPr id="46" name="文本框 45">
            <a:extLst>
              <a:ext uri="{FF2B5EF4-FFF2-40B4-BE49-F238E27FC236}">
                <a16:creationId xmlns:a16="http://schemas.microsoft.com/office/drawing/2014/main" id="{67FF39FC-F558-47BD-87AB-C1FCD864FB0D}"/>
              </a:ext>
            </a:extLst>
          </p:cNvPr>
          <p:cNvSpPr txBox="1"/>
          <p:nvPr/>
        </p:nvSpPr>
        <p:spPr>
          <a:xfrm>
            <a:off x="1311804" y="5019168"/>
            <a:ext cx="2237917" cy="400110"/>
          </a:xfrm>
          <a:prstGeom prst="rect">
            <a:avLst/>
          </a:prstGeom>
          <a:noFill/>
        </p:spPr>
        <p:txBody>
          <a:bodyPr wrap="square" rtlCol="0">
            <a:spAutoFit/>
          </a:bodyPr>
          <a:lstStyle/>
          <a:p>
            <a:pPr algn="ctr"/>
            <a:r>
              <a:rPr lang="en-US" altLang="zh-CN" sz="2000" b="1" dirty="0">
                <a:cs typeface="+mn-ea"/>
                <a:sym typeface="+mn-lt"/>
              </a:rPr>
              <a:t>Add title text</a:t>
            </a:r>
            <a:endParaRPr lang="zh-CN" altLang="en-US" sz="2000" b="1" dirty="0">
              <a:cs typeface="+mn-ea"/>
              <a:sym typeface="+mn-lt"/>
            </a:endParaRPr>
          </a:p>
        </p:txBody>
      </p:sp>
      <p:sp>
        <p:nvSpPr>
          <p:cNvPr id="47" name="文本框 46">
            <a:extLst>
              <a:ext uri="{FF2B5EF4-FFF2-40B4-BE49-F238E27FC236}">
                <a16:creationId xmlns:a16="http://schemas.microsoft.com/office/drawing/2014/main" id="{42C52AFA-C3E7-45B3-914A-79D416F325F3}"/>
              </a:ext>
            </a:extLst>
          </p:cNvPr>
          <p:cNvSpPr txBox="1"/>
          <p:nvPr/>
        </p:nvSpPr>
        <p:spPr>
          <a:xfrm>
            <a:off x="1506807" y="5402347"/>
            <a:ext cx="1847911" cy="230832"/>
          </a:xfrm>
          <a:prstGeom prst="rect">
            <a:avLst/>
          </a:prstGeom>
          <a:noFill/>
        </p:spPr>
        <p:txBody>
          <a:bodyPr wrap="square" rtlCol="0">
            <a:spAutoFit/>
          </a:bodyPr>
          <a:lstStyle/>
          <a:p>
            <a:pPr algn="ctr"/>
            <a:r>
              <a:rPr lang="en-US" altLang="zh-CN" sz="900" spc="300" dirty="0">
                <a:gradFill>
                  <a:gsLst>
                    <a:gs pos="0">
                      <a:srgbClr val="5B9BD5">
                        <a:lumMod val="50000"/>
                      </a:srgbClr>
                    </a:gs>
                    <a:gs pos="47000">
                      <a:srgbClr val="5B9BD5">
                        <a:lumMod val="75000"/>
                      </a:srgbClr>
                    </a:gs>
                    <a:gs pos="100000">
                      <a:srgbClr val="00B0F0"/>
                    </a:gs>
                  </a:gsLst>
                  <a:lin ang="18000000" scaled="0"/>
                </a:gradFill>
                <a:cs typeface="+mn-ea"/>
                <a:sym typeface="+mn-lt"/>
              </a:rPr>
              <a:t>The part one</a:t>
            </a:r>
            <a:endParaRPr lang="zh-CN" altLang="en-US" sz="900" spc="300" dirty="0">
              <a:gradFill>
                <a:gsLst>
                  <a:gs pos="0">
                    <a:srgbClr val="5B9BD5">
                      <a:lumMod val="50000"/>
                    </a:srgbClr>
                  </a:gs>
                  <a:gs pos="47000">
                    <a:srgbClr val="5B9BD5">
                      <a:lumMod val="75000"/>
                    </a:srgbClr>
                  </a:gs>
                  <a:gs pos="100000">
                    <a:srgbClr val="00B0F0"/>
                  </a:gs>
                </a:gsLst>
                <a:lin ang="18000000" scaled="0"/>
              </a:gradFill>
              <a:cs typeface="+mn-ea"/>
              <a:sym typeface="+mn-lt"/>
            </a:endParaRPr>
          </a:p>
        </p:txBody>
      </p:sp>
      <p:sp>
        <p:nvSpPr>
          <p:cNvPr id="49" name="文本框 48">
            <a:extLst>
              <a:ext uri="{FF2B5EF4-FFF2-40B4-BE49-F238E27FC236}">
                <a16:creationId xmlns:a16="http://schemas.microsoft.com/office/drawing/2014/main" id="{F8F64ACD-E04B-4F36-9F25-E6B37F19930C}"/>
              </a:ext>
            </a:extLst>
          </p:cNvPr>
          <p:cNvSpPr txBox="1"/>
          <p:nvPr/>
        </p:nvSpPr>
        <p:spPr>
          <a:xfrm>
            <a:off x="3779343" y="5019168"/>
            <a:ext cx="2237917" cy="400110"/>
          </a:xfrm>
          <a:prstGeom prst="rect">
            <a:avLst/>
          </a:prstGeom>
          <a:noFill/>
        </p:spPr>
        <p:txBody>
          <a:bodyPr wrap="square" rtlCol="0">
            <a:spAutoFit/>
          </a:bodyPr>
          <a:lstStyle/>
          <a:p>
            <a:pPr algn="ctr"/>
            <a:r>
              <a:rPr lang="en-US" altLang="zh-CN" sz="2000" b="1" dirty="0">
                <a:cs typeface="+mn-ea"/>
                <a:sym typeface="+mn-lt"/>
              </a:rPr>
              <a:t>Add title text</a:t>
            </a:r>
            <a:endParaRPr lang="zh-CN" altLang="en-US" sz="2000" b="1" dirty="0">
              <a:cs typeface="+mn-ea"/>
              <a:sym typeface="+mn-lt"/>
            </a:endParaRPr>
          </a:p>
        </p:txBody>
      </p:sp>
      <p:sp>
        <p:nvSpPr>
          <p:cNvPr id="50" name="文本框 49">
            <a:extLst>
              <a:ext uri="{FF2B5EF4-FFF2-40B4-BE49-F238E27FC236}">
                <a16:creationId xmlns:a16="http://schemas.microsoft.com/office/drawing/2014/main" id="{8C703520-7919-4805-89FC-93CA6793BB57}"/>
              </a:ext>
            </a:extLst>
          </p:cNvPr>
          <p:cNvSpPr txBox="1"/>
          <p:nvPr/>
        </p:nvSpPr>
        <p:spPr>
          <a:xfrm>
            <a:off x="3974346" y="5402347"/>
            <a:ext cx="1847911" cy="230832"/>
          </a:xfrm>
          <a:prstGeom prst="rect">
            <a:avLst/>
          </a:prstGeom>
          <a:noFill/>
        </p:spPr>
        <p:txBody>
          <a:bodyPr wrap="square" rtlCol="0">
            <a:spAutoFit/>
          </a:bodyPr>
          <a:lstStyle/>
          <a:p>
            <a:pPr algn="ctr"/>
            <a:r>
              <a:rPr lang="en-US" altLang="zh-CN" sz="900" spc="300" dirty="0">
                <a:gradFill>
                  <a:gsLst>
                    <a:gs pos="0">
                      <a:srgbClr val="5B9BD5">
                        <a:lumMod val="50000"/>
                      </a:srgbClr>
                    </a:gs>
                    <a:gs pos="47000">
                      <a:srgbClr val="5B9BD5">
                        <a:lumMod val="75000"/>
                      </a:srgbClr>
                    </a:gs>
                    <a:gs pos="100000">
                      <a:srgbClr val="00B0F0"/>
                    </a:gs>
                  </a:gsLst>
                  <a:lin ang="18000000" scaled="0"/>
                </a:gradFill>
                <a:cs typeface="+mn-ea"/>
                <a:sym typeface="+mn-lt"/>
              </a:rPr>
              <a:t>The part two</a:t>
            </a:r>
            <a:endParaRPr lang="zh-CN" altLang="en-US" sz="900" spc="300" dirty="0">
              <a:gradFill>
                <a:gsLst>
                  <a:gs pos="0">
                    <a:srgbClr val="5B9BD5">
                      <a:lumMod val="50000"/>
                    </a:srgbClr>
                  </a:gs>
                  <a:gs pos="47000">
                    <a:srgbClr val="5B9BD5">
                      <a:lumMod val="75000"/>
                    </a:srgbClr>
                  </a:gs>
                  <a:gs pos="100000">
                    <a:srgbClr val="00B0F0"/>
                  </a:gs>
                </a:gsLst>
                <a:lin ang="18000000" scaled="0"/>
              </a:gradFill>
              <a:cs typeface="+mn-ea"/>
              <a:sym typeface="+mn-lt"/>
            </a:endParaRPr>
          </a:p>
        </p:txBody>
      </p:sp>
      <p:sp>
        <p:nvSpPr>
          <p:cNvPr id="51" name="文本框 50">
            <a:extLst>
              <a:ext uri="{FF2B5EF4-FFF2-40B4-BE49-F238E27FC236}">
                <a16:creationId xmlns:a16="http://schemas.microsoft.com/office/drawing/2014/main" id="{5330352B-A803-490C-BD2E-72E7C9DC592B}"/>
              </a:ext>
            </a:extLst>
          </p:cNvPr>
          <p:cNvSpPr txBox="1"/>
          <p:nvPr/>
        </p:nvSpPr>
        <p:spPr>
          <a:xfrm>
            <a:off x="6246882" y="5019168"/>
            <a:ext cx="2237917" cy="400110"/>
          </a:xfrm>
          <a:prstGeom prst="rect">
            <a:avLst/>
          </a:prstGeom>
          <a:noFill/>
        </p:spPr>
        <p:txBody>
          <a:bodyPr wrap="square" rtlCol="0">
            <a:spAutoFit/>
          </a:bodyPr>
          <a:lstStyle/>
          <a:p>
            <a:pPr algn="ctr"/>
            <a:r>
              <a:rPr lang="en-US" altLang="zh-CN" sz="2000" b="1" dirty="0">
                <a:cs typeface="+mn-ea"/>
                <a:sym typeface="+mn-lt"/>
              </a:rPr>
              <a:t>Add title text</a:t>
            </a:r>
            <a:endParaRPr lang="zh-CN" altLang="en-US" sz="2000" b="1" dirty="0">
              <a:cs typeface="+mn-ea"/>
              <a:sym typeface="+mn-lt"/>
            </a:endParaRPr>
          </a:p>
        </p:txBody>
      </p:sp>
      <p:sp>
        <p:nvSpPr>
          <p:cNvPr id="52" name="文本框 51">
            <a:extLst>
              <a:ext uri="{FF2B5EF4-FFF2-40B4-BE49-F238E27FC236}">
                <a16:creationId xmlns:a16="http://schemas.microsoft.com/office/drawing/2014/main" id="{E05431EF-D9C0-4658-B963-1BACA6703F14}"/>
              </a:ext>
            </a:extLst>
          </p:cNvPr>
          <p:cNvSpPr txBox="1"/>
          <p:nvPr/>
        </p:nvSpPr>
        <p:spPr>
          <a:xfrm>
            <a:off x="6441885" y="5402347"/>
            <a:ext cx="1847911" cy="230832"/>
          </a:xfrm>
          <a:prstGeom prst="rect">
            <a:avLst/>
          </a:prstGeom>
          <a:noFill/>
        </p:spPr>
        <p:txBody>
          <a:bodyPr wrap="square" rtlCol="0">
            <a:spAutoFit/>
          </a:bodyPr>
          <a:lstStyle/>
          <a:p>
            <a:pPr algn="ctr"/>
            <a:r>
              <a:rPr lang="en-US" altLang="zh-CN" sz="900" spc="300" dirty="0">
                <a:gradFill>
                  <a:gsLst>
                    <a:gs pos="0">
                      <a:srgbClr val="5B9BD5">
                        <a:lumMod val="50000"/>
                      </a:srgbClr>
                    </a:gs>
                    <a:gs pos="47000">
                      <a:srgbClr val="5B9BD5">
                        <a:lumMod val="75000"/>
                      </a:srgbClr>
                    </a:gs>
                    <a:gs pos="100000">
                      <a:srgbClr val="00B0F0"/>
                    </a:gs>
                  </a:gsLst>
                  <a:lin ang="18000000" scaled="0"/>
                </a:gradFill>
                <a:cs typeface="+mn-ea"/>
                <a:sym typeface="+mn-lt"/>
              </a:rPr>
              <a:t>The part three</a:t>
            </a:r>
            <a:endParaRPr lang="zh-CN" altLang="en-US" sz="900" spc="300" dirty="0">
              <a:gradFill>
                <a:gsLst>
                  <a:gs pos="0">
                    <a:srgbClr val="5B9BD5">
                      <a:lumMod val="50000"/>
                    </a:srgbClr>
                  </a:gs>
                  <a:gs pos="47000">
                    <a:srgbClr val="5B9BD5">
                      <a:lumMod val="75000"/>
                    </a:srgbClr>
                  </a:gs>
                  <a:gs pos="100000">
                    <a:srgbClr val="00B0F0"/>
                  </a:gs>
                </a:gsLst>
                <a:lin ang="18000000" scaled="0"/>
              </a:gradFill>
              <a:cs typeface="+mn-ea"/>
              <a:sym typeface="+mn-lt"/>
            </a:endParaRPr>
          </a:p>
        </p:txBody>
      </p:sp>
      <p:sp>
        <p:nvSpPr>
          <p:cNvPr id="53" name="文本框 52">
            <a:extLst>
              <a:ext uri="{FF2B5EF4-FFF2-40B4-BE49-F238E27FC236}">
                <a16:creationId xmlns:a16="http://schemas.microsoft.com/office/drawing/2014/main" id="{BC1CB5A8-8F90-41B2-856F-CE76427BDAF8}"/>
              </a:ext>
            </a:extLst>
          </p:cNvPr>
          <p:cNvSpPr txBox="1"/>
          <p:nvPr/>
        </p:nvSpPr>
        <p:spPr>
          <a:xfrm>
            <a:off x="8714420" y="5019168"/>
            <a:ext cx="2237917" cy="400110"/>
          </a:xfrm>
          <a:prstGeom prst="rect">
            <a:avLst/>
          </a:prstGeom>
          <a:noFill/>
        </p:spPr>
        <p:txBody>
          <a:bodyPr wrap="square" rtlCol="0">
            <a:spAutoFit/>
          </a:bodyPr>
          <a:lstStyle/>
          <a:p>
            <a:pPr algn="ctr"/>
            <a:r>
              <a:rPr lang="en-US" altLang="zh-CN" sz="2000" b="1" dirty="0">
                <a:cs typeface="+mn-ea"/>
                <a:sym typeface="+mn-lt"/>
              </a:rPr>
              <a:t>Add title text</a:t>
            </a:r>
            <a:endParaRPr lang="zh-CN" altLang="en-US" sz="2000" b="1" dirty="0">
              <a:cs typeface="+mn-ea"/>
              <a:sym typeface="+mn-lt"/>
            </a:endParaRPr>
          </a:p>
        </p:txBody>
      </p:sp>
      <p:sp>
        <p:nvSpPr>
          <p:cNvPr id="54" name="文本框 53">
            <a:extLst>
              <a:ext uri="{FF2B5EF4-FFF2-40B4-BE49-F238E27FC236}">
                <a16:creationId xmlns:a16="http://schemas.microsoft.com/office/drawing/2014/main" id="{623F8A61-347E-4FA4-A8B5-D7C9BCE82747}"/>
              </a:ext>
            </a:extLst>
          </p:cNvPr>
          <p:cNvSpPr txBox="1"/>
          <p:nvPr/>
        </p:nvSpPr>
        <p:spPr>
          <a:xfrm>
            <a:off x="8909423" y="5402347"/>
            <a:ext cx="1847911" cy="230832"/>
          </a:xfrm>
          <a:prstGeom prst="rect">
            <a:avLst/>
          </a:prstGeom>
          <a:noFill/>
        </p:spPr>
        <p:txBody>
          <a:bodyPr wrap="square" rtlCol="0">
            <a:spAutoFit/>
          </a:bodyPr>
          <a:lstStyle/>
          <a:p>
            <a:pPr algn="ctr"/>
            <a:r>
              <a:rPr lang="en-US" altLang="zh-CN" sz="900" spc="300" dirty="0">
                <a:gradFill>
                  <a:gsLst>
                    <a:gs pos="0">
                      <a:srgbClr val="5B9BD5">
                        <a:lumMod val="50000"/>
                      </a:srgbClr>
                    </a:gs>
                    <a:gs pos="47000">
                      <a:srgbClr val="5B9BD5">
                        <a:lumMod val="75000"/>
                      </a:srgbClr>
                    </a:gs>
                    <a:gs pos="100000">
                      <a:srgbClr val="00B0F0"/>
                    </a:gs>
                  </a:gsLst>
                  <a:lin ang="18000000" scaled="0"/>
                </a:gradFill>
                <a:cs typeface="+mn-ea"/>
                <a:sym typeface="+mn-lt"/>
              </a:rPr>
              <a:t>The part </a:t>
            </a:r>
            <a:r>
              <a:rPr lang="en-US" altLang="zh-CN" sz="900" spc="300" dirty="0" err="1">
                <a:gradFill>
                  <a:gsLst>
                    <a:gs pos="0">
                      <a:srgbClr val="5B9BD5">
                        <a:lumMod val="50000"/>
                      </a:srgbClr>
                    </a:gs>
                    <a:gs pos="47000">
                      <a:srgbClr val="5B9BD5">
                        <a:lumMod val="75000"/>
                      </a:srgbClr>
                    </a:gs>
                    <a:gs pos="100000">
                      <a:srgbClr val="00B0F0"/>
                    </a:gs>
                  </a:gsLst>
                  <a:lin ang="18000000" scaled="0"/>
                </a:gradFill>
                <a:cs typeface="+mn-ea"/>
                <a:sym typeface="+mn-lt"/>
              </a:rPr>
              <a:t>fou</a:t>
            </a:r>
            <a:endParaRPr lang="zh-CN" altLang="en-US" sz="900" spc="300" dirty="0">
              <a:gradFill>
                <a:gsLst>
                  <a:gs pos="0">
                    <a:srgbClr val="5B9BD5">
                      <a:lumMod val="50000"/>
                    </a:srgbClr>
                  </a:gs>
                  <a:gs pos="47000">
                    <a:srgbClr val="5B9BD5">
                      <a:lumMod val="75000"/>
                    </a:srgbClr>
                  </a:gs>
                  <a:gs pos="100000">
                    <a:srgbClr val="00B0F0"/>
                  </a:gs>
                </a:gsLst>
                <a:lin ang="18000000" scaled="0"/>
              </a:gradFill>
              <a:cs typeface="+mn-ea"/>
              <a:sym typeface="+mn-lt"/>
            </a:endParaRPr>
          </a:p>
        </p:txBody>
      </p:sp>
      <p:pic>
        <p:nvPicPr>
          <p:cNvPr id="2" name="图片 1" descr="图片1">
            <a:extLst>
              <a:ext uri="{FF2B5EF4-FFF2-40B4-BE49-F238E27FC236}">
                <a16:creationId xmlns:a16="http://schemas.microsoft.com/office/drawing/2014/main" id="{F08BA1E7-F315-BA95-C1E6-67B6E66C096E}"/>
              </a:ext>
            </a:extLst>
          </p:cNvPr>
          <p:cNvPicPr>
            <a:picLocks noChangeAspect="1"/>
          </p:cNvPicPr>
          <p:nvPr>
            <p:custDataLst>
              <p:tags r:id="rId1"/>
            </p:custDataLst>
          </p:nvPr>
        </p:nvPicPr>
        <p:blipFill>
          <a:blip r:embed="rId5">
            <a:duotone>
              <a:prstClr val="black"/>
              <a:schemeClr val="tx2">
                <a:tint val="45000"/>
                <a:satMod val="400000"/>
              </a:schemeClr>
            </a:duotone>
          </a:blip>
          <a:stretch>
            <a:fillRect/>
          </a:stretch>
        </p:blipFill>
        <p:spPr>
          <a:xfrm>
            <a:off x="666468" y="431153"/>
            <a:ext cx="1280160" cy="426720"/>
          </a:xfrm>
          <a:prstGeom prst="rect">
            <a:avLst/>
          </a:prstGeom>
        </p:spPr>
      </p:pic>
    </p:spTree>
    <p:extLst>
      <p:ext uri="{BB962C8B-B14F-4D97-AF65-F5344CB8AC3E}">
        <p14:creationId xmlns:p14="http://schemas.microsoft.com/office/powerpoint/2010/main" val="3895733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14" presetClass="entr" presetSubtype="1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par>
                          <p:cTn id="14" fill="hold">
                            <p:stCondLst>
                              <p:cond delay="2200"/>
                            </p:stCondLst>
                            <p:childTnLst>
                              <p:par>
                                <p:cTn id="15" presetID="2" presetClass="entr" presetSubtype="12" decel="10000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500" fill="hold"/>
                                        <p:tgtEl>
                                          <p:spTgt spid="41"/>
                                        </p:tgtEl>
                                        <p:attrNameLst>
                                          <p:attrName>ppt_x</p:attrName>
                                        </p:attrNameLst>
                                      </p:cBhvr>
                                      <p:tavLst>
                                        <p:tav tm="0">
                                          <p:val>
                                            <p:strVal val="0-#ppt_w/2"/>
                                          </p:val>
                                        </p:tav>
                                        <p:tav tm="100000">
                                          <p:val>
                                            <p:strVal val="#ppt_x"/>
                                          </p:val>
                                        </p:tav>
                                      </p:tavLst>
                                    </p:anim>
                                    <p:anim calcmode="lin" valueType="num">
                                      <p:cBhvr additive="base">
                                        <p:cTn id="18" dur="1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12" decel="100000" fill="hold" nodeType="withEffect">
                                  <p:stCondLst>
                                    <p:cond delay="2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0" fill="hold"/>
                                        <p:tgtEl>
                                          <p:spTgt spid="31"/>
                                        </p:tgtEl>
                                        <p:attrNameLst>
                                          <p:attrName>ppt_x</p:attrName>
                                        </p:attrNameLst>
                                      </p:cBhvr>
                                      <p:tavLst>
                                        <p:tav tm="0">
                                          <p:val>
                                            <p:strVal val="0-#ppt_w/2"/>
                                          </p:val>
                                        </p:tav>
                                        <p:tav tm="100000">
                                          <p:val>
                                            <p:strVal val="#ppt_x"/>
                                          </p:val>
                                        </p:tav>
                                      </p:tavLst>
                                    </p:anim>
                                    <p:anim calcmode="lin" valueType="num">
                                      <p:cBhvr additive="base">
                                        <p:cTn id="22" dur="1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12" decel="100000" fill="hold" nodeType="withEffect">
                                  <p:stCondLst>
                                    <p:cond delay="4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12" decel="100000" fill="hold"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0-#ppt_w/2"/>
                                          </p:val>
                                        </p:tav>
                                        <p:tav tm="100000">
                                          <p:val>
                                            <p:strVal val="#ppt_x"/>
                                          </p:val>
                                        </p:tav>
                                      </p:tavLst>
                                    </p:anim>
                                    <p:anim calcmode="lin" valueType="num">
                                      <p:cBhvr additive="base">
                                        <p:cTn id="30" dur="15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43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1000"/>
                                        <p:tgtEl>
                                          <p:spTgt spid="47"/>
                                        </p:tgtEl>
                                        <p:attrNameLst>
                                          <p:attrName>ppt_x</p:attrName>
                                        </p:attrNameLst>
                                      </p:cBhvr>
                                      <p:tavLst>
                                        <p:tav tm="0">
                                          <p:val>
                                            <p:strVal val="#ppt_x-#ppt_w*1.125000"/>
                                          </p:val>
                                        </p:tav>
                                        <p:tav tm="100000">
                                          <p:val>
                                            <p:strVal val="#ppt_x"/>
                                          </p:val>
                                        </p:tav>
                                      </p:tavLst>
                                    </p:anim>
                                    <p:animEffect transition="in" filter="wipe(right)">
                                      <p:cBhvr>
                                        <p:cTn id="40" dur="1000"/>
                                        <p:tgtEl>
                                          <p:spTgt spid="47"/>
                                        </p:tgtEl>
                                      </p:cBhvr>
                                    </p:animEffect>
                                  </p:childTnLst>
                                </p:cTn>
                              </p:par>
                            </p:childTnLst>
                          </p:cTn>
                        </p:par>
                        <p:par>
                          <p:cTn id="41" fill="hold">
                            <p:stCondLst>
                              <p:cond delay="53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1000"/>
                                        <p:tgtEl>
                                          <p:spTgt spid="50"/>
                                        </p:tgtEl>
                                        <p:attrNameLst>
                                          <p:attrName>ppt_x</p:attrName>
                                        </p:attrNameLst>
                                      </p:cBhvr>
                                      <p:tavLst>
                                        <p:tav tm="0">
                                          <p:val>
                                            <p:strVal val="#ppt_x-#ppt_w*1.125000"/>
                                          </p:val>
                                        </p:tav>
                                        <p:tav tm="100000">
                                          <p:val>
                                            <p:strVal val="#ppt_x"/>
                                          </p:val>
                                        </p:tav>
                                      </p:tavLst>
                                    </p:anim>
                                    <p:animEffect transition="in" filter="wipe(right)">
                                      <p:cBhvr>
                                        <p:cTn id="50" dur="1000"/>
                                        <p:tgtEl>
                                          <p:spTgt spid="50"/>
                                        </p:tgtEl>
                                      </p:cBhvr>
                                    </p:animEffect>
                                  </p:childTnLst>
                                </p:cTn>
                              </p:par>
                            </p:childTnLst>
                          </p:cTn>
                        </p:par>
                        <p:par>
                          <p:cTn id="51" fill="hold">
                            <p:stCondLst>
                              <p:cond delay="64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1000"/>
                                        <p:tgtEl>
                                          <p:spTgt spid="52"/>
                                        </p:tgtEl>
                                        <p:attrNameLst>
                                          <p:attrName>ppt_x</p:attrName>
                                        </p:attrNameLst>
                                      </p:cBhvr>
                                      <p:tavLst>
                                        <p:tav tm="0">
                                          <p:val>
                                            <p:strVal val="#ppt_x-#ppt_w*1.125000"/>
                                          </p:val>
                                        </p:tav>
                                        <p:tav tm="100000">
                                          <p:val>
                                            <p:strVal val="#ppt_x"/>
                                          </p:val>
                                        </p:tav>
                                      </p:tavLst>
                                    </p:anim>
                                    <p:animEffect transition="in" filter="wipe(right)">
                                      <p:cBhvr>
                                        <p:cTn id="60" dur="1000"/>
                                        <p:tgtEl>
                                          <p:spTgt spid="52"/>
                                        </p:tgtEl>
                                      </p:cBhvr>
                                    </p:animEffect>
                                  </p:childTnLst>
                                </p:cTn>
                              </p:par>
                            </p:childTnLst>
                          </p:cTn>
                        </p:par>
                        <p:par>
                          <p:cTn id="61" fill="hold">
                            <p:stCondLst>
                              <p:cond delay="745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1000"/>
                                        <p:tgtEl>
                                          <p:spTgt spid="54"/>
                                        </p:tgtEl>
                                        <p:attrNameLst>
                                          <p:attrName>ppt_x</p:attrName>
                                        </p:attrNameLst>
                                      </p:cBhvr>
                                      <p:tavLst>
                                        <p:tav tm="0">
                                          <p:val>
                                            <p:strVal val="#ppt_x-#ppt_w*1.125000"/>
                                          </p:val>
                                        </p:tav>
                                        <p:tav tm="100000">
                                          <p:val>
                                            <p:strVal val="#ppt_x"/>
                                          </p:val>
                                        </p:tav>
                                      </p:tavLst>
                                    </p:anim>
                                    <p:animEffect transition="in" filter="wipe(right)">
                                      <p:cBhvr>
                                        <p:cTn id="7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6" grpId="0"/>
      <p:bldP spid="47" grpId="0"/>
      <p:bldP spid="49" grpId="0"/>
      <p:bldP spid="50" grpId="0"/>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8" name="Group 33">
            <a:extLst>
              <a:ext uri="{FF2B5EF4-FFF2-40B4-BE49-F238E27FC236}">
                <a16:creationId xmlns:a16="http://schemas.microsoft.com/office/drawing/2014/main" id="{A1B372F4-E067-471B-817B-DDDE07C4813E}"/>
              </a:ext>
            </a:extLst>
          </p:cNvPr>
          <p:cNvGrpSpPr/>
          <p:nvPr/>
        </p:nvGrpSpPr>
        <p:grpSpPr>
          <a:xfrm>
            <a:off x="3353160" y="2373480"/>
            <a:ext cx="4024330" cy="3540869"/>
            <a:chOff x="2187184" y="1723730"/>
            <a:chExt cx="3475701" cy="3058149"/>
          </a:xfrm>
        </p:grpSpPr>
        <p:grpSp>
          <p:nvGrpSpPr>
            <p:cNvPr id="9" name="Group 9">
              <a:extLst>
                <a:ext uri="{FF2B5EF4-FFF2-40B4-BE49-F238E27FC236}">
                  <a16:creationId xmlns:a16="http://schemas.microsoft.com/office/drawing/2014/main" id="{E7ED6FBA-F5C4-4B5E-BDE8-1B8DAAE765E4}"/>
                </a:ext>
              </a:extLst>
            </p:cNvPr>
            <p:cNvGrpSpPr/>
            <p:nvPr/>
          </p:nvGrpSpPr>
          <p:grpSpPr>
            <a:xfrm rot="213443">
              <a:off x="2187184" y="3362127"/>
              <a:ext cx="1677010" cy="1419752"/>
              <a:chOff x="2955668" y="2969079"/>
              <a:chExt cx="1677010" cy="1419752"/>
            </a:xfrm>
          </p:grpSpPr>
          <p:sp>
            <p:nvSpPr>
              <p:cNvPr id="13" name="Freeform 3">
                <a:extLst>
                  <a:ext uri="{FF2B5EF4-FFF2-40B4-BE49-F238E27FC236}">
                    <a16:creationId xmlns:a16="http://schemas.microsoft.com/office/drawing/2014/main" id="{884D0852-D632-48B8-8F83-B97468A0B995}"/>
                  </a:ext>
                </a:extLst>
              </p:cNvPr>
              <p:cNvSpPr>
                <a:spLocks/>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ysClr val="windowText" lastClr="000000">
                  <a:lumMod val="50000"/>
                  <a:lumOff val="50000"/>
                </a:sysClr>
              </a:solidFill>
              <a:ln w="9525">
                <a:noFill/>
                <a:round/>
                <a:headEnd/>
                <a:tailEnd/>
              </a:ln>
            </p:spPr>
            <p:txBody>
              <a:bodyPr vert="horz" wrap="square" lIns="105874" tIns="52937" rIns="105874" bIns="52937"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sp>
            <p:nvSpPr>
              <p:cNvPr id="14" name="Round Same Side Corner Rectangle 4">
                <a:extLst>
                  <a:ext uri="{FF2B5EF4-FFF2-40B4-BE49-F238E27FC236}">
                    <a16:creationId xmlns:a16="http://schemas.microsoft.com/office/drawing/2014/main" id="{38AEC7D3-5831-4BE2-95C3-54EE986C2D5C}"/>
                  </a:ext>
                </a:extLst>
              </p:cNvPr>
              <p:cNvSpPr>
                <a:spLocks/>
              </p:cNvSpPr>
              <p:nvPr/>
            </p:nvSpPr>
            <p:spPr bwMode="auto">
              <a:xfrm rot="13500000">
                <a:off x="3568110" y="3071025"/>
                <a:ext cx="343555" cy="1568440"/>
              </a:xfrm>
              <a:prstGeom prst="round2SameRect">
                <a:avLst>
                  <a:gd name="adj1" fmla="val 16667"/>
                  <a:gd name="adj2" fmla="val 22024"/>
                </a:avLst>
              </a:prstGeom>
              <a:gradFill>
                <a:gsLst>
                  <a:gs pos="0">
                    <a:srgbClr val="5B9BD5">
                      <a:lumMod val="50000"/>
                    </a:srgbClr>
                  </a:gs>
                  <a:gs pos="47000">
                    <a:srgbClr val="5B9BD5">
                      <a:lumMod val="75000"/>
                    </a:srgbClr>
                  </a:gs>
                  <a:gs pos="100000">
                    <a:srgbClr val="00B0F0"/>
                  </a:gs>
                </a:gsLst>
                <a:lin ang="18000000" scaled="0"/>
              </a:gradFill>
              <a:ln w="9525">
                <a:noFill/>
                <a:round/>
                <a:headEnd/>
                <a:tailEnd/>
              </a:ln>
            </p:spPr>
            <p:txBody>
              <a:bodyPr vert="horz" wrap="square" lIns="105874" tIns="52937" rIns="105874" bIns="52937"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grpSp>
          <p:nvGrpSpPr>
            <p:cNvPr id="10" name="Group 10">
              <a:extLst>
                <a:ext uri="{FF2B5EF4-FFF2-40B4-BE49-F238E27FC236}">
                  <a16:creationId xmlns:a16="http://schemas.microsoft.com/office/drawing/2014/main" id="{6273C82E-B97E-423D-8692-DE7DBE18B9AE}"/>
                </a:ext>
              </a:extLst>
            </p:cNvPr>
            <p:cNvGrpSpPr/>
            <p:nvPr/>
          </p:nvGrpSpPr>
          <p:grpSpPr>
            <a:xfrm>
              <a:off x="3488641" y="1723730"/>
              <a:ext cx="2174244" cy="2174244"/>
              <a:chOff x="4220769" y="1605276"/>
              <a:chExt cx="1739904" cy="1739904"/>
            </a:xfrm>
          </p:grpSpPr>
          <p:sp>
            <p:nvSpPr>
              <p:cNvPr id="11" name="Donut 8">
                <a:extLst>
                  <a:ext uri="{FF2B5EF4-FFF2-40B4-BE49-F238E27FC236}">
                    <a16:creationId xmlns:a16="http://schemas.microsoft.com/office/drawing/2014/main" id="{6E0273A7-49A9-43D3-B3D1-E5D6CF766F49}"/>
                  </a:ext>
                </a:extLst>
              </p:cNvPr>
              <p:cNvSpPr/>
              <p:nvPr/>
            </p:nvSpPr>
            <p:spPr>
              <a:xfrm>
                <a:off x="4338879" y="1723386"/>
                <a:ext cx="1503684" cy="1503684"/>
              </a:xfrm>
              <a:prstGeom prst="donut">
                <a:avLst>
                  <a:gd name="adj" fmla="val 7174"/>
                </a:avLst>
              </a:prstGeom>
              <a:solidFill>
                <a:sysClr val="window" lastClr="FFFFFF">
                  <a:lumMod val="75000"/>
                </a:sys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a:ln>
                    <a:noFill/>
                  </a:ln>
                  <a:solidFill>
                    <a:prstClr val="black"/>
                  </a:solidFill>
                  <a:effectLst/>
                  <a:uLnTx/>
                  <a:uFillTx/>
                  <a:cs typeface="+mn-ea"/>
                  <a:sym typeface="+mn-lt"/>
                </a:endParaRPr>
              </a:p>
            </p:txBody>
          </p:sp>
          <p:sp>
            <p:nvSpPr>
              <p:cNvPr id="12" name="Donut 7">
                <a:extLst>
                  <a:ext uri="{FF2B5EF4-FFF2-40B4-BE49-F238E27FC236}">
                    <a16:creationId xmlns:a16="http://schemas.microsoft.com/office/drawing/2014/main" id="{52D7DCDF-9005-4DDC-8FE9-3206D5C9A349}"/>
                  </a:ext>
                </a:extLst>
              </p:cNvPr>
              <p:cNvSpPr/>
              <p:nvPr/>
            </p:nvSpPr>
            <p:spPr>
              <a:xfrm>
                <a:off x="4220769" y="1605276"/>
                <a:ext cx="1739904" cy="1739904"/>
              </a:xfrm>
              <a:prstGeom prst="donut">
                <a:avLst>
                  <a:gd name="adj" fmla="val 9286"/>
                </a:avLst>
              </a:prstGeom>
              <a:solidFill>
                <a:sysClr val="window" lastClr="FFFFFF">
                  <a:lumMod val="65000"/>
                </a:sys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a:ln>
                    <a:noFill/>
                  </a:ln>
                  <a:solidFill>
                    <a:prstClr val="black"/>
                  </a:solidFill>
                  <a:effectLst/>
                  <a:uLnTx/>
                  <a:uFillTx/>
                  <a:cs typeface="+mn-ea"/>
                  <a:sym typeface="+mn-lt"/>
                </a:endParaRPr>
              </a:p>
            </p:txBody>
          </p:sp>
        </p:grpSp>
      </p:grpSp>
      <p:sp>
        <p:nvSpPr>
          <p:cNvPr id="15" name="Footer Text">
            <a:extLst>
              <a:ext uri="{FF2B5EF4-FFF2-40B4-BE49-F238E27FC236}">
                <a16:creationId xmlns:a16="http://schemas.microsoft.com/office/drawing/2014/main" id="{9C78B610-7006-4233-B390-5B52F2E3B9A1}"/>
              </a:ext>
            </a:extLst>
          </p:cNvPr>
          <p:cNvSpPr txBox="1"/>
          <p:nvPr/>
        </p:nvSpPr>
        <p:spPr>
          <a:xfrm flipH="1">
            <a:off x="1810390" y="3470361"/>
            <a:ext cx="2098242" cy="936090"/>
          </a:xfrm>
          <a:prstGeom prst="rect">
            <a:avLst/>
          </a:prstGeom>
          <a:noFill/>
        </p:spPr>
        <p:txBody>
          <a:bodyPr wrap="square" lIns="0" tIns="0" rIns="0" bIns="0" rtlCol="0">
            <a:spAutoFit/>
          </a:bodyPr>
          <a:lstStyle/>
          <a:p>
            <a:pPr algn="r" defTabSz="1058730">
              <a:lnSpc>
                <a:spcPct val="150000"/>
              </a:lnSpc>
              <a:defRPr/>
            </a:pPr>
            <a:r>
              <a:rPr lang="en-US" altLang="zh-CN" sz="1400" dirty="0">
                <a:solidFill>
                  <a:prstClr val="black">
                    <a:lumMod val="65000"/>
                    <a:lumOff val="35000"/>
                  </a:prstClr>
                </a:solidFill>
                <a:cs typeface="+mn-ea"/>
                <a:sym typeface="+mn-lt"/>
              </a:rPr>
              <a:t>Click here to add text content, such as keywords, some brief introductions, etc.</a:t>
            </a:r>
          </a:p>
        </p:txBody>
      </p:sp>
      <p:sp>
        <p:nvSpPr>
          <p:cNvPr id="16" name="Footer Text">
            <a:extLst>
              <a:ext uri="{FF2B5EF4-FFF2-40B4-BE49-F238E27FC236}">
                <a16:creationId xmlns:a16="http://schemas.microsoft.com/office/drawing/2014/main" id="{645F4EA9-11B7-438A-A323-7C4C31ED9D9C}"/>
              </a:ext>
            </a:extLst>
          </p:cNvPr>
          <p:cNvSpPr txBox="1"/>
          <p:nvPr/>
        </p:nvSpPr>
        <p:spPr>
          <a:xfrm flipH="1">
            <a:off x="2810724" y="1940407"/>
            <a:ext cx="2098242" cy="936090"/>
          </a:xfrm>
          <a:prstGeom prst="rect">
            <a:avLst/>
          </a:prstGeom>
          <a:noFill/>
        </p:spPr>
        <p:txBody>
          <a:bodyPr wrap="square" lIns="0" tIns="0" rIns="0" bIns="0" rtlCol="0">
            <a:spAutoFit/>
          </a:bodyPr>
          <a:lstStyle/>
          <a:p>
            <a:pPr algn="r" defTabSz="1058730">
              <a:lnSpc>
                <a:spcPct val="150000"/>
              </a:lnSpc>
              <a:defRPr/>
            </a:pPr>
            <a:r>
              <a:rPr lang="en-US" altLang="zh-CN" sz="1400" dirty="0">
                <a:solidFill>
                  <a:prstClr val="black">
                    <a:lumMod val="65000"/>
                    <a:lumOff val="35000"/>
                  </a:prstClr>
                </a:solidFill>
                <a:cs typeface="+mn-ea"/>
                <a:sym typeface="+mn-lt"/>
              </a:rPr>
              <a:t>Click here to add text content, such as keywords, some brief introductions, etc.</a:t>
            </a:r>
          </a:p>
        </p:txBody>
      </p:sp>
      <p:sp>
        <p:nvSpPr>
          <p:cNvPr id="17" name="Footer Text">
            <a:extLst>
              <a:ext uri="{FF2B5EF4-FFF2-40B4-BE49-F238E27FC236}">
                <a16:creationId xmlns:a16="http://schemas.microsoft.com/office/drawing/2014/main" id="{13A2336E-F750-4977-9F5A-0A20D6ED8AD0}"/>
              </a:ext>
            </a:extLst>
          </p:cNvPr>
          <p:cNvSpPr txBox="1"/>
          <p:nvPr/>
        </p:nvSpPr>
        <p:spPr>
          <a:xfrm flipH="1">
            <a:off x="7994738" y="2349775"/>
            <a:ext cx="2112681" cy="936090"/>
          </a:xfrm>
          <a:prstGeom prst="rect">
            <a:avLst/>
          </a:prstGeom>
          <a:noFill/>
        </p:spPr>
        <p:txBody>
          <a:bodyPr wrap="square" lIns="0" tIns="0" rIns="0" bIns="0" rtlCol="0">
            <a:spAutoFit/>
          </a:bodyPr>
          <a:lstStyle/>
          <a:p>
            <a:pPr defTabSz="1058730">
              <a:lnSpc>
                <a:spcPct val="150000"/>
              </a:lnSpc>
              <a:defRPr/>
            </a:pPr>
            <a:r>
              <a:rPr lang="en-US" altLang="zh-CN" sz="1400" dirty="0">
                <a:solidFill>
                  <a:prstClr val="black">
                    <a:lumMod val="65000"/>
                    <a:lumOff val="35000"/>
                  </a:prstClr>
                </a:solidFill>
                <a:cs typeface="+mn-ea"/>
                <a:sym typeface="+mn-lt"/>
              </a:rPr>
              <a:t>Click here to add text content, such as keywords, some brief introductions, etc.</a:t>
            </a:r>
          </a:p>
        </p:txBody>
      </p:sp>
      <p:sp>
        <p:nvSpPr>
          <p:cNvPr id="18" name="Footer Text">
            <a:extLst>
              <a:ext uri="{FF2B5EF4-FFF2-40B4-BE49-F238E27FC236}">
                <a16:creationId xmlns:a16="http://schemas.microsoft.com/office/drawing/2014/main" id="{BCF9886E-04D4-4705-9650-B5852BF1BED0}"/>
              </a:ext>
            </a:extLst>
          </p:cNvPr>
          <p:cNvSpPr txBox="1"/>
          <p:nvPr/>
        </p:nvSpPr>
        <p:spPr>
          <a:xfrm flipH="1">
            <a:off x="8062320" y="4229084"/>
            <a:ext cx="2112681" cy="936090"/>
          </a:xfrm>
          <a:prstGeom prst="rect">
            <a:avLst/>
          </a:prstGeom>
          <a:noFill/>
        </p:spPr>
        <p:txBody>
          <a:bodyPr wrap="square" lIns="0" tIns="0" rIns="0" bIns="0" rtlCol="0">
            <a:spAutoFit/>
          </a:bodyPr>
          <a:lstStyle/>
          <a:p>
            <a:pPr defTabSz="1058730">
              <a:lnSpc>
                <a:spcPct val="150000"/>
              </a:lnSpc>
              <a:defRPr/>
            </a:pPr>
            <a:r>
              <a:rPr lang="en-US" altLang="zh-CN" sz="1400" dirty="0">
                <a:solidFill>
                  <a:prstClr val="black">
                    <a:lumMod val="65000"/>
                    <a:lumOff val="35000"/>
                  </a:prstClr>
                </a:solidFill>
                <a:cs typeface="+mn-ea"/>
                <a:sym typeface="+mn-lt"/>
              </a:rPr>
              <a:t>Click here to add text content, such as keywords, some brief introductions, etc.</a:t>
            </a:r>
          </a:p>
        </p:txBody>
      </p:sp>
      <p:grpSp>
        <p:nvGrpSpPr>
          <p:cNvPr id="19" name="组合 18">
            <a:extLst>
              <a:ext uri="{FF2B5EF4-FFF2-40B4-BE49-F238E27FC236}">
                <a16:creationId xmlns:a16="http://schemas.microsoft.com/office/drawing/2014/main" id="{10BF9296-F13E-425B-ACC2-5388A47062F3}"/>
              </a:ext>
            </a:extLst>
          </p:cNvPr>
          <p:cNvGrpSpPr/>
          <p:nvPr/>
        </p:nvGrpSpPr>
        <p:grpSpPr>
          <a:xfrm>
            <a:off x="4285470" y="1845524"/>
            <a:ext cx="1733909" cy="1774881"/>
            <a:chOff x="2160003" y="2746644"/>
            <a:chExt cx="3526233" cy="3609554"/>
          </a:xfrm>
        </p:grpSpPr>
        <p:pic>
          <p:nvPicPr>
            <p:cNvPr id="20" name="图片 19">
              <a:extLst>
                <a:ext uri="{FF2B5EF4-FFF2-40B4-BE49-F238E27FC236}">
                  <a16:creationId xmlns:a16="http://schemas.microsoft.com/office/drawing/2014/main" id="{C6D5BF5B-72FE-4CD8-A60A-581D2A539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21" name="椭圆 20">
              <a:extLst>
                <a:ext uri="{FF2B5EF4-FFF2-40B4-BE49-F238E27FC236}">
                  <a16:creationId xmlns:a16="http://schemas.microsoft.com/office/drawing/2014/main" id="{611C6CD7-6AE3-4F15-8A08-A775F8CCF001}"/>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22" name="组合 21">
            <a:extLst>
              <a:ext uri="{FF2B5EF4-FFF2-40B4-BE49-F238E27FC236}">
                <a16:creationId xmlns:a16="http://schemas.microsoft.com/office/drawing/2014/main" id="{2FEE7698-CD2C-497E-AF14-1766F44DECFC}"/>
              </a:ext>
            </a:extLst>
          </p:cNvPr>
          <p:cNvGrpSpPr/>
          <p:nvPr/>
        </p:nvGrpSpPr>
        <p:grpSpPr>
          <a:xfrm>
            <a:off x="5945556" y="2270743"/>
            <a:ext cx="1805949" cy="1849374"/>
            <a:chOff x="5528177" y="3619500"/>
            <a:chExt cx="3565023" cy="3650745"/>
          </a:xfrm>
        </p:grpSpPr>
        <p:pic>
          <p:nvPicPr>
            <p:cNvPr id="23" name="图片 22">
              <a:extLst>
                <a:ext uri="{FF2B5EF4-FFF2-40B4-BE49-F238E27FC236}">
                  <a16:creationId xmlns:a16="http://schemas.microsoft.com/office/drawing/2014/main" id="{B37A4241-EC3D-4289-88DB-DDE666E492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24" name="椭圆 23">
              <a:extLst>
                <a:ext uri="{FF2B5EF4-FFF2-40B4-BE49-F238E27FC236}">
                  <a16:creationId xmlns:a16="http://schemas.microsoft.com/office/drawing/2014/main" id="{74224EB9-7FB8-4B80-A196-89BEB97C3D6E}"/>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25" name="组合 24">
            <a:extLst>
              <a:ext uri="{FF2B5EF4-FFF2-40B4-BE49-F238E27FC236}">
                <a16:creationId xmlns:a16="http://schemas.microsoft.com/office/drawing/2014/main" id="{8159FA50-1ED5-4A65-AA25-1C9122371273}"/>
              </a:ext>
            </a:extLst>
          </p:cNvPr>
          <p:cNvGrpSpPr/>
          <p:nvPr/>
        </p:nvGrpSpPr>
        <p:grpSpPr>
          <a:xfrm>
            <a:off x="3275803" y="3415506"/>
            <a:ext cx="1805949" cy="1849374"/>
            <a:chOff x="5528177" y="3619500"/>
            <a:chExt cx="3565023" cy="3650745"/>
          </a:xfrm>
        </p:grpSpPr>
        <p:pic>
          <p:nvPicPr>
            <p:cNvPr id="26" name="图片 25">
              <a:extLst>
                <a:ext uri="{FF2B5EF4-FFF2-40B4-BE49-F238E27FC236}">
                  <a16:creationId xmlns:a16="http://schemas.microsoft.com/office/drawing/2014/main" id="{66A07B29-2A7C-4847-BA1A-6D857A700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27" name="椭圆 26">
              <a:extLst>
                <a:ext uri="{FF2B5EF4-FFF2-40B4-BE49-F238E27FC236}">
                  <a16:creationId xmlns:a16="http://schemas.microsoft.com/office/drawing/2014/main" id="{A6FD3BBA-E8E2-45D4-AD9B-94CA6B41D07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28" name="组合 27">
            <a:extLst>
              <a:ext uri="{FF2B5EF4-FFF2-40B4-BE49-F238E27FC236}">
                <a16:creationId xmlns:a16="http://schemas.microsoft.com/office/drawing/2014/main" id="{730A92CF-CCB2-421F-B6F3-1B6B893F6305}"/>
              </a:ext>
            </a:extLst>
          </p:cNvPr>
          <p:cNvGrpSpPr/>
          <p:nvPr/>
        </p:nvGrpSpPr>
        <p:grpSpPr>
          <a:xfrm>
            <a:off x="4499613" y="4645315"/>
            <a:ext cx="1733909" cy="1774881"/>
            <a:chOff x="2160003" y="2746644"/>
            <a:chExt cx="3526233" cy="3609554"/>
          </a:xfrm>
        </p:grpSpPr>
        <p:pic>
          <p:nvPicPr>
            <p:cNvPr id="29" name="图片 28">
              <a:extLst>
                <a:ext uri="{FF2B5EF4-FFF2-40B4-BE49-F238E27FC236}">
                  <a16:creationId xmlns:a16="http://schemas.microsoft.com/office/drawing/2014/main" id="{0523971B-BAD3-40E2-AE89-158E04BB38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0" name="椭圆 29">
              <a:extLst>
                <a:ext uri="{FF2B5EF4-FFF2-40B4-BE49-F238E27FC236}">
                  <a16:creationId xmlns:a16="http://schemas.microsoft.com/office/drawing/2014/main" id="{1A59B2E3-8F5E-4C0D-A460-480FBC6842ED}"/>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1" name="组合 30">
            <a:extLst>
              <a:ext uri="{FF2B5EF4-FFF2-40B4-BE49-F238E27FC236}">
                <a16:creationId xmlns:a16="http://schemas.microsoft.com/office/drawing/2014/main" id="{7DEBF48D-7D49-4C94-B24B-81AB4BA13904}"/>
              </a:ext>
            </a:extLst>
          </p:cNvPr>
          <p:cNvGrpSpPr/>
          <p:nvPr/>
        </p:nvGrpSpPr>
        <p:grpSpPr>
          <a:xfrm>
            <a:off x="6039514" y="4040160"/>
            <a:ext cx="1805949" cy="1849374"/>
            <a:chOff x="5528177" y="3619500"/>
            <a:chExt cx="3565023" cy="3650745"/>
          </a:xfrm>
        </p:grpSpPr>
        <p:pic>
          <p:nvPicPr>
            <p:cNvPr id="32" name="图片 31">
              <a:extLst>
                <a:ext uri="{FF2B5EF4-FFF2-40B4-BE49-F238E27FC236}">
                  <a16:creationId xmlns:a16="http://schemas.microsoft.com/office/drawing/2014/main" id="{27F59E1D-3594-4C58-94DC-0D7C3055E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33" name="椭圆 32">
              <a:extLst>
                <a:ext uri="{FF2B5EF4-FFF2-40B4-BE49-F238E27FC236}">
                  <a16:creationId xmlns:a16="http://schemas.microsoft.com/office/drawing/2014/main" id="{06064FB1-61D7-4D4D-9610-BD6F7FFDD205}"/>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4" name="Footer Text">
            <a:extLst>
              <a:ext uri="{FF2B5EF4-FFF2-40B4-BE49-F238E27FC236}">
                <a16:creationId xmlns:a16="http://schemas.microsoft.com/office/drawing/2014/main" id="{CBD70662-FD65-4D2A-8932-ADB83117E662}"/>
              </a:ext>
            </a:extLst>
          </p:cNvPr>
          <p:cNvSpPr txBox="1"/>
          <p:nvPr/>
        </p:nvSpPr>
        <p:spPr>
          <a:xfrm flipH="1">
            <a:off x="5347907" y="3158153"/>
            <a:ext cx="1580783" cy="861774"/>
          </a:xfrm>
          <a:prstGeom prst="rect">
            <a:avLst/>
          </a:prstGeom>
          <a:noFill/>
        </p:spPr>
        <p:txBody>
          <a:bodyPr wrap="square" lIns="0" tIns="0" rIns="0" bIns="0" rtlCol="0">
            <a:spAutoFit/>
          </a:bodyPr>
          <a:lstStyle/>
          <a:p>
            <a:pPr algn="ctr" defTabSz="1058730">
              <a:defRPr/>
            </a:pPr>
            <a:r>
              <a:rPr lang="en-US" altLang="zh-CN" sz="2800" dirty="0">
                <a:gradFill>
                  <a:gsLst>
                    <a:gs pos="0">
                      <a:srgbClr val="5B9BD5">
                        <a:lumMod val="50000"/>
                      </a:srgbClr>
                    </a:gs>
                    <a:gs pos="47000">
                      <a:srgbClr val="5B9BD5">
                        <a:lumMod val="75000"/>
                      </a:srgbClr>
                    </a:gs>
                    <a:gs pos="100000">
                      <a:srgbClr val="00B0F0"/>
                    </a:gs>
                  </a:gsLst>
                  <a:lin ang="18000000" scaled="0"/>
                </a:gradFill>
                <a:cs typeface="+mn-ea"/>
                <a:sym typeface="+mn-lt"/>
              </a:rPr>
              <a:t>Add</a:t>
            </a:r>
          </a:p>
          <a:p>
            <a:pPr algn="ctr" defTabSz="1058730">
              <a:defRPr/>
            </a:pPr>
            <a:r>
              <a:rPr lang="en-US" altLang="zh-CN" sz="2800" dirty="0">
                <a:gradFill>
                  <a:gsLst>
                    <a:gs pos="0">
                      <a:srgbClr val="5B9BD5">
                        <a:lumMod val="50000"/>
                      </a:srgbClr>
                    </a:gs>
                    <a:gs pos="47000">
                      <a:srgbClr val="5B9BD5">
                        <a:lumMod val="75000"/>
                      </a:srgbClr>
                    </a:gs>
                    <a:gs pos="100000">
                      <a:srgbClr val="00B0F0"/>
                    </a:gs>
                  </a:gsLst>
                  <a:lin ang="18000000" scaled="0"/>
                </a:gradFill>
                <a:cs typeface="+mn-ea"/>
                <a:sym typeface="+mn-lt"/>
              </a:rPr>
              <a:t>title text</a:t>
            </a:r>
          </a:p>
        </p:txBody>
      </p:sp>
      <p:sp>
        <p:nvSpPr>
          <p:cNvPr id="35" name="Footer Text">
            <a:extLst>
              <a:ext uri="{FF2B5EF4-FFF2-40B4-BE49-F238E27FC236}">
                <a16:creationId xmlns:a16="http://schemas.microsoft.com/office/drawing/2014/main" id="{86B1F2B7-1F23-4FDE-A059-EAAAA0E5A371}"/>
              </a:ext>
            </a:extLst>
          </p:cNvPr>
          <p:cNvSpPr txBox="1"/>
          <p:nvPr/>
        </p:nvSpPr>
        <p:spPr>
          <a:xfrm flipH="1">
            <a:off x="6114409" y="5511880"/>
            <a:ext cx="2112681" cy="936090"/>
          </a:xfrm>
          <a:prstGeom prst="rect">
            <a:avLst/>
          </a:prstGeom>
          <a:noFill/>
        </p:spPr>
        <p:txBody>
          <a:bodyPr wrap="square" lIns="0" tIns="0" rIns="0" bIns="0" rtlCol="0">
            <a:spAutoFit/>
          </a:bodyPr>
          <a:lstStyle/>
          <a:p>
            <a:pPr defTabSz="1058730">
              <a:lnSpc>
                <a:spcPct val="150000"/>
              </a:lnSpc>
              <a:defRPr/>
            </a:pPr>
            <a:r>
              <a:rPr lang="en-US" altLang="zh-CN" sz="1400" dirty="0">
                <a:solidFill>
                  <a:prstClr val="black">
                    <a:lumMod val="65000"/>
                    <a:lumOff val="35000"/>
                  </a:prstClr>
                </a:solidFill>
                <a:cs typeface="+mn-ea"/>
                <a:sym typeface="+mn-lt"/>
              </a:rPr>
              <a:t>Click here to add text content, such as keywords, some brief introductions, etc.</a:t>
            </a:r>
          </a:p>
        </p:txBody>
      </p:sp>
    </p:spTree>
    <p:extLst>
      <p:ext uri="{BB962C8B-B14F-4D97-AF65-F5344CB8AC3E}">
        <p14:creationId xmlns:p14="http://schemas.microsoft.com/office/powerpoint/2010/main" val="23595904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35" presetClass="path" presetSubtype="0" decel="100000" fill="hold" nodeType="withEffect">
                                  <p:stCondLst>
                                    <p:cond delay="500"/>
                                  </p:stCondLst>
                                  <p:childTnLst>
                                    <p:animMotion origin="layout" path="M -3.95833E-6 3.33333E-6 L -0.43789 0.89213 " pathEditMode="relative" rAng="0" ptsTypes="AA">
                                      <p:cBhvr>
                                        <p:cTn id="18" dur="1250" spd="-100000" fill="hold"/>
                                        <p:tgtEl>
                                          <p:spTgt spid="8"/>
                                        </p:tgtEl>
                                        <p:attrNameLst>
                                          <p:attrName>ppt_x</p:attrName>
                                          <p:attrName>ppt_y</p:attrName>
                                        </p:attrNameLst>
                                      </p:cBhvr>
                                      <p:rCtr x="-21901" y="44606"/>
                                    </p:animMotion>
                                  </p:childTnLst>
                                </p:cTn>
                              </p:par>
                              <p:par>
                                <p:cTn id="19" presetID="53" presetClass="entr" presetSubtype="16" fill="hold" grpId="0" nodeType="withEffect">
                                  <p:stCondLst>
                                    <p:cond delay="75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fltVal val="0"/>
                                          </p:val>
                                        </p:tav>
                                        <p:tav tm="100000">
                                          <p:val>
                                            <p:strVal val="#ppt_w"/>
                                          </p:val>
                                        </p:tav>
                                      </p:tavLst>
                                    </p:anim>
                                    <p:anim calcmode="lin" valueType="num">
                                      <p:cBhvr>
                                        <p:cTn id="22" dur="1000" fill="hold"/>
                                        <p:tgtEl>
                                          <p:spTgt spid="34"/>
                                        </p:tgtEl>
                                        <p:attrNameLst>
                                          <p:attrName>ppt_h</p:attrName>
                                        </p:attrNameLst>
                                      </p:cBhvr>
                                      <p:tavLst>
                                        <p:tav tm="0">
                                          <p:val>
                                            <p:fltVal val="0"/>
                                          </p:val>
                                        </p:tav>
                                        <p:tav tm="100000">
                                          <p:val>
                                            <p:strVal val="#ppt_h"/>
                                          </p:val>
                                        </p:tav>
                                      </p:tavLst>
                                    </p:anim>
                                    <p:animEffect transition="in" filter="fade">
                                      <p:cBhvr>
                                        <p:cTn id="23" dur="1000"/>
                                        <p:tgtEl>
                                          <p:spTgt spid="34"/>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35" presetClass="path" presetSubtype="0" decel="100000" fill="hold" nodeType="withEffect">
                                  <p:stCondLst>
                                    <p:cond delay="1000"/>
                                  </p:stCondLst>
                                  <p:childTnLst>
                                    <p:animMotion origin="layout" path="M 3.75E-6 -1.11111E-6 L -0.43789 0.89213 " pathEditMode="relative" rAng="0" ptsTypes="AA">
                                      <p:cBhvr>
                                        <p:cTn id="28" dur="1250" spd="-100000" fill="hold"/>
                                        <p:tgtEl>
                                          <p:spTgt spid="19"/>
                                        </p:tgtEl>
                                        <p:attrNameLst>
                                          <p:attrName>ppt_x</p:attrName>
                                          <p:attrName>ppt_y</p:attrName>
                                        </p:attrNameLst>
                                      </p:cBhvr>
                                      <p:rCtr x="-21901" y="44606"/>
                                    </p:animMotion>
                                  </p:childTnLst>
                                </p:cTn>
                              </p:par>
                              <p:par>
                                <p:cTn id="29" presetID="10" presetClass="entr" presetSubtype="0" fill="hold" grpId="0" nodeType="withEffect">
                                  <p:stCondLst>
                                    <p:cond delay="1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childTnLst>
                                </p:cTn>
                              </p:par>
                              <p:par>
                                <p:cTn id="32" presetID="35" presetClass="path" presetSubtype="0" decel="100000" fill="hold" grpId="1" nodeType="withEffect">
                                  <p:stCondLst>
                                    <p:cond delay="1250"/>
                                  </p:stCondLst>
                                  <p:childTnLst>
                                    <p:animMotion origin="layout" path="M 3.54167E-6 -1.48148E-6 L -0.25 -1.48148E-6 " pathEditMode="relative" rAng="0" ptsTypes="AA">
                                      <p:cBhvr>
                                        <p:cTn id="33" dur="1250" spd="-100000" fill="hold"/>
                                        <p:tgtEl>
                                          <p:spTgt spid="16"/>
                                        </p:tgtEl>
                                        <p:attrNameLst>
                                          <p:attrName>ppt_x</p:attrName>
                                          <p:attrName>ppt_y</p:attrName>
                                        </p:attrNameLst>
                                      </p:cBhvr>
                                      <p:rCtr x="-12500" y="0"/>
                                    </p:animMotion>
                                  </p:childTnLst>
                                </p:cTn>
                              </p:par>
                              <p:par>
                                <p:cTn id="34" presetID="10" presetClass="entr" presetSubtype="0" fill="hold" nodeType="withEffect">
                                  <p:stCondLst>
                                    <p:cond delay="15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par>
                                <p:cTn id="37" presetID="35" presetClass="path" presetSubtype="0" decel="100000" fill="hold" nodeType="withEffect">
                                  <p:stCondLst>
                                    <p:cond delay="1500"/>
                                  </p:stCondLst>
                                  <p:childTnLst>
                                    <p:animMotion origin="layout" path="M 1.66667E-6 1.11111E-6 L -0.43789 0.89213 " pathEditMode="relative" rAng="0" ptsTypes="AA">
                                      <p:cBhvr>
                                        <p:cTn id="38" dur="1250" spd="-100000" fill="hold"/>
                                        <p:tgtEl>
                                          <p:spTgt spid="25"/>
                                        </p:tgtEl>
                                        <p:attrNameLst>
                                          <p:attrName>ppt_x</p:attrName>
                                          <p:attrName>ppt_y</p:attrName>
                                        </p:attrNameLst>
                                      </p:cBhvr>
                                      <p:rCtr x="-21901" y="44606"/>
                                    </p:animMotion>
                                  </p:childTnLst>
                                </p:cTn>
                              </p:par>
                              <p:par>
                                <p:cTn id="39" presetID="10" presetClass="entr" presetSubtype="0" fill="hold" grpId="0" nodeType="withEffect">
                                  <p:stCondLst>
                                    <p:cond delay="175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250"/>
                                        <p:tgtEl>
                                          <p:spTgt spid="15"/>
                                        </p:tgtEl>
                                      </p:cBhvr>
                                    </p:animEffect>
                                  </p:childTnLst>
                                </p:cTn>
                              </p:par>
                              <p:par>
                                <p:cTn id="42" presetID="35" presetClass="path" presetSubtype="0" decel="100000" fill="hold" grpId="1" nodeType="withEffect">
                                  <p:stCondLst>
                                    <p:cond delay="1750"/>
                                  </p:stCondLst>
                                  <p:childTnLst>
                                    <p:animMotion origin="layout" path="M 4.79167E-6 3.7037E-7 L -0.25 3.7037E-7 " pathEditMode="relative" rAng="0" ptsTypes="AA">
                                      <p:cBhvr>
                                        <p:cTn id="43" dur="1250" spd="-100000" fill="hold"/>
                                        <p:tgtEl>
                                          <p:spTgt spid="15"/>
                                        </p:tgtEl>
                                        <p:attrNameLst>
                                          <p:attrName>ppt_x</p:attrName>
                                          <p:attrName>ppt_y</p:attrName>
                                        </p:attrNameLst>
                                      </p:cBhvr>
                                      <p:rCtr x="-12500" y="0"/>
                                    </p:animMotion>
                                  </p:childTnLst>
                                </p:cTn>
                              </p:par>
                              <p:par>
                                <p:cTn id="44" presetID="10" presetClass="entr" presetSubtype="0" fill="hold" nodeType="withEffect">
                                  <p:stCondLst>
                                    <p:cond delay="20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50"/>
                                        <p:tgtEl>
                                          <p:spTgt spid="28"/>
                                        </p:tgtEl>
                                      </p:cBhvr>
                                    </p:animEffect>
                                  </p:childTnLst>
                                </p:cTn>
                              </p:par>
                              <p:par>
                                <p:cTn id="47" presetID="35" presetClass="path" presetSubtype="0" decel="100000" fill="hold" nodeType="withEffect">
                                  <p:stCondLst>
                                    <p:cond delay="2000"/>
                                  </p:stCondLst>
                                  <p:childTnLst>
                                    <p:animMotion origin="layout" path="M -4.16667E-6 -2.96296E-6 L -0.43789 0.89213 " pathEditMode="relative" rAng="0" ptsTypes="AA">
                                      <p:cBhvr>
                                        <p:cTn id="48" dur="1250" spd="-100000" fill="hold"/>
                                        <p:tgtEl>
                                          <p:spTgt spid="28"/>
                                        </p:tgtEl>
                                        <p:attrNameLst>
                                          <p:attrName>ppt_x</p:attrName>
                                          <p:attrName>ppt_y</p:attrName>
                                        </p:attrNameLst>
                                      </p:cBhvr>
                                      <p:rCtr x="-21901" y="44606"/>
                                    </p:animMotion>
                                  </p:childTnLst>
                                </p:cTn>
                              </p:par>
                              <p:par>
                                <p:cTn id="49" presetID="10" presetClass="entr" presetSubtype="0" fill="hold" grpId="0" nodeType="withEffect">
                                  <p:stCondLst>
                                    <p:cond delay="225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250"/>
                                        <p:tgtEl>
                                          <p:spTgt spid="35"/>
                                        </p:tgtEl>
                                      </p:cBhvr>
                                    </p:animEffect>
                                  </p:childTnLst>
                                </p:cTn>
                              </p:par>
                              <p:par>
                                <p:cTn id="52" presetID="63" presetClass="path" presetSubtype="0" decel="100000" fill="hold" grpId="1" nodeType="withEffect">
                                  <p:stCondLst>
                                    <p:cond delay="2250"/>
                                  </p:stCondLst>
                                  <p:childTnLst>
                                    <p:animMotion origin="layout" path="M -1.04167E-6 -4.81481E-6 L 0.25 -4.81481E-6 " pathEditMode="relative" rAng="0" ptsTypes="AA">
                                      <p:cBhvr>
                                        <p:cTn id="53" dur="1250" spd="-100000" fill="hold"/>
                                        <p:tgtEl>
                                          <p:spTgt spid="35"/>
                                        </p:tgtEl>
                                        <p:attrNameLst>
                                          <p:attrName>ppt_x</p:attrName>
                                          <p:attrName>ppt_y</p:attrName>
                                        </p:attrNameLst>
                                      </p:cBhvr>
                                      <p:rCtr x="12500" y="0"/>
                                    </p:animMotion>
                                  </p:childTnLst>
                                </p:cTn>
                              </p:par>
                              <p:par>
                                <p:cTn id="54" presetID="10" presetClass="entr" presetSubtype="0" fill="hold" nodeType="withEffect">
                                  <p:stCondLst>
                                    <p:cond delay="2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50"/>
                                        <p:tgtEl>
                                          <p:spTgt spid="31"/>
                                        </p:tgtEl>
                                      </p:cBhvr>
                                    </p:animEffect>
                                  </p:childTnLst>
                                </p:cTn>
                              </p:par>
                              <p:par>
                                <p:cTn id="57" presetID="35" presetClass="path" presetSubtype="0" decel="100000" fill="hold" nodeType="withEffect">
                                  <p:stCondLst>
                                    <p:cond delay="2500"/>
                                  </p:stCondLst>
                                  <p:childTnLst>
                                    <p:animMotion origin="layout" path="M -1.04167E-6 -2.59259E-6 L -0.43789 0.89213 " pathEditMode="relative" rAng="0" ptsTypes="AA">
                                      <p:cBhvr>
                                        <p:cTn id="58" dur="1250" spd="-100000" fill="hold"/>
                                        <p:tgtEl>
                                          <p:spTgt spid="31"/>
                                        </p:tgtEl>
                                        <p:attrNameLst>
                                          <p:attrName>ppt_x</p:attrName>
                                          <p:attrName>ppt_y</p:attrName>
                                        </p:attrNameLst>
                                      </p:cBhvr>
                                      <p:rCtr x="-21901" y="44606"/>
                                    </p:animMotion>
                                  </p:childTnLst>
                                </p:cTn>
                              </p:par>
                              <p:par>
                                <p:cTn id="59" presetID="10" presetClass="entr" presetSubtype="0" fill="hold" grpId="0" nodeType="withEffect">
                                  <p:stCondLst>
                                    <p:cond delay="275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250"/>
                                        <p:tgtEl>
                                          <p:spTgt spid="18"/>
                                        </p:tgtEl>
                                      </p:cBhvr>
                                    </p:animEffect>
                                  </p:childTnLst>
                                </p:cTn>
                              </p:par>
                              <p:par>
                                <p:cTn id="62" presetID="63" presetClass="path" presetSubtype="0" decel="100000" fill="hold" grpId="1" nodeType="withEffect">
                                  <p:stCondLst>
                                    <p:cond delay="2750"/>
                                  </p:stCondLst>
                                  <p:childTnLst>
                                    <p:animMotion origin="layout" path="M 3.33333E-6 2.22222E-6 L 0.25 2.22222E-6 " pathEditMode="relative" rAng="0" ptsTypes="AA">
                                      <p:cBhvr>
                                        <p:cTn id="63" dur="1250" spd="-100000" fill="hold"/>
                                        <p:tgtEl>
                                          <p:spTgt spid="18"/>
                                        </p:tgtEl>
                                        <p:attrNameLst>
                                          <p:attrName>ppt_x</p:attrName>
                                          <p:attrName>ppt_y</p:attrName>
                                        </p:attrNameLst>
                                      </p:cBhvr>
                                      <p:rCtr x="12500" y="0"/>
                                    </p:animMotion>
                                  </p:childTnLst>
                                </p:cTn>
                              </p:par>
                              <p:par>
                                <p:cTn id="64" presetID="10" presetClass="entr" presetSubtype="0" fill="hold" nodeType="withEffect">
                                  <p:stCondLst>
                                    <p:cond delay="30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par>
                                <p:cTn id="67" presetID="35" presetClass="path" presetSubtype="0" decel="100000" fill="hold" nodeType="withEffect">
                                  <p:stCondLst>
                                    <p:cond delay="3000"/>
                                  </p:stCondLst>
                                  <p:childTnLst>
                                    <p:animMotion origin="layout" path="M 1.25E-6 -7.40741E-7 L -0.43789 0.89213 " pathEditMode="relative" rAng="0" ptsTypes="AA">
                                      <p:cBhvr>
                                        <p:cTn id="68" dur="1250" spd="-100000" fill="hold"/>
                                        <p:tgtEl>
                                          <p:spTgt spid="22"/>
                                        </p:tgtEl>
                                        <p:attrNameLst>
                                          <p:attrName>ppt_x</p:attrName>
                                          <p:attrName>ppt_y</p:attrName>
                                        </p:attrNameLst>
                                      </p:cBhvr>
                                      <p:rCtr x="-21901" y="44606"/>
                                    </p:animMotion>
                                  </p:childTnLst>
                                </p:cTn>
                              </p:par>
                              <p:par>
                                <p:cTn id="69" presetID="10" presetClass="entr" presetSubtype="0" fill="hold" grpId="0" nodeType="withEffect">
                                  <p:stCondLst>
                                    <p:cond delay="325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250"/>
                                        <p:tgtEl>
                                          <p:spTgt spid="17"/>
                                        </p:tgtEl>
                                      </p:cBhvr>
                                    </p:animEffect>
                                  </p:childTnLst>
                                </p:cTn>
                              </p:par>
                              <p:par>
                                <p:cTn id="72" presetID="63" presetClass="path" presetSubtype="0" decel="100000" fill="hold" grpId="1" nodeType="withEffect">
                                  <p:stCondLst>
                                    <p:cond delay="3250"/>
                                  </p:stCondLst>
                                  <p:childTnLst>
                                    <p:animMotion origin="layout" path="M 2.29167E-6 -3.7037E-6 L 0.25 -3.7037E-6 " pathEditMode="relative" rAng="0" ptsTypes="AA">
                                      <p:cBhvr>
                                        <p:cTn id="73" dur="1250" spd="-100000" fill="hold"/>
                                        <p:tgtEl>
                                          <p:spTgt spid="1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5" grpId="1"/>
      <p:bldP spid="16" grpId="0"/>
      <p:bldP spid="16" grpId="1"/>
      <p:bldP spid="17" grpId="0"/>
      <p:bldP spid="17" grpId="1"/>
      <p:bldP spid="18" grpId="0"/>
      <p:bldP spid="18" grpId="1"/>
      <p:bldP spid="34" grpId="0"/>
      <p:bldP spid="35" grpId="0"/>
      <p:bldP spid="3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8" name="Rectangle 86">
            <a:extLst>
              <a:ext uri="{FF2B5EF4-FFF2-40B4-BE49-F238E27FC236}">
                <a16:creationId xmlns:a16="http://schemas.microsoft.com/office/drawing/2014/main" id="{36F0BC5F-04EF-442A-9064-095193BF5D8F}"/>
              </a:ext>
            </a:extLst>
          </p:cNvPr>
          <p:cNvSpPr/>
          <p:nvPr/>
        </p:nvSpPr>
        <p:spPr>
          <a:xfrm>
            <a:off x="8692471" y="5203123"/>
            <a:ext cx="43348" cy="1664252"/>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17" b="0" i="0" u="none" strike="noStrike" kern="0" cap="none" spc="0" normalizeH="0" baseline="0" noProof="0" dirty="0">
              <a:ln>
                <a:noFill/>
              </a:ln>
              <a:solidFill>
                <a:prstClr val="white"/>
              </a:solidFill>
              <a:effectLst/>
              <a:uLnTx/>
              <a:uFillTx/>
              <a:cs typeface="+mn-ea"/>
              <a:sym typeface="+mn-lt"/>
            </a:endParaRPr>
          </a:p>
        </p:txBody>
      </p:sp>
      <p:grpSp>
        <p:nvGrpSpPr>
          <p:cNvPr id="9" name="组合 8">
            <a:extLst>
              <a:ext uri="{FF2B5EF4-FFF2-40B4-BE49-F238E27FC236}">
                <a16:creationId xmlns:a16="http://schemas.microsoft.com/office/drawing/2014/main" id="{16F30D9E-19F5-493C-A70A-14EE66C6B13A}"/>
              </a:ext>
            </a:extLst>
          </p:cNvPr>
          <p:cNvGrpSpPr/>
          <p:nvPr/>
        </p:nvGrpSpPr>
        <p:grpSpPr>
          <a:xfrm>
            <a:off x="7059688" y="4377833"/>
            <a:ext cx="2143212" cy="2193856"/>
            <a:chOff x="8035725" y="765831"/>
            <a:chExt cx="2342550" cy="2397904"/>
          </a:xfrm>
        </p:grpSpPr>
        <p:grpSp>
          <p:nvGrpSpPr>
            <p:cNvPr id="10" name="组合 9">
              <a:extLst>
                <a:ext uri="{FF2B5EF4-FFF2-40B4-BE49-F238E27FC236}">
                  <a16:creationId xmlns:a16="http://schemas.microsoft.com/office/drawing/2014/main" id="{D22F22EA-0658-419A-B00F-08CEE48EDEC4}"/>
                </a:ext>
              </a:extLst>
            </p:cNvPr>
            <p:cNvGrpSpPr/>
            <p:nvPr/>
          </p:nvGrpSpPr>
          <p:grpSpPr>
            <a:xfrm>
              <a:off x="8035725" y="765831"/>
              <a:ext cx="2342550" cy="2397904"/>
              <a:chOff x="2160003" y="2746643"/>
              <a:chExt cx="3526233" cy="3609555"/>
            </a:xfrm>
          </p:grpSpPr>
          <p:pic>
            <p:nvPicPr>
              <p:cNvPr id="12" name="图片 11">
                <a:extLst>
                  <a:ext uri="{FF2B5EF4-FFF2-40B4-BE49-F238E27FC236}">
                    <a16:creationId xmlns:a16="http://schemas.microsoft.com/office/drawing/2014/main" id="{DAFDD884-6895-40C9-A372-22F530D336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3" name="椭圆 12">
                <a:extLst>
                  <a:ext uri="{FF2B5EF4-FFF2-40B4-BE49-F238E27FC236}">
                    <a16:creationId xmlns:a16="http://schemas.microsoft.com/office/drawing/2014/main" id="{9C0F6D05-946E-4CB4-A1C9-BE830C7FAD77}"/>
                  </a:ext>
                </a:extLst>
              </p:cNvPr>
              <p:cNvSpPr/>
              <p:nvPr/>
            </p:nvSpPr>
            <p:spPr>
              <a:xfrm>
                <a:off x="4073336" y="2746643"/>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1" name="Freeform 62">
              <a:extLst>
                <a:ext uri="{FF2B5EF4-FFF2-40B4-BE49-F238E27FC236}">
                  <a16:creationId xmlns:a16="http://schemas.microsoft.com/office/drawing/2014/main" id="{11AC0B2A-AD3B-4E48-9CEC-EA80B1F0D1FE}"/>
                </a:ext>
              </a:extLst>
            </p:cNvPr>
            <p:cNvSpPr>
              <a:spLocks noEditPoints="1"/>
            </p:cNvSpPr>
            <p:nvPr/>
          </p:nvSpPr>
          <p:spPr bwMode="auto">
            <a:xfrm>
              <a:off x="9592877" y="1049919"/>
              <a:ext cx="499312" cy="50330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ysClr val="window" lastClr="FFFFFF"/>
            </a:soli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sp>
        <p:nvSpPr>
          <p:cNvPr id="14" name="Rectangle 75">
            <a:extLst>
              <a:ext uri="{FF2B5EF4-FFF2-40B4-BE49-F238E27FC236}">
                <a16:creationId xmlns:a16="http://schemas.microsoft.com/office/drawing/2014/main" id="{D7DFBB10-436A-4FB1-99B3-D5277281D548}"/>
              </a:ext>
            </a:extLst>
          </p:cNvPr>
          <p:cNvSpPr/>
          <p:nvPr/>
        </p:nvSpPr>
        <p:spPr>
          <a:xfrm>
            <a:off x="5009795" y="4223051"/>
            <a:ext cx="43348" cy="2634761"/>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white"/>
              </a:solidFill>
              <a:effectLst/>
              <a:uLnTx/>
              <a:uFillTx/>
              <a:cs typeface="+mn-ea"/>
              <a:sym typeface="+mn-lt"/>
            </a:endParaRPr>
          </a:p>
        </p:txBody>
      </p:sp>
      <p:sp>
        <p:nvSpPr>
          <p:cNvPr id="15" name="Rectangle 77">
            <a:extLst>
              <a:ext uri="{FF2B5EF4-FFF2-40B4-BE49-F238E27FC236}">
                <a16:creationId xmlns:a16="http://schemas.microsoft.com/office/drawing/2014/main" id="{7CE62EAB-08F9-44B4-9C46-A537A504063E}"/>
              </a:ext>
            </a:extLst>
          </p:cNvPr>
          <p:cNvSpPr/>
          <p:nvPr/>
        </p:nvSpPr>
        <p:spPr>
          <a:xfrm>
            <a:off x="6324927" y="3306876"/>
            <a:ext cx="43348" cy="3550935"/>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white"/>
              </a:solidFill>
              <a:effectLst/>
              <a:uLnTx/>
              <a:uFillTx/>
              <a:cs typeface="+mn-ea"/>
              <a:sym typeface="+mn-lt"/>
            </a:endParaRPr>
          </a:p>
        </p:txBody>
      </p:sp>
      <p:sp>
        <p:nvSpPr>
          <p:cNvPr id="16" name="Rectangle 78">
            <a:extLst>
              <a:ext uri="{FF2B5EF4-FFF2-40B4-BE49-F238E27FC236}">
                <a16:creationId xmlns:a16="http://schemas.microsoft.com/office/drawing/2014/main" id="{A402C985-D267-4D6D-86A2-C25462769DC5}"/>
              </a:ext>
            </a:extLst>
          </p:cNvPr>
          <p:cNvSpPr/>
          <p:nvPr/>
        </p:nvSpPr>
        <p:spPr>
          <a:xfrm>
            <a:off x="7516658" y="4514734"/>
            <a:ext cx="45719" cy="2343077"/>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17" b="0" i="0" u="none" strike="noStrike" kern="0" cap="none" spc="0" normalizeH="0" baseline="0" noProof="0" dirty="0">
              <a:ln>
                <a:noFill/>
              </a:ln>
              <a:solidFill>
                <a:prstClr val="white"/>
              </a:solidFill>
              <a:effectLst/>
              <a:uLnTx/>
              <a:uFillTx/>
              <a:cs typeface="+mn-ea"/>
              <a:sym typeface="+mn-lt"/>
            </a:endParaRPr>
          </a:p>
        </p:txBody>
      </p:sp>
      <p:sp>
        <p:nvSpPr>
          <p:cNvPr id="17" name="Rectangle 82">
            <a:extLst>
              <a:ext uri="{FF2B5EF4-FFF2-40B4-BE49-F238E27FC236}">
                <a16:creationId xmlns:a16="http://schemas.microsoft.com/office/drawing/2014/main" id="{891ED63C-25C2-4357-A986-C1D0CB817116}"/>
              </a:ext>
            </a:extLst>
          </p:cNvPr>
          <p:cNvSpPr/>
          <p:nvPr/>
        </p:nvSpPr>
        <p:spPr>
          <a:xfrm>
            <a:off x="3556345" y="4734941"/>
            <a:ext cx="43348" cy="2122871"/>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17" b="0" i="0" u="none" strike="noStrike" kern="0" cap="none" spc="0" normalizeH="0" baseline="0" noProof="0" dirty="0">
              <a:ln>
                <a:noFill/>
              </a:ln>
              <a:solidFill>
                <a:prstClr val="white"/>
              </a:solidFill>
              <a:effectLst/>
              <a:uLnTx/>
              <a:uFillTx/>
              <a:cs typeface="+mn-ea"/>
              <a:sym typeface="+mn-lt"/>
            </a:endParaRPr>
          </a:p>
        </p:txBody>
      </p:sp>
      <p:sp>
        <p:nvSpPr>
          <p:cNvPr id="18" name="Text Placeholder 3">
            <a:extLst>
              <a:ext uri="{FF2B5EF4-FFF2-40B4-BE49-F238E27FC236}">
                <a16:creationId xmlns:a16="http://schemas.microsoft.com/office/drawing/2014/main" id="{D5859AA5-4919-4668-9F89-21DFFC26E81B}"/>
              </a:ext>
            </a:extLst>
          </p:cNvPr>
          <p:cNvSpPr txBox="1">
            <a:spLocks/>
          </p:cNvSpPr>
          <p:nvPr/>
        </p:nvSpPr>
        <p:spPr>
          <a:xfrm>
            <a:off x="5644229" y="1470737"/>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19" name="Text Placeholder 3">
            <a:extLst>
              <a:ext uri="{FF2B5EF4-FFF2-40B4-BE49-F238E27FC236}">
                <a16:creationId xmlns:a16="http://schemas.microsoft.com/office/drawing/2014/main" id="{84C743BF-5EEF-4D2F-AA6F-EBC80895E473}"/>
              </a:ext>
            </a:extLst>
          </p:cNvPr>
          <p:cNvSpPr txBox="1">
            <a:spLocks/>
          </p:cNvSpPr>
          <p:nvPr/>
        </p:nvSpPr>
        <p:spPr>
          <a:xfrm>
            <a:off x="5192476" y="1876820"/>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schemeClr val="tx1">
                    <a:lumMod val="65000"/>
                    <a:lumOff val="35000"/>
                  </a:schemeClr>
                </a:solidFill>
                <a:cs typeface="+mn-ea"/>
                <a:sym typeface="+mn-lt"/>
              </a:rPr>
              <a:t>Click here to add content, content to match the title. </a:t>
            </a:r>
          </a:p>
        </p:txBody>
      </p:sp>
      <p:sp>
        <p:nvSpPr>
          <p:cNvPr id="20" name="Text Placeholder 3">
            <a:extLst>
              <a:ext uri="{FF2B5EF4-FFF2-40B4-BE49-F238E27FC236}">
                <a16:creationId xmlns:a16="http://schemas.microsoft.com/office/drawing/2014/main" id="{2E546EB9-2C06-4994-8231-ADE58CA17FD1}"/>
              </a:ext>
            </a:extLst>
          </p:cNvPr>
          <p:cNvSpPr txBox="1">
            <a:spLocks/>
          </p:cNvSpPr>
          <p:nvPr/>
        </p:nvSpPr>
        <p:spPr>
          <a:xfrm>
            <a:off x="2572148" y="2617001"/>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21" name="Text Placeholder 3">
            <a:extLst>
              <a:ext uri="{FF2B5EF4-FFF2-40B4-BE49-F238E27FC236}">
                <a16:creationId xmlns:a16="http://schemas.microsoft.com/office/drawing/2014/main" id="{4D3C4CE7-E9EB-4A8F-B166-0B19799D8D0B}"/>
              </a:ext>
            </a:extLst>
          </p:cNvPr>
          <p:cNvSpPr txBox="1">
            <a:spLocks/>
          </p:cNvSpPr>
          <p:nvPr/>
        </p:nvSpPr>
        <p:spPr>
          <a:xfrm>
            <a:off x="2120395" y="2887245"/>
            <a:ext cx="2018299" cy="8023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schemeClr val="tx1">
                    <a:lumMod val="65000"/>
                    <a:lumOff val="35000"/>
                  </a:schemeClr>
                </a:solidFill>
                <a:cs typeface="+mn-ea"/>
                <a:sym typeface="+mn-lt"/>
              </a:rPr>
              <a:t>Click here to add text content, such as keywords, some brief introductions, etc.</a:t>
            </a:r>
            <a:endParaRPr lang="zh-CN" altLang="en-US" sz="1200" dirty="0">
              <a:solidFill>
                <a:schemeClr val="tx1">
                  <a:lumMod val="65000"/>
                  <a:lumOff val="35000"/>
                </a:schemeClr>
              </a:solidFill>
              <a:cs typeface="+mn-ea"/>
              <a:sym typeface="+mn-lt"/>
            </a:endParaRPr>
          </a:p>
        </p:txBody>
      </p:sp>
      <p:sp>
        <p:nvSpPr>
          <p:cNvPr id="22" name="Text Placeholder 3">
            <a:extLst>
              <a:ext uri="{FF2B5EF4-FFF2-40B4-BE49-F238E27FC236}">
                <a16:creationId xmlns:a16="http://schemas.microsoft.com/office/drawing/2014/main" id="{F7A95B4D-6EB9-47EB-A49D-2D4AE0E8CADA}"/>
              </a:ext>
            </a:extLst>
          </p:cNvPr>
          <p:cNvSpPr txBox="1">
            <a:spLocks/>
          </p:cNvSpPr>
          <p:nvPr/>
        </p:nvSpPr>
        <p:spPr>
          <a:xfrm>
            <a:off x="983518" y="4239595"/>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23" name="Text Placeholder 3">
            <a:extLst>
              <a:ext uri="{FF2B5EF4-FFF2-40B4-BE49-F238E27FC236}">
                <a16:creationId xmlns:a16="http://schemas.microsoft.com/office/drawing/2014/main" id="{661767BC-59FF-4099-858F-FD5DABBF2A19}"/>
              </a:ext>
            </a:extLst>
          </p:cNvPr>
          <p:cNvSpPr txBox="1">
            <a:spLocks/>
          </p:cNvSpPr>
          <p:nvPr/>
        </p:nvSpPr>
        <p:spPr>
          <a:xfrm>
            <a:off x="531765" y="4675963"/>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schemeClr val="tx1">
                    <a:lumMod val="65000"/>
                    <a:lumOff val="35000"/>
                  </a:schemeClr>
                </a:solidFill>
                <a:cs typeface="+mn-ea"/>
                <a:sym typeface="+mn-lt"/>
              </a:rPr>
              <a:t>Click here to add content, content to match the title. </a:t>
            </a:r>
          </a:p>
        </p:txBody>
      </p:sp>
      <p:sp>
        <p:nvSpPr>
          <p:cNvPr id="24" name="TextBox 105">
            <a:extLst>
              <a:ext uri="{FF2B5EF4-FFF2-40B4-BE49-F238E27FC236}">
                <a16:creationId xmlns:a16="http://schemas.microsoft.com/office/drawing/2014/main" id="{8EF08728-EDDD-4232-B1F5-1BAEAC20FB51}"/>
              </a:ext>
            </a:extLst>
          </p:cNvPr>
          <p:cNvSpPr txBox="1"/>
          <p:nvPr/>
        </p:nvSpPr>
        <p:spPr>
          <a:xfrm>
            <a:off x="7852372" y="2987881"/>
            <a:ext cx="1979605" cy="802399"/>
          </a:xfrm>
          <a:prstGeom prst="rect">
            <a:avLst/>
          </a:prstGeom>
          <a:noFill/>
        </p:spPr>
        <p:txBody>
          <a:bodyPr wrap="square" lIns="0" tIns="0" rIns="0" bIns="0" rtlCol="0">
            <a:spAutoFit/>
          </a:bodyPr>
          <a:lstStyle/>
          <a:p>
            <a:pPr algn="ctr">
              <a:lnSpc>
                <a:spcPct val="150000"/>
              </a:lnSpc>
            </a:pPr>
            <a:r>
              <a:rPr lang="en-US" altLang="zh-CN" sz="1200" dirty="0">
                <a:solidFill>
                  <a:schemeClr val="tx1">
                    <a:lumMod val="65000"/>
                    <a:lumOff val="35000"/>
                  </a:schemeClr>
                </a:solidFill>
                <a:cs typeface="+mn-ea"/>
                <a:sym typeface="+mn-lt"/>
              </a:rPr>
              <a:t>Click here to add text content, such as keywords, some brief introductions, etc.</a:t>
            </a:r>
            <a:endParaRPr lang="zh-CN" altLang="en-US" sz="1200" dirty="0">
              <a:solidFill>
                <a:schemeClr val="tx1">
                  <a:lumMod val="65000"/>
                  <a:lumOff val="35000"/>
                </a:schemeClr>
              </a:solidFill>
              <a:cs typeface="+mn-ea"/>
              <a:sym typeface="+mn-lt"/>
            </a:endParaRPr>
          </a:p>
        </p:txBody>
      </p:sp>
      <p:sp>
        <p:nvSpPr>
          <p:cNvPr id="25" name="Rectangle 106">
            <a:extLst>
              <a:ext uri="{FF2B5EF4-FFF2-40B4-BE49-F238E27FC236}">
                <a16:creationId xmlns:a16="http://schemas.microsoft.com/office/drawing/2014/main" id="{0759FDCD-B0DA-4280-B3A5-E5B58D81F1EA}"/>
              </a:ext>
            </a:extLst>
          </p:cNvPr>
          <p:cNvSpPr/>
          <p:nvPr/>
        </p:nvSpPr>
        <p:spPr>
          <a:xfrm>
            <a:off x="8284778" y="2617578"/>
            <a:ext cx="1114792" cy="275717"/>
          </a:xfrm>
          <a:prstGeom prst="rect">
            <a:avLst/>
          </a:prstGeom>
        </p:spPr>
        <p:txBody>
          <a:bodyPr wrap="none" lIns="0" tIns="0" rIns="0" bIns="0">
            <a:spAutoFit/>
          </a:bodyPr>
          <a:lstStyle/>
          <a:p>
            <a:pPr algn="ctr">
              <a:lnSpc>
                <a:spcPct val="120000"/>
              </a:lnSpc>
            </a:pPr>
            <a:r>
              <a:rPr lang="en-US" altLang="zh-CN" sz="1600" b="1" dirty="0">
                <a:cs typeface="+mn-ea"/>
                <a:sym typeface="+mn-lt"/>
              </a:rPr>
              <a:t>Add title text</a:t>
            </a:r>
            <a:endParaRPr lang="en-US" sz="1600" b="1" dirty="0">
              <a:cs typeface="+mn-ea"/>
              <a:sym typeface="+mn-lt"/>
            </a:endParaRPr>
          </a:p>
        </p:txBody>
      </p:sp>
      <p:sp>
        <p:nvSpPr>
          <p:cNvPr id="26" name="TextBox 110">
            <a:extLst>
              <a:ext uri="{FF2B5EF4-FFF2-40B4-BE49-F238E27FC236}">
                <a16:creationId xmlns:a16="http://schemas.microsoft.com/office/drawing/2014/main" id="{7CACC95A-D4EC-484B-BFF5-02DEDDF2E4B9}"/>
              </a:ext>
            </a:extLst>
          </p:cNvPr>
          <p:cNvSpPr txBox="1"/>
          <p:nvPr/>
        </p:nvSpPr>
        <p:spPr>
          <a:xfrm>
            <a:off x="9493757" y="4638099"/>
            <a:ext cx="1979605" cy="802399"/>
          </a:xfrm>
          <a:prstGeom prst="rect">
            <a:avLst/>
          </a:prstGeom>
          <a:noFill/>
        </p:spPr>
        <p:txBody>
          <a:bodyPr wrap="square" lIns="0" tIns="0" rIns="0" bIns="0" rtlCol="0">
            <a:spAutoFit/>
          </a:bodyPr>
          <a:lstStyle/>
          <a:p>
            <a:pPr algn="ctr">
              <a:lnSpc>
                <a:spcPct val="150000"/>
              </a:lnSpc>
            </a:pPr>
            <a:r>
              <a:rPr lang="en-US" altLang="zh-CN" sz="1200" dirty="0">
                <a:solidFill>
                  <a:schemeClr val="tx1">
                    <a:lumMod val="65000"/>
                    <a:lumOff val="35000"/>
                  </a:schemeClr>
                </a:solidFill>
                <a:cs typeface="+mn-ea"/>
                <a:sym typeface="+mn-lt"/>
              </a:rPr>
              <a:t>Click here to add text content, such as keywords, some brief introductions, etc.</a:t>
            </a:r>
            <a:endParaRPr lang="zh-CN" altLang="en-US" sz="1200" dirty="0">
              <a:solidFill>
                <a:schemeClr val="tx1">
                  <a:lumMod val="65000"/>
                  <a:lumOff val="35000"/>
                </a:schemeClr>
              </a:solidFill>
              <a:cs typeface="+mn-ea"/>
              <a:sym typeface="+mn-lt"/>
            </a:endParaRPr>
          </a:p>
        </p:txBody>
      </p:sp>
      <p:sp>
        <p:nvSpPr>
          <p:cNvPr id="27" name="Rectangle 114">
            <a:extLst>
              <a:ext uri="{FF2B5EF4-FFF2-40B4-BE49-F238E27FC236}">
                <a16:creationId xmlns:a16="http://schemas.microsoft.com/office/drawing/2014/main" id="{32BD508D-A2F1-4D6A-8B6F-01B3A8A759D2}"/>
              </a:ext>
            </a:extLst>
          </p:cNvPr>
          <p:cNvSpPr/>
          <p:nvPr/>
        </p:nvSpPr>
        <p:spPr>
          <a:xfrm>
            <a:off x="9926163" y="4240172"/>
            <a:ext cx="1114792" cy="275717"/>
          </a:xfrm>
          <a:prstGeom prst="rect">
            <a:avLst/>
          </a:prstGeom>
        </p:spPr>
        <p:txBody>
          <a:bodyPr wrap="none" lIns="0" tIns="0" rIns="0" bIns="0">
            <a:spAutoFit/>
          </a:bodyPr>
          <a:lstStyle/>
          <a:p>
            <a:pPr algn="ctr">
              <a:lnSpc>
                <a:spcPct val="120000"/>
              </a:lnSpc>
            </a:pPr>
            <a:r>
              <a:rPr lang="en-US" altLang="zh-CN" sz="1600" b="1" dirty="0">
                <a:cs typeface="+mn-ea"/>
                <a:sym typeface="+mn-lt"/>
              </a:rPr>
              <a:t>Add title text</a:t>
            </a:r>
            <a:endParaRPr lang="en-US" sz="1600" b="1" dirty="0">
              <a:cs typeface="+mn-ea"/>
              <a:sym typeface="+mn-lt"/>
            </a:endParaRPr>
          </a:p>
        </p:txBody>
      </p:sp>
      <p:grpSp>
        <p:nvGrpSpPr>
          <p:cNvPr id="28" name="组合 27">
            <a:extLst>
              <a:ext uri="{FF2B5EF4-FFF2-40B4-BE49-F238E27FC236}">
                <a16:creationId xmlns:a16="http://schemas.microsoft.com/office/drawing/2014/main" id="{0721E57E-AF7E-4834-99FB-48F410C412A5}"/>
              </a:ext>
            </a:extLst>
          </p:cNvPr>
          <p:cNvGrpSpPr/>
          <p:nvPr/>
        </p:nvGrpSpPr>
        <p:grpSpPr>
          <a:xfrm>
            <a:off x="4538124" y="2808091"/>
            <a:ext cx="2342550" cy="2397904"/>
            <a:chOff x="6098560" y="209392"/>
            <a:chExt cx="2342550" cy="2397904"/>
          </a:xfrm>
        </p:grpSpPr>
        <p:grpSp>
          <p:nvGrpSpPr>
            <p:cNvPr id="29" name="组合 28">
              <a:extLst>
                <a:ext uri="{FF2B5EF4-FFF2-40B4-BE49-F238E27FC236}">
                  <a16:creationId xmlns:a16="http://schemas.microsoft.com/office/drawing/2014/main" id="{C0864459-7A5D-4EF4-89CB-D85B3A3E9448}"/>
                </a:ext>
              </a:extLst>
            </p:cNvPr>
            <p:cNvGrpSpPr/>
            <p:nvPr/>
          </p:nvGrpSpPr>
          <p:grpSpPr>
            <a:xfrm>
              <a:off x="6098560" y="209392"/>
              <a:ext cx="2342550" cy="2397904"/>
              <a:chOff x="2160003" y="2746643"/>
              <a:chExt cx="3526233" cy="3609555"/>
            </a:xfrm>
          </p:grpSpPr>
          <p:pic>
            <p:nvPicPr>
              <p:cNvPr id="31" name="图片 30">
                <a:extLst>
                  <a:ext uri="{FF2B5EF4-FFF2-40B4-BE49-F238E27FC236}">
                    <a16:creationId xmlns:a16="http://schemas.microsoft.com/office/drawing/2014/main" id="{51B3F8F0-D371-4ED4-83DE-A52545C61E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2" name="椭圆 31">
                <a:extLst>
                  <a:ext uri="{FF2B5EF4-FFF2-40B4-BE49-F238E27FC236}">
                    <a16:creationId xmlns:a16="http://schemas.microsoft.com/office/drawing/2014/main" id="{360ADE72-4695-405B-898A-2AA1EFE0F5F6}"/>
                  </a:ext>
                </a:extLst>
              </p:cNvPr>
              <p:cNvSpPr/>
              <p:nvPr/>
            </p:nvSpPr>
            <p:spPr>
              <a:xfrm>
                <a:off x="4073336" y="2746643"/>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0" name="Freeform 217">
              <a:extLst>
                <a:ext uri="{FF2B5EF4-FFF2-40B4-BE49-F238E27FC236}">
                  <a16:creationId xmlns:a16="http://schemas.microsoft.com/office/drawing/2014/main" id="{DE70E6B8-A43F-422B-9B37-FB9AF3C74B39}"/>
                </a:ext>
              </a:extLst>
            </p:cNvPr>
            <p:cNvSpPr>
              <a:spLocks noEditPoints="1"/>
            </p:cNvSpPr>
            <p:nvPr/>
          </p:nvSpPr>
          <p:spPr bwMode="auto">
            <a:xfrm>
              <a:off x="7665481" y="485060"/>
              <a:ext cx="566132" cy="42460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ysClr val="window" lastClr="FFFFFF"/>
            </a:soli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grpSp>
        <p:nvGrpSpPr>
          <p:cNvPr id="33" name="组合 32">
            <a:extLst>
              <a:ext uri="{FF2B5EF4-FFF2-40B4-BE49-F238E27FC236}">
                <a16:creationId xmlns:a16="http://schemas.microsoft.com/office/drawing/2014/main" id="{4D9E72A9-8F74-4D8A-997C-970A1BE49D84}"/>
              </a:ext>
            </a:extLst>
          </p:cNvPr>
          <p:cNvGrpSpPr/>
          <p:nvPr/>
        </p:nvGrpSpPr>
        <p:grpSpPr>
          <a:xfrm>
            <a:off x="5720624" y="3500001"/>
            <a:ext cx="2371001" cy="2428012"/>
            <a:chOff x="7793922" y="81289"/>
            <a:chExt cx="2576615" cy="2638570"/>
          </a:xfrm>
        </p:grpSpPr>
        <p:grpSp>
          <p:nvGrpSpPr>
            <p:cNvPr id="34" name="组合 33">
              <a:extLst>
                <a:ext uri="{FF2B5EF4-FFF2-40B4-BE49-F238E27FC236}">
                  <a16:creationId xmlns:a16="http://schemas.microsoft.com/office/drawing/2014/main" id="{02A7D4BE-F2A0-4D5D-856E-3097A6F78F9A}"/>
                </a:ext>
              </a:extLst>
            </p:cNvPr>
            <p:cNvGrpSpPr/>
            <p:nvPr/>
          </p:nvGrpSpPr>
          <p:grpSpPr>
            <a:xfrm>
              <a:off x="7793922" y="81289"/>
              <a:ext cx="2576615" cy="2638570"/>
              <a:chOff x="5528177" y="3619500"/>
              <a:chExt cx="3565023" cy="3650745"/>
            </a:xfrm>
          </p:grpSpPr>
          <p:pic>
            <p:nvPicPr>
              <p:cNvPr id="36" name="图片 35">
                <a:extLst>
                  <a:ext uri="{FF2B5EF4-FFF2-40B4-BE49-F238E27FC236}">
                    <a16:creationId xmlns:a16="http://schemas.microsoft.com/office/drawing/2014/main" id="{035D0DE6-1BA8-404C-BAB0-75C163832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37" name="椭圆 36">
                <a:extLst>
                  <a:ext uri="{FF2B5EF4-FFF2-40B4-BE49-F238E27FC236}">
                    <a16:creationId xmlns:a16="http://schemas.microsoft.com/office/drawing/2014/main" id="{CCE623D8-DD37-450C-AE10-1C1440191B8F}"/>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5" name="Freeform 176">
              <a:extLst>
                <a:ext uri="{FF2B5EF4-FFF2-40B4-BE49-F238E27FC236}">
                  <a16:creationId xmlns:a16="http://schemas.microsoft.com/office/drawing/2014/main" id="{A8072953-14E7-42AC-967A-BF728A7A54E1}"/>
                </a:ext>
              </a:extLst>
            </p:cNvPr>
            <p:cNvSpPr>
              <a:spLocks noEditPoints="1"/>
            </p:cNvSpPr>
            <p:nvPr/>
          </p:nvSpPr>
          <p:spPr bwMode="auto">
            <a:xfrm>
              <a:off x="9469385" y="402043"/>
              <a:ext cx="658626" cy="524211"/>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adFill>
              <a:gsLst>
                <a:gs pos="0">
                  <a:srgbClr val="5B9BD5">
                    <a:lumMod val="50000"/>
                  </a:srgbClr>
                </a:gs>
                <a:gs pos="47000">
                  <a:srgbClr val="5B9BD5">
                    <a:lumMod val="75000"/>
                  </a:srgbClr>
                </a:gs>
                <a:gs pos="100000">
                  <a:srgbClr val="00B0F0"/>
                </a:gs>
              </a:gsLst>
            </a:gra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grpSp>
        <p:nvGrpSpPr>
          <p:cNvPr id="38" name="组合 37">
            <a:extLst>
              <a:ext uri="{FF2B5EF4-FFF2-40B4-BE49-F238E27FC236}">
                <a16:creationId xmlns:a16="http://schemas.microsoft.com/office/drawing/2014/main" id="{BFB7DAE1-69AC-46C9-9BAB-3FE75009C93F}"/>
              </a:ext>
            </a:extLst>
          </p:cNvPr>
          <p:cNvGrpSpPr/>
          <p:nvPr/>
        </p:nvGrpSpPr>
        <p:grpSpPr>
          <a:xfrm>
            <a:off x="3056057" y="3500001"/>
            <a:ext cx="2576615" cy="2638569"/>
            <a:chOff x="2669112" y="3141165"/>
            <a:chExt cx="2576615" cy="2638569"/>
          </a:xfrm>
        </p:grpSpPr>
        <p:grpSp>
          <p:nvGrpSpPr>
            <p:cNvPr id="39" name="组合 38">
              <a:extLst>
                <a:ext uri="{FF2B5EF4-FFF2-40B4-BE49-F238E27FC236}">
                  <a16:creationId xmlns:a16="http://schemas.microsoft.com/office/drawing/2014/main" id="{A4404951-A790-454E-9929-BCC7D481D7DB}"/>
                </a:ext>
              </a:extLst>
            </p:cNvPr>
            <p:cNvGrpSpPr/>
            <p:nvPr/>
          </p:nvGrpSpPr>
          <p:grpSpPr>
            <a:xfrm>
              <a:off x="2669112" y="3141165"/>
              <a:ext cx="2576615" cy="2638569"/>
              <a:chOff x="5528177" y="3619501"/>
              <a:chExt cx="3565023" cy="3650744"/>
            </a:xfrm>
          </p:grpSpPr>
          <p:pic>
            <p:nvPicPr>
              <p:cNvPr id="41" name="图片 40">
                <a:extLst>
                  <a:ext uri="{FF2B5EF4-FFF2-40B4-BE49-F238E27FC236}">
                    <a16:creationId xmlns:a16="http://schemas.microsoft.com/office/drawing/2014/main" id="{40ADAA94-8468-4EA9-9B4B-4492BBD11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5" cy="3308181"/>
              </a:xfrm>
              <a:prstGeom prst="rect">
                <a:avLst/>
              </a:prstGeom>
            </p:spPr>
          </p:pic>
          <p:sp>
            <p:nvSpPr>
              <p:cNvPr id="42" name="椭圆 41">
                <a:extLst>
                  <a:ext uri="{FF2B5EF4-FFF2-40B4-BE49-F238E27FC236}">
                    <a16:creationId xmlns:a16="http://schemas.microsoft.com/office/drawing/2014/main" id="{9EF6A4FB-14F1-4C4B-BD5B-817BCFF06BF3}"/>
                  </a:ext>
                </a:extLst>
              </p:cNvPr>
              <p:cNvSpPr/>
              <p:nvPr/>
            </p:nvSpPr>
            <p:spPr>
              <a:xfrm>
                <a:off x="7480300" y="3619501"/>
                <a:ext cx="1612900" cy="1612901"/>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0" name="Freeform 83">
              <a:extLst>
                <a:ext uri="{FF2B5EF4-FFF2-40B4-BE49-F238E27FC236}">
                  <a16:creationId xmlns:a16="http://schemas.microsoft.com/office/drawing/2014/main" id="{C5BFE038-9026-436E-AA53-3674F6699766}"/>
                </a:ext>
              </a:extLst>
            </p:cNvPr>
            <p:cNvSpPr>
              <a:spLocks noEditPoints="1"/>
            </p:cNvSpPr>
            <p:nvPr/>
          </p:nvSpPr>
          <p:spPr bwMode="auto">
            <a:xfrm>
              <a:off x="4422500" y="3437566"/>
              <a:ext cx="415019" cy="622533"/>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gradFill>
              <a:gsLst>
                <a:gs pos="0">
                  <a:srgbClr val="5B9BD5">
                    <a:lumMod val="50000"/>
                  </a:srgbClr>
                </a:gs>
                <a:gs pos="47000">
                  <a:srgbClr val="5B9BD5">
                    <a:lumMod val="75000"/>
                  </a:srgbClr>
                </a:gs>
                <a:gs pos="100000">
                  <a:srgbClr val="00B0F0"/>
                </a:gs>
              </a:gsLst>
            </a:gra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grpSp>
        <p:nvGrpSpPr>
          <p:cNvPr id="43" name="组合 42">
            <a:extLst>
              <a:ext uri="{FF2B5EF4-FFF2-40B4-BE49-F238E27FC236}">
                <a16:creationId xmlns:a16="http://schemas.microsoft.com/office/drawing/2014/main" id="{00A2104E-44E9-493B-A01A-167C6AF16275}"/>
              </a:ext>
            </a:extLst>
          </p:cNvPr>
          <p:cNvGrpSpPr/>
          <p:nvPr/>
        </p:nvGrpSpPr>
        <p:grpSpPr>
          <a:xfrm>
            <a:off x="1929946" y="4377833"/>
            <a:ext cx="2105664" cy="2155420"/>
            <a:chOff x="-554492" y="3514110"/>
            <a:chExt cx="2342550" cy="2397904"/>
          </a:xfrm>
        </p:grpSpPr>
        <p:grpSp>
          <p:nvGrpSpPr>
            <p:cNvPr id="44" name="组合 43">
              <a:extLst>
                <a:ext uri="{FF2B5EF4-FFF2-40B4-BE49-F238E27FC236}">
                  <a16:creationId xmlns:a16="http://schemas.microsoft.com/office/drawing/2014/main" id="{B9975997-4306-41E1-9E30-CFFB85F38443}"/>
                </a:ext>
              </a:extLst>
            </p:cNvPr>
            <p:cNvGrpSpPr/>
            <p:nvPr/>
          </p:nvGrpSpPr>
          <p:grpSpPr>
            <a:xfrm>
              <a:off x="-554492" y="3514110"/>
              <a:ext cx="2342550" cy="2397904"/>
              <a:chOff x="2160003" y="2746643"/>
              <a:chExt cx="3526233" cy="3609555"/>
            </a:xfrm>
          </p:grpSpPr>
          <p:pic>
            <p:nvPicPr>
              <p:cNvPr id="46" name="图片 45">
                <a:extLst>
                  <a:ext uri="{FF2B5EF4-FFF2-40B4-BE49-F238E27FC236}">
                    <a16:creationId xmlns:a16="http://schemas.microsoft.com/office/drawing/2014/main" id="{B0395BA9-6D10-4AFE-8673-BF5B0731FB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7" name="椭圆 46">
                <a:extLst>
                  <a:ext uri="{FF2B5EF4-FFF2-40B4-BE49-F238E27FC236}">
                    <a16:creationId xmlns:a16="http://schemas.microsoft.com/office/drawing/2014/main" id="{EB506BBA-32A4-4BC3-8AF7-0CAD04ECDBE9}"/>
                  </a:ext>
                </a:extLst>
              </p:cNvPr>
              <p:cNvSpPr/>
              <p:nvPr/>
            </p:nvSpPr>
            <p:spPr>
              <a:xfrm>
                <a:off x="4073336" y="2746643"/>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5" name="Freeform 216">
              <a:extLst>
                <a:ext uri="{FF2B5EF4-FFF2-40B4-BE49-F238E27FC236}">
                  <a16:creationId xmlns:a16="http://schemas.microsoft.com/office/drawing/2014/main" id="{999FD915-A234-47FF-B3B6-3B6E3CBFA456}"/>
                </a:ext>
              </a:extLst>
            </p:cNvPr>
            <p:cNvSpPr>
              <a:spLocks noEditPoints="1"/>
            </p:cNvSpPr>
            <p:nvPr/>
          </p:nvSpPr>
          <p:spPr bwMode="auto">
            <a:xfrm>
              <a:off x="1020361" y="3784741"/>
              <a:ext cx="495366" cy="498733"/>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ysClr val="window" lastClr="FFFFFF"/>
            </a:solidFill>
            <a:ln w="9525">
              <a:noFill/>
              <a:round/>
              <a:headEnd/>
              <a:tailEnd/>
            </a:ln>
          </p:spPr>
          <p:txBody>
            <a:bodyPr vert="horz" wrap="square" lIns="105874" tIns="52937" rIns="105874" bIns="52937"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758" b="0" i="0" u="none" strike="noStrike" kern="0" cap="none" spc="0" normalizeH="0" baseline="0" noProof="0" dirty="0">
                <a:ln>
                  <a:noFill/>
                </a:ln>
                <a:solidFill>
                  <a:prstClr val="black"/>
                </a:solidFill>
                <a:effectLst/>
                <a:uLnTx/>
                <a:uFillTx/>
                <a:cs typeface="+mn-ea"/>
                <a:sym typeface="+mn-lt"/>
              </a:endParaRPr>
            </a:p>
          </p:txBody>
        </p:sp>
      </p:grpSp>
    </p:spTree>
    <p:extLst>
      <p:ext uri="{BB962C8B-B14F-4D97-AF65-F5344CB8AC3E}">
        <p14:creationId xmlns:p14="http://schemas.microsoft.com/office/powerpoint/2010/main" val="14920128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1000"/>
                                        <p:tgtEl>
                                          <p:spTgt spid="17"/>
                                        </p:tgtEl>
                                      </p:cBhvr>
                                    </p:animEffect>
                                  </p:childTnLst>
                                </p:cTn>
                              </p:par>
                              <p:par>
                                <p:cTn id="18" presetID="10" presetClass="entr" presetSubtype="0" fill="hold" nodeType="withEffect">
                                  <p:stCondLst>
                                    <p:cond delay="75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250"/>
                                        <p:tgtEl>
                                          <p:spTgt spid="43"/>
                                        </p:tgtEl>
                                      </p:cBhvr>
                                    </p:animEffect>
                                  </p:childTnLst>
                                </p:cTn>
                              </p:par>
                              <p:par>
                                <p:cTn id="21" presetID="35" presetClass="path" presetSubtype="0" decel="100000" fill="hold" nodeType="withEffect">
                                  <p:stCondLst>
                                    <p:cond delay="750"/>
                                  </p:stCondLst>
                                  <p:childTnLst>
                                    <p:animMotion origin="layout" path="M -1.45833E-6 -3.7037E-7 L -0.43789 0.89213 " pathEditMode="relative" rAng="0" ptsTypes="AA">
                                      <p:cBhvr>
                                        <p:cTn id="22" dur="1250" spd="-100000" fill="hold"/>
                                        <p:tgtEl>
                                          <p:spTgt spid="43"/>
                                        </p:tgtEl>
                                        <p:attrNameLst>
                                          <p:attrName>ppt_x</p:attrName>
                                          <p:attrName>ppt_y</p:attrName>
                                        </p:attrNameLst>
                                      </p:cBhvr>
                                      <p:rCtr x="-21901" y="44606"/>
                                    </p:animMotion>
                                  </p:childTnLst>
                                </p:cTn>
                              </p:par>
                              <p:par>
                                <p:cTn id="23" presetID="10" presetClass="entr" presetSubtype="0" fill="hold" grpId="0"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250"/>
                                        <p:tgtEl>
                                          <p:spTgt spid="22"/>
                                        </p:tgtEl>
                                      </p:cBhvr>
                                    </p:animEffect>
                                  </p:childTnLst>
                                </p:cTn>
                              </p:par>
                              <p:par>
                                <p:cTn id="26" presetID="35" presetClass="path" presetSubtype="0" decel="100000" fill="hold" grpId="1" nodeType="withEffect">
                                  <p:stCondLst>
                                    <p:cond delay="1000"/>
                                  </p:stCondLst>
                                  <p:childTnLst>
                                    <p:animMotion origin="layout" path="M -2.08333E-6 -4.44444E-6 L -0.25 -4.44444E-6 " pathEditMode="relative" rAng="0" ptsTypes="AA">
                                      <p:cBhvr>
                                        <p:cTn id="27" dur="1250" spd="-100000" fill="hold"/>
                                        <p:tgtEl>
                                          <p:spTgt spid="22"/>
                                        </p:tgtEl>
                                        <p:attrNameLst>
                                          <p:attrName>ppt_x</p:attrName>
                                          <p:attrName>ppt_y</p:attrName>
                                        </p:attrNameLst>
                                      </p:cBhvr>
                                      <p:rCtr x="-12500" y="0"/>
                                    </p:animMotion>
                                  </p:childTnLst>
                                </p:cTn>
                              </p:par>
                              <p:par>
                                <p:cTn id="28" presetID="10" presetClass="entr" presetSubtype="0" fill="hold" grpId="0" nodeType="withEffect">
                                  <p:stCondLst>
                                    <p:cond delay="1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par>
                                <p:cTn id="31" presetID="63" presetClass="path" presetSubtype="0" decel="100000" fill="hold" grpId="1" nodeType="withEffect">
                                  <p:stCondLst>
                                    <p:cond delay="1250"/>
                                  </p:stCondLst>
                                  <p:childTnLst>
                                    <p:animMotion origin="layout" path="M -2.08333E-6 1.11111E-6 L 0.25 1.11111E-6 " pathEditMode="relative" rAng="0" ptsTypes="AA">
                                      <p:cBhvr>
                                        <p:cTn id="32" dur="1250" spd="-100000" fill="hold"/>
                                        <p:tgtEl>
                                          <p:spTgt spid="23"/>
                                        </p:tgtEl>
                                        <p:attrNameLst>
                                          <p:attrName>ppt_x</p:attrName>
                                          <p:attrName>ppt_y</p:attrName>
                                        </p:attrNameLst>
                                      </p:cBhvr>
                                      <p:rCtr x="12500" y="0"/>
                                    </p:animMotion>
                                  </p:childTnLst>
                                </p:cTn>
                              </p:par>
                              <p:par>
                                <p:cTn id="33" presetID="22" presetClass="entr" presetSubtype="4"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1000"/>
                                        <p:tgtEl>
                                          <p:spTgt spid="14"/>
                                        </p:tgtEl>
                                      </p:cBhvr>
                                    </p:animEffect>
                                  </p:childTnLst>
                                </p:cTn>
                              </p:par>
                              <p:par>
                                <p:cTn id="36" presetID="10" presetClass="entr" presetSubtype="0" fill="hold" nodeType="withEffect">
                                  <p:stCondLst>
                                    <p:cond delay="12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250"/>
                                        <p:tgtEl>
                                          <p:spTgt spid="38"/>
                                        </p:tgtEl>
                                      </p:cBhvr>
                                    </p:animEffect>
                                  </p:childTnLst>
                                </p:cTn>
                              </p:par>
                              <p:par>
                                <p:cTn id="39" presetID="35" presetClass="path" presetSubtype="0" decel="100000" fill="hold" nodeType="withEffect">
                                  <p:stCondLst>
                                    <p:cond delay="1250"/>
                                  </p:stCondLst>
                                  <p:childTnLst>
                                    <p:animMotion origin="layout" path="M 0 2.22222E-6 L -0.43789 0.89213 " pathEditMode="relative" rAng="0" ptsTypes="AA">
                                      <p:cBhvr>
                                        <p:cTn id="40" dur="1250" spd="-100000" fill="hold"/>
                                        <p:tgtEl>
                                          <p:spTgt spid="38"/>
                                        </p:tgtEl>
                                        <p:attrNameLst>
                                          <p:attrName>ppt_x</p:attrName>
                                          <p:attrName>ppt_y</p:attrName>
                                        </p:attrNameLst>
                                      </p:cBhvr>
                                      <p:rCtr x="-21901" y="44606"/>
                                    </p:animMotion>
                                  </p:childTnLst>
                                </p:cTn>
                              </p:par>
                              <p:par>
                                <p:cTn id="41" presetID="10" presetClass="entr" presetSubtype="0"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250"/>
                                        <p:tgtEl>
                                          <p:spTgt spid="20"/>
                                        </p:tgtEl>
                                      </p:cBhvr>
                                    </p:animEffect>
                                  </p:childTnLst>
                                </p:cTn>
                              </p:par>
                              <p:par>
                                <p:cTn id="44" presetID="35" presetClass="path" presetSubtype="0" decel="100000" fill="hold" grpId="1" nodeType="withEffect">
                                  <p:stCondLst>
                                    <p:cond delay="1500"/>
                                  </p:stCondLst>
                                  <p:childTnLst>
                                    <p:animMotion origin="layout" path="M -6.25E-7 -3.7037E-7 L -0.25 -3.7037E-7 " pathEditMode="relative" rAng="0" ptsTypes="AA">
                                      <p:cBhvr>
                                        <p:cTn id="45" dur="1250" spd="-100000" fill="hold"/>
                                        <p:tgtEl>
                                          <p:spTgt spid="20"/>
                                        </p:tgtEl>
                                        <p:attrNameLst>
                                          <p:attrName>ppt_x</p:attrName>
                                          <p:attrName>ppt_y</p:attrName>
                                        </p:attrNameLst>
                                      </p:cBhvr>
                                      <p:rCtr x="-12500" y="0"/>
                                    </p:animMotion>
                                  </p:childTnLst>
                                </p:cTn>
                              </p:par>
                              <p:par>
                                <p:cTn id="46" presetID="10" presetClass="entr" presetSubtype="0" fill="hold" grpId="0" nodeType="withEffect">
                                  <p:stCondLst>
                                    <p:cond delay="175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250"/>
                                        <p:tgtEl>
                                          <p:spTgt spid="21"/>
                                        </p:tgtEl>
                                      </p:cBhvr>
                                    </p:animEffect>
                                  </p:childTnLst>
                                </p:cTn>
                              </p:par>
                              <p:par>
                                <p:cTn id="49" presetID="63" presetClass="path" presetSubtype="0" decel="100000" fill="hold" grpId="1" nodeType="withEffect">
                                  <p:stCondLst>
                                    <p:cond delay="1750"/>
                                  </p:stCondLst>
                                  <p:childTnLst>
                                    <p:animMotion origin="layout" path="M -6.25E-7 1.85185E-6 L 0.25 1.85185E-6 " pathEditMode="relative" rAng="0" ptsTypes="AA">
                                      <p:cBhvr>
                                        <p:cTn id="50" dur="1250" spd="-100000" fill="hold"/>
                                        <p:tgtEl>
                                          <p:spTgt spid="21"/>
                                        </p:tgtEl>
                                        <p:attrNameLst>
                                          <p:attrName>ppt_x</p:attrName>
                                          <p:attrName>ppt_y</p:attrName>
                                        </p:attrNameLst>
                                      </p:cBhvr>
                                      <p:rCtr x="12500" y="0"/>
                                    </p:animMotion>
                                  </p:childTnLst>
                                </p:cTn>
                              </p:par>
                              <p:par>
                                <p:cTn id="51" presetID="22" presetClass="entr" presetSubtype="4" fill="hold" grpId="0" nodeType="withEffect">
                                  <p:stCondLst>
                                    <p:cond delay="150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1000"/>
                                        <p:tgtEl>
                                          <p:spTgt spid="15"/>
                                        </p:tgtEl>
                                      </p:cBhvr>
                                    </p:animEffect>
                                  </p:childTnLst>
                                </p:cTn>
                              </p:par>
                              <p:par>
                                <p:cTn id="54" presetID="10" presetClass="entr" presetSubtype="0" fill="hold" nodeType="withEffect">
                                  <p:stCondLst>
                                    <p:cond delay="175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childTnLst>
                                </p:cTn>
                              </p:par>
                              <p:par>
                                <p:cTn id="57" presetID="35" presetClass="path" presetSubtype="0" decel="100000" fill="hold" nodeType="withEffect">
                                  <p:stCondLst>
                                    <p:cond delay="1750"/>
                                  </p:stCondLst>
                                  <p:childTnLst>
                                    <p:animMotion origin="layout" path="M 8.33333E-7 7.40741E-7 L -0.43789 0.89213 " pathEditMode="relative" rAng="0" ptsTypes="AA">
                                      <p:cBhvr>
                                        <p:cTn id="58" dur="1250" spd="-100000" fill="hold"/>
                                        <p:tgtEl>
                                          <p:spTgt spid="28"/>
                                        </p:tgtEl>
                                        <p:attrNameLst>
                                          <p:attrName>ppt_x</p:attrName>
                                          <p:attrName>ppt_y</p:attrName>
                                        </p:attrNameLst>
                                      </p:cBhvr>
                                      <p:rCtr x="-21901" y="44606"/>
                                    </p:animMotion>
                                  </p:childTnLst>
                                </p:cTn>
                              </p:par>
                              <p:par>
                                <p:cTn id="59" presetID="10" presetClass="entr" presetSubtype="0" fill="hold" grpId="0" nodeType="withEffect">
                                  <p:stCondLst>
                                    <p:cond delay="20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250"/>
                                        <p:tgtEl>
                                          <p:spTgt spid="18"/>
                                        </p:tgtEl>
                                      </p:cBhvr>
                                    </p:animEffect>
                                  </p:childTnLst>
                                </p:cTn>
                              </p:par>
                              <p:par>
                                <p:cTn id="62" presetID="35" presetClass="path" presetSubtype="0" decel="100000" fill="hold" grpId="1" nodeType="withEffect">
                                  <p:stCondLst>
                                    <p:cond delay="2000"/>
                                  </p:stCondLst>
                                  <p:childTnLst>
                                    <p:animMotion origin="layout" path="M -3.75E-6 -7.40741E-7 L -0.25 -7.40741E-7 " pathEditMode="relative" rAng="0" ptsTypes="AA">
                                      <p:cBhvr>
                                        <p:cTn id="63" dur="1250" spd="-100000" fill="hold"/>
                                        <p:tgtEl>
                                          <p:spTgt spid="18"/>
                                        </p:tgtEl>
                                        <p:attrNameLst>
                                          <p:attrName>ppt_x</p:attrName>
                                          <p:attrName>ppt_y</p:attrName>
                                        </p:attrNameLst>
                                      </p:cBhvr>
                                      <p:rCtr x="-12500" y="0"/>
                                    </p:animMotion>
                                  </p:childTnLst>
                                </p:cTn>
                              </p:par>
                              <p:par>
                                <p:cTn id="64" presetID="10" presetClass="entr" presetSubtype="0" fill="hold" grpId="0" nodeType="withEffect">
                                  <p:stCondLst>
                                    <p:cond delay="225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250"/>
                                        <p:tgtEl>
                                          <p:spTgt spid="19"/>
                                        </p:tgtEl>
                                      </p:cBhvr>
                                    </p:animEffect>
                                  </p:childTnLst>
                                </p:cTn>
                              </p:par>
                              <p:par>
                                <p:cTn id="67" presetID="63" presetClass="path" presetSubtype="0" decel="100000" fill="hold" grpId="1" nodeType="withEffect">
                                  <p:stCondLst>
                                    <p:cond delay="2250"/>
                                  </p:stCondLst>
                                  <p:childTnLst>
                                    <p:animMotion origin="layout" path="M -3.75E-6 4.44444E-6 L 0.25 4.44444E-6 " pathEditMode="relative" rAng="0" ptsTypes="AA">
                                      <p:cBhvr>
                                        <p:cTn id="68" dur="1250" spd="-100000" fill="hold"/>
                                        <p:tgtEl>
                                          <p:spTgt spid="19"/>
                                        </p:tgtEl>
                                        <p:attrNameLst>
                                          <p:attrName>ppt_x</p:attrName>
                                          <p:attrName>ppt_y</p:attrName>
                                        </p:attrNameLst>
                                      </p:cBhvr>
                                      <p:rCtr x="12500" y="0"/>
                                    </p:animMotion>
                                  </p:childTnLst>
                                </p:cTn>
                              </p:par>
                              <p:par>
                                <p:cTn id="69" presetID="22" presetClass="entr" presetSubtype="4" fill="hold" grpId="0" nodeType="withEffect">
                                  <p:stCondLst>
                                    <p:cond delay="200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1000"/>
                                        <p:tgtEl>
                                          <p:spTgt spid="16"/>
                                        </p:tgtEl>
                                      </p:cBhvr>
                                    </p:animEffect>
                                  </p:childTnLst>
                                </p:cTn>
                              </p:par>
                              <p:par>
                                <p:cTn id="72" presetID="10" presetClass="entr" presetSubtype="0" fill="hold" nodeType="withEffect">
                                  <p:stCondLst>
                                    <p:cond delay="225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250"/>
                                        <p:tgtEl>
                                          <p:spTgt spid="33"/>
                                        </p:tgtEl>
                                      </p:cBhvr>
                                    </p:animEffect>
                                  </p:childTnLst>
                                </p:cTn>
                              </p:par>
                              <p:par>
                                <p:cTn id="75" presetID="35" presetClass="path" presetSubtype="0" decel="100000" fill="hold" nodeType="withEffect">
                                  <p:stCondLst>
                                    <p:cond delay="2250"/>
                                  </p:stCondLst>
                                  <p:childTnLst>
                                    <p:animMotion origin="layout" path="M 3.75E-6 1.48148E-6 L -0.43789 0.89213 " pathEditMode="relative" rAng="0" ptsTypes="AA">
                                      <p:cBhvr>
                                        <p:cTn id="76" dur="1250" spd="-100000" fill="hold"/>
                                        <p:tgtEl>
                                          <p:spTgt spid="33"/>
                                        </p:tgtEl>
                                        <p:attrNameLst>
                                          <p:attrName>ppt_x</p:attrName>
                                          <p:attrName>ppt_y</p:attrName>
                                        </p:attrNameLst>
                                      </p:cBhvr>
                                      <p:rCtr x="-21901" y="44606"/>
                                    </p:animMotion>
                                  </p:childTnLst>
                                </p:cTn>
                              </p:par>
                              <p:par>
                                <p:cTn id="77" presetID="10" presetClass="entr" presetSubtype="0" fill="hold" grpId="0" nodeType="withEffect">
                                  <p:stCondLst>
                                    <p:cond delay="2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250"/>
                                        <p:tgtEl>
                                          <p:spTgt spid="25"/>
                                        </p:tgtEl>
                                      </p:cBhvr>
                                    </p:animEffect>
                                  </p:childTnLst>
                                </p:cTn>
                              </p:par>
                              <p:par>
                                <p:cTn id="80" presetID="35" presetClass="path" presetSubtype="0" decel="100000" fill="hold" grpId="1" nodeType="withEffect">
                                  <p:stCondLst>
                                    <p:cond delay="2500"/>
                                  </p:stCondLst>
                                  <p:childTnLst>
                                    <p:animMotion origin="layout" path="M -2.08333E-7 -3.7037E-7 L -0.25 -3.7037E-7 " pathEditMode="relative" rAng="0" ptsTypes="AA">
                                      <p:cBhvr>
                                        <p:cTn id="81" dur="1250" spd="-100000" fill="hold"/>
                                        <p:tgtEl>
                                          <p:spTgt spid="25"/>
                                        </p:tgtEl>
                                        <p:attrNameLst>
                                          <p:attrName>ppt_x</p:attrName>
                                          <p:attrName>ppt_y</p:attrName>
                                        </p:attrNameLst>
                                      </p:cBhvr>
                                      <p:rCtr x="-12500" y="0"/>
                                    </p:animMotion>
                                  </p:childTnLst>
                                </p:cTn>
                              </p:par>
                              <p:par>
                                <p:cTn id="82" presetID="10" presetClass="entr" presetSubtype="0" fill="hold" grpId="0" nodeType="withEffect">
                                  <p:stCondLst>
                                    <p:cond delay="275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250"/>
                                        <p:tgtEl>
                                          <p:spTgt spid="24"/>
                                        </p:tgtEl>
                                      </p:cBhvr>
                                    </p:animEffect>
                                  </p:childTnLst>
                                </p:cTn>
                              </p:par>
                              <p:par>
                                <p:cTn id="85" presetID="63" presetClass="path" presetSubtype="0" decel="100000" fill="hold" grpId="1" nodeType="withEffect">
                                  <p:stCondLst>
                                    <p:cond delay="2750"/>
                                  </p:stCondLst>
                                  <p:childTnLst>
                                    <p:animMotion origin="layout" path="M -2.08333E-7 1.85185E-6 L 0.25 1.85185E-6 " pathEditMode="relative" rAng="0" ptsTypes="AA">
                                      <p:cBhvr>
                                        <p:cTn id="86" dur="1250" spd="-100000" fill="hold"/>
                                        <p:tgtEl>
                                          <p:spTgt spid="24"/>
                                        </p:tgtEl>
                                        <p:attrNameLst>
                                          <p:attrName>ppt_x</p:attrName>
                                          <p:attrName>ppt_y</p:attrName>
                                        </p:attrNameLst>
                                      </p:cBhvr>
                                      <p:rCtr x="12500" y="0"/>
                                    </p:animMotion>
                                  </p:childTnLst>
                                </p:cTn>
                              </p:par>
                              <p:par>
                                <p:cTn id="87" presetID="22" presetClass="entr" presetSubtype="4" fill="hold" grpId="0" nodeType="withEffect">
                                  <p:stCondLst>
                                    <p:cond delay="2500"/>
                                  </p:stCondLst>
                                  <p:childTnLst>
                                    <p:set>
                                      <p:cBhvr>
                                        <p:cTn id="88" dur="1" fill="hold">
                                          <p:stCondLst>
                                            <p:cond delay="0"/>
                                          </p:stCondLst>
                                        </p:cTn>
                                        <p:tgtEl>
                                          <p:spTgt spid="8"/>
                                        </p:tgtEl>
                                        <p:attrNameLst>
                                          <p:attrName>style.visibility</p:attrName>
                                        </p:attrNameLst>
                                      </p:cBhvr>
                                      <p:to>
                                        <p:strVal val="visible"/>
                                      </p:to>
                                    </p:set>
                                    <p:animEffect transition="in" filter="wipe(down)">
                                      <p:cBhvr>
                                        <p:cTn id="89" dur="1000"/>
                                        <p:tgtEl>
                                          <p:spTgt spid="8"/>
                                        </p:tgtEl>
                                      </p:cBhvr>
                                    </p:animEffect>
                                  </p:childTnLst>
                                </p:cTn>
                              </p:par>
                              <p:par>
                                <p:cTn id="90" presetID="10" presetClass="entr" presetSubtype="0" fill="hold" nodeType="withEffect">
                                  <p:stCondLst>
                                    <p:cond delay="275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250"/>
                                        <p:tgtEl>
                                          <p:spTgt spid="9"/>
                                        </p:tgtEl>
                                      </p:cBhvr>
                                    </p:animEffect>
                                  </p:childTnLst>
                                </p:cTn>
                              </p:par>
                              <p:par>
                                <p:cTn id="93" presetID="35" presetClass="path" presetSubtype="0" decel="100000" fill="hold" nodeType="withEffect">
                                  <p:stCondLst>
                                    <p:cond delay="2750"/>
                                  </p:stCondLst>
                                  <p:childTnLst>
                                    <p:animMotion origin="layout" path="M 2.91667E-6 3.7037E-7 L -0.43789 0.89213 " pathEditMode="relative" rAng="0" ptsTypes="AA">
                                      <p:cBhvr>
                                        <p:cTn id="94" dur="1250" spd="-100000" fill="hold"/>
                                        <p:tgtEl>
                                          <p:spTgt spid="9"/>
                                        </p:tgtEl>
                                        <p:attrNameLst>
                                          <p:attrName>ppt_x</p:attrName>
                                          <p:attrName>ppt_y</p:attrName>
                                        </p:attrNameLst>
                                      </p:cBhvr>
                                      <p:rCtr x="-21901" y="44606"/>
                                    </p:animMotion>
                                  </p:childTnLst>
                                </p:cTn>
                              </p:par>
                              <p:par>
                                <p:cTn id="95" presetID="10" presetClass="entr" presetSubtype="0" fill="hold" grpId="0" nodeType="withEffect">
                                  <p:stCondLst>
                                    <p:cond delay="300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250"/>
                                        <p:tgtEl>
                                          <p:spTgt spid="27"/>
                                        </p:tgtEl>
                                      </p:cBhvr>
                                    </p:animEffect>
                                  </p:childTnLst>
                                </p:cTn>
                              </p:par>
                              <p:par>
                                <p:cTn id="98" presetID="35" presetClass="path" presetSubtype="0" decel="100000" fill="hold" grpId="1" nodeType="withEffect">
                                  <p:stCondLst>
                                    <p:cond delay="3000"/>
                                  </p:stCondLst>
                                  <p:childTnLst>
                                    <p:animMotion origin="layout" path="M 4.375E-6 -4.44444E-6 L -0.25 -4.44444E-6 " pathEditMode="relative" rAng="0" ptsTypes="AA">
                                      <p:cBhvr>
                                        <p:cTn id="99" dur="1250" spd="-100000" fill="hold"/>
                                        <p:tgtEl>
                                          <p:spTgt spid="27"/>
                                        </p:tgtEl>
                                        <p:attrNameLst>
                                          <p:attrName>ppt_x</p:attrName>
                                          <p:attrName>ppt_y</p:attrName>
                                        </p:attrNameLst>
                                      </p:cBhvr>
                                      <p:rCtr x="-12500" y="0"/>
                                    </p:animMotion>
                                  </p:childTnLst>
                                </p:cTn>
                              </p:par>
                              <p:par>
                                <p:cTn id="100" presetID="10" presetClass="entr" presetSubtype="0" fill="hold" grpId="0" nodeType="withEffect">
                                  <p:stCondLst>
                                    <p:cond delay="325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250"/>
                                        <p:tgtEl>
                                          <p:spTgt spid="26"/>
                                        </p:tgtEl>
                                      </p:cBhvr>
                                    </p:animEffect>
                                  </p:childTnLst>
                                </p:cTn>
                              </p:par>
                              <p:par>
                                <p:cTn id="103" presetID="63" presetClass="path" presetSubtype="0" decel="100000" fill="hold" grpId="1" nodeType="withEffect">
                                  <p:stCondLst>
                                    <p:cond delay="3250"/>
                                  </p:stCondLst>
                                  <p:childTnLst>
                                    <p:animMotion origin="layout" path="M 4.375E-6 1.11111E-6 L 0.25 1.11111E-6 " pathEditMode="relative" rAng="0" ptsTypes="AA">
                                      <p:cBhvr>
                                        <p:cTn id="104" dur="1250" spd="-100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animBg="1"/>
      <p:bldP spid="15" grpId="0" animBg="1"/>
      <p:bldP spid="16" grpId="0" animBg="1"/>
      <p:bldP spid="17" grpId="0" animBg="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24" name="组合 23">
            <a:extLst>
              <a:ext uri="{FF2B5EF4-FFF2-40B4-BE49-F238E27FC236}">
                <a16:creationId xmlns:a16="http://schemas.microsoft.com/office/drawing/2014/main" id="{D8E9749F-CFBA-4252-81A6-FF9A2B6172AD}"/>
              </a:ext>
            </a:extLst>
          </p:cNvPr>
          <p:cNvGrpSpPr/>
          <p:nvPr/>
        </p:nvGrpSpPr>
        <p:grpSpPr>
          <a:xfrm>
            <a:off x="3663737" y="853345"/>
            <a:ext cx="7268349" cy="8276906"/>
            <a:chOff x="3663737" y="853345"/>
            <a:chExt cx="7268349" cy="8276906"/>
          </a:xfrm>
        </p:grpSpPr>
        <p:pic>
          <p:nvPicPr>
            <p:cNvPr id="25" name="图片 24">
              <a:extLst>
                <a:ext uri="{FF2B5EF4-FFF2-40B4-BE49-F238E27FC236}">
                  <a16:creationId xmlns:a16="http://schemas.microsoft.com/office/drawing/2014/main" id="{F9B06EF8-C902-44EA-A3AF-C4517459B0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63737" y="1991363"/>
              <a:ext cx="7268349" cy="7138888"/>
            </a:xfrm>
            <a:prstGeom prst="rect">
              <a:avLst/>
            </a:prstGeom>
          </p:spPr>
        </p:pic>
        <p:grpSp>
          <p:nvGrpSpPr>
            <p:cNvPr id="26" name="组合 25">
              <a:extLst>
                <a:ext uri="{FF2B5EF4-FFF2-40B4-BE49-F238E27FC236}">
                  <a16:creationId xmlns:a16="http://schemas.microsoft.com/office/drawing/2014/main" id="{E52997A4-952E-4FE1-B7A8-DCC4471544F1}"/>
                </a:ext>
              </a:extLst>
            </p:cNvPr>
            <p:cNvGrpSpPr/>
            <p:nvPr/>
          </p:nvGrpSpPr>
          <p:grpSpPr>
            <a:xfrm>
              <a:off x="8269282" y="853345"/>
              <a:ext cx="2573555" cy="5475960"/>
              <a:chOff x="1356534" y="1221336"/>
              <a:chExt cx="2653416" cy="4876800"/>
            </a:xfrm>
          </p:grpSpPr>
          <p:grpSp>
            <p:nvGrpSpPr>
              <p:cNvPr id="27" name="Group 2">
                <a:extLst>
                  <a:ext uri="{FF2B5EF4-FFF2-40B4-BE49-F238E27FC236}">
                    <a16:creationId xmlns:a16="http://schemas.microsoft.com/office/drawing/2014/main" id="{106B9B67-F7D6-471D-A42A-38A4DEF448AA}"/>
                  </a:ext>
                </a:extLst>
              </p:cNvPr>
              <p:cNvGrpSpPr>
                <a:grpSpLocks noChangeAspect="1"/>
              </p:cNvGrpSpPr>
              <p:nvPr/>
            </p:nvGrpSpPr>
            <p:grpSpPr>
              <a:xfrm>
                <a:off x="1356534" y="1221336"/>
                <a:ext cx="2653416" cy="4876800"/>
                <a:chOff x="7866063" y="3917504"/>
                <a:chExt cx="2609850" cy="4796729"/>
              </a:xfrm>
              <a:effectLst>
                <a:outerShdw blurRad="254000" dist="254000" dir="8100000" algn="tr" rotWithShape="0">
                  <a:schemeClr val="bg1">
                    <a:lumMod val="65000"/>
                    <a:alpha val="40000"/>
                  </a:schemeClr>
                </a:outerShdw>
              </a:effectLst>
            </p:grpSpPr>
            <p:sp>
              <p:nvSpPr>
                <p:cNvPr id="29" name="Freeform: Shape 8">
                  <a:extLst>
                    <a:ext uri="{FF2B5EF4-FFF2-40B4-BE49-F238E27FC236}">
                      <a16:creationId xmlns:a16="http://schemas.microsoft.com/office/drawing/2014/main" id="{15E5B628-5F91-4459-BD6D-595FD7F26B39}"/>
                    </a:ext>
                  </a:extLst>
                </p:cNvPr>
                <p:cNvSpPr/>
                <p:nvPr userDrawn="1"/>
              </p:nvSpPr>
              <p:spPr>
                <a:xfrm flipV="1">
                  <a:off x="8139906" y="7542212"/>
                  <a:ext cx="1926095" cy="1172021"/>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30" name="Freeform: Shape 9">
                  <a:extLst>
                    <a:ext uri="{FF2B5EF4-FFF2-40B4-BE49-F238E27FC236}">
                      <a16:creationId xmlns:a16="http://schemas.microsoft.com/office/drawing/2014/main" id="{082104D9-CC49-4CF5-94B3-10D1CDDD526D}"/>
                    </a:ext>
                  </a:extLst>
                </p:cNvPr>
                <p:cNvSpPr/>
                <p:nvPr userDrawn="1"/>
              </p:nvSpPr>
              <p:spPr>
                <a:xfrm>
                  <a:off x="8139906" y="3917504"/>
                  <a:ext cx="1926095" cy="813246"/>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31" name="Rectangle: Rounded Corners 10">
                  <a:extLst>
                    <a:ext uri="{FF2B5EF4-FFF2-40B4-BE49-F238E27FC236}">
                      <a16:creationId xmlns:a16="http://schemas.microsoft.com/office/drawing/2014/main" id="{38553606-4C25-4542-9355-85BA53560146}"/>
                    </a:ext>
                  </a:extLst>
                </p:cNvPr>
                <p:cNvSpPr/>
                <p:nvPr userDrawn="1"/>
              </p:nvSpPr>
              <p:spPr>
                <a:xfrm>
                  <a:off x="7866063" y="4694238"/>
                  <a:ext cx="2476499" cy="2890837"/>
                </a:xfrm>
                <a:prstGeom prst="roundRect">
                  <a:avLst>
                    <a:gd name="adj" fmla="val 18013"/>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32" name="Rectangle: Rounded Corners 13">
                  <a:extLst>
                    <a:ext uri="{FF2B5EF4-FFF2-40B4-BE49-F238E27FC236}">
                      <a16:creationId xmlns:a16="http://schemas.microsoft.com/office/drawing/2014/main" id="{3FC6BBC8-2620-43A5-B8D6-587E320F78DB}"/>
                    </a:ext>
                  </a:extLst>
                </p:cNvPr>
                <p:cNvSpPr/>
                <p:nvPr userDrawn="1"/>
              </p:nvSpPr>
              <p:spPr>
                <a:xfrm>
                  <a:off x="7947026" y="4756150"/>
                  <a:ext cx="2314574" cy="2724150"/>
                </a:xfrm>
                <a:prstGeom prst="roundRect">
                  <a:avLst>
                    <a:gd name="adj" fmla="val 16255"/>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33" name="Freeform: Shape 15">
                  <a:extLst>
                    <a:ext uri="{FF2B5EF4-FFF2-40B4-BE49-F238E27FC236}">
                      <a16:creationId xmlns:a16="http://schemas.microsoft.com/office/drawing/2014/main" id="{F77BD404-8FBD-42D1-9E2A-A4DF50DB9603}"/>
                    </a:ext>
                  </a:extLst>
                </p:cNvPr>
                <p:cNvSpPr/>
                <p:nvPr userDrawn="1"/>
              </p:nvSpPr>
              <p:spPr>
                <a:xfrm>
                  <a:off x="10291366" y="5360988"/>
                  <a:ext cx="184547" cy="495300"/>
                </a:xfrm>
                <a:custGeom>
                  <a:avLst/>
                  <a:gdLst>
                    <a:gd name="connsiteX0" fmla="*/ 51197 w 184547"/>
                    <a:gd name="connsiteY0" fmla="*/ 0 h 495300"/>
                    <a:gd name="connsiteX1" fmla="*/ 117872 w 184547"/>
                    <a:gd name="connsiteY1" fmla="*/ 0 h 495300"/>
                    <a:gd name="connsiteX2" fmla="*/ 134540 w 184547"/>
                    <a:gd name="connsiteY2" fmla="*/ 0 h 495300"/>
                    <a:gd name="connsiteX3" fmla="*/ 134540 w 184547"/>
                    <a:gd name="connsiteY3" fmla="*/ 6904 h 495300"/>
                    <a:gd name="connsiteX4" fmla="*/ 165019 w 184547"/>
                    <a:gd name="connsiteY4" fmla="*/ 19529 h 495300"/>
                    <a:gd name="connsiteX5" fmla="*/ 184547 w 184547"/>
                    <a:gd name="connsiteY5" fmla="*/ 66675 h 495300"/>
                    <a:gd name="connsiteX6" fmla="*/ 184547 w 184547"/>
                    <a:gd name="connsiteY6" fmla="*/ 428625 h 495300"/>
                    <a:gd name="connsiteX7" fmla="*/ 165019 w 184547"/>
                    <a:gd name="connsiteY7" fmla="*/ 475772 h 495300"/>
                    <a:gd name="connsiteX8" fmla="*/ 134540 w 184547"/>
                    <a:gd name="connsiteY8" fmla="*/ 488396 h 495300"/>
                    <a:gd name="connsiteX9" fmla="*/ 134540 w 184547"/>
                    <a:gd name="connsiteY9" fmla="*/ 495300 h 495300"/>
                    <a:gd name="connsiteX10" fmla="*/ 117872 w 184547"/>
                    <a:gd name="connsiteY10" fmla="*/ 495300 h 495300"/>
                    <a:gd name="connsiteX11" fmla="*/ 51197 w 184547"/>
                    <a:gd name="connsiteY11" fmla="*/ 495300 h 495300"/>
                    <a:gd name="connsiteX12" fmla="*/ 0 w 184547"/>
                    <a:gd name="connsiteY12" fmla="*/ 247650 h 495300"/>
                    <a:gd name="connsiteX13" fmla="*/ 51197 w 184547"/>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47" h="495300">
                      <a:moveTo>
                        <a:pt x="51197" y="0"/>
                      </a:moveTo>
                      <a:lnTo>
                        <a:pt x="117872" y="0"/>
                      </a:lnTo>
                      <a:lnTo>
                        <a:pt x="134540" y="0"/>
                      </a:lnTo>
                      <a:lnTo>
                        <a:pt x="134540" y="6904"/>
                      </a:lnTo>
                      <a:lnTo>
                        <a:pt x="165019" y="19529"/>
                      </a:lnTo>
                      <a:cubicBezTo>
                        <a:pt x="177084" y="31595"/>
                        <a:pt x="184547" y="48263"/>
                        <a:pt x="184547" y="66675"/>
                      </a:cubicBezTo>
                      <a:lnTo>
                        <a:pt x="184547" y="428625"/>
                      </a:lnTo>
                      <a:cubicBezTo>
                        <a:pt x="184547" y="447037"/>
                        <a:pt x="177084" y="463706"/>
                        <a:pt x="165019" y="475772"/>
                      </a:cubicBezTo>
                      <a:lnTo>
                        <a:pt x="134540" y="488396"/>
                      </a:lnTo>
                      <a:lnTo>
                        <a:pt x="134540" y="495300"/>
                      </a:lnTo>
                      <a:lnTo>
                        <a:pt x="117872" y="495300"/>
                      </a:lnTo>
                      <a:lnTo>
                        <a:pt x="51197" y="495300"/>
                      </a:lnTo>
                      <a:cubicBezTo>
                        <a:pt x="22922" y="495300"/>
                        <a:pt x="0" y="384423"/>
                        <a:pt x="0" y="247650"/>
                      </a:cubicBezTo>
                      <a:cubicBezTo>
                        <a:pt x="0" y="110877"/>
                        <a:pt x="22922" y="0"/>
                        <a:pt x="5119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34" name="Rectangle: Rounded Corners 16">
                  <a:extLst>
                    <a:ext uri="{FF2B5EF4-FFF2-40B4-BE49-F238E27FC236}">
                      <a16:creationId xmlns:a16="http://schemas.microsoft.com/office/drawing/2014/main" id="{35EF5026-4FA1-479B-B1F8-4BD72011A92F}"/>
                    </a:ext>
                  </a:extLst>
                </p:cNvPr>
                <p:cNvSpPr/>
                <p:nvPr userDrawn="1"/>
              </p:nvSpPr>
              <p:spPr>
                <a:xfrm>
                  <a:off x="10318750" y="6227763"/>
                  <a:ext cx="73819" cy="690562"/>
                </a:xfrm>
                <a:prstGeom prst="roundRect">
                  <a:avLst>
                    <a:gd name="adj" fmla="val 50000"/>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grpSp>
          <p:pic>
            <p:nvPicPr>
              <p:cNvPr id="28" name="图片占位符 3">
                <a:extLst>
                  <a:ext uri="{FF2B5EF4-FFF2-40B4-BE49-F238E27FC236}">
                    <a16:creationId xmlns:a16="http://schemas.microsoft.com/office/drawing/2014/main" id="{C2047A43-B638-4CEB-8FD8-349C00D3B9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9043" y="2239593"/>
                <a:ext cx="2090057" cy="2438400"/>
              </a:xfrm>
              <a:prstGeom prst="roundRect">
                <a:avLst>
                  <a:gd name="adj" fmla="val 11006"/>
                </a:avLst>
              </a:prstGeom>
            </p:spPr>
          </p:pic>
        </p:grpSp>
      </p:grpSp>
      <p:sp>
        <p:nvSpPr>
          <p:cNvPr id="35" name="矩形 34">
            <a:extLst>
              <a:ext uri="{FF2B5EF4-FFF2-40B4-BE49-F238E27FC236}">
                <a16:creationId xmlns:a16="http://schemas.microsoft.com/office/drawing/2014/main" id="{2E6D396E-10E8-4FE8-901A-1E323E5EEC66}"/>
              </a:ext>
            </a:extLst>
          </p:cNvPr>
          <p:cNvSpPr/>
          <p:nvPr/>
        </p:nvSpPr>
        <p:spPr>
          <a:xfrm>
            <a:off x="1421717" y="2115053"/>
            <a:ext cx="5696933" cy="705258"/>
          </a:xfrm>
          <a:prstGeom prst="rect">
            <a:avLst/>
          </a:prstGeom>
          <a:effectLst/>
        </p:spPr>
        <p:txBody>
          <a:bodyPr wrap="square">
            <a:spAutoFit/>
          </a:bodyPr>
          <a:lstStyle/>
          <a:p>
            <a:pPr>
              <a:lnSpc>
                <a:spcPct val="150000"/>
              </a:lnSpc>
              <a:buClr>
                <a:srgbClr val="E24848"/>
              </a:buClr>
            </a:pPr>
            <a:r>
              <a:rPr lang="en-US" altLang="zh-CN" sz="1400" noProof="1">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noProof="1">
              <a:solidFill>
                <a:schemeClr val="tx1">
                  <a:lumMod val="50000"/>
                  <a:lumOff val="50000"/>
                </a:schemeClr>
              </a:solidFill>
              <a:cs typeface="+mn-ea"/>
              <a:sym typeface="+mn-lt"/>
            </a:endParaRPr>
          </a:p>
        </p:txBody>
      </p:sp>
      <p:sp>
        <p:nvSpPr>
          <p:cNvPr id="36" name="矩形 35">
            <a:extLst>
              <a:ext uri="{FF2B5EF4-FFF2-40B4-BE49-F238E27FC236}">
                <a16:creationId xmlns:a16="http://schemas.microsoft.com/office/drawing/2014/main" id="{F5131344-2142-494B-9985-56FB4640308D}"/>
              </a:ext>
            </a:extLst>
          </p:cNvPr>
          <p:cNvSpPr/>
          <p:nvPr/>
        </p:nvSpPr>
        <p:spPr>
          <a:xfrm>
            <a:off x="1421718" y="3800445"/>
            <a:ext cx="5922746" cy="705258"/>
          </a:xfrm>
          <a:prstGeom prst="rect">
            <a:avLst/>
          </a:prstGeom>
          <a:effectLst/>
        </p:spPr>
        <p:txBody>
          <a:bodyPr wrap="square">
            <a:spAutoFit/>
          </a:bodyPr>
          <a:lstStyle/>
          <a:p>
            <a:pPr>
              <a:lnSpc>
                <a:spcPct val="150000"/>
              </a:lnSpc>
              <a:buClr>
                <a:srgbClr val="E24848"/>
              </a:buClr>
            </a:pPr>
            <a:r>
              <a:rPr lang="en-US" altLang="zh-CN" sz="1400" noProof="1">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noProof="1">
              <a:solidFill>
                <a:schemeClr val="tx1">
                  <a:lumMod val="50000"/>
                  <a:lumOff val="50000"/>
                </a:schemeClr>
              </a:solidFill>
              <a:cs typeface="+mn-ea"/>
              <a:sym typeface="+mn-lt"/>
            </a:endParaRPr>
          </a:p>
        </p:txBody>
      </p:sp>
      <p:sp>
        <p:nvSpPr>
          <p:cNvPr id="37" name="Rounded Rectangle 48">
            <a:extLst>
              <a:ext uri="{FF2B5EF4-FFF2-40B4-BE49-F238E27FC236}">
                <a16:creationId xmlns:a16="http://schemas.microsoft.com/office/drawing/2014/main" id="{A5193D99-16EB-4225-8E8B-812D6EEDBCE1}"/>
              </a:ext>
            </a:extLst>
          </p:cNvPr>
          <p:cNvSpPr/>
          <p:nvPr/>
        </p:nvSpPr>
        <p:spPr>
          <a:xfrm>
            <a:off x="1421717" y="1663103"/>
            <a:ext cx="1969305" cy="347216"/>
          </a:xfrm>
          <a:prstGeom prst="roundRect">
            <a:avLst/>
          </a:prstGeom>
          <a:gradFill>
            <a:gsLst>
              <a:gs pos="0">
                <a:srgbClr val="5B9BD5">
                  <a:lumMod val="50000"/>
                </a:srgbClr>
              </a:gs>
              <a:gs pos="47000">
                <a:srgbClr val="5B9BD5">
                  <a:lumMod val="75000"/>
                </a:srgbClr>
              </a:gs>
              <a:gs pos="100000">
                <a:srgbClr val="00B0F0"/>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38" name="Rounded Rectangle 48">
            <a:extLst>
              <a:ext uri="{FF2B5EF4-FFF2-40B4-BE49-F238E27FC236}">
                <a16:creationId xmlns:a16="http://schemas.microsoft.com/office/drawing/2014/main" id="{8CE87607-A5C1-4204-AE14-8EBF1A25D49B}"/>
              </a:ext>
            </a:extLst>
          </p:cNvPr>
          <p:cNvSpPr/>
          <p:nvPr/>
        </p:nvSpPr>
        <p:spPr>
          <a:xfrm>
            <a:off x="1421717" y="3350855"/>
            <a:ext cx="2047362" cy="347216"/>
          </a:xfrm>
          <a:prstGeom prst="roundRect">
            <a:avLst/>
          </a:prstGeom>
          <a:gradFill>
            <a:gsLst>
              <a:gs pos="0">
                <a:srgbClr val="5B9BD5">
                  <a:lumMod val="50000"/>
                </a:srgbClr>
              </a:gs>
              <a:gs pos="47000">
                <a:srgbClr val="5B9BD5">
                  <a:lumMod val="75000"/>
                </a:srgbClr>
              </a:gs>
              <a:gs pos="100000">
                <a:srgbClr val="00B0F0"/>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39" name="矩形 38">
            <a:extLst>
              <a:ext uri="{FF2B5EF4-FFF2-40B4-BE49-F238E27FC236}">
                <a16:creationId xmlns:a16="http://schemas.microsoft.com/office/drawing/2014/main" id="{2C03FB17-5B5E-43C2-805B-FDF44CA4C2F9}"/>
              </a:ext>
            </a:extLst>
          </p:cNvPr>
          <p:cNvSpPr/>
          <p:nvPr/>
        </p:nvSpPr>
        <p:spPr>
          <a:xfrm>
            <a:off x="1421718" y="5485837"/>
            <a:ext cx="5922746" cy="705258"/>
          </a:xfrm>
          <a:prstGeom prst="rect">
            <a:avLst/>
          </a:prstGeom>
          <a:effectLst/>
        </p:spPr>
        <p:txBody>
          <a:bodyPr wrap="square">
            <a:spAutoFit/>
          </a:bodyPr>
          <a:lstStyle/>
          <a:p>
            <a:pPr>
              <a:lnSpc>
                <a:spcPct val="150000"/>
              </a:lnSpc>
              <a:buClr>
                <a:srgbClr val="E24848"/>
              </a:buClr>
            </a:pPr>
            <a:r>
              <a:rPr lang="en-US" altLang="zh-CN" sz="1400" noProof="1">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noProof="1">
              <a:solidFill>
                <a:schemeClr val="tx1">
                  <a:lumMod val="50000"/>
                  <a:lumOff val="50000"/>
                </a:schemeClr>
              </a:solidFill>
              <a:cs typeface="+mn-ea"/>
              <a:sym typeface="+mn-lt"/>
            </a:endParaRPr>
          </a:p>
        </p:txBody>
      </p:sp>
      <p:sp>
        <p:nvSpPr>
          <p:cNvPr id="40" name="Rounded Rectangle 48">
            <a:extLst>
              <a:ext uri="{FF2B5EF4-FFF2-40B4-BE49-F238E27FC236}">
                <a16:creationId xmlns:a16="http://schemas.microsoft.com/office/drawing/2014/main" id="{5FCE3A66-FB2F-40E7-9087-3C53FC0532F0}"/>
              </a:ext>
            </a:extLst>
          </p:cNvPr>
          <p:cNvSpPr/>
          <p:nvPr/>
        </p:nvSpPr>
        <p:spPr>
          <a:xfrm>
            <a:off x="1421717" y="5038608"/>
            <a:ext cx="2047362" cy="347216"/>
          </a:xfrm>
          <a:prstGeom prst="roundRect">
            <a:avLst/>
          </a:prstGeom>
          <a:gradFill>
            <a:gsLst>
              <a:gs pos="0">
                <a:srgbClr val="5B9BD5">
                  <a:lumMod val="50000"/>
                </a:srgbClr>
              </a:gs>
              <a:gs pos="47000">
                <a:srgbClr val="5B9BD5">
                  <a:lumMod val="75000"/>
                </a:srgbClr>
              </a:gs>
              <a:gs pos="100000">
                <a:srgbClr val="00B0F0"/>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Tree>
    <p:extLst>
      <p:ext uri="{BB962C8B-B14F-4D97-AF65-F5344CB8AC3E}">
        <p14:creationId xmlns:p14="http://schemas.microsoft.com/office/powerpoint/2010/main" val="22615021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 presetClass="entr" presetSubtype="4" decel="10000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500" fill="hold"/>
                                        <p:tgtEl>
                                          <p:spTgt spid="24"/>
                                        </p:tgtEl>
                                        <p:attrNameLst>
                                          <p:attrName>ppt_x</p:attrName>
                                        </p:attrNameLst>
                                      </p:cBhvr>
                                      <p:tavLst>
                                        <p:tav tm="0">
                                          <p:val>
                                            <p:strVal val="#ppt_x"/>
                                          </p:val>
                                        </p:tav>
                                        <p:tav tm="100000">
                                          <p:val>
                                            <p:strVal val="#ppt_x"/>
                                          </p:val>
                                        </p:tav>
                                      </p:tavLst>
                                    </p:anim>
                                    <p:anim calcmode="lin" valueType="num">
                                      <p:cBhvr additive="base">
                                        <p:cTn id="17" dur="15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2050"/>
                            </p:stCondLst>
                            <p:childTnLst>
                              <p:par>
                                <p:cTn id="19" presetID="2" presetClass="entr" presetSubtype="4" accel="20000" decel="8000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accel="20000" decel="80000" fill="hold" grpId="0" nodeType="withEffect">
                                  <p:stCondLst>
                                    <p:cond delay="3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ppt_x"/>
                                          </p:val>
                                        </p:tav>
                                        <p:tav tm="100000">
                                          <p:val>
                                            <p:strVal val="#ppt_x"/>
                                          </p:val>
                                        </p:tav>
                                      </p:tavLst>
                                    </p:anim>
                                    <p:anim calcmode="lin" valueType="num">
                                      <p:cBhvr additive="base">
                                        <p:cTn id="26" dur="10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accel="20000" decel="8000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1000" fill="hold"/>
                                        <p:tgtEl>
                                          <p:spTgt spid="40"/>
                                        </p:tgtEl>
                                        <p:attrNameLst>
                                          <p:attrName>ppt_x</p:attrName>
                                        </p:attrNameLst>
                                      </p:cBhvr>
                                      <p:tavLst>
                                        <p:tav tm="0">
                                          <p:val>
                                            <p:strVal val="#ppt_x"/>
                                          </p:val>
                                        </p:tav>
                                        <p:tav tm="100000">
                                          <p:val>
                                            <p:strVal val="#ppt_x"/>
                                          </p:val>
                                        </p:tav>
                                      </p:tavLst>
                                    </p:anim>
                                    <p:anim calcmode="lin" valueType="num">
                                      <p:cBhvr additive="base">
                                        <p:cTn id="30" dur="100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3550"/>
                            </p:stCondLst>
                            <p:childTnLst>
                              <p:par>
                                <p:cTn id="32" presetID="14" presetClass="entr" presetSubtype="1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par>
                          <p:cTn id="35" fill="hold">
                            <p:stCondLst>
                              <p:cond delay="4050"/>
                            </p:stCondLst>
                            <p:childTnLst>
                              <p:par>
                                <p:cTn id="36" presetID="14"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par>
                          <p:cTn id="39" fill="hold">
                            <p:stCondLst>
                              <p:cond delay="4550"/>
                            </p:stCondLst>
                            <p:childTnLst>
                              <p:par>
                                <p:cTn id="40" presetID="14" presetClass="entr" presetSubtype="1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P spid="36" grpId="0"/>
      <p:bldP spid="37" grpId="0" animBg="1"/>
      <p:bldP spid="38" grpId="0" animBg="1"/>
      <p:bldP spid="39"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91370" y="7662838"/>
              <a:ext cx="1154260"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49" name="圆角矩形 3">
            <a:extLst>
              <a:ext uri="{FF2B5EF4-FFF2-40B4-BE49-F238E27FC236}">
                <a16:creationId xmlns:a16="http://schemas.microsoft.com/office/drawing/2014/main" id="{16C58F47-8C73-4375-94B5-ED8FBF6A8586}"/>
              </a:ext>
            </a:extLst>
          </p:cNvPr>
          <p:cNvSpPr/>
          <p:nvPr/>
        </p:nvSpPr>
        <p:spPr>
          <a:xfrm>
            <a:off x="938956" y="3321185"/>
            <a:ext cx="3264363" cy="2607496"/>
          </a:xfrm>
          <a:prstGeom prst="roundRect">
            <a:avLst>
              <a:gd name="adj" fmla="val 9450"/>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50" name="圆角矩形 9">
            <a:extLst>
              <a:ext uri="{FF2B5EF4-FFF2-40B4-BE49-F238E27FC236}">
                <a16:creationId xmlns:a16="http://schemas.microsoft.com/office/drawing/2014/main" id="{A824ADD1-4A9B-47EF-8255-3C6D6EDC72AA}"/>
              </a:ext>
            </a:extLst>
          </p:cNvPr>
          <p:cNvSpPr/>
          <p:nvPr/>
        </p:nvSpPr>
        <p:spPr>
          <a:xfrm>
            <a:off x="4562716" y="3321183"/>
            <a:ext cx="3264363" cy="2607496"/>
          </a:xfrm>
          <a:prstGeom prst="roundRect">
            <a:avLst>
              <a:gd name="adj" fmla="val 7846"/>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51" name="圆角矩形 10">
            <a:extLst>
              <a:ext uri="{FF2B5EF4-FFF2-40B4-BE49-F238E27FC236}">
                <a16:creationId xmlns:a16="http://schemas.microsoft.com/office/drawing/2014/main" id="{CF2B1C75-C781-4063-994A-0FABF8DE3E08}"/>
              </a:ext>
            </a:extLst>
          </p:cNvPr>
          <p:cNvSpPr/>
          <p:nvPr/>
        </p:nvSpPr>
        <p:spPr>
          <a:xfrm>
            <a:off x="8208235" y="3321182"/>
            <a:ext cx="3264363" cy="2607496"/>
          </a:xfrm>
          <a:prstGeom prst="roundRect">
            <a:avLst>
              <a:gd name="adj" fmla="val 7445"/>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nvGrpSpPr>
          <p:cNvPr id="52" name="组合 51">
            <a:extLst>
              <a:ext uri="{FF2B5EF4-FFF2-40B4-BE49-F238E27FC236}">
                <a16:creationId xmlns:a16="http://schemas.microsoft.com/office/drawing/2014/main" id="{5A34B855-178E-4AF2-848F-05D2DDFEC40B}"/>
              </a:ext>
            </a:extLst>
          </p:cNvPr>
          <p:cNvGrpSpPr/>
          <p:nvPr/>
        </p:nvGrpSpPr>
        <p:grpSpPr>
          <a:xfrm>
            <a:off x="-514049" y="1854125"/>
            <a:ext cx="3980494" cy="4074553"/>
            <a:chOff x="2160003" y="2746644"/>
            <a:chExt cx="3526233" cy="3609554"/>
          </a:xfrm>
        </p:grpSpPr>
        <p:pic>
          <p:nvPicPr>
            <p:cNvPr id="53" name="图片 52">
              <a:extLst>
                <a:ext uri="{FF2B5EF4-FFF2-40B4-BE49-F238E27FC236}">
                  <a16:creationId xmlns:a16="http://schemas.microsoft.com/office/drawing/2014/main" id="{531FD176-CF8E-4744-8209-AA90AD9DBD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54" name="椭圆 53">
              <a:extLst>
                <a:ext uri="{FF2B5EF4-FFF2-40B4-BE49-F238E27FC236}">
                  <a16:creationId xmlns:a16="http://schemas.microsoft.com/office/drawing/2014/main" id="{3834EF9B-D4AE-4283-AE53-166BF93FCA55}"/>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grpSp>
        <p:nvGrpSpPr>
          <p:cNvPr id="55" name="组合 54">
            <a:extLst>
              <a:ext uri="{FF2B5EF4-FFF2-40B4-BE49-F238E27FC236}">
                <a16:creationId xmlns:a16="http://schemas.microsoft.com/office/drawing/2014/main" id="{667277F3-B676-496F-A5B8-0E96339BF4C6}"/>
              </a:ext>
            </a:extLst>
          </p:cNvPr>
          <p:cNvGrpSpPr/>
          <p:nvPr/>
        </p:nvGrpSpPr>
        <p:grpSpPr>
          <a:xfrm>
            <a:off x="6759311" y="1900656"/>
            <a:ext cx="3980494" cy="4074553"/>
            <a:chOff x="2160003" y="2746644"/>
            <a:chExt cx="3526233" cy="3609554"/>
          </a:xfrm>
        </p:grpSpPr>
        <p:pic>
          <p:nvPicPr>
            <p:cNvPr id="56" name="图片 55">
              <a:extLst>
                <a:ext uri="{FF2B5EF4-FFF2-40B4-BE49-F238E27FC236}">
                  <a16:creationId xmlns:a16="http://schemas.microsoft.com/office/drawing/2014/main" id="{FE899DDF-5E4E-49CD-B23F-3A52190CEB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57" name="椭圆 56">
              <a:extLst>
                <a:ext uri="{FF2B5EF4-FFF2-40B4-BE49-F238E27FC236}">
                  <a16:creationId xmlns:a16="http://schemas.microsoft.com/office/drawing/2014/main" id="{69756F7D-1449-4B9D-A754-8069BA685DCF}"/>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58" name="矩形 57">
            <a:extLst>
              <a:ext uri="{FF2B5EF4-FFF2-40B4-BE49-F238E27FC236}">
                <a16:creationId xmlns:a16="http://schemas.microsoft.com/office/drawing/2014/main" id="{0100F754-C3B5-42AB-8353-D66367013095}"/>
              </a:ext>
            </a:extLst>
          </p:cNvPr>
          <p:cNvSpPr/>
          <p:nvPr/>
        </p:nvSpPr>
        <p:spPr>
          <a:xfrm>
            <a:off x="1798875" y="2554369"/>
            <a:ext cx="1544525" cy="400110"/>
          </a:xfrm>
          <a:prstGeom prst="rect">
            <a:avLst/>
          </a:prstGeom>
        </p:spPr>
        <p:txBody>
          <a:bodyPr wrap="none">
            <a:spAutoFit/>
          </a:bodyPr>
          <a:lstStyle/>
          <a:p>
            <a:pPr algn="ctr"/>
            <a:r>
              <a:rPr lang="en-US" altLang="zh-CN" sz="2000" dirty="0">
                <a:solidFill>
                  <a:prstClr val="white"/>
                </a:solidFill>
                <a:cs typeface="+mn-ea"/>
                <a:sym typeface="+mn-lt"/>
              </a:rPr>
              <a:t>Add title text</a:t>
            </a:r>
            <a:endParaRPr lang="zh-CN" altLang="en-US" sz="2000" dirty="0">
              <a:solidFill>
                <a:prstClr val="white"/>
              </a:solidFill>
              <a:cs typeface="+mn-ea"/>
              <a:sym typeface="+mn-lt"/>
            </a:endParaRPr>
          </a:p>
        </p:txBody>
      </p:sp>
      <p:sp>
        <p:nvSpPr>
          <p:cNvPr id="59" name="矩形 58">
            <a:extLst>
              <a:ext uri="{FF2B5EF4-FFF2-40B4-BE49-F238E27FC236}">
                <a16:creationId xmlns:a16="http://schemas.microsoft.com/office/drawing/2014/main" id="{103982E6-6146-42FB-9F83-9D9D3C34D0FA}"/>
              </a:ext>
            </a:extLst>
          </p:cNvPr>
          <p:cNvSpPr/>
          <p:nvPr/>
        </p:nvSpPr>
        <p:spPr>
          <a:xfrm>
            <a:off x="9057203" y="2562138"/>
            <a:ext cx="1544525" cy="400110"/>
          </a:xfrm>
          <a:prstGeom prst="rect">
            <a:avLst/>
          </a:prstGeom>
        </p:spPr>
        <p:txBody>
          <a:bodyPr wrap="none">
            <a:spAutoFit/>
          </a:bodyPr>
          <a:lstStyle/>
          <a:p>
            <a:pPr algn="ctr"/>
            <a:r>
              <a:rPr lang="en-US" altLang="zh-CN" sz="2000" dirty="0">
                <a:solidFill>
                  <a:prstClr val="white"/>
                </a:solidFill>
                <a:cs typeface="+mn-ea"/>
                <a:sym typeface="+mn-lt"/>
              </a:rPr>
              <a:t>Add title text</a:t>
            </a:r>
            <a:endParaRPr lang="zh-CN" altLang="en-US" sz="2000" dirty="0">
              <a:solidFill>
                <a:prstClr val="white"/>
              </a:solidFill>
              <a:cs typeface="+mn-ea"/>
              <a:sym typeface="+mn-lt"/>
            </a:endParaRPr>
          </a:p>
        </p:txBody>
      </p:sp>
      <p:sp>
        <p:nvSpPr>
          <p:cNvPr id="60" name="TextBox 20">
            <a:extLst>
              <a:ext uri="{FF2B5EF4-FFF2-40B4-BE49-F238E27FC236}">
                <a16:creationId xmlns:a16="http://schemas.microsoft.com/office/drawing/2014/main" id="{2D65F6AC-7A1A-44BC-AF97-DE31EE548F8D}"/>
              </a:ext>
            </a:extLst>
          </p:cNvPr>
          <p:cNvSpPr txBox="1"/>
          <p:nvPr/>
        </p:nvSpPr>
        <p:spPr>
          <a:xfrm>
            <a:off x="1291155" y="4148697"/>
            <a:ext cx="2592288" cy="1079398"/>
          </a:xfrm>
          <a:prstGeom prst="rect">
            <a:avLst/>
          </a:prstGeom>
          <a:noFill/>
        </p:spPr>
        <p:txBody>
          <a:bodyPr wrap="square" lIns="0" tIns="0" rIns="0" bIns="0" rtlCol="0">
            <a:spAutoFit/>
          </a:bodyPr>
          <a:lstStyle/>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p>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endParaRPr lang="zh-CN" altLang="en-US" sz="1200" b="1" dirty="0">
              <a:solidFill>
                <a:prstClr val="black">
                  <a:lumMod val="65000"/>
                  <a:lumOff val="35000"/>
                </a:prstClr>
              </a:solidFill>
              <a:cs typeface="+mn-ea"/>
              <a:sym typeface="+mn-lt"/>
            </a:endParaRPr>
          </a:p>
        </p:txBody>
      </p:sp>
      <p:sp>
        <p:nvSpPr>
          <p:cNvPr id="61" name="TextBox 21">
            <a:extLst>
              <a:ext uri="{FF2B5EF4-FFF2-40B4-BE49-F238E27FC236}">
                <a16:creationId xmlns:a16="http://schemas.microsoft.com/office/drawing/2014/main" id="{2A384853-D07E-41EC-A182-02DE87473D07}"/>
              </a:ext>
            </a:extLst>
          </p:cNvPr>
          <p:cNvSpPr txBox="1"/>
          <p:nvPr/>
        </p:nvSpPr>
        <p:spPr>
          <a:xfrm>
            <a:off x="4898753" y="4141172"/>
            <a:ext cx="2592288" cy="1079398"/>
          </a:xfrm>
          <a:prstGeom prst="rect">
            <a:avLst/>
          </a:prstGeom>
          <a:noFill/>
        </p:spPr>
        <p:txBody>
          <a:bodyPr wrap="square" lIns="0" tIns="0" rIns="0" bIns="0" rtlCol="0">
            <a:spAutoFit/>
          </a:bodyPr>
          <a:lstStyle/>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p>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endParaRPr lang="zh-CN" altLang="en-US" sz="1200" b="1" dirty="0">
              <a:solidFill>
                <a:prstClr val="black">
                  <a:lumMod val="65000"/>
                  <a:lumOff val="35000"/>
                </a:prstClr>
              </a:solidFill>
              <a:cs typeface="+mn-ea"/>
              <a:sym typeface="+mn-lt"/>
            </a:endParaRPr>
          </a:p>
        </p:txBody>
      </p:sp>
      <p:sp>
        <p:nvSpPr>
          <p:cNvPr id="62" name="TextBox 22">
            <a:extLst>
              <a:ext uri="{FF2B5EF4-FFF2-40B4-BE49-F238E27FC236}">
                <a16:creationId xmlns:a16="http://schemas.microsoft.com/office/drawing/2014/main" id="{B62495D0-080B-4F4B-98EE-1E48D21F6966}"/>
              </a:ext>
            </a:extLst>
          </p:cNvPr>
          <p:cNvSpPr txBox="1"/>
          <p:nvPr/>
        </p:nvSpPr>
        <p:spPr>
          <a:xfrm>
            <a:off x="8544272" y="4150340"/>
            <a:ext cx="2592288" cy="1079398"/>
          </a:xfrm>
          <a:prstGeom prst="rect">
            <a:avLst/>
          </a:prstGeom>
          <a:noFill/>
        </p:spPr>
        <p:txBody>
          <a:bodyPr wrap="square" lIns="0" tIns="0" rIns="0" bIns="0" rtlCol="0">
            <a:spAutoFit/>
          </a:bodyPr>
          <a:lstStyle/>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p>
          <a:p>
            <a:pPr>
              <a:lnSpc>
                <a:spcPct val="150000"/>
              </a:lnSpc>
            </a:pPr>
            <a:r>
              <a:rPr lang="en-US" altLang="zh-CN" sz="1200" dirty="0">
                <a:solidFill>
                  <a:prstClr val="black">
                    <a:lumMod val="65000"/>
                    <a:lumOff val="35000"/>
                  </a:prstClr>
                </a:solidFill>
                <a:cs typeface="+mn-ea"/>
                <a:sym typeface="+mn-lt"/>
              </a:rPr>
              <a:t>Click here to add text content, such as keywords, some brief introductions, etc.</a:t>
            </a:r>
            <a:endParaRPr lang="zh-CN" altLang="en-US" sz="1200" b="1" dirty="0">
              <a:solidFill>
                <a:prstClr val="black">
                  <a:lumMod val="65000"/>
                  <a:lumOff val="35000"/>
                </a:prstClr>
              </a:solidFill>
              <a:cs typeface="+mn-ea"/>
              <a:sym typeface="+mn-lt"/>
            </a:endParaRPr>
          </a:p>
        </p:txBody>
      </p:sp>
      <p:grpSp>
        <p:nvGrpSpPr>
          <p:cNvPr id="63" name="组合 62">
            <a:extLst>
              <a:ext uri="{FF2B5EF4-FFF2-40B4-BE49-F238E27FC236}">
                <a16:creationId xmlns:a16="http://schemas.microsoft.com/office/drawing/2014/main" id="{D441F7DA-A524-4F4F-8F24-7800DCB23ABC}"/>
              </a:ext>
            </a:extLst>
          </p:cNvPr>
          <p:cNvGrpSpPr/>
          <p:nvPr/>
        </p:nvGrpSpPr>
        <p:grpSpPr>
          <a:xfrm>
            <a:off x="3000587" y="1881381"/>
            <a:ext cx="4145876" cy="4245565"/>
            <a:chOff x="5528177" y="3619500"/>
            <a:chExt cx="3565023" cy="3650745"/>
          </a:xfrm>
        </p:grpSpPr>
        <p:pic>
          <p:nvPicPr>
            <p:cNvPr id="64" name="图片 63">
              <a:extLst>
                <a:ext uri="{FF2B5EF4-FFF2-40B4-BE49-F238E27FC236}">
                  <a16:creationId xmlns:a16="http://schemas.microsoft.com/office/drawing/2014/main" id="{07E2D767-DA3A-4B67-990E-10E37537F5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65" name="椭圆 64">
              <a:extLst>
                <a:ext uri="{FF2B5EF4-FFF2-40B4-BE49-F238E27FC236}">
                  <a16:creationId xmlns:a16="http://schemas.microsoft.com/office/drawing/2014/main" id="{BB077135-4844-4CDE-862E-FA65DEB50677}"/>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66" name="矩形 65">
            <a:extLst>
              <a:ext uri="{FF2B5EF4-FFF2-40B4-BE49-F238E27FC236}">
                <a16:creationId xmlns:a16="http://schemas.microsoft.com/office/drawing/2014/main" id="{702E5275-7DD9-4DE5-990F-7013F5D62C89}"/>
              </a:ext>
            </a:extLst>
          </p:cNvPr>
          <p:cNvSpPr/>
          <p:nvPr/>
        </p:nvSpPr>
        <p:spPr>
          <a:xfrm>
            <a:off x="5422635" y="2554369"/>
            <a:ext cx="1544525" cy="400110"/>
          </a:xfrm>
          <a:prstGeom prst="rect">
            <a:avLst/>
          </a:prstGeom>
        </p:spPr>
        <p:txBody>
          <a:bodyPr wrap="none">
            <a:spAutoFit/>
          </a:bodyPr>
          <a:lstStyle/>
          <a:p>
            <a:pPr algn="ctr"/>
            <a:r>
              <a:rPr lang="en-US" altLang="zh-CN" sz="2000" dirty="0">
                <a:gradFill>
                  <a:gsLst>
                    <a:gs pos="0">
                      <a:srgbClr val="5B9BD5">
                        <a:lumMod val="50000"/>
                      </a:srgbClr>
                    </a:gs>
                    <a:gs pos="47000">
                      <a:srgbClr val="5B9BD5">
                        <a:lumMod val="75000"/>
                      </a:srgbClr>
                    </a:gs>
                    <a:gs pos="100000">
                      <a:srgbClr val="00B0F0"/>
                    </a:gs>
                  </a:gsLst>
                  <a:lin ang="18000000" scaled="0"/>
                </a:gradFill>
                <a:cs typeface="+mn-ea"/>
                <a:sym typeface="+mn-lt"/>
              </a:rPr>
              <a:t>Add title text</a:t>
            </a:r>
            <a:endParaRPr lang="zh-CN" altLang="en-US" sz="2000" dirty="0">
              <a:gradFill>
                <a:gsLst>
                  <a:gs pos="0">
                    <a:srgbClr val="5B9BD5">
                      <a:lumMod val="50000"/>
                    </a:srgbClr>
                  </a:gs>
                  <a:gs pos="47000">
                    <a:srgbClr val="5B9BD5">
                      <a:lumMod val="75000"/>
                    </a:srgbClr>
                  </a:gs>
                  <a:gs pos="100000">
                    <a:srgbClr val="00B0F0"/>
                  </a:gs>
                </a:gsLst>
                <a:lin ang="18000000" scaled="0"/>
              </a:gradFill>
              <a:cs typeface="+mn-ea"/>
              <a:sym typeface="+mn-lt"/>
            </a:endParaRPr>
          </a:p>
        </p:txBody>
      </p:sp>
    </p:spTree>
    <p:extLst>
      <p:ext uri="{BB962C8B-B14F-4D97-AF65-F5344CB8AC3E}">
        <p14:creationId xmlns:p14="http://schemas.microsoft.com/office/powerpoint/2010/main" val="22478611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75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childTnLst>
                                </p:cTn>
                              </p:par>
                              <p:par>
                                <p:cTn id="17" presetID="35" presetClass="path" presetSubtype="0" decel="100000" fill="hold" nodeType="withEffect">
                                  <p:stCondLst>
                                    <p:cond delay="750"/>
                                  </p:stCondLst>
                                  <p:childTnLst>
                                    <p:animMotion origin="layout" path="M 4.375E-6 4.07407E-6 L -0.43789 0.89213 " pathEditMode="relative" rAng="0" ptsTypes="AA">
                                      <p:cBhvr>
                                        <p:cTn id="18" dur="1250" spd="-100000" fill="hold"/>
                                        <p:tgtEl>
                                          <p:spTgt spid="52"/>
                                        </p:tgtEl>
                                        <p:attrNameLst>
                                          <p:attrName>ppt_x</p:attrName>
                                          <p:attrName>ppt_y</p:attrName>
                                        </p:attrNameLst>
                                      </p:cBhvr>
                                      <p:rCtr x="-21901" y="44606"/>
                                    </p:animMotion>
                                  </p:childTnLst>
                                </p:cTn>
                              </p:par>
                              <p:par>
                                <p:cTn id="19" presetID="10" presetClass="entr" presetSubtype="0" fill="hold" grpId="0" nodeType="withEffect">
                                  <p:stCondLst>
                                    <p:cond delay="10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250"/>
                                        <p:tgtEl>
                                          <p:spTgt spid="58"/>
                                        </p:tgtEl>
                                      </p:cBhvr>
                                    </p:animEffect>
                                  </p:childTnLst>
                                </p:cTn>
                              </p:par>
                              <p:par>
                                <p:cTn id="22" presetID="63" presetClass="path" presetSubtype="0" decel="100000" fill="hold" grpId="1" nodeType="withEffect">
                                  <p:stCondLst>
                                    <p:cond delay="1000"/>
                                  </p:stCondLst>
                                  <p:childTnLst>
                                    <p:animMotion origin="layout" path="M 2.70833E-6 -3.7037E-7 L 0.25 -3.7037E-7 " pathEditMode="relative" rAng="0" ptsTypes="AA">
                                      <p:cBhvr>
                                        <p:cTn id="23" dur="1250" spd="-100000" fill="hold"/>
                                        <p:tgtEl>
                                          <p:spTgt spid="58"/>
                                        </p:tgtEl>
                                        <p:attrNameLst>
                                          <p:attrName>ppt_x</p:attrName>
                                          <p:attrName>ppt_y</p:attrName>
                                        </p:attrNameLst>
                                      </p:cBhvr>
                                      <p:rCtr x="12500" y="0"/>
                                    </p:animMotion>
                                  </p:childTnLst>
                                </p:cTn>
                              </p:par>
                              <p:par>
                                <p:cTn id="24" presetID="10" presetClass="entr" presetSubtype="0" fill="hold" grpId="0" nodeType="withEffect">
                                  <p:stCondLst>
                                    <p:cond delay="125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250"/>
                                        <p:tgtEl>
                                          <p:spTgt spid="49"/>
                                        </p:tgtEl>
                                      </p:cBhvr>
                                    </p:animEffect>
                                  </p:childTnLst>
                                </p:cTn>
                              </p:par>
                              <p:par>
                                <p:cTn id="27" presetID="42" presetClass="path" presetSubtype="0" decel="100000" fill="hold" grpId="1" nodeType="withEffect">
                                  <p:stCondLst>
                                    <p:cond delay="1250"/>
                                  </p:stCondLst>
                                  <p:childTnLst>
                                    <p:animMotion origin="layout" path="M 0 0 L 0 0.25 E" pathEditMode="relative" ptsTypes="">
                                      <p:cBhvr>
                                        <p:cTn id="28" dur="1250" spd="-100000" fill="hold"/>
                                        <p:tgtEl>
                                          <p:spTgt spid="49"/>
                                        </p:tgtEl>
                                        <p:attrNameLst>
                                          <p:attrName>ppt_x</p:attrName>
                                          <p:attrName>ppt_y</p:attrName>
                                        </p:attrNameLst>
                                      </p:cBhvr>
                                    </p:animMotion>
                                  </p:childTnLst>
                                </p:cTn>
                              </p:par>
                              <p:par>
                                <p:cTn id="29" presetID="10" presetClass="entr" presetSubtype="0" fill="hold" grpId="0" nodeType="withEffect">
                                  <p:stCondLst>
                                    <p:cond delay="150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250"/>
                                        <p:tgtEl>
                                          <p:spTgt spid="60"/>
                                        </p:tgtEl>
                                      </p:cBhvr>
                                    </p:animEffect>
                                  </p:childTnLst>
                                </p:cTn>
                              </p:par>
                              <p:par>
                                <p:cTn id="32" presetID="42" presetClass="path" presetSubtype="0" decel="100000" fill="hold" grpId="1" nodeType="withEffect">
                                  <p:stCondLst>
                                    <p:cond delay="1500"/>
                                  </p:stCondLst>
                                  <p:childTnLst>
                                    <p:animMotion origin="layout" path="M 6.25E-7 7.40741E-7 L 6.25E-7 0.25 " pathEditMode="relative" rAng="0" ptsTypes="AA">
                                      <p:cBhvr>
                                        <p:cTn id="33" dur="1250" spd="-100000" fill="hold"/>
                                        <p:tgtEl>
                                          <p:spTgt spid="60"/>
                                        </p:tgtEl>
                                        <p:attrNameLst>
                                          <p:attrName>ppt_x</p:attrName>
                                          <p:attrName>ppt_y</p:attrName>
                                        </p:attrNameLst>
                                      </p:cBhvr>
                                      <p:rCtr x="0" y="12500"/>
                                    </p:animMotion>
                                  </p:childTnLst>
                                </p:cTn>
                              </p:par>
                              <p:par>
                                <p:cTn id="34" presetID="10" presetClass="entr" presetSubtype="0" fill="hold" nodeType="withEffect">
                                  <p:stCondLst>
                                    <p:cond delay="175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250"/>
                                        <p:tgtEl>
                                          <p:spTgt spid="63"/>
                                        </p:tgtEl>
                                      </p:cBhvr>
                                    </p:animEffect>
                                  </p:childTnLst>
                                </p:cTn>
                              </p:par>
                              <p:par>
                                <p:cTn id="37" presetID="35" presetClass="path" presetSubtype="0" decel="100000" fill="hold" nodeType="withEffect">
                                  <p:stCondLst>
                                    <p:cond delay="1750"/>
                                  </p:stCondLst>
                                  <p:childTnLst>
                                    <p:animMotion origin="layout" path="M 4.375E-6 4.07407E-6 L -0.43789 0.89213 " pathEditMode="relative" rAng="0" ptsTypes="AA">
                                      <p:cBhvr>
                                        <p:cTn id="38" dur="1250" spd="-100000" fill="hold"/>
                                        <p:tgtEl>
                                          <p:spTgt spid="63"/>
                                        </p:tgtEl>
                                        <p:attrNameLst>
                                          <p:attrName>ppt_x</p:attrName>
                                          <p:attrName>ppt_y</p:attrName>
                                        </p:attrNameLst>
                                      </p:cBhvr>
                                      <p:rCtr x="-21901" y="44606"/>
                                    </p:animMotion>
                                  </p:childTnLst>
                                </p:cTn>
                              </p:par>
                              <p:par>
                                <p:cTn id="39" presetID="10" presetClass="entr" presetSubtype="0" fill="hold" grpId="0" nodeType="withEffect">
                                  <p:stCondLst>
                                    <p:cond delay="200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63" presetClass="path" presetSubtype="0" decel="100000" fill="hold" grpId="1" nodeType="withEffect">
                                  <p:stCondLst>
                                    <p:cond delay="2000"/>
                                  </p:stCondLst>
                                  <p:childTnLst>
                                    <p:animMotion origin="layout" path="M -2.91667E-6 -3.7037E-7 L 0.25 -3.7037E-7 " pathEditMode="relative" rAng="0" ptsTypes="AA">
                                      <p:cBhvr>
                                        <p:cTn id="43" dur="1250" spd="-100000" fill="hold"/>
                                        <p:tgtEl>
                                          <p:spTgt spid="66"/>
                                        </p:tgtEl>
                                        <p:attrNameLst>
                                          <p:attrName>ppt_x</p:attrName>
                                          <p:attrName>ppt_y</p:attrName>
                                        </p:attrNameLst>
                                      </p:cBhvr>
                                      <p:rCtr x="12500" y="0"/>
                                    </p:animMotion>
                                  </p:childTnLst>
                                </p:cTn>
                              </p:par>
                              <p:par>
                                <p:cTn id="44" presetID="10" presetClass="entr" presetSubtype="0" fill="hold" grpId="0" nodeType="withEffect">
                                  <p:stCondLst>
                                    <p:cond delay="225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250"/>
                                        <p:tgtEl>
                                          <p:spTgt spid="50"/>
                                        </p:tgtEl>
                                      </p:cBhvr>
                                    </p:animEffect>
                                  </p:childTnLst>
                                </p:cTn>
                              </p:par>
                              <p:par>
                                <p:cTn id="47" presetID="42" presetClass="path" presetSubtype="0" decel="100000" fill="hold" grpId="1" nodeType="withEffect">
                                  <p:stCondLst>
                                    <p:cond delay="2250"/>
                                  </p:stCondLst>
                                  <p:childTnLst>
                                    <p:animMotion origin="layout" path="M 0 0 L 0 0.25 E" pathEditMode="relative" ptsTypes="">
                                      <p:cBhvr>
                                        <p:cTn id="48" dur="1250" spd="-100000" fill="hold"/>
                                        <p:tgtEl>
                                          <p:spTgt spid="50"/>
                                        </p:tgtEl>
                                        <p:attrNameLst>
                                          <p:attrName>ppt_x</p:attrName>
                                          <p:attrName>ppt_y</p:attrName>
                                        </p:attrNameLst>
                                      </p:cBhvr>
                                    </p:animMotion>
                                  </p:childTnLst>
                                </p:cTn>
                              </p:par>
                              <p:par>
                                <p:cTn id="49" presetID="10" presetClass="entr" presetSubtype="0" fill="hold" grpId="0" nodeType="withEffect">
                                  <p:stCondLst>
                                    <p:cond delay="250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1250"/>
                                        <p:tgtEl>
                                          <p:spTgt spid="61"/>
                                        </p:tgtEl>
                                      </p:cBhvr>
                                    </p:animEffect>
                                  </p:childTnLst>
                                </p:cTn>
                              </p:par>
                              <p:par>
                                <p:cTn id="52" presetID="42" presetClass="path" presetSubtype="0" decel="100000" fill="hold" grpId="1" nodeType="withEffect">
                                  <p:stCondLst>
                                    <p:cond delay="2500"/>
                                  </p:stCondLst>
                                  <p:childTnLst>
                                    <p:animMotion origin="layout" path="M -2.91667E-6 -3.33333E-6 L -2.91667E-6 0.25 " pathEditMode="relative" rAng="0" ptsTypes="AA">
                                      <p:cBhvr>
                                        <p:cTn id="53" dur="1250" spd="-100000" fill="hold"/>
                                        <p:tgtEl>
                                          <p:spTgt spid="61"/>
                                        </p:tgtEl>
                                        <p:attrNameLst>
                                          <p:attrName>ppt_x</p:attrName>
                                          <p:attrName>ppt_y</p:attrName>
                                        </p:attrNameLst>
                                      </p:cBhvr>
                                      <p:rCtr x="0" y="12500"/>
                                    </p:animMotion>
                                  </p:childTnLst>
                                </p:cTn>
                              </p:par>
                              <p:par>
                                <p:cTn id="54" presetID="10" presetClass="entr" presetSubtype="0" fill="hold" nodeType="withEffect">
                                  <p:stCondLst>
                                    <p:cond delay="275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250"/>
                                        <p:tgtEl>
                                          <p:spTgt spid="55"/>
                                        </p:tgtEl>
                                      </p:cBhvr>
                                    </p:animEffect>
                                  </p:childTnLst>
                                </p:cTn>
                              </p:par>
                              <p:par>
                                <p:cTn id="57" presetID="35" presetClass="path" presetSubtype="0" decel="100000" fill="hold" nodeType="withEffect">
                                  <p:stCondLst>
                                    <p:cond delay="2750"/>
                                  </p:stCondLst>
                                  <p:childTnLst>
                                    <p:animMotion origin="layout" path="M 4.375E-6 4.07407E-6 L -0.43789 0.89213 " pathEditMode="relative" rAng="0" ptsTypes="AA">
                                      <p:cBhvr>
                                        <p:cTn id="58" dur="1250" spd="-100000" fill="hold"/>
                                        <p:tgtEl>
                                          <p:spTgt spid="55"/>
                                        </p:tgtEl>
                                        <p:attrNameLst>
                                          <p:attrName>ppt_x</p:attrName>
                                          <p:attrName>ppt_y</p:attrName>
                                        </p:attrNameLst>
                                      </p:cBhvr>
                                      <p:rCtr x="-21901" y="44606"/>
                                    </p:animMotion>
                                  </p:childTnLst>
                                </p:cTn>
                              </p:par>
                              <p:par>
                                <p:cTn id="59" presetID="10" presetClass="entr" presetSubtype="0" fill="hold" grpId="0" nodeType="withEffect">
                                  <p:stCondLst>
                                    <p:cond delay="300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250"/>
                                        <p:tgtEl>
                                          <p:spTgt spid="59"/>
                                        </p:tgtEl>
                                      </p:cBhvr>
                                    </p:animEffect>
                                  </p:childTnLst>
                                </p:cTn>
                              </p:par>
                              <p:par>
                                <p:cTn id="62" presetID="63" presetClass="path" presetSubtype="0" decel="100000" fill="hold" grpId="1" nodeType="withEffect">
                                  <p:stCondLst>
                                    <p:cond delay="3000"/>
                                  </p:stCondLst>
                                  <p:childTnLst>
                                    <p:animMotion origin="layout" path="M 0 2.22222E-6 L 0.25 2.22222E-6 " pathEditMode="relative" rAng="0" ptsTypes="AA">
                                      <p:cBhvr>
                                        <p:cTn id="63" dur="1250" spd="-100000" fill="hold"/>
                                        <p:tgtEl>
                                          <p:spTgt spid="59"/>
                                        </p:tgtEl>
                                        <p:attrNameLst>
                                          <p:attrName>ppt_x</p:attrName>
                                          <p:attrName>ppt_y</p:attrName>
                                        </p:attrNameLst>
                                      </p:cBhvr>
                                      <p:rCtr x="12500" y="0"/>
                                    </p:animMotion>
                                  </p:childTnLst>
                                </p:cTn>
                              </p:par>
                              <p:par>
                                <p:cTn id="64" presetID="10" presetClass="entr" presetSubtype="0" fill="hold" grpId="0" nodeType="withEffect">
                                  <p:stCondLst>
                                    <p:cond delay="325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1250"/>
                                        <p:tgtEl>
                                          <p:spTgt spid="51"/>
                                        </p:tgtEl>
                                      </p:cBhvr>
                                    </p:animEffect>
                                  </p:childTnLst>
                                </p:cTn>
                              </p:par>
                              <p:par>
                                <p:cTn id="67" presetID="42" presetClass="path" presetSubtype="0" decel="100000" fill="hold" grpId="1" nodeType="withEffect">
                                  <p:stCondLst>
                                    <p:cond delay="3250"/>
                                  </p:stCondLst>
                                  <p:childTnLst>
                                    <p:animMotion origin="layout" path="M 0 0 L 0 0.25 E" pathEditMode="relative" ptsTypes="">
                                      <p:cBhvr>
                                        <p:cTn id="68" dur="1250" spd="-100000" fill="hold"/>
                                        <p:tgtEl>
                                          <p:spTgt spid="51"/>
                                        </p:tgtEl>
                                        <p:attrNameLst>
                                          <p:attrName>ppt_x</p:attrName>
                                          <p:attrName>ppt_y</p:attrName>
                                        </p:attrNameLst>
                                      </p:cBhvr>
                                    </p:animMotion>
                                  </p:childTnLst>
                                </p:cTn>
                              </p:par>
                              <p:par>
                                <p:cTn id="69" presetID="10" presetClass="entr" presetSubtype="0" fill="hold" grpId="0" nodeType="withEffect">
                                  <p:stCondLst>
                                    <p:cond delay="35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250"/>
                                        <p:tgtEl>
                                          <p:spTgt spid="62"/>
                                        </p:tgtEl>
                                      </p:cBhvr>
                                    </p:animEffect>
                                  </p:childTnLst>
                                </p:cTn>
                              </p:par>
                              <p:par>
                                <p:cTn id="72" presetID="42" presetClass="path" presetSubtype="0" decel="100000" fill="hold" grpId="1" nodeType="withEffect">
                                  <p:stCondLst>
                                    <p:cond delay="3500"/>
                                  </p:stCondLst>
                                  <p:childTnLst>
                                    <p:animMotion origin="layout" path="M -1.25E-6 -7.40741E-7 L -1.25E-6 0.25 " pathEditMode="relative" rAng="0" ptsTypes="AA">
                                      <p:cBhvr>
                                        <p:cTn id="73" dur="1250" spd="-100000" fill="hold"/>
                                        <p:tgtEl>
                                          <p:spTgt spid="6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animBg="1"/>
      <p:bldP spid="49" grpId="1" animBg="1"/>
      <p:bldP spid="50" grpId="0" animBg="1"/>
      <p:bldP spid="50" grpId="1" animBg="1"/>
      <p:bldP spid="51" grpId="0" animBg="1"/>
      <p:bldP spid="51" grpId="1" animBg="1"/>
      <p:bldP spid="58" grpId="0"/>
      <p:bldP spid="58" grpId="1"/>
      <p:bldP spid="59" grpId="0"/>
      <p:bldP spid="59" grpId="1"/>
      <p:bldP spid="60" grpId="0"/>
      <p:bldP spid="60" grpId="1"/>
      <p:bldP spid="61" grpId="0"/>
      <p:bldP spid="61" grpId="1"/>
      <p:bldP spid="62" grpId="0"/>
      <p:bldP spid="62" grpId="1"/>
      <p:bldP spid="66" grpId="0"/>
      <p:bldP spid="6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9EE845F-BACD-4D16-8D07-3B30A30A8126}"/>
              </a:ext>
            </a:extLst>
          </p:cNvPr>
          <p:cNvGrpSpPr/>
          <p:nvPr/>
        </p:nvGrpSpPr>
        <p:grpSpPr>
          <a:xfrm>
            <a:off x="1244138" y="2543560"/>
            <a:ext cx="3563472" cy="3647674"/>
            <a:chOff x="-412055" y="-2182172"/>
            <a:chExt cx="3563472" cy="3647674"/>
          </a:xfrm>
        </p:grpSpPr>
        <p:grpSp>
          <p:nvGrpSpPr>
            <p:cNvPr id="5" name="组合 4">
              <a:extLst>
                <a:ext uri="{FF2B5EF4-FFF2-40B4-BE49-F238E27FC236}">
                  <a16:creationId xmlns:a16="http://schemas.microsoft.com/office/drawing/2014/main" id="{E66AF988-BD88-49C0-B0A1-33D56E34C6E1}"/>
                </a:ext>
              </a:extLst>
            </p:cNvPr>
            <p:cNvGrpSpPr/>
            <p:nvPr/>
          </p:nvGrpSpPr>
          <p:grpSpPr>
            <a:xfrm>
              <a:off x="-412055" y="-2182172"/>
              <a:ext cx="3563472" cy="3647674"/>
              <a:chOff x="2160003" y="2746644"/>
              <a:chExt cx="3526233" cy="3609554"/>
            </a:xfrm>
          </p:grpSpPr>
          <p:pic>
            <p:nvPicPr>
              <p:cNvPr id="7" name="图片 6">
                <a:extLst>
                  <a:ext uri="{FF2B5EF4-FFF2-40B4-BE49-F238E27FC236}">
                    <a16:creationId xmlns:a16="http://schemas.microsoft.com/office/drawing/2014/main" id="{A94D83A4-230F-4B40-A2E1-A68636AF0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 name="椭圆 7">
                <a:extLst>
                  <a:ext uri="{FF2B5EF4-FFF2-40B4-BE49-F238E27FC236}">
                    <a16:creationId xmlns:a16="http://schemas.microsoft.com/office/drawing/2014/main" id="{3E9FBF71-2929-487B-B3D8-1AEF66F2145E}"/>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 name="文本框 5">
              <a:extLst>
                <a:ext uri="{FF2B5EF4-FFF2-40B4-BE49-F238E27FC236}">
                  <a16:creationId xmlns:a16="http://schemas.microsoft.com/office/drawing/2014/main" id="{90057E0D-C1DF-4316-95E1-CB7BBB6BA46D}"/>
                </a:ext>
              </a:extLst>
            </p:cNvPr>
            <p:cNvSpPr txBox="1"/>
            <p:nvPr/>
          </p:nvSpPr>
          <p:spPr>
            <a:xfrm>
              <a:off x="1910692" y="-1813663"/>
              <a:ext cx="851515"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04</a:t>
              </a:r>
              <a:endParaRPr kumimoji="0" lang="zh-CN" altLang="en-US" sz="4800" b="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cxnSp>
        <p:nvCxnSpPr>
          <p:cNvPr id="9" name="直接连接符 8">
            <a:extLst>
              <a:ext uri="{FF2B5EF4-FFF2-40B4-BE49-F238E27FC236}">
                <a16:creationId xmlns:a16="http://schemas.microsoft.com/office/drawing/2014/main" id="{850F8E18-FAFB-49CB-B247-ADA14F7C48D3}"/>
              </a:ext>
            </a:extLst>
          </p:cNvPr>
          <p:cNvCxnSpPr/>
          <p:nvPr/>
        </p:nvCxnSpPr>
        <p:spPr>
          <a:xfrm flipV="1">
            <a:off x="5225149" y="2540003"/>
            <a:ext cx="0" cy="1677033"/>
          </a:xfrm>
          <a:prstGeom prst="line">
            <a:avLst/>
          </a:prstGeom>
          <a:noFill/>
          <a:ln w="12700" cap="flat" cmpd="sng" algn="ctr">
            <a:solidFill>
              <a:sysClr val="windowText" lastClr="000000">
                <a:lumMod val="65000"/>
                <a:lumOff val="35000"/>
              </a:sysClr>
            </a:solidFill>
            <a:prstDash val="dash"/>
            <a:miter lim="800000"/>
          </a:ln>
          <a:effectLst/>
        </p:spPr>
      </p:cxnSp>
      <p:grpSp>
        <p:nvGrpSpPr>
          <p:cNvPr id="10" name="组合 9">
            <a:extLst>
              <a:ext uri="{FF2B5EF4-FFF2-40B4-BE49-F238E27FC236}">
                <a16:creationId xmlns:a16="http://schemas.microsoft.com/office/drawing/2014/main" id="{1EE41AEA-A9E7-4B97-B50D-99223F90AA97}"/>
              </a:ext>
            </a:extLst>
          </p:cNvPr>
          <p:cNvGrpSpPr/>
          <p:nvPr/>
        </p:nvGrpSpPr>
        <p:grpSpPr>
          <a:xfrm>
            <a:off x="3480687" y="5072317"/>
            <a:ext cx="1390614" cy="1423473"/>
            <a:chOff x="2160003" y="2746644"/>
            <a:chExt cx="3526233" cy="3609554"/>
          </a:xfrm>
        </p:grpSpPr>
        <p:pic>
          <p:nvPicPr>
            <p:cNvPr id="11" name="图片 10">
              <a:extLst>
                <a:ext uri="{FF2B5EF4-FFF2-40B4-BE49-F238E27FC236}">
                  <a16:creationId xmlns:a16="http://schemas.microsoft.com/office/drawing/2014/main" id="{95BF98CE-300C-4564-8EFB-B802BB949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79D211F4-CA7E-4187-9910-C8AFB69E3F63}"/>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88BECCE2-0368-48DC-9750-DBC6443CBA63}"/>
              </a:ext>
            </a:extLst>
          </p:cNvPr>
          <p:cNvGrpSpPr/>
          <p:nvPr/>
        </p:nvGrpSpPr>
        <p:grpSpPr>
          <a:xfrm>
            <a:off x="391627" y="1351106"/>
            <a:ext cx="2208783" cy="2260975"/>
            <a:chOff x="2160003" y="2746644"/>
            <a:chExt cx="3526233" cy="3609554"/>
          </a:xfrm>
        </p:grpSpPr>
        <p:pic>
          <p:nvPicPr>
            <p:cNvPr id="14" name="图片 13">
              <a:extLst>
                <a:ext uri="{FF2B5EF4-FFF2-40B4-BE49-F238E27FC236}">
                  <a16:creationId xmlns:a16="http://schemas.microsoft.com/office/drawing/2014/main" id="{54C89891-45E5-4159-9902-E16517D96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CA74CE8C-F4D2-440D-9723-2E8B4FB70CC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7" name="文本框 16"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A690961E-D6A8-4B73-BB56-8E57A528ABA9}"/>
              </a:ext>
            </a:extLst>
          </p:cNvPr>
          <p:cNvSpPr txBox="1"/>
          <p:nvPr/>
        </p:nvSpPr>
        <p:spPr>
          <a:xfrm>
            <a:off x="6019742" y="2198959"/>
            <a:ext cx="2582758" cy="1107996"/>
          </a:xfrm>
          <a:prstGeom prst="rect">
            <a:avLst/>
          </a:prstGeom>
          <a:noFill/>
        </p:spPr>
        <p:txBody>
          <a:bodyPr wrap="none" rtlCol="0">
            <a:spAutoFit/>
          </a:bodyPr>
          <a:lstStyle/>
          <a:p>
            <a:r>
              <a:rPr lang="en-US" sz="6600" b="1" dirty="0">
                <a:gradFill>
                  <a:gsLst>
                    <a:gs pos="0">
                      <a:srgbClr val="5B9BD5">
                        <a:lumMod val="50000"/>
                      </a:srgbClr>
                    </a:gs>
                    <a:gs pos="47000">
                      <a:srgbClr val="5B9BD5">
                        <a:lumMod val="75000"/>
                      </a:srgbClr>
                    </a:gs>
                    <a:gs pos="100000">
                      <a:srgbClr val="00B0F0"/>
                    </a:gs>
                  </a:gsLst>
                  <a:lin ang="18000000" scaled="0"/>
                </a:gradFill>
                <a:cs typeface="+mn-ea"/>
                <a:sym typeface="+mn-lt"/>
              </a:rPr>
              <a:t>FOUR</a:t>
            </a:r>
          </a:p>
        </p:txBody>
      </p:sp>
      <p:sp>
        <p:nvSpPr>
          <p:cNvPr id="18" name="文本框 17">
            <a:extLst>
              <a:ext uri="{FF2B5EF4-FFF2-40B4-BE49-F238E27FC236}">
                <a16:creationId xmlns:a16="http://schemas.microsoft.com/office/drawing/2014/main" id="{B582A3FE-7836-435F-BF3C-226AAC568BAB}"/>
              </a:ext>
            </a:extLst>
          </p:cNvPr>
          <p:cNvSpPr txBox="1"/>
          <p:nvPr/>
        </p:nvSpPr>
        <p:spPr>
          <a:xfrm>
            <a:off x="6019742" y="3345270"/>
            <a:ext cx="5650051" cy="1015663"/>
          </a:xfrm>
          <a:prstGeom prst="rect">
            <a:avLst/>
          </a:prstGeom>
          <a:noFill/>
          <a:effectLst/>
        </p:spPr>
        <p:txBody>
          <a:bodyPr wrap="square" rtlCol="0">
            <a:spAutoFit/>
          </a:bodyPr>
          <a:lstStyle/>
          <a:p>
            <a:r>
              <a:rPr lang="en-US" altLang="zh-CN" sz="6000" dirty="0">
                <a:cs typeface="+mn-ea"/>
                <a:sym typeface="+mn-lt"/>
              </a:rPr>
              <a:t>Add title text</a:t>
            </a:r>
            <a:endParaRPr lang="zh-CN" altLang="en-US" sz="6000" dirty="0">
              <a:cs typeface="+mn-ea"/>
              <a:sym typeface="+mn-lt"/>
            </a:endParaRPr>
          </a:p>
        </p:txBody>
      </p:sp>
      <p:sp>
        <p:nvSpPr>
          <p:cNvPr id="20" name="矩形 19">
            <a:extLst>
              <a:ext uri="{FF2B5EF4-FFF2-40B4-BE49-F238E27FC236}">
                <a16:creationId xmlns:a16="http://schemas.microsoft.com/office/drawing/2014/main" id="{330ABEFA-9E8A-4826-B066-CD9DA06B1A6B}"/>
              </a:ext>
            </a:extLst>
          </p:cNvPr>
          <p:cNvSpPr/>
          <p:nvPr/>
        </p:nvSpPr>
        <p:spPr>
          <a:xfrm>
            <a:off x="6096000" y="4399248"/>
            <a:ext cx="4572794" cy="523228"/>
          </a:xfrm>
          <a:prstGeom prst="rect">
            <a:avLst/>
          </a:prstGeom>
        </p:spPr>
        <p:txBody>
          <a:bodyPr lIns="91448" tIns="45724" rIns="91448" bIns="45724">
            <a:spAutoFit/>
          </a:bodyPr>
          <a:lstStyle/>
          <a:p>
            <a:r>
              <a:rPr lang="en-US" altLang="zh-CN" sz="1400" dirty="0">
                <a:solidFill>
                  <a:schemeClr val="bg1">
                    <a:lumMod val="75000"/>
                  </a:schemeClr>
                </a:solidFill>
                <a:cs typeface="+mn-ea"/>
                <a:sym typeface="+mn-lt"/>
              </a:rPr>
              <a:t>Click here to add content, content to match the title. </a:t>
            </a:r>
          </a:p>
          <a:p>
            <a:endParaRPr lang="en-US" altLang="zh-CN" sz="1400" dirty="0">
              <a:solidFill>
                <a:schemeClr val="bg1">
                  <a:lumMod val="75000"/>
                </a:schemeClr>
              </a:solidFill>
              <a:cs typeface="+mn-ea"/>
              <a:sym typeface="+mn-lt"/>
            </a:endParaRPr>
          </a:p>
        </p:txBody>
      </p:sp>
      <p:pic>
        <p:nvPicPr>
          <p:cNvPr id="2" name="图片 1" descr="图片1">
            <a:extLst>
              <a:ext uri="{FF2B5EF4-FFF2-40B4-BE49-F238E27FC236}">
                <a16:creationId xmlns:a16="http://schemas.microsoft.com/office/drawing/2014/main" id="{FB5E46B8-8268-EEED-5C0F-16943C52D145}"/>
              </a:ext>
            </a:extLst>
          </p:cNvPr>
          <p:cNvPicPr>
            <a:picLocks noChangeAspect="1"/>
          </p:cNvPicPr>
          <p:nvPr>
            <p:custDataLst>
              <p:tags r:id="rId1"/>
            </p:custDataLst>
          </p:nvPr>
        </p:nvPicPr>
        <p:blipFill>
          <a:blip r:embed="rId4">
            <a:duotone>
              <a:prstClr val="black"/>
              <a:schemeClr val="tx2">
                <a:tint val="45000"/>
                <a:satMod val="400000"/>
              </a:schemeClr>
            </a:duotone>
          </a:blip>
          <a:stretch>
            <a:fillRect/>
          </a:stretch>
        </p:blipFill>
        <p:spPr>
          <a:xfrm>
            <a:off x="666468" y="431153"/>
            <a:ext cx="1280160" cy="426720"/>
          </a:xfrm>
          <a:prstGeom prst="rect">
            <a:avLst/>
          </a:prstGeom>
        </p:spPr>
      </p:pic>
    </p:spTree>
    <p:extLst>
      <p:ext uri="{BB962C8B-B14F-4D97-AF65-F5344CB8AC3E}">
        <p14:creationId xmlns:p14="http://schemas.microsoft.com/office/powerpoint/2010/main" val="40759522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7"/>
                                        </p:tgtEl>
                                      </p:cBhvr>
                                    </p:animEffect>
                                    <p:animScale>
                                      <p:cBhvr>
                                        <p:cTn id="28" dur="250" autoRev="1" fill="hold"/>
                                        <p:tgtEl>
                                          <p:spTgt spid="17"/>
                                        </p:tgtEl>
                                      </p:cBhvr>
                                      <p:by x="105000" y="105000"/>
                                    </p:animScale>
                                  </p:childTnLst>
                                </p:cTn>
                              </p:par>
                            </p:childTnLst>
                          </p:cTn>
                        </p:par>
                        <p:par>
                          <p:cTn id="29" fill="hold">
                            <p:stCondLst>
                              <p:cond delay="365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4700"/>
                            </p:stCondLst>
                            <p:childTnLst>
                              <p:par>
                                <p:cTn id="36" presetID="14"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408F6089-3DC6-452F-9634-0B8FDD0BD30D}"/>
              </a:ext>
            </a:extLst>
          </p:cNvPr>
          <p:cNvGrpSpPr/>
          <p:nvPr/>
        </p:nvGrpSpPr>
        <p:grpSpPr>
          <a:xfrm>
            <a:off x="1974495" y="1386435"/>
            <a:ext cx="9538614" cy="9657177"/>
            <a:chOff x="1890384" y="1656973"/>
            <a:chExt cx="9538614" cy="9657177"/>
          </a:xfrm>
        </p:grpSpPr>
        <p:pic>
          <p:nvPicPr>
            <p:cNvPr id="42" name="图片 41">
              <a:extLst>
                <a:ext uri="{FF2B5EF4-FFF2-40B4-BE49-F238E27FC236}">
                  <a16:creationId xmlns:a16="http://schemas.microsoft.com/office/drawing/2014/main" id="{2A8557B1-E9D7-456C-B6D4-CBD55E12BD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0384" y="2387478"/>
              <a:ext cx="9088554" cy="8926672"/>
            </a:xfrm>
            <a:prstGeom prst="rect">
              <a:avLst/>
            </a:prstGeom>
          </p:spPr>
        </p:pic>
        <p:pic>
          <p:nvPicPr>
            <p:cNvPr id="36" name="Picture Placeholder 6">
              <a:extLst>
                <a:ext uri="{FF2B5EF4-FFF2-40B4-BE49-F238E27FC236}">
                  <a16:creationId xmlns:a16="http://schemas.microsoft.com/office/drawing/2014/main" id="{0235848D-2FCD-4094-A043-7D7CD923BD5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77664" y="1656973"/>
              <a:ext cx="4251334" cy="4144187"/>
            </a:xfrm>
            <a:prstGeom prst="ellipse">
              <a:avLst/>
            </a:prstGeom>
            <a:ln w="63500" cap="rnd">
              <a:noFill/>
            </a:ln>
            <a:effectLst/>
          </p:spPr>
        </p:pic>
      </p:grpSp>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8" name="矩形 7">
            <a:extLst>
              <a:ext uri="{FF2B5EF4-FFF2-40B4-BE49-F238E27FC236}">
                <a16:creationId xmlns:a16="http://schemas.microsoft.com/office/drawing/2014/main" id="{A8D27FE9-ED88-4ABD-9AF3-3E6C8E5399D2}"/>
              </a:ext>
            </a:extLst>
          </p:cNvPr>
          <p:cNvSpPr/>
          <p:nvPr/>
        </p:nvSpPr>
        <p:spPr>
          <a:xfrm>
            <a:off x="1311569" y="2473336"/>
            <a:ext cx="5375204" cy="70525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959595"/>
                </a:solidFill>
                <a:effectLst/>
                <a:uLnTx/>
                <a:uFillTx/>
                <a:cs typeface="+mn-ea"/>
                <a:sym typeface="+mn-lt"/>
              </a:rPr>
              <a:t>Click here to add content, content to match the title. Click here to add content, content to match the title. </a:t>
            </a:r>
            <a:endParaRPr kumimoji="0" lang="zh-CN" altLang="en-US" sz="1400" b="0" i="0" u="none" strike="noStrike" kern="0" cap="none" spc="0" normalizeH="0" baseline="0" noProof="0" dirty="0">
              <a:ln>
                <a:noFill/>
              </a:ln>
              <a:solidFill>
                <a:srgbClr val="959595"/>
              </a:solidFill>
              <a:effectLst/>
              <a:uLnTx/>
              <a:uFillTx/>
              <a:cs typeface="+mn-ea"/>
              <a:sym typeface="+mn-lt"/>
            </a:endParaRPr>
          </a:p>
        </p:txBody>
      </p:sp>
      <p:sp>
        <p:nvSpPr>
          <p:cNvPr id="9" name="Shape 2413">
            <a:extLst>
              <a:ext uri="{FF2B5EF4-FFF2-40B4-BE49-F238E27FC236}">
                <a16:creationId xmlns:a16="http://schemas.microsoft.com/office/drawing/2014/main" id="{AA4A2B8E-CA41-473F-AB70-F7304860727E}"/>
              </a:ext>
            </a:extLst>
          </p:cNvPr>
          <p:cNvSpPr/>
          <p:nvPr/>
        </p:nvSpPr>
        <p:spPr>
          <a:xfrm>
            <a:off x="1397708" y="1957875"/>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0CA0E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10" name="Shape 2430">
            <a:extLst>
              <a:ext uri="{FF2B5EF4-FFF2-40B4-BE49-F238E27FC236}">
                <a16:creationId xmlns:a16="http://schemas.microsoft.com/office/drawing/2014/main" id="{431D5736-AC61-4B89-AB62-77A2C541655F}"/>
              </a:ext>
            </a:extLst>
          </p:cNvPr>
          <p:cNvSpPr/>
          <p:nvPr/>
        </p:nvSpPr>
        <p:spPr>
          <a:xfrm>
            <a:off x="3072860" y="1967425"/>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0CA0E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11" name="Shape 2465">
            <a:extLst>
              <a:ext uri="{FF2B5EF4-FFF2-40B4-BE49-F238E27FC236}">
                <a16:creationId xmlns:a16="http://schemas.microsoft.com/office/drawing/2014/main" id="{9C0B87D3-9279-46E3-BC32-4085F00B5D7C}"/>
              </a:ext>
            </a:extLst>
          </p:cNvPr>
          <p:cNvSpPr/>
          <p:nvPr/>
        </p:nvSpPr>
        <p:spPr>
          <a:xfrm>
            <a:off x="2235284" y="1957875"/>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0CA0E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rgbClr val="FFFFFF"/>
              </a:solidFill>
              <a:effectLst>
                <a:outerShdw blurRad="38100" dist="12700" dir="5400000" rotWithShape="0">
                  <a:srgbClr val="000000">
                    <a:alpha val="50000"/>
                  </a:srgbClr>
                </a:outerShdw>
              </a:effectLst>
              <a:cs typeface="+mn-ea"/>
              <a:sym typeface="+mn-lt"/>
            </a:endParaRPr>
          </a:p>
        </p:txBody>
      </p:sp>
      <p:sp>
        <p:nvSpPr>
          <p:cNvPr id="12" name="圆角矩形 2">
            <a:extLst>
              <a:ext uri="{FF2B5EF4-FFF2-40B4-BE49-F238E27FC236}">
                <a16:creationId xmlns:a16="http://schemas.microsoft.com/office/drawing/2014/main" id="{00D578BA-6E74-4F69-ACB8-BA5DFBA30468}"/>
              </a:ext>
            </a:extLst>
          </p:cNvPr>
          <p:cNvSpPr/>
          <p:nvPr/>
        </p:nvSpPr>
        <p:spPr>
          <a:xfrm>
            <a:off x="1391135" y="3808431"/>
            <a:ext cx="288032" cy="1800200"/>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9525" cap="flat" cmpd="sng" algn="ctr">
            <a:solidFill>
              <a:srgbClr val="0070C0"/>
            </a:solidFill>
            <a:prstDash val="solid"/>
            <a:miter lim="800000"/>
          </a:ln>
          <a:effectLst>
            <a:outerShdw blurRad="419100" dist="406400" dir="2700000" sx="90000" sy="90000" algn="tl" rotWithShape="0">
              <a:sysClr val="windowText" lastClr="000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cs typeface="+mn-ea"/>
              <a:sym typeface="+mn-lt"/>
            </a:endParaRPr>
          </a:p>
        </p:txBody>
      </p:sp>
      <p:sp>
        <p:nvSpPr>
          <p:cNvPr id="13" name="圆角矩形 3">
            <a:extLst>
              <a:ext uri="{FF2B5EF4-FFF2-40B4-BE49-F238E27FC236}">
                <a16:creationId xmlns:a16="http://schemas.microsoft.com/office/drawing/2014/main" id="{DFE5CA0B-A221-4393-B0B9-A3095677D673}"/>
              </a:ext>
            </a:extLst>
          </p:cNvPr>
          <p:cNvSpPr/>
          <p:nvPr/>
        </p:nvSpPr>
        <p:spPr>
          <a:xfrm>
            <a:off x="1820712" y="4888551"/>
            <a:ext cx="288032" cy="720080"/>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14" name="圆角矩形 4">
            <a:extLst>
              <a:ext uri="{FF2B5EF4-FFF2-40B4-BE49-F238E27FC236}">
                <a16:creationId xmlns:a16="http://schemas.microsoft.com/office/drawing/2014/main" id="{DA434AE3-3C2C-4526-AD68-867F1D419A1F}"/>
              </a:ext>
            </a:extLst>
          </p:cNvPr>
          <p:cNvSpPr/>
          <p:nvPr/>
        </p:nvSpPr>
        <p:spPr>
          <a:xfrm>
            <a:off x="2251562" y="4240479"/>
            <a:ext cx="288032" cy="1368152"/>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15" name="圆角矩形 5">
            <a:extLst>
              <a:ext uri="{FF2B5EF4-FFF2-40B4-BE49-F238E27FC236}">
                <a16:creationId xmlns:a16="http://schemas.microsoft.com/office/drawing/2014/main" id="{C2911A34-9F12-46E6-A84D-6A3571CB23C6}"/>
              </a:ext>
            </a:extLst>
          </p:cNvPr>
          <p:cNvSpPr/>
          <p:nvPr/>
        </p:nvSpPr>
        <p:spPr>
          <a:xfrm>
            <a:off x="2683685" y="3323687"/>
            <a:ext cx="288032" cy="2284944"/>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9525" cap="flat" cmpd="sng" algn="ctr">
            <a:solidFill>
              <a:srgbClr val="0070C0"/>
            </a:solidFill>
            <a:prstDash val="solid"/>
            <a:miter lim="800000"/>
          </a:ln>
          <a:effectLst>
            <a:outerShdw blurRad="419100" dist="406400" dir="2700000" sx="90000" sy="90000" algn="tl" rotWithShape="0">
              <a:sysClr val="windowText" lastClr="000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0060BF"/>
              </a:solidFill>
              <a:effectLst/>
              <a:uLnTx/>
              <a:uFillTx/>
              <a:cs typeface="+mn-ea"/>
              <a:sym typeface="+mn-lt"/>
            </a:endParaRPr>
          </a:p>
        </p:txBody>
      </p:sp>
      <p:sp>
        <p:nvSpPr>
          <p:cNvPr id="16" name="圆角矩形 6">
            <a:extLst>
              <a:ext uri="{FF2B5EF4-FFF2-40B4-BE49-F238E27FC236}">
                <a16:creationId xmlns:a16="http://schemas.microsoft.com/office/drawing/2014/main" id="{C2D39123-995D-4B41-B6C3-B841083A642C}"/>
              </a:ext>
            </a:extLst>
          </p:cNvPr>
          <p:cNvSpPr/>
          <p:nvPr/>
        </p:nvSpPr>
        <p:spPr>
          <a:xfrm>
            <a:off x="3113262" y="4331799"/>
            <a:ext cx="288032" cy="1276832"/>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17" name="圆角矩形 7">
            <a:extLst>
              <a:ext uri="{FF2B5EF4-FFF2-40B4-BE49-F238E27FC236}">
                <a16:creationId xmlns:a16="http://schemas.microsoft.com/office/drawing/2014/main" id="{9528D53D-5A4E-405D-91CE-A74C196A8A5F}"/>
              </a:ext>
            </a:extLst>
          </p:cNvPr>
          <p:cNvSpPr/>
          <p:nvPr/>
        </p:nvSpPr>
        <p:spPr>
          <a:xfrm>
            <a:off x="3545385" y="3803372"/>
            <a:ext cx="288032" cy="1805259"/>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9525" cap="flat" cmpd="sng" algn="ctr">
            <a:solidFill>
              <a:srgbClr val="0070C0"/>
            </a:solidFill>
            <a:prstDash val="solid"/>
            <a:miter lim="800000"/>
          </a:ln>
          <a:effectLst>
            <a:outerShdw blurRad="419100" dist="406400" dir="2700000" sx="90000" sy="90000" algn="tl" rotWithShape="0">
              <a:sysClr val="windowText" lastClr="000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0060BF"/>
              </a:solidFill>
              <a:effectLst/>
              <a:uLnTx/>
              <a:uFillTx/>
              <a:cs typeface="+mn-ea"/>
              <a:sym typeface="+mn-lt"/>
            </a:endParaRPr>
          </a:p>
        </p:txBody>
      </p:sp>
      <p:sp>
        <p:nvSpPr>
          <p:cNvPr id="18" name="圆角矩形 8">
            <a:extLst>
              <a:ext uri="{FF2B5EF4-FFF2-40B4-BE49-F238E27FC236}">
                <a16:creationId xmlns:a16="http://schemas.microsoft.com/office/drawing/2014/main" id="{673C20EA-5090-406D-91C2-C4201F719A70}"/>
              </a:ext>
            </a:extLst>
          </p:cNvPr>
          <p:cNvSpPr/>
          <p:nvPr/>
        </p:nvSpPr>
        <p:spPr>
          <a:xfrm>
            <a:off x="3974962" y="4810262"/>
            <a:ext cx="288032" cy="798369"/>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19" name="圆角矩形 9">
            <a:extLst>
              <a:ext uri="{FF2B5EF4-FFF2-40B4-BE49-F238E27FC236}">
                <a16:creationId xmlns:a16="http://schemas.microsoft.com/office/drawing/2014/main" id="{653B9CA5-7D8C-4CD9-9B62-9BE55180AB8E}"/>
              </a:ext>
            </a:extLst>
          </p:cNvPr>
          <p:cNvSpPr/>
          <p:nvPr/>
        </p:nvSpPr>
        <p:spPr>
          <a:xfrm>
            <a:off x="4405812" y="3548616"/>
            <a:ext cx="288032" cy="2060015"/>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9525" cap="flat" cmpd="sng" algn="ctr">
            <a:solidFill>
              <a:srgbClr val="0070C0"/>
            </a:solidFill>
            <a:prstDash val="solid"/>
            <a:miter lim="800000"/>
          </a:ln>
          <a:effectLst>
            <a:outerShdw blurRad="419100" dist="406400" dir="2700000" sx="90000" sy="90000" algn="tl" rotWithShape="0">
              <a:sysClr val="windowText" lastClr="000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0060BF"/>
              </a:solidFill>
              <a:effectLst/>
              <a:uLnTx/>
              <a:uFillTx/>
              <a:cs typeface="+mn-ea"/>
              <a:sym typeface="+mn-lt"/>
            </a:endParaRPr>
          </a:p>
        </p:txBody>
      </p:sp>
      <p:sp>
        <p:nvSpPr>
          <p:cNvPr id="20" name="圆角矩形 10">
            <a:extLst>
              <a:ext uri="{FF2B5EF4-FFF2-40B4-BE49-F238E27FC236}">
                <a16:creationId xmlns:a16="http://schemas.microsoft.com/office/drawing/2014/main" id="{BDF0FAE3-B298-4EDA-B501-7B946DC2EF24}"/>
              </a:ext>
            </a:extLst>
          </p:cNvPr>
          <p:cNvSpPr/>
          <p:nvPr/>
        </p:nvSpPr>
        <p:spPr>
          <a:xfrm>
            <a:off x="4836662" y="4578624"/>
            <a:ext cx="288032" cy="1030007"/>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21" name="圆角矩形 26">
            <a:extLst>
              <a:ext uri="{FF2B5EF4-FFF2-40B4-BE49-F238E27FC236}">
                <a16:creationId xmlns:a16="http://schemas.microsoft.com/office/drawing/2014/main" id="{B1A5CE9F-6BDF-4CB5-87D7-16DF51A86500}"/>
              </a:ext>
            </a:extLst>
          </p:cNvPr>
          <p:cNvSpPr/>
          <p:nvPr/>
        </p:nvSpPr>
        <p:spPr>
          <a:xfrm>
            <a:off x="5267512" y="4135245"/>
            <a:ext cx="288032" cy="1478694"/>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22" name="圆角矩形 28">
            <a:extLst>
              <a:ext uri="{FF2B5EF4-FFF2-40B4-BE49-F238E27FC236}">
                <a16:creationId xmlns:a16="http://schemas.microsoft.com/office/drawing/2014/main" id="{BE8A03FE-F326-44A5-9095-23E207D360C5}"/>
              </a:ext>
            </a:extLst>
          </p:cNvPr>
          <p:cNvSpPr/>
          <p:nvPr/>
        </p:nvSpPr>
        <p:spPr>
          <a:xfrm>
            <a:off x="5698362" y="3816795"/>
            <a:ext cx="288032" cy="1791836"/>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9525" cap="flat" cmpd="sng" algn="ctr">
            <a:solidFill>
              <a:srgbClr val="0070C0"/>
            </a:solidFill>
            <a:prstDash val="solid"/>
            <a:miter lim="800000"/>
          </a:ln>
          <a:effectLst>
            <a:outerShdw blurRad="419100" dist="406400" dir="2700000" sx="90000" sy="90000" algn="tl" rotWithShape="0">
              <a:sysClr val="windowText" lastClr="000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0060BF"/>
              </a:solidFill>
              <a:effectLst/>
              <a:uLnTx/>
              <a:uFillTx/>
              <a:cs typeface="+mn-ea"/>
              <a:sym typeface="+mn-lt"/>
            </a:endParaRPr>
          </a:p>
        </p:txBody>
      </p:sp>
      <p:sp>
        <p:nvSpPr>
          <p:cNvPr id="23" name="圆角矩形 30">
            <a:extLst>
              <a:ext uri="{FF2B5EF4-FFF2-40B4-BE49-F238E27FC236}">
                <a16:creationId xmlns:a16="http://schemas.microsoft.com/office/drawing/2014/main" id="{DFCBCD84-1DA4-42A5-BC44-66756E11627D}"/>
              </a:ext>
            </a:extLst>
          </p:cNvPr>
          <p:cNvSpPr/>
          <p:nvPr/>
        </p:nvSpPr>
        <p:spPr>
          <a:xfrm>
            <a:off x="6129209" y="4409551"/>
            <a:ext cx="288032" cy="1199080"/>
          </a:xfrm>
          <a:prstGeom prst="roundRect">
            <a:avLst>
              <a:gd name="adj" fmla="val 50000"/>
            </a:avLst>
          </a:prstGeom>
          <a:gradFill>
            <a:gsLst>
              <a:gs pos="55000">
                <a:sysClr val="window" lastClr="FFFFFF"/>
              </a:gs>
              <a:gs pos="100000">
                <a:sysClr val="window" lastClr="FFFFFF">
                  <a:lumMod val="85000"/>
                </a:sysClr>
              </a:gs>
            </a:gsLst>
            <a:lin ang="13500000" scaled="1"/>
          </a:gradFill>
          <a:ln w="6350" cap="flat" cmpd="sng" algn="ctr">
            <a:noFill/>
            <a:prstDash val="solid"/>
            <a:miter lim="800000"/>
          </a:ln>
          <a:effectLst>
            <a:outerShdw blurRad="419100" dist="406400" dir="2700000" sx="90000" sy="90000" algn="tl" rotWithShape="0">
              <a:sysClr val="windowText" lastClr="000000">
                <a:lumMod val="95000"/>
                <a:lumOff val="5000"/>
                <a:alpha val="2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2F416F"/>
              </a:solidFill>
              <a:effectLst/>
              <a:uLnTx/>
              <a:uFillTx/>
              <a:cs typeface="+mn-ea"/>
              <a:sym typeface="+mn-lt"/>
            </a:endParaRPr>
          </a:p>
        </p:txBody>
      </p:sp>
      <p:sp>
        <p:nvSpPr>
          <p:cNvPr id="24" name="TextBox 18">
            <a:extLst>
              <a:ext uri="{FF2B5EF4-FFF2-40B4-BE49-F238E27FC236}">
                <a16:creationId xmlns:a16="http://schemas.microsoft.com/office/drawing/2014/main" id="{0A128513-FF7B-4C91-A4A5-64D56F73A596}"/>
              </a:ext>
            </a:extLst>
          </p:cNvPr>
          <p:cNvSpPr txBox="1"/>
          <p:nvPr/>
        </p:nvSpPr>
        <p:spPr>
          <a:xfrm>
            <a:off x="1362196" y="5680639"/>
            <a:ext cx="343364"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01</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25" name="TextBox 19">
            <a:extLst>
              <a:ext uri="{FF2B5EF4-FFF2-40B4-BE49-F238E27FC236}">
                <a16:creationId xmlns:a16="http://schemas.microsoft.com/office/drawing/2014/main" id="{3E42CF9C-FCC0-46C9-A29E-53C4D147D18B}"/>
              </a:ext>
            </a:extLst>
          </p:cNvPr>
          <p:cNvSpPr txBox="1"/>
          <p:nvPr/>
        </p:nvSpPr>
        <p:spPr>
          <a:xfrm>
            <a:off x="177781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02</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26" name="TextBox 20">
            <a:extLst>
              <a:ext uri="{FF2B5EF4-FFF2-40B4-BE49-F238E27FC236}">
                <a16:creationId xmlns:a16="http://schemas.microsoft.com/office/drawing/2014/main" id="{86F84183-A1D3-4540-9040-24F0FBF2A385}"/>
              </a:ext>
            </a:extLst>
          </p:cNvPr>
          <p:cNvSpPr txBox="1"/>
          <p:nvPr/>
        </p:nvSpPr>
        <p:spPr>
          <a:xfrm>
            <a:off x="220866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03</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27" name="TextBox 21">
            <a:extLst>
              <a:ext uri="{FF2B5EF4-FFF2-40B4-BE49-F238E27FC236}">
                <a16:creationId xmlns:a16="http://schemas.microsoft.com/office/drawing/2014/main" id="{20E8FB3A-4412-4D22-AE31-7695493ADEFA}"/>
              </a:ext>
            </a:extLst>
          </p:cNvPr>
          <p:cNvSpPr txBox="1"/>
          <p:nvPr/>
        </p:nvSpPr>
        <p:spPr>
          <a:xfrm>
            <a:off x="2636312" y="5680639"/>
            <a:ext cx="38023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04</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28" name="TextBox 22">
            <a:extLst>
              <a:ext uri="{FF2B5EF4-FFF2-40B4-BE49-F238E27FC236}">
                <a16:creationId xmlns:a16="http://schemas.microsoft.com/office/drawing/2014/main" id="{4421EF4E-5D1A-48B0-9364-D67C0026B05F}"/>
              </a:ext>
            </a:extLst>
          </p:cNvPr>
          <p:cNvSpPr txBox="1"/>
          <p:nvPr/>
        </p:nvSpPr>
        <p:spPr>
          <a:xfrm>
            <a:off x="307036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05</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29" name="TextBox 23">
            <a:extLst>
              <a:ext uri="{FF2B5EF4-FFF2-40B4-BE49-F238E27FC236}">
                <a16:creationId xmlns:a16="http://schemas.microsoft.com/office/drawing/2014/main" id="{6A4ED607-8186-4485-B0F9-88AF5052B2D8}"/>
              </a:ext>
            </a:extLst>
          </p:cNvPr>
          <p:cNvSpPr txBox="1"/>
          <p:nvPr/>
        </p:nvSpPr>
        <p:spPr>
          <a:xfrm>
            <a:off x="350121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06</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0" name="TextBox 24">
            <a:extLst>
              <a:ext uri="{FF2B5EF4-FFF2-40B4-BE49-F238E27FC236}">
                <a16:creationId xmlns:a16="http://schemas.microsoft.com/office/drawing/2014/main" id="{3BA2871E-E5A7-4646-8566-9E18DC830D1C}"/>
              </a:ext>
            </a:extLst>
          </p:cNvPr>
          <p:cNvSpPr txBox="1"/>
          <p:nvPr/>
        </p:nvSpPr>
        <p:spPr>
          <a:xfrm>
            <a:off x="393206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07</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1" name="TextBox 25">
            <a:extLst>
              <a:ext uri="{FF2B5EF4-FFF2-40B4-BE49-F238E27FC236}">
                <a16:creationId xmlns:a16="http://schemas.microsoft.com/office/drawing/2014/main" id="{CA979A6C-1E67-43F3-A9D8-ACAF005754FE}"/>
              </a:ext>
            </a:extLst>
          </p:cNvPr>
          <p:cNvSpPr txBox="1"/>
          <p:nvPr/>
        </p:nvSpPr>
        <p:spPr>
          <a:xfrm>
            <a:off x="436291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08</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2" name="TextBox 26">
            <a:extLst>
              <a:ext uri="{FF2B5EF4-FFF2-40B4-BE49-F238E27FC236}">
                <a16:creationId xmlns:a16="http://schemas.microsoft.com/office/drawing/2014/main" id="{96FF4624-08EE-49D6-A114-35AEEBC89613}"/>
              </a:ext>
            </a:extLst>
          </p:cNvPr>
          <p:cNvSpPr txBox="1"/>
          <p:nvPr/>
        </p:nvSpPr>
        <p:spPr>
          <a:xfrm>
            <a:off x="4793768" y="5680639"/>
            <a:ext cx="37382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09</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3" name="TextBox 28">
            <a:extLst>
              <a:ext uri="{FF2B5EF4-FFF2-40B4-BE49-F238E27FC236}">
                <a16:creationId xmlns:a16="http://schemas.microsoft.com/office/drawing/2014/main" id="{3FE926E3-D1A0-4188-9818-0473B92FF9CD}"/>
              </a:ext>
            </a:extLst>
          </p:cNvPr>
          <p:cNvSpPr txBox="1"/>
          <p:nvPr/>
        </p:nvSpPr>
        <p:spPr>
          <a:xfrm>
            <a:off x="5239847" y="5680639"/>
            <a:ext cx="343364"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10</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4" name="TextBox 30">
            <a:extLst>
              <a:ext uri="{FF2B5EF4-FFF2-40B4-BE49-F238E27FC236}">
                <a16:creationId xmlns:a16="http://schemas.microsoft.com/office/drawing/2014/main" id="{F9D35025-EEE9-4D10-9C59-8BC1E4718CFE}"/>
              </a:ext>
            </a:extLst>
          </p:cNvPr>
          <p:cNvSpPr txBox="1"/>
          <p:nvPr/>
        </p:nvSpPr>
        <p:spPr>
          <a:xfrm>
            <a:off x="5687529" y="5680639"/>
            <a:ext cx="30970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11</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5" name="TextBox 32">
            <a:extLst>
              <a:ext uri="{FF2B5EF4-FFF2-40B4-BE49-F238E27FC236}">
                <a16:creationId xmlns:a16="http://schemas.microsoft.com/office/drawing/2014/main" id="{C2E90FCC-843D-4822-B64D-A035C6F9F645}"/>
              </a:ext>
            </a:extLst>
          </p:cNvPr>
          <p:cNvSpPr txBox="1"/>
          <p:nvPr/>
        </p:nvSpPr>
        <p:spPr>
          <a:xfrm>
            <a:off x="6102346" y="5680639"/>
            <a:ext cx="34176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cs typeface="+mn-ea"/>
                <a:sym typeface="+mn-lt"/>
              </a:rPr>
              <a:t>12</a:t>
            </a:r>
            <a:endParaRPr kumimoji="0" lang="zh-CN" altLang="en-US" sz="1400" b="0" i="0" u="none" strike="noStrike" kern="0" cap="none" spc="0" normalizeH="0" baseline="0" noProof="0" dirty="0">
              <a:ln>
                <a:noFill/>
              </a:ln>
              <a:solidFill>
                <a:prstClr val="black"/>
              </a:solidFill>
              <a:effectLst/>
              <a:uLnTx/>
              <a:uFillTx/>
              <a:cs typeface="+mn-ea"/>
              <a:sym typeface="+mn-lt"/>
            </a:endParaRPr>
          </a:p>
        </p:txBody>
      </p:sp>
      <p:sp>
        <p:nvSpPr>
          <p:cNvPr id="37" name="文本框 36">
            <a:extLst>
              <a:ext uri="{FF2B5EF4-FFF2-40B4-BE49-F238E27FC236}">
                <a16:creationId xmlns:a16="http://schemas.microsoft.com/office/drawing/2014/main" id="{8A314F9E-BB9D-406A-B8F4-AF9ED2FB05D5}"/>
              </a:ext>
            </a:extLst>
          </p:cNvPr>
          <p:cNvSpPr txBox="1"/>
          <p:nvPr/>
        </p:nvSpPr>
        <p:spPr>
          <a:xfrm>
            <a:off x="8005126" y="2055629"/>
            <a:ext cx="2764632" cy="4025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cs typeface="+mn-ea"/>
                <a:sym typeface="+mn-lt"/>
              </a:rPr>
              <a:t>COMPANY  CULTURE</a:t>
            </a:r>
          </a:p>
        </p:txBody>
      </p:sp>
      <p:grpSp>
        <p:nvGrpSpPr>
          <p:cNvPr id="38" name="组合 37">
            <a:extLst>
              <a:ext uri="{FF2B5EF4-FFF2-40B4-BE49-F238E27FC236}">
                <a16:creationId xmlns:a16="http://schemas.microsoft.com/office/drawing/2014/main" id="{ADD68A95-3712-4C5F-BA9B-E52C3A951A11}"/>
              </a:ext>
            </a:extLst>
          </p:cNvPr>
          <p:cNvGrpSpPr/>
          <p:nvPr/>
        </p:nvGrpSpPr>
        <p:grpSpPr>
          <a:xfrm>
            <a:off x="9222337" y="2574754"/>
            <a:ext cx="330210" cy="69886"/>
            <a:chOff x="3219" y="7082"/>
            <a:chExt cx="567" cy="120"/>
          </a:xfrm>
        </p:grpSpPr>
        <p:sp>
          <p:nvSpPr>
            <p:cNvPr id="39" name="椭圆 38">
              <a:extLst>
                <a:ext uri="{FF2B5EF4-FFF2-40B4-BE49-F238E27FC236}">
                  <a16:creationId xmlns:a16="http://schemas.microsoft.com/office/drawing/2014/main" id="{9B7AAE29-EC5C-493D-BB11-EE3358D76417}"/>
                </a:ext>
              </a:extLst>
            </p:cNvPr>
            <p:cNvSpPr/>
            <p:nvPr/>
          </p:nvSpPr>
          <p:spPr>
            <a:xfrm>
              <a:off x="3219" y="7082"/>
              <a:ext cx="120" cy="120"/>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椭圆 39">
              <a:extLst>
                <a:ext uri="{FF2B5EF4-FFF2-40B4-BE49-F238E27FC236}">
                  <a16:creationId xmlns:a16="http://schemas.microsoft.com/office/drawing/2014/main" id="{2081A3E4-FAB7-4308-98B2-B088206071B2}"/>
                </a:ext>
              </a:extLst>
            </p:cNvPr>
            <p:cNvSpPr/>
            <p:nvPr/>
          </p:nvSpPr>
          <p:spPr>
            <a:xfrm>
              <a:off x="3436" y="7082"/>
              <a:ext cx="120" cy="120"/>
            </a:xfrm>
            <a:prstGeom prst="ellipse">
              <a:avLst/>
            </a:prstGeom>
            <a:solidFill>
              <a:sysClr val="windowText" lastClr="000000">
                <a:alpha val="7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1" name="椭圆 40">
              <a:extLst>
                <a:ext uri="{FF2B5EF4-FFF2-40B4-BE49-F238E27FC236}">
                  <a16:creationId xmlns:a16="http://schemas.microsoft.com/office/drawing/2014/main" id="{465031E5-4C10-4A43-8CFF-CB82FC6F6360}"/>
                </a:ext>
              </a:extLst>
            </p:cNvPr>
            <p:cNvSpPr/>
            <p:nvPr/>
          </p:nvSpPr>
          <p:spPr>
            <a:xfrm>
              <a:off x="3666" y="7082"/>
              <a:ext cx="120" cy="12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37667749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12" decel="10000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500" fill="hold"/>
                                        <p:tgtEl>
                                          <p:spTgt spid="43"/>
                                        </p:tgtEl>
                                        <p:attrNameLst>
                                          <p:attrName>ppt_x</p:attrName>
                                        </p:attrNameLst>
                                      </p:cBhvr>
                                      <p:tavLst>
                                        <p:tav tm="0">
                                          <p:val>
                                            <p:strVal val="0-#ppt_w/2"/>
                                          </p:val>
                                        </p:tav>
                                        <p:tav tm="100000">
                                          <p:val>
                                            <p:strVal val="#ppt_x"/>
                                          </p:val>
                                        </p:tav>
                                      </p:tavLst>
                                    </p:anim>
                                    <p:anim calcmode="lin" valueType="num">
                                      <p:cBhvr additive="base">
                                        <p:cTn id="18" dur="1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355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4050"/>
                            </p:stCondLst>
                            <p:childTnLst>
                              <p:par>
                                <p:cTn id="24" presetID="10"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4550"/>
                            </p:stCondLst>
                            <p:childTnLst>
                              <p:par>
                                <p:cTn id="28" presetID="22" presetClass="entr" presetSubtype="8"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50"/>
                                        <p:tgtEl>
                                          <p:spTgt spid="8"/>
                                        </p:tgtEl>
                                      </p:cBhvr>
                                    </p:animEffect>
                                  </p:childTnLst>
                                </p:cTn>
                              </p:par>
                              <p:par>
                                <p:cTn id="31" presetID="49" presetClass="entr" presetSubtype="0" decel="10000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par>
                                <p:cTn id="37" presetID="49" presetClass="entr" presetSubtype="0" decel="100000" fill="hold" grpId="0" nodeType="withEffect">
                                  <p:stCondLst>
                                    <p:cond delay="7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49" presetClass="entr" presetSubtype="0" decel="100000" fill="hold" grpId="0" nodeType="withEffect">
                                  <p:stCondLst>
                                    <p:cond delay="10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605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par>
                                <p:cTn id="53" presetID="22" presetClass="entr" presetSubtype="4" fill="hold" grpId="0" nodeType="withEffect">
                                  <p:stCondLst>
                                    <p:cond delay="10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grpId="0" nodeType="withEffect">
                                  <p:stCondLst>
                                    <p:cond delay="30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grpId="0" nodeType="withEffect">
                                  <p:stCondLst>
                                    <p:cond delay="40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grpId="0" nodeType="withEffect">
                                  <p:stCondLst>
                                    <p:cond delay="60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grpId="0" nodeType="withEffect">
                                  <p:stCondLst>
                                    <p:cond delay="70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grpId="0" nodeType="withEffect">
                                  <p:stCondLst>
                                    <p:cond delay="80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par>
                                <p:cTn id="77" presetID="22" presetClass="entr" presetSubtype="4" fill="hold" grpId="0" nodeType="withEffect">
                                  <p:stCondLst>
                                    <p:cond delay="90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22" presetClass="entr" presetSubtype="4" fill="hold" grpId="0" nodeType="withEffect">
                                  <p:stCondLst>
                                    <p:cond delay="100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par>
                                <p:cTn id="83" presetID="22" presetClass="entr" presetSubtype="4" fill="hold" grpId="0" nodeType="withEffect">
                                  <p:stCondLst>
                                    <p:cond delay="110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par>
                          <p:cTn id="86" fill="hold">
                            <p:stCondLst>
                              <p:cond delay="7650"/>
                            </p:stCondLst>
                            <p:childTnLst>
                              <p:par>
                                <p:cTn id="87" presetID="10"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
                                        <p:tgtEl>
                                          <p:spTgt spid="24"/>
                                        </p:tgtEl>
                                      </p:cBhvr>
                                    </p:animEffect>
                                  </p:childTnLst>
                                </p:cTn>
                              </p:par>
                            </p:childTnLst>
                          </p:cTn>
                        </p:par>
                        <p:par>
                          <p:cTn id="90" fill="hold">
                            <p:stCondLst>
                              <p:cond delay="7850"/>
                            </p:stCondLst>
                            <p:childTnLst>
                              <p:par>
                                <p:cTn id="91" presetID="10"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200"/>
                                        <p:tgtEl>
                                          <p:spTgt spid="25"/>
                                        </p:tgtEl>
                                      </p:cBhvr>
                                    </p:animEffect>
                                  </p:childTnLst>
                                </p:cTn>
                              </p:par>
                            </p:childTnLst>
                          </p:cTn>
                        </p:par>
                        <p:par>
                          <p:cTn id="94" fill="hold">
                            <p:stCondLst>
                              <p:cond delay="805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
                                        <p:tgtEl>
                                          <p:spTgt spid="26"/>
                                        </p:tgtEl>
                                      </p:cBhvr>
                                    </p:animEffect>
                                  </p:childTnLst>
                                </p:cTn>
                              </p:par>
                            </p:childTnLst>
                          </p:cTn>
                        </p:par>
                        <p:par>
                          <p:cTn id="98" fill="hold">
                            <p:stCondLst>
                              <p:cond delay="8250"/>
                            </p:stCondLst>
                            <p:childTnLst>
                              <p:par>
                                <p:cTn id="99" presetID="10"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200"/>
                                        <p:tgtEl>
                                          <p:spTgt spid="27"/>
                                        </p:tgtEl>
                                      </p:cBhvr>
                                    </p:animEffect>
                                  </p:childTnLst>
                                </p:cTn>
                              </p:par>
                            </p:childTnLst>
                          </p:cTn>
                        </p:par>
                        <p:par>
                          <p:cTn id="102" fill="hold">
                            <p:stCondLst>
                              <p:cond delay="8450"/>
                            </p:stCondLst>
                            <p:childTnLst>
                              <p:par>
                                <p:cTn id="103" presetID="10"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200"/>
                                        <p:tgtEl>
                                          <p:spTgt spid="28"/>
                                        </p:tgtEl>
                                      </p:cBhvr>
                                    </p:animEffect>
                                  </p:childTnLst>
                                </p:cTn>
                              </p:par>
                            </p:childTnLst>
                          </p:cTn>
                        </p:par>
                        <p:par>
                          <p:cTn id="106" fill="hold">
                            <p:stCondLst>
                              <p:cond delay="865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200"/>
                                        <p:tgtEl>
                                          <p:spTgt spid="29"/>
                                        </p:tgtEl>
                                      </p:cBhvr>
                                    </p:animEffect>
                                  </p:childTnLst>
                                </p:cTn>
                              </p:par>
                            </p:childTnLst>
                          </p:cTn>
                        </p:par>
                        <p:par>
                          <p:cTn id="110" fill="hold">
                            <p:stCondLst>
                              <p:cond delay="8850"/>
                            </p:stCondLst>
                            <p:childTnLst>
                              <p:par>
                                <p:cTn id="111" presetID="10"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200"/>
                                        <p:tgtEl>
                                          <p:spTgt spid="30"/>
                                        </p:tgtEl>
                                      </p:cBhvr>
                                    </p:animEffect>
                                  </p:childTnLst>
                                </p:cTn>
                              </p:par>
                            </p:childTnLst>
                          </p:cTn>
                        </p:par>
                        <p:par>
                          <p:cTn id="114" fill="hold">
                            <p:stCondLst>
                              <p:cond delay="9050"/>
                            </p:stCondLst>
                            <p:childTnLst>
                              <p:par>
                                <p:cTn id="115" presetID="10" presetClass="entr" presetSubtype="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200"/>
                                        <p:tgtEl>
                                          <p:spTgt spid="31"/>
                                        </p:tgtEl>
                                      </p:cBhvr>
                                    </p:animEffect>
                                  </p:childTnLst>
                                </p:cTn>
                              </p:par>
                            </p:childTnLst>
                          </p:cTn>
                        </p:par>
                        <p:par>
                          <p:cTn id="118" fill="hold">
                            <p:stCondLst>
                              <p:cond delay="925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200"/>
                                        <p:tgtEl>
                                          <p:spTgt spid="32"/>
                                        </p:tgtEl>
                                      </p:cBhvr>
                                    </p:animEffect>
                                  </p:childTnLst>
                                </p:cTn>
                              </p:par>
                            </p:childTnLst>
                          </p:cTn>
                        </p:par>
                        <p:par>
                          <p:cTn id="122" fill="hold">
                            <p:stCondLst>
                              <p:cond delay="945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200"/>
                                        <p:tgtEl>
                                          <p:spTgt spid="33"/>
                                        </p:tgtEl>
                                      </p:cBhvr>
                                    </p:animEffect>
                                  </p:childTnLst>
                                </p:cTn>
                              </p:par>
                            </p:childTnLst>
                          </p:cTn>
                        </p:par>
                        <p:par>
                          <p:cTn id="126" fill="hold">
                            <p:stCondLst>
                              <p:cond delay="965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200"/>
                                        <p:tgtEl>
                                          <p:spTgt spid="34"/>
                                        </p:tgtEl>
                                      </p:cBhvr>
                                    </p:animEffect>
                                  </p:childTnLst>
                                </p:cTn>
                              </p:par>
                            </p:childTnLst>
                          </p:cTn>
                        </p:par>
                        <p:par>
                          <p:cTn id="130" fill="hold">
                            <p:stCondLst>
                              <p:cond delay="9850"/>
                            </p:stCondLst>
                            <p:childTnLst>
                              <p:par>
                                <p:cTn id="131" presetID="10" presetClass="entr" presetSubtype="0"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46" name="组合 45">
            <a:extLst>
              <a:ext uri="{FF2B5EF4-FFF2-40B4-BE49-F238E27FC236}">
                <a16:creationId xmlns:a16="http://schemas.microsoft.com/office/drawing/2014/main" id="{49C02F21-4515-42C9-8741-32F46C8BD6D9}"/>
              </a:ext>
            </a:extLst>
          </p:cNvPr>
          <p:cNvGrpSpPr/>
          <p:nvPr/>
        </p:nvGrpSpPr>
        <p:grpSpPr>
          <a:xfrm>
            <a:off x="1419625" y="1908372"/>
            <a:ext cx="3551116" cy="3569404"/>
            <a:chOff x="1490180" y="2372765"/>
            <a:chExt cx="3551116" cy="3569404"/>
          </a:xfrm>
        </p:grpSpPr>
        <p:sp>
          <p:nvSpPr>
            <p:cNvPr id="47" name="Freeform 2">
              <a:extLst>
                <a:ext uri="{FF2B5EF4-FFF2-40B4-BE49-F238E27FC236}">
                  <a16:creationId xmlns:a16="http://schemas.microsoft.com/office/drawing/2014/main" id="{B224DE0E-6003-4A85-A521-8B93B1F0B34E}"/>
                </a:ext>
              </a:extLst>
            </p:cNvPr>
            <p:cNvSpPr>
              <a:spLocks/>
            </p:cNvSpPr>
            <p:nvPr/>
          </p:nvSpPr>
          <p:spPr bwMode="blackWhite">
            <a:xfrm>
              <a:off x="2452631" y="2855065"/>
              <a:ext cx="1505172" cy="3087104"/>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ysClr val="window" lastClr="FFFFFF">
                <a:lumMod val="85000"/>
              </a:sysClr>
            </a:solidFill>
            <a:ln w="254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4100" b="1" i="0" u="none" strike="noStrike" kern="0" cap="none" spc="0" normalizeH="0" baseline="0" noProof="0">
                <a:ln>
                  <a:noFill/>
                </a:ln>
                <a:solidFill>
                  <a:sysClr val="window" lastClr="FFFFFF"/>
                </a:solidFill>
                <a:effectLst/>
                <a:uLnTx/>
                <a:uFillTx/>
                <a:cs typeface="+mn-ea"/>
                <a:sym typeface="+mn-lt"/>
              </a:endParaRPr>
            </a:p>
          </p:txBody>
        </p:sp>
        <p:sp>
          <p:nvSpPr>
            <p:cNvPr id="48" name="Freeform 3">
              <a:extLst>
                <a:ext uri="{FF2B5EF4-FFF2-40B4-BE49-F238E27FC236}">
                  <a16:creationId xmlns:a16="http://schemas.microsoft.com/office/drawing/2014/main" id="{9877A12E-E6EA-41CB-8507-4B5848D9A2E9}"/>
                </a:ext>
              </a:extLst>
            </p:cNvPr>
            <p:cNvSpPr>
              <a:spLocks/>
            </p:cNvSpPr>
            <p:nvPr/>
          </p:nvSpPr>
          <p:spPr bwMode="blackWhite">
            <a:xfrm rot="1118702">
              <a:off x="1490180" y="2372765"/>
              <a:ext cx="3551116" cy="1331692"/>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ysClr val="window" lastClr="FFFFFF">
                <a:lumMod val="95000"/>
              </a:sysClr>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49" name="Oval 4">
              <a:extLst>
                <a:ext uri="{FF2B5EF4-FFF2-40B4-BE49-F238E27FC236}">
                  <a16:creationId xmlns:a16="http://schemas.microsoft.com/office/drawing/2014/main" id="{36D344F7-17D5-46D1-9F59-AF982AD82D60}"/>
                </a:ext>
              </a:extLst>
            </p:cNvPr>
            <p:cNvSpPr>
              <a:spLocks noChangeArrowheads="1"/>
            </p:cNvSpPr>
            <p:nvPr/>
          </p:nvSpPr>
          <p:spPr bwMode="blackWhite">
            <a:xfrm>
              <a:off x="3112486" y="2812107"/>
              <a:ext cx="185462" cy="179642"/>
            </a:xfrm>
            <a:prstGeom prst="ellipse">
              <a:avLst/>
            </a:prstGeom>
            <a:solidFill>
              <a:sysClr val="windowText" lastClr="000000">
                <a:lumMod val="65000"/>
                <a:lumOff val="3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4100" b="1" i="0" u="none" strike="noStrike" kern="0" cap="none" spc="0" normalizeH="0" baseline="0" noProof="0">
                <a:ln>
                  <a:noFill/>
                </a:ln>
                <a:solidFill>
                  <a:sysClr val="window" lastClr="FFFFFF"/>
                </a:solidFill>
                <a:effectLst/>
                <a:uLnTx/>
                <a:uFillTx/>
                <a:cs typeface="+mn-ea"/>
                <a:sym typeface="+mn-lt"/>
              </a:endParaRPr>
            </a:p>
          </p:txBody>
        </p:sp>
      </p:grpSp>
      <p:grpSp>
        <p:nvGrpSpPr>
          <p:cNvPr id="50" name="组合 49">
            <a:extLst>
              <a:ext uri="{FF2B5EF4-FFF2-40B4-BE49-F238E27FC236}">
                <a16:creationId xmlns:a16="http://schemas.microsoft.com/office/drawing/2014/main" id="{548A8913-0FF8-4416-BBBD-20BF51128491}"/>
              </a:ext>
            </a:extLst>
          </p:cNvPr>
          <p:cNvGrpSpPr/>
          <p:nvPr/>
        </p:nvGrpSpPr>
        <p:grpSpPr>
          <a:xfrm>
            <a:off x="4084425" y="2630011"/>
            <a:ext cx="1444654" cy="1962393"/>
            <a:chOff x="7028729" y="2636912"/>
            <a:chExt cx="1445030" cy="1962393"/>
          </a:xfrm>
        </p:grpSpPr>
        <p:sp>
          <p:nvSpPr>
            <p:cNvPr id="51" name="Line 5">
              <a:extLst>
                <a:ext uri="{FF2B5EF4-FFF2-40B4-BE49-F238E27FC236}">
                  <a16:creationId xmlns:a16="http://schemas.microsoft.com/office/drawing/2014/main" id="{60179D8B-A75D-4D18-AEEC-D1057EED1F78}"/>
                </a:ext>
              </a:extLst>
            </p:cNvPr>
            <p:cNvSpPr>
              <a:spLocks noChangeShapeType="1"/>
            </p:cNvSpPr>
            <p:nvPr/>
          </p:nvSpPr>
          <p:spPr bwMode="blackWhite">
            <a:xfrm>
              <a:off x="7796157" y="2636912"/>
              <a:ext cx="638547" cy="1532813"/>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2" name="Line 6">
              <a:extLst>
                <a:ext uri="{FF2B5EF4-FFF2-40B4-BE49-F238E27FC236}">
                  <a16:creationId xmlns:a16="http://schemas.microsoft.com/office/drawing/2014/main" id="{A8B4CB5D-E6C5-47B6-B36F-7975913E99BB}"/>
                </a:ext>
              </a:extLst>
            </p:cNvPr>
            <p:cNvSpPr>
              <a:spLocks noChangeShapeType="1"/>
            </p:cNvSpPr>
            <p:nvPr/>
          </p:nvSpPr>
          <p:spPr bwMode="blackWhite">
            <a:xfrm>
              <a:off x="7782487" y="2636912"/>
              <a:ext cx="0" cy="1523050"/>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3" name="Line 7">
              <a:extLst>
                <a:ext uri="{FF2B5EF4-FFF2-40B4-BE49-F238E27FC236}">
                  <a16:creationId xmlns:a16="http://schemas.microsoft.com/office/drawing/2014/main" id="{E563FFAA-1363-4337-83FB-6382510064C6}"/>
                </a:ext>
              </a:extLst>
            </p:cNvPr>
            <p:cNvSpPr>
              <a:spLocks noChangeShapeType="1"/>
            </p:cNvSpPr>
            <p:nvPr/>
          </p:nvSpPr>
          <p:spPr bwMode="blackWhite">
            <a:xfrm flipH="1">
              <a:off x="7108791" y="2640818"/>
              <a:ext cx="665886" cy="1483997"/>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4" name="Freeform 8">
              <a:extLst>
                <a:ext uri="{FF2B5EF4-FFF2-40B4-BE49-F238E27FC236}">
                  <a16:creationId xmlns:a16="http://schemas.microsoft.com/office/drawing/2014/main" id="{A77B9BFE-2DE4-4B3C-A059-57DF0EE4D5FC}"/>
                </a:ext>
              </a:extLst>
            </p:cNvPr>
            <p:cNvSpPr>
              <a:spLocks/>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0">
                  <a:srgbClr val="5B9BD5">
                    <a:lumMod val="50000"/>
                  </a:srgbClr>
                </a:gs>
                <a:gs pos="47000">
                  <a:srgbClr val="5B9BD5">
                    <a:lumMod val="75000"/>
                  </a:srgbClr>
                </a:gs>
                <a:gs pos="100000">
                  <a:srgbClr val="00B0F0"/>
                </a:gs>
              </a:gsLst>
              <a:lin ang="18000000" scaled="0"/>
            </a:gradFill>
            <a:ln w="3175"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grpSp>
      <p:grpSp>
        <p:nvGrpSpPr>
          <p:cNvPr id="55" name="组合 54">
            <a:extLst>
              <a:ext uri="{FF2B5EF4-FFF2-40B4-BE49-F238E27FC236}">
                <a16:creationId xmlns:a16="http://schemas.microsoft.com/office/drawing/2014/main" id="{70CCB781-3211-4709-9FFB-C17B3D4D70E0}"/>
              </a:ext>
            </a:extLst>
          </p:cNvPr>
          <p:cNvGrpSpPr/>
          <p:nvPr/>
        </p:nvGrpSpPr>
        <p:grpSpPr>
          <a:xfrm>
            <a:off x="820289" y="2630011"/>
            <a:ext cx="1444654" cy="1960439"/>
            <a:chOff x="3763742" y="2636912"/>
            <a:chExt cx="1445030" cy="1960439"/>
          </a:xfrm>
        </p:grpSpPr>
        <p:sp>
          <p:nvSpPr>
            <p:cNvPr id="56" name="Line 9">
              <a:extLst>
                <a:ext uri="{FF2B5EF4-FFF2-40B4-BE49-F238E27FC236}">
                  <a16:creationId xmlns:a16="http://schemas.microsoft.com/office/drawing/2014/main" id="{3AA4E75C-3A7A-46D2-8ECE-7C7CCF8C6632}"/>
                </a:ext>
              </a:extLst>
            </p:cNvPr>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7" name="Line 10">
              <a:extLst>
                <a:ext uri="{FF2B5EF4-FFF2-40B4-BE49-F238E27FC236}">
                  <a16:creationId xmlns:a16="http://schemas.microsoft.com/office/drawing/2014/main" id="{E76465E1-437B-4DC8-97FA-F9770B13BEB7}"/>
                </a:ext>
              </a:extLst>
            </p:cNvPr>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8" name="Line 11">
              <a:extLst>
                <a:ext uri="{FF2B5EF4-FFF2-40B4-BE49-F238E27FC236}">
                  <a16:creationId xmlns:a16="http://schemas.microsoft.com/office/drawing/2014/main" id="{5D6F5FE6-89F4-4BA9-8ADA-9511D0FBE2EB}"/>
                </a:ext>
              </a:extLst>
            </p:cNvPr>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9" name="Freeform 12">
              <a:extLst>
                <a:ext uri="{FF2B5EF4-FFF2-40B4-BE49-F238E27FC236}">
                  <a16:creationId xmlns:a16="http://schemas.microsoft.com/office/drawing/2014/main" id="{CACC38BF-F693-4043-9150-2A13B24D008D}"/>
                </a:ext>
              </a:extLst>
            </p:cNvPr>
            <p:cNvSpPr>
              <a:spLocks/>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ysClr val="windowText" lastClr="000000">
                <a:lumMod val="50000"/>
                <a:lumOff val="50000"/>
              </a:sysClr>
            </a:solidFill>
            <a:ln w="3175"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grpSp>
      <p:sp>
        <p:nvSpPr>
          <p:cNvPr id="60" name="TextBox 13">
            <a:extLst>
              <a:ext uri="{FF2B5EF4-FFF2-40B4-BE49-F238E27FC236}">
                <a16:creationId xmlns:a16="http://schemas.microsoft.com/office/drawing/2014/main" id="{A090C8BA-B753-48D6-B45C-2A503DBFCCE6}"/>
              </a:ext>
            </a:extLst>
          </p:cNvPr>
          <p:cNvSpPr txBox="1"/>
          <p:nvPr/>
        </p:nvSpPr>
        <p:spPr>
          <a:xfrm>
            <a:off x="885969" y="4735606"/>
            <a:ext cx="1282260" cy="276999"/>
          </a:xfrm>
          <a:prstGeom prst="rect">
            <a:avLst/>
          </a:prstGeom>
          <a:noFill/>
        </p:spPr>
        <p:txBody>
          <a:bodyPr wrap="square" lIns="0" tIns="0" rIns="0" bIns="0" rtlCol="0">
            <a:spAutoFit/>
          </a:bodyPr>
          <a:lstStyle/>
          <a:p>
            <a:pPr algn="ctr"/>
            <a:r>
              <a:rPr lang="en-US" altLang="zh-CN" b="1" dirty="0">
                <a:solidFill>
                  <a:prstClr val="black">
                    <a:lumMod val="75000"/>
                    <a:lumOff val="25000"/>
                  </a:prstClr>
                </a:solidFill>
                <a:cs typeface="+mn-ea"/>
                <a:sym typeface="+mn-lt"/>
              </a:rPr>
              <a:t>Add title text</a:t>
            </a:r>
            <a:endParaRPr lang="zh-CN" altLang="en-US" b="1" dirty="0">
              <a:solidFill>
                <a:prstClr val="black">
                  <a:lumMod val="75000"/>
                  <a:lumOff val="25000"/>
                </a:prstClr>
              </a:solidFill>
              <a:cs typeface="+mn-ea"/>
              <a:sym typeface="+mn-lt"/>
            </a:endParaRPr>
          </a:p>
        </p:txBody>
      </p:sp>
      <p:sp>
        <p:nvSpPr>
          <p:cNvPr id="61" name="TextBox 13">
            <a:extLst>
              <a:ext uri="{FF2B5EF4-FFF2-40B4-BE49-F238E27FC236}">
                <a16:creationId xmlns:a16="http://schemas.microsoft.com/office/drawing/2014/main" id="{E483ACE5-4792-4895-BDAD-AE40B02295CA}"/>
              </a:ext>
            </a:extLst>
          </p:cNvPr>
          <p:cNvSpPr txBox="1"/>
          <p:nvPr/>
        </p:nvSpPr>
        <p:spPr>
          <a:xfrm>
            <a:off x="964433" y="4178008"/>
            <a:ext cx="1203795" cy="328231"/>
          </a:xfrm>
          <a:prstGeom prst="rect">
            <a:avLst/>
          </a:prstGeom>
          <a:noFill/>
        </p:spPr>
        <p:txBody>
          <a:bodyPr wrap="square" lIns="0" tIns="0" rIns="0" bIns="0" rtlCol="0">
            <a:spAutoFit/>
          </a:bodyPr>
          <a:lstStyle/>
          <a:p>
            <a:pPr algn="ctr"/>
            <a:r>
              <a:rPr lang="en-US" altLang="zh-CN" sz="2133" b="1" dirty="0">
                <a:solidFill>
                  <a:prstClr val="white"/>
                </a:solidFill>
                <a:cs typeface="+mn-ea"/>
                <a:sym typeface="+mn-lt"/>
              </a:rPr>
              <a:t>60M</a:t>
            </a:r>
            <a:endParaRPr lang="zh-CN" altLang="en-US" sz="2133" b="1" dirty="0">
              <a:solidFill>
                <a:prstClr val="white"/>
              </a:solidFill>
              <a:cs typeface="+mn-ea"/>
              <a:sym typeface="+mn-lt"/>
            </a:endParaRPr>
          </a:p>
        </p:txBody>
      </p:sp>
      <p:sp>
        <p:nvSpPr>
          <p:cNvPr id="62" name="TextBox 13">
            <a:extLst>
              <a:ext uri="{FF2B5EF4-FFF2-40B4-BE49-F238E27FC236}">
                <a16:creationId xmlns:a16="http://schemas.microsoft.com/office/drawing/2014/main" id="{09D34D56-9D7D-43A2-8B79-9C1DCC255693}"/>
              </a:ext>
            </a:extLst>
          </p:cNvPr>
          <p:cNvSpPr txBox="1"/>
          <p:nvPr/>
        </p:nvSpPr>
        <p:spPr>
          <a:xfrm>
            <a:off x="4237346" y="4192521"/>
            <a:ext cx="1203795" cy="328231"/>
          </a:xfrm>
          <a:prstGeom prst="rect">
            <a:avLst/>
          </a:prstGeom>
          <a:noFill/>
        </p:spPr>
        <p:txBody>
          <a:bodyPr wrap="square" lIns="0" tIns="0" rIns="0" bIns="0" rtlCol="0">
            <a:spAutoFit/>
          </a:bodyPr>
          <a:lstStyle/>
          <a:p>
            <a:pPr algn="ctr"/>
            <a:r>
              <a:rPr lang="en-US" altLang="zh-CN" sz="2133" b="1" dirty="0">
                <a:solidFill>
                  <a:prstClr val="white"/>
                </a:solidFill>
                <a:cs typeface="+mn-ea"/>
                <a:sym typeface="+mn-lt"/>
              </a:rPr>
              <a:t>65M</a:t>
            </a:r>
            <a:endParaRPr lang="zh-CN" altLang="en-US" sz="2133" b="1" dirty="0">
              <a:solidFill>
                <a:prstClr val="white"/>
              </a:solidFill>
              <a:cs typeface="+mn-ea"/>
              <a:sym typeface="+mn-lt"/>
            </a:endParaRPr>
          </a:p>
        </p:txBody>
      </p:sp>
      <p:sp>
        <p:nvSpPr>
          <p:cNvPr id="63" name="TextBox 13">
            <a:extLst>
              <a:ext uri="{FF2B5EF4-FFF2-40B4-BE49-F238E27FC236}">
                <a16:creationId xmlns:a16="http://schemas.microsoft.com/office/drawing/2014/main" id="{F32A8C16-15CC-4E1F-9F90-9D7A21128587}"/>
              </a:ext>
            </a:extLst>
          </p:cNvPr>
          <p:cNvSpPr txBox="1"/>
          <p:nvPr/>
        </p:nvSpPr>
        <p:spPr>
          <a:xfrm>
            <a:off x="4158882" y="4758343"/>
            <a:ext cx="1282260" cy="276999"/>
          </a:xfrm>
          <a:prstGeom prst="rect">
            <a:avLst/>
          </a:prstGeom>
          <a:noFill/>
        </p:spPr>
        <p:txBody>
          <a:bodyPr wrap="square" lIns="0" tIns="0" rIns="0" bIns="0" rtlCol="0">
            <a:spAutoFit/>
          </a:bodyPr>
          <a:lstStyle/>
          <a:p>
            <a:pPr algn="ctr"/>
            <a:r>
              <a:rPr lang="en-US" altLang="zh-CN" b="1" dirty="0">
                <a:solidFill>
                  <a:prstClr val="black">
                    <a:lumMod val="75000"/>
                    <a:lumOff val="25000"/>
                  </a:prstClr>
                </a:solidFill>
                <a:cs typeface="+mn-ea"/>
                <a:sym typeface="+mn-lt"/>
              </a:rPr>
              <a:t>Add title text</a:t>
            </a:r>
            <a:endParaRPr lang="zh-CN" altLang="en-US" b="1" dirty="0">
              <a:solidFill>
                <a:prstClr val="black">
                  <a:lumMod val="75000"/>
                  <a:lumOff val="25000"/>
                </a:prstClr>
              </a:solidFill>
              <a:cs typeface="+mn-ea"/>
              <a:sym typeface="+mn-lt"/>
            </a:endParaRPr>
          </a:p>
        </p:txBody>
      </p:sp>
      <p:sp>
        <p:nvSpPr>
          <p:cNvPr id="64" name="MH_Text_1">
            <a:extLst>
              <a:ext uri="{FF2B5EF4-FFF2-40B4-BE49-F238E27FC236}">
                <a16:creationId xmlns:a16="http://schemas.microsoft.com/office/drawing/2014/main" id="{8C1EEE64-730E-4A85-B8A3-216BB3F38529}"/>
              </a:ext>
            </a:extLst>
          </p:cNvPr>
          <p:cNvSpPr txBox="1">
            <a:spLocks noChangeArrowheads="1"/>
          </p:cNvSpPr>
          <p:nvPr>
            <p:custDataLst>
              <p:tags r:id="rId1"/>
            </p:custDataLst>
          </p:nvPr>
        </p:nvSpPr>
        <p:spPr bwMode="auto">
          <a:xfrm>
            <a:off x="7849648" y="1750224"/>
            <a:ext cx="3456384" cy="4560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en-US" altLang="zh-CN" sz="1400" dirty="0">
                <a:solidFill>
                  <a:schemeClr val="bg1">
                    <a:lumMod val="50000"/>
                  </a:schemeClr>
                </a:solidFill>
                <a:latin typeface="+mn-lt"/>
                <a:cs typeface="+mn-ea"/>
                <a:sym typeface="+mn-lt"/>
              </a:rPr>
              <a:t>Click here to add content, content to match the title. </a:t>
            </a:r>
          </a:p>
        </p:txBody>
      </p:sp>
      <p:sp>
        <p:nvSpPr>
          <p:cNvPr id="65" name="MH_SubTitle_1">
            <a:extLst>
              <a:ext uri="{FF2B5EF4-FFF2-40B4-BE49-F238E27FC236}">
                <a16:creationId xmlns:a16="http://schemas.microsoft.com/office/drawing/2014/main" id="{093977A9-9898-4929-8D18-EA7952EB0FB7}"/>
              </a:ext>
            </a:extLst>
          </p:cNvPr>
          <p:cNvSpPr txBox="1">
            <a:spLocks noChangeArrowheads="1"/>
          </p:cNvSpPr>
          <p:nvPr>
            <p:custDataLst>
              <p:tags r:id="rId2"/>
            </p:custDataLst>
          </p:nvPr>
        </p:nvSpPr>
        <p:spPr bwMode="auto">
          <a:xfrm>
            <a:off x="7791592" y="1396112"/>
            <a:ext cx="2397125" cy="431007"/>
          </a:xfrm>
          <a:prstGeom prst="rect">
            <a:avLst/>
          </a:prstGeom>
          <a:noFill/>
          <a:ln w="12700" cap="flat" cmpd="sng" algn="ctr">
            <a:noFill/>
            <a:prstDash val="solid"/>
            <a:miter lim="800000"/>
          </a:ln>
          <a:effectLst/>
        </p:spPr>
        <p:txBody>
          <a:bodyPr wrap="square" lIns="159985" tIns="0" rIns="159985"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20000"/>
              </a:lnSpc>
              <a:spcBef>
                <a:spcPts val="0"/>
              </a:spcBef>
              <a:spcAft>
                <a:spcPts val="0"/>
              </a:spcAft>
              <a:buClr>
                <a:srgbClr val="5B9BD5"/>
              </a:buClr>
              <a:buSzTx/>
              <a:buFont typeface="Wingdings" panose="05000000000000000000" pitchFamily="2" charset="2"/>
              <a:buNone/>
              <a:tabLst/>
              <a:defRPr/>
            </a:pPr>
            <a:r>
              <a:rPr kumimoji="0" lang="en-US" altLang="zh-CN" sz="1400" b="1" i="0" u="none" strike="noStrike" kern="0" cap="none" spc="0" normalizeH="0" baseline="0" noProof="0" dirty="0">
                <a:ln>
                  <a:noFill/>
                </a:ln>
                <a:solidFill>
                  <a:prstClr val="black">
                    <a:lumMod val="75000"/>
                    <a:lumOff val="25000"/>
                  </a:prstClr>
                </a:solidFill>
                <a:effectLst/>
                <a:uLnTx/>
                <a:uFillTx/>
                <a:sym typeface="+mn-lt"/>
              </a:rPr>
              <a:t>Add title text</a:t>
            </a:r>
            <a:endParaRPr kumimoji="0" lang="zh-CN" altLang="en-US" sz="1400" b="1" i="0" u="none" strike="noStrike" kern="0" cap="none" spc="0" normalizeH="0" baseline="0" noProof="0" dirty="0">
              <a:ln>
                <a:noFill/>
              </a:ln>
              <a:solidFill>
                <a:prstClr val="black">
                  <a:lumMod val="75000"/>
                  <a:lumOff val="25000"/>
                </a:prstClr>
              </a:solidFill>
              <a:effectLst/>
              <a:uLnTx/>
              <a:uFillTx/>
              <a:sym typeface="+mn-lt"/>
            </a:endParaRPr>
          </a:p>
        </p:txBody>
      </p:sp>
      <p:cxnSp>
        <p:nvCxnSpPr>
          <p:cNvPr id="66" name="直接连接符 65">
            <a:extLst>
              <a:ext uri="{FF2B5EF4-FFF2-40B4-BE49-F238E27FC236}">
                <a16:creationId xmlns:a16="http://schemas.microsoft.com/office/drawing/2014/main" id="{BCC508C7-3972-4BCF-ABE9-D756729AA3F5}"/>
              </a:ext>
            </a:extLst>
          </p:cNvPr>
          <p:cNvCxnSpPr/>
          <p:nvPr/>
        </p:nvCxnSpPr>
        <p:spPr>
          <a:xfrm>
            <a:off x="6216912" y="2508418"/>
            <a:ext cx="5089120" cy="0"/>
          </a:xfrm>
          <a:prstGeom prst="line">
            <a:avLst/>
          </a:prstGeom>
          <a:noFill/>
          <a:ln w="6350" cap="flat" cmpd="sng" algn="ctr">
            <a:solidFill>
              <a:sysClr val="window" lastClr="FFFFFF">
                <a:lumMod val="65000"/>
              </a:sysClr>
            </a:solidFill>
            <a:prstDash val="sysDash"/>
            <a:miter lim="800000"/>
          </a:ln>
          <a:effectLst/>
        </p:spPr>
      </p:cxnSp>
      <p:sp>
        <p:nvSpPr>
          <p:cNvPr id="67" name="MH_Text_1">
            <a:extLst>
              <a:ext uri="{FF2B5EF4-FFF2-40B4-BE49-F238E27FC236}">
                <a16:creationId xmlns:a16="http://schemas.microsoft.com/office/drawing/2014/main" id="{D7BC3091-2A79-43FC-BE7A-FE2D93B49832}"/>
              </a:ext>
            </a:extLst>
          </p:cNvPr>
          <p:cNvSpPr txBox="1">
            <a:spLocks noChangeArrowheads="1"/>
          </p:cNvSpPr>
          <p:nvPr>
            <p:custDataLst>
              <p:tags r:id="rId3"/>
            </p:custDataLst>
          </p:nvPr>
        </p:nvSpPr>
        <p:spPr bwMode="auto">
          <a:xfrm>
            <a:off x="7849648" y="3357841"/>
            <a:ext cx="3456384" cy="7548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en-US" altLang="zh-CN" sz="1400" dirty="0">
                <a:solidFill>
                  <a:schemeClr val="bg1">
                    <a:lumMod val="50000"/>
                  </a:schemeClr>
                </a:solidFill>
                <a:latin typeface="+mn-lt"/>
                <a:cs typeface="+mn-ea"/>
                <a:sym typeface="+mn-lt"/>
              </a:rPr>
              <a:t>Click here to add content, content to match the title. </a:t>
            </a:r>
          </a:p>
        </p:txBody>
      </p:sp>
      <p:sp>
        <p:nvSpPr>
          <p:cNvPr id="68" name="MH_SubTitle_1">
            <a:extLst>
              <a:ext uri="{FF2B5EF4-FFF2-40B4-BE49-F238E27FC236}">
                <a16:creationId xmlns:a16="http://schemas.microsoft.com/office/drawing/2014/main" id="{A68CB64B-CBAD-4352-9415-5E878EDC1E3E}"/>
              </a:ext>
            </a:extLst>
          </p:cNvPr>
          <p:cNvSpPr txBox="1">
            <a:spLocks noChangeArrowheads="1"/>
          </p:cNvSpPr>
          <p:nvPr>
            <p:custDataLst>
              <p:tags r:id="rId4"/>
            </p:custDataLst>
          </p:nvPr>
        </p:nvSpPr>
        <p:spPr bwMode="auto">
          <a:xfrm>
            <a:off x="7791592" y="3003729"/>
            <a:ext cx="2397125" cy="431007"/>
          </a:xfrm>
          <a:prstGeom prst="rect">
            <a:avLst/>
          </a:prstGeom>
          <a:noFill/>
          <a:ln w="12700" cap="flat" cmpd="sng" algn="ctr">
            <a:noFill/>
            <a:prstDash val="solid"/>
            <a:miter lim="800000"/>
          </a:ln>
          <a:effectLst/>
        </p:spPr>
        <p:txBody>
          <a:bodyPr wrap="square" lIns="159985" tIns="0" rIns="159985"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20000"/>
              </a:lnSpc>
              <a:spcBef>
                <a:spcPts val="0"/>
              </a:spcBef>
              <a:spcAft>
                <a:spcPts val="0"/>
              </a:spcAft>
              <a:buClr>
                <a:srgbClr val="ED7D31"/>
              </a:buClr>
              <a:buSzTx/>
              <a:buFont typeface="Wingdings" panose="05000000000000000000" pitchFamily="2" charset="2"/>
              <a:buNone/>
              <a:tabLst/>
              <a:defRPr/>
            </a:pPr>
            <a:r>
              <a:rPr kumimoji="0" lang="en-US" altLang="zh-CN" sz="1400" b="1" i="0" u="none" strike="noStrike" kern="0" cap="none" spc="0" normalizeH="0" baseline="0" noProof="0" dirty="0">
                <a:ln>
                  <a:noFill/>
                </a:ln>
                <a:solidFill>
                  <a:prstClr val="black">
                    <a:lumMod val="75000"/>
                    <a:lumOff val="25000"/>
                  </a:prstClr>
                </a:solidFill>
                <a:effectLst/>
                <a:uLnTx/>
                <a:uFillTx/>
                <a:sym typeface="+mn-lt"/>
              </a:rPr>
              <a:t>Add title text</a:t>
            </a:r>
            <a:endParaRPr kumimoji="0" lang="zh-CN" altLang="en-US" sz="1400" b="1" i="0" u="none" strike="noStrike" kern="0" cap="none" spc="0" normalizeH="0" baseline="0" noProof="0" dirty="0">
              <a:ln>
                <a:noFill/>
              </a:ln>
              <a:solidFill>
                <a:prstClr val="black">
                  <a:lumMod val="75000"/>
                  <a:lumOff val="25000"/>
                </a:prstClr>
              </a:solidFill>
              <a:effectLst/>
              <a:uLnTx/>
              <a:uFillTx/>
              <a:sym typeface="+mn-lt"/>
            </a:endParaRPr>
          </a:p>
        </p:txBody>
      </p:sp>
      <p:sp>
        <p:nvSpPr>
          <p:cNvPr id="69" name="MH_Text_1">
            <a:extLst>
              <a:ext uri="{FF2B5EF4-FFF2-40B4-BE49-F238E27FC236}">
                <a16:creationId xmlns:a16="http://schemas.microsoft.com/office/drawing/2014/main" id="{EE6D3F79-08BB-475E-AA24-45A4923BA306}"/>
              </a:ext>
            </a:extLst>
          </p:cNvPr>
          <p:cNvSpPr txBox="1">
            <a:spLocks noChangeArrowheads="1"/>
          </p:cNvSpPr>
          <p:nvPr>
            <p:custDataLst>
              <p:tags r:id="rId5"/>
            </p:custDataLst>
          </p:nvPr>
        </p:nvSpPr>
        <p:spPr bwMode="auto">
          <a:xfrm>
            <a:off x="7849648" y="4994488"/>
            <a:ext cx="3456384" cy="7548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en-US" altLang="zh-CN" sz="1400" dirty="0">
                <a:solidFill>
                  <a:schemeClr val="bg1">
                    <a:lumMod val="50000"/>
                  </a:schemeClr>
                </a:solidFill>
                <a:latin typeface="+mn-lt"/>
                <a:cs typeface="+mn-ea"/>
                <a:sym typeface="+mn-lt"/>
              </a:rPr>
              <a:t>Click here to add content, content to match the title. </a:t>
            </a:r>
          </a:p>
        </p:txBody>
      </p:sp>
      <p:sp>
        <p:nvSpPr>
          <p:cNvPr id="70" name="MH_SubTitle_1">
            <a:extLst>
              <a:ext uri="{FF2B5EF4-FFF2-40B4-BE49-F238E27FC236}">
                <a16:creationId xmlns:a16="http://schemas.microsoft.com/office/drawing/2014/main" id="{4816DEC6-7F54-4067-A5E2-BC0D6432E2A3}"/>
              </a:ext>
            </a:extLst>
          </p:cNvPr>
          <p:cNvSpPr txBox="1">
            <a:spLocks noChangeArrowheads="1"/>
          </p:cNvSpPr>
          <p:nvPr>
            <p:custDataLst>
              <p:tags r:id="rId6"/>
            </p:custDataLst>
          </p:nvPr>
        </p:nvSpPr>
        <p:spPr bwMode="auto">
          <a:xfrm>
            <a:off x="7791592" y="4640376"/>
            <a:ext cx="2397125" cy="431007"/>
          </a:xfrm>
          <a:prstGeom prst="rect">
            <a:avLst/>
          </a:prstGeom>
          <a:noFill/>
          <a:ln w="12700" cap="flat" cmpd="sng" algn="ctr">
            <a:noFill/>
            <a:prstDash val="solid"/>
            <a:miter lim="800000"/>
          </a:ln>
          <a:effectLst/>
        </p:spPr>
        <p:txBody>
          <a:bodyPr wrap="square" lIns="159985" tIns="0" rIns="159985"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20000"/>
              </a:lnSpc>
              <a:spcBef>
                <a:spcPts val="0"/>
              </a:spcBef>
              <a:spcAft>
                <a:spcPts val="0"/>
              </a:spcAft>
              <a:buClr>
                <a:srgbClr val="5B9BD5"/>
              </a:buClr>
              <a:buSzTx/>
              <a:buFont typeface="Wingdings" panose="05000000000000000000" pitchFamily="2" charset="2"/>
              <a:buNone/>
              <a:tabLst/>
              <a:defRPr/>
            </a:pPr>
            <a:r>
              <a:rPr kumimoji="0" lang="en-US" altLang="zh-CN" sz="1400" b="1" i="0" u="none" strike="noStrike" kern="0" cap="none" spc="0" normalizeH="0" baseline="0" noProof="0" dirty="0">
                <a:ln>
                  <a:noFill/>
                </a:ln>
                <a:solidFill>
                  <a:prstClr val="black">
                    <a:lumMod val="75000"/>
                    <a:lumOff val="25000"/>
                  </a:prstClr>
                </a:solidFill>
                <a:effectLst/>
                <a:uLnTx/>
                <a:uFillTx/>
                <a:sym typeface="+mn-lt"/>
              </a:rPr>
              <a:t>Add title text</a:t>
            </a:r>
            <a:endParaRPr kumimoji="0" lang="zh-CN" altLang="en-US" sz="1400" b="1" i="0" u="none" strike="noStrike" kern="0" cap="none" spc="0" normalizeH="0" baseline="0" noProof="0" dirty="0">
              <a:ln>
                <a:noFill/>
              </a:ln>
              <a:solidFill>
                <a:prstClr val="black">
                  <a:lumMod val="75000"/>
                  <a:lumOff val="25000"/>
                </a:prstClr>
              </a:solidFill>
              <a:effectLst/>
              <a:uLnTx/>
              <a:uFillTx/>
              <a:sym typeface="+mn-lt"/>
            </a:endParaRPr>
          </a:p>
        </p:txBody>
      </p:sp>
      <p:cxnSp>
        <p:nvCxnSpPr>
          <p:cNvPr id="71" name="直接连接符 70">
            <a:extLst>
              <a:ext uri="{FF2B5EF4-FFF2-40B4-BE49-F238E27FC236}">
                <a16:creationId xmlns:a16="http://schemas.microsoft.com/office/drawing/2014/main" id="{81C8B0C3-EB3C-4E0B-BEB0-B8D14F1F6622}"/>
              </a:ext>
            </a:extLst>
          </p:cNvPr>
          <p:cNvCxnSpPr/>
          <p:nvPr/>
        </p:nvCxnSpPr>
        <p:spPr>
          <a:xfrm>
            <a:off x="6216912" y="4236610"/>
            <a:ext cx="5089120" cy="0"/>
          </a:xfrm>
          <a:prstGeom prst="line">
            <a:avLst/>
          </a:prstGeom>
          <a:noFill/>
          <a:ln w="6350" cap="flat" cmpd="sng" algn="ctr">
            <a:solidFill>
              <a:sysClr val="window" lastClr="FFFFFF">
                <a:lumMod val="65000"/>
              </a:sysClr>
            </a:solidFill>
            <a:prstDash val="sysDash"/>
            <a:miter lim="800000"/>
          </a:ln>
          <a:effectLst/>
        </p:spPr>
      </p:cxnSp>
      <p:grpSp>
        <p:nvGrpSpPr>
          <p:cNvPr id="72" name="组合 71">
            <a:extLst>
              <a:ext uri="{FF2B5EF4-FFF2-40B4-BE49-F238E27FC236}">
                <a16:creationId xmlns:a16="http://schemas.microsoft.com/office/drawing/2014/main" id="{97E2648D-EA4C-452C-BF09-1011F034F17F}"/>
              </a:ext>
            </a:extLst>
          </p:cNvPr>
          <p:cNvGrpSpPr/>
          <p:nvPr/>
        </p:nvGrpSpPr>
        <p:grpSpPr>
          <a:xfrm>
            <a:off x="5113115" y="1233152"/>
            <a:ext cx="2408529" cy="2465441"/>
            <a:chOff x="5241398" y="-421814"/>
            <a:chExt cx="2408529" cy="2465441"/>
          </a:xfrm>
        </p:grpSpPr>
        <p:grpSp>
          <p:nvGrpSpPr>
            <p:cNvPr id="73" name="组合 72">
              <a:extLst>
                <a:ext uri="{FF2B5EF4-FFF2-40B4-BE49-F238E27FC236}">
                  <a16:creationId xmlns:a16="http://schemas.microsoft.com/office/drawing/2014/main" id="{780C47E7-024F-4186-8C79-EB0273703BBB}"/>
                </a:ext>
              </a:extLst>
            </p:cNvPr>
            <p:cNvGrpSpPr/>
            <p:nvPr/>
          </p:nvGrpSpPr>
          <p:grpSpPr>
            <a:xfrm>
              <a:off x="5241398" y="-421814"/>
              <a:ext cx="2408529" cy="2465441"/>
              <a:chOff x="2160003" y="2746644"/>
              <a:chExt cx="3526233" cy="3609554"/>
            </a:xfrm>
          </p:grpSpPr>
          <p:pic>
            <p:nvPicPr>
              <p:cNvPr id="75" name="图片 74">
                <a:extLst>
                  <a:ext uri="{FF2B5EF4-FFF2-40B4-BE49-F238E27FC236}">
                    <a16:creationId xmlns:a16="http://schemas.microsoft.com/office/drawing/2014/main" id="{8B9927D1-03EC-47C1-B12D-11DF02D8DF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76" name="椭圆 75">
                <a:extLst>
                  <a:ext uri="{FF2B5EF4-FFF2-40B4-BE49-F238E27FC236}">
                    <a16:creationId xmlns:a16="http://schemas.microsoft.com/office/drawing/2014/main" id="{225739D1-A36F-478D-A1FE-BF3BC5E9EF0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4" name="KSO_Shape">
              <a:extLst>
                <a:ext uri="{FF2B5EF4-FFF2-40B4-BE49-F238E27FC236}">
                  <a16:creationId xmlns:a16="http://schemas.microsoft.com/office/drawing/2014/main" id="{A4D33A7E-9E51-40A7-A064-CBEC7F79BCC8}"/>
                </a:ext>
              </a:extLst>
            </p:cNvPr>
            <p:cNvSpPr>
              <a:spLocks/>
            </p:cNvSpPr>
            <p:nvPr/>
          </p:nvSpPr>
          <p:spPr bwMode="auto">
            <a:xfrm>
              <a:off x="6846890" y="-81995"/>
              <a:ext cx="504413" cy="422025"/>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7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7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8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grpSp>
        <p:nvGrpSpPr>
          <p:cNvPr id="77" name="组合 76">
            <a:extLst>
              <a:ext uri="{FF2B5EF4-FFF2-40B4-BE49-F238E27FC236}">
                <a16:creationId xmlns:a16="http://schemas.microsoft.com/office/drawing/2014/main" id="{3A0BA4F8-B8C9-4074-A604-C4994398C05B}"/>
              </a:ext>
            </a:extLst>
          </p:cNvPr>
          <p:cNvGrpSpPr/>
          <p:nvPr/>
        </p:nvGrpSpPr>
        <p:grpSpPr>
          <a:xfrm>
            <a:off x="5070969" y="2789744"/>
            <a:ext cx="2450675" cy="2509602"/>
            <a:chOff x="8925912" y="-372224"/>
            <a:chExt cx="2450675" cy="2509602"/>
          </a:xfrm>
        </p:grpSpPr>
        <p:grpSp>
          <p:nvGrpSpPr>
            <p:cNvPr id="78" name="组合 77">
              <a:extLst>
                <a:ext uri="{FF2B5EF4-FFF2-40B4-BE49-F238E27FC236}">
                  <a16:creationId xmlns:a16="http://schemas.microsoft.com/office/drawing/2014/main" id="{A94B12E2-9820-4171-A3BD-1C3B4B1923D7}"/>
                </a:ext>
              </a:extLst>
            </p:cNvPr>
            <p:cNvGrpSpPr/>
            <p:nvPr/>
          </p:nvGrpSpPr>
          <p:grpSpPr>
            <a:xfrm>
              <a:off x="8925912" y="-372224"/>
              <a:ext cx="2450675" cy="2509602"/>
              <a:chOff x="5528177" y="3619500"/>
              <a:chExt cx="3565023" cy="3650745"/>
            </a:xfrm>
          </p:grpSpPr>
          <p:pic>
            <p:nvPicPr>
              <p:cNvPr id="80" name="图片 79">
                <a:extLst>
                  <a:ext uri="{FF2B5EF4-FFF2-40B4-BE49-F238E27FC236}">
                    <a16:creationId xmlns:a16="http://schemas.microsoft.com/office/drawing/2014/main" id="{F94EB753-01AA-4EEC-87C9-2D5C5244ABC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81" name="椭圆 80">
                <a:extLst>
                  <a:ext uri="{FF2B5EF4-FFF2-40B4-BE49-F238E27FC236}">
                    <a16:creationId xmlns:a16="http://schemas.microsoft.com/office/drawing/2014/main" id="{E76125B2-28DA-40FC-BF5D-B099BE7D935B}"/>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9" name="KSO_Shape">
              <a:extLst>
                <a:ext uri="{FF2B5EF4-FFF2-40B4-BE49-F238E27FC236}">
                  <a16:creationId xmlns:a16="http://schemas.microsoft.com/office/drawing/2014/main" id="{64453115-BCAD-49FE-A650-FAC1110C2586}"/>
                </a:ext>
              </a:extLst>
            </p:cNvPr>
            <p:cNvSpPr>
              <a:spLocks/>
            </p:cNvSpPr>
            <p:nvPr/>
          </p:nvSpPr>
          <p:spPr bwMode="auto">
            <a:xfrm>
              <a:off x="10554428" y="-11106"/>
              <a:ext cx="535575" cy="386507"/>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7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8"/>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gradFill>
              <a:gsLst>
                <a:gs pos="0">
                  <a:srgbClr val="5B9BD5">
                    <a:lumMod val="50000"/>
                  </a:srgbClr>
                </a:gs>
                <a:gs pos="47000">
                  <a:srgbClr val="5B9BD5">
                    <a:lumMod val="75000"/>
                  </a:srgbClr>
                </a:gs>
                <a:gs pos="100000">
                  <a:srgbClr val="00B0F0"/>
                </a:gs>
              </a:gsLst>
              <a:lin ang="18000000" scaled="0"/>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grpSp>
        <p:nvGrpSpPr>
          <p:cNvPr id="82" name="组合 81">
            <a:extLst>
              <a:ext uri="{FF2B5EF4-FFF2-40B4-BE49-F238E27FC236}">
                <a16:creationId xmlns:a16="http://schemas.microsoft.com/office/drawing/2014/main" id="{8BBCFC54-5E4C-4B62-ADD6-3FD5F23B09A5}"/>
              </a:ext>
            </a:extLst>
          </p:cNvPr>
          <p:cNvGrpSpPr/>
          <p:nvPr/>
        </p:nvGrpSpPr>
        <p:grpSpPr>
          <a:xfrm>
            <a:off x="5113115" y="4458197"/>
            <a:ext cx="2408529" cy="2465441"/>
            <a:chOff x="-904873" y="1667748"/>
            <a:chExt cx="2408529" cy="2465441"/>
          </a:xfrm>
        </p:grpSpPr>
        <p:grpSp>
          <p:nvGrpSpPr>
            <p:cNvPr id="83" name="组合 82">
              <a:extLst>
                <a:ext uri="{FF2B5EF4-FFF2-40B4-BE49-F238E27FC236}">
                  <a16:creationId xmlns:a16="http://schemas.microsoft.com/office/drawing/2014/main" id="{B3205AC7-D631-4B52-A89D-29B5C92CAA2B}"/>
                </a:ext>
              </a:extLst>
            </p:cNvPr>
            <p:cNvGrpSpPr/>
            <p:nvPr/>
          </p:nvGrpSpPr>
          <p:grpSpPr>
            <a:xfrm>
              <a:off x="-904873" y="1667748"/>
              <a:ext cx="2408529" cy="2465441"/>
              <a:chOff x="2160003" y="2746644"/>
              <a:chExt cx="3526233" cy="3609554"/>
            </a:xfrm>
          </p:grpSpPr>
          <p:pic>
            <p:nvPicPr>
              <p:cNvPr id="85" name="图片 84">
                <a:extLst>
                  <a:ext uri="{FF2B5EF4-FFF2-40B4-BE49-F238E27FC236}">
                    <a16:creationId xmlns:a16="http://schemas.microsoft.com/office/drawing/2014/main" id="{3B898987-3E03-4574-B8E5-0C00F2B08D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6" name="椭圆 85">
                <a:extLst>
                  <a:ext uri="{FF2B5EF4-FFF2-40B4-BE49-F238E27FC236}">
                    <a16:creationId xmlns:a16="http://schemas.microsoft.com/office/drawing/2014/main" id="{119F3F84-755D-4EE2-96DD-3C23DAB40FDF}"/>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84" name="KSO_Shape">
              <a:extLst>
                <a:ext uri="{FF2B5EF4-FFF2-40B4-BE49-F238E27FC236}">
                  <a16:creationId xmlns:a16="http://schemas.microsoft.com/office/drawing/2014/main" id="{59185F59-7A8C-4EC7-8422-61D687B28A1B}"/>
                </a:ext>
              </a:extLst>
            </p:cNvPr>
            <p:cNvSpPr>
              <a:spLocks/>
            </p:cNvSpPr>
            <p:nvPr/>
          </p:nvSpPr>
          <p:spPr bwMode="auto">
            <a:xfrm>
              <a:off x="684025" y="1968979"/>
              <a:ext cx="537600" cy="4992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8" y="2353690"/>
                  </a:lnTo>
                  <a:lnTo>
                    <a:pt x="2152333" y="2357533"/>
                  </a:lnTo>
                  <a:lnTo>
                    <a:pt x="2152018"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8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7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8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8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8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7"/>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7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spTree>
    <p:extLst>
      <p:ext uri="{BB962C8B-B14F-4D97-AF65-F5344CB8AC3E}">
        <p14:creationId xmlns:p14="http://schemas.microsoft.com/office/powerpoint/2010/main" val="4960348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250"/>
                                        <p:tgtEl>
                                          <p:spTgt spid="46"/>
                                        </p:tgtEl>
                                      </p:cBhvr>
                                    </p:animEffect>
                                  </p:childTnLst>
                                </p:cTn>
                              </p:par>
                              <p:par>
                                <p:cTn id="17" presetID="42" presetClass="path" presetSubtype="0" decel="100000" fill="hold" nodeType="withEffect">
                                  <p:stCondLst>
                                    <p:cond delay="500"/>
                                  </p:stCondLst>
                                  <p:childTnLst>
                                    <p:animMotion origin="layout" path="M 8.33333E-7 4.07407E-6 L 8.33333E-7 0.25 " pathEditMode="relative" rAng="0" ptsTypes="AA">
                                      <p:cBhvr>
                                        <p:cTn id="18" dur="1250" spd="-100000" fill="hold"/>
                                        <p:tgtEl>
                                          <p:spTgt spid="46"/>
                                        </p:tgtEl>
                                        <p:attrNameLst>
                                          <p:attrName>ppt_x</p:attrName>
                                          <p:attrName>ppt_y</p:attrName>
                                        </p:attrNameLst>
                                      </p:cBhvr>
                                      <p:rCtr x="0" y="12500"/>
                                    </p:animMotion>
                                  </p:childTnLst>
                                </p:cTn>
                              </p:par>
                              <p:par>
                                <p:cTn id="19" presetID="10" presetClass="entr" presetSubtype="0"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250"/>
                                        <p:tgtEl>
                                          <p:spTgt spid="55"/>
                                        </p:tgtEl>
                                      </p:cBhvr>
                                    </p:animEffect>
                                  </p:childTnLst>
                                </p:cTn>
                              </p:par>
                              <p:par>
                                <p:cTn id="22" presetID="42" presetClass="path" presetSubtype="0" decel="100000" fill="hold" nodeType="withEffect">
                                  <p:stCondLst>
                                    <p:cond delay="750"/>
                                  </p:stCondLst>
                                  <p:childTnLst>
                                    <p:animMotion origin="layout" path="M -2.5E-6 1.11111E-6 L -2.5E-6 0.25 " pathEditMode="relative" rAng="0" ptsTypes="AA">
                                      <p:cBhvr>
                                        <p:cTn id="23" dur="1250" spd="-100000" fill="hold"/>
                                        <p:tgtEl>
                                          <p:spTgt spid="55"/>
                                        </p:tgtEl>
                                        <p:attrNameLst>
                                          <p:attrName>ppt_x</p:attrName>
                                          <p:attrName>ppt_y</p:attrName>
                                        </p:attrNameLst>
                                      </p:cBhvr>
                                      <p:rCtr x="0" y="12500"/>
                                    </p:animMotion>
                                  </p:childTnLst>
                                </p:cTn>
                              </p:par>
                              <p:par>
                                <p:cTn id="24" presetID="10" presetClass="entr" presetSubtype="0" fill="hold" grpId="0" nodeType="withEffect">
                                  <p:stCondLst>
                                    <p:cond delay="10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250"/>
                                        <p:tgtEl>
                                          <p:spTgt spid="61"/>
                                        </p:tgtEl>
                                      </p:cBhvr>
                                    </p:animEffect>
                                  </p:childTnLst>
                                </p:cTn>
                              </p:par>
                              <p:par>
                                <p:cTn id="27" presetID="42" presetClass="path" presetSubtype="0" decel="100000" fill="hold" grpId="1" nodeType="withEffect">
                                  <p:stCondLst>
                                    <p:cond delay="1000"/>
                                  </p:stCondLst>
                                  <p:childTnLst>
                                    <p:animMotion origin="layout" path="M 4.375E-6 -1.85185E-6 L 4.375E-6 0.25 " pathEditMode="relative" rAng="0" ptsTypes="AA">
                                      <p:cBhvr>
                                        <p:cTn id="28" dur="1250" spd="-100000" fill="hold"/>
                                        <p:tgtEl>
                                          <p:spTgt spid="61"/>
                                        </p:tgtEl>
                                        <p:attrNameLst>
                                          <p:attrName>ppt_x</p:attrName>
                                          <p:attrName>ppt_y</p:attrName>
                                        </p:attrNameLst>
                                      </p:cBhvr>
                                      <p:rCtr x="0" y="12500"/>
                                    </p:animMotion>
                                  </p:childTnLst>
                                </p:cTn>
                              </p:par>
                              <p:par>
                                <p:cTn id="29" presetID="10" presetClass="entr" presetSubtype="0" fill="hold" grpId="0" nodeType="withEffect">
                                  <p:stCondLst>
                                    <p:cond delay="125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250"/>
                                        <p:tgtEl>
                                          <p:spTgt spid="60"/>
                                        </p:tgtEl>
                                      </p:cBhvr>
                                    </p:animEffect>
                                  </p:childTnLst>
                                </p:cTn>
                              </p:par>
                              <p:par>
                                <p:cTn id="32" presetID="42" presetClass="path" presetSubtype="0" decel="100000" fill="hold" grpId="1" nodeType="withEffect">
                                  <p:stCondLst>
                                    <p:cond delay="1250"/>
                                  </p:stCondLst>
                                  <p:childTnLst>
                                    <p:animMotion origin="layout" path="M 4.375E-6 1.85185E-6 L 4.375E-6 0.25 " pathEditMode="relative" rAng="0" ptsTypes="AA">
                                      <p:cBhvr>
                                        <p:cTn id="33" dur="1250" spd="-100000" fill="hold"/>
                                        <p:tgtEl>
                                          <p:spTgt spid="60"/>
                                        </p:tgtEl>
                                        <p:attrNameLst>
                                          <p:attrName>ppt_x</p:attrName>
                                          <p:attrName>ppt_y</p:attrName>
                                        </p:attrNameLst>
                                      </p:cBhvr>
                                      <p:rCtr x="0" y="12500"/>
                                    </p:animMotion>
                                  </p:childTnLst>
                                </p:cTn>
                              </p:par>
                              <p:par>
                                <p:cTn id="34" presetID="10" presetClass="entr" presetSubtype="0" fill="hold" nodeType="withEffect">
                                  <p:stCondLst>
                                    <p:cond delay="1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250"/>
                                        <p:tgtEl>
                                          <p:spTgt spid="50"/>
                                        </p:tgtEl>
                                      </p:cBhvr>
                                    </p:animEffect>
                                  </p:childTnLst>
                                </p:cTn>
                              </p:par>
                              <p:par>
                                <p:cTn id="37" presetID="42" presetClass="path" presetSubtype="0" decel="100000" fill="hold" nodeType="withEffect">
                                  <p:stCondLst>
                                    <p:cond delay="1250"/>
                                  </p:stCondLst>
                                  <p:childTnLst>
                                    <p:animMotion origin="layout" path="M -8.33333E-7 -3.7037E-7 L -8.33333E-7 0.25 " pathEditMode="relative" rAng="0" ptsTypes="AA">
                                      <p:cBhvr>
                                        <p:cTn id="38" dur="1250" spd="-100000" fill="hold"/>
                                        <p:tgtEl>
                                          <p:spTgt spid="50"/>
                                        </p:tgtEl>
                                        <p:attrNameLst>
                                          <p:attrName>ppt_x</p:attrName>
                                          <p:attrName>ppt_y</p:attrName>
                                        </p:attrNameLst>
                                      </p:cBhvr>
                                      <p:rCtr x="0" y="12500"/>
                                    </p:animMotion>
                                  </p:childTnLst>
                                </p:cTn>
                              </p:par>
                              <p:par>
                                <p:cTn id="39" presetID="10" presetClass="entr" presetSubtype="0" fill="hold" grpId="0" nodeType="withEffect">
                                  <p:stCondLst>
                                    <p:cond delay="150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250"/>
                                        <p:tgtEl>
                                          <p:spTgt spid="62"/>
                                        </p:tgtEl>
                                      </p:cBhvr>
                                    </p:animEffect>
                                  </p:childTnLst>
                                </p:cTn>
                              </p:par>
                              <p:par>
                                <p:cTn id="42" presetID="42" presetClass="path" presetSubtype="0" decel="100000" fill="hold" grpId="1" nodeType="withEffect">
                                  <p:stCondLst>
                                    <p:cond delay="1500"/>
                                  </p:stCondLst>
                                  <p:childTnLst>
                                    <p:animMotion origin="layout" path="M 5E-6 4.81481E-6 L 5E-6 0.25 " pathEditMode="relative" rAng="0" ptsTypes="AA">
                                      <p:cBhvr>
                                        <p:cTn id="43" dur="1250" spd="-100000" fill="hold"/>
                                        <p:tgtEl>
                                          <p:spTgt spid="62"/>
                                        </p:tgtEl>
                                        <p:attrNameLst>
                                          <p:attrName>ppt_x</p:attrName>
                                          <p:attrName>ppt_y</p:attrName>
                                        </p:attrNameLst>
                                      </p:cBhvr>
                                      <p:rCtr x="0" y="12500"/>
                                    </p:animMotion>
                                  </p:childTnLst>
                                </p:cTn>
                              </p:par>
                              <p:par>
                                <p:cTn id="44" presetID="10" presetClass="entr" presetSubtype="0" fill="hold" grpId="0" nodeType="withEffect">
                                  <p:stCondLst>
                                    <p:cond delay="175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1250"/>
                                        <p:tgtEl>
                                          <p:spTgt spid="63"/>
                                        </p:tgtEl>
                                      </p:cBhvr>
                                    </p:animEffect>
                                  </p:childTnLst>
                                </p:cTn>
                              </p:par>
                              <p:par>
                                <p:cTn id="47" presetID="42" presetClass="path" presetSubtype="0" decel="100000" fill="hold" grpId="1" nodeType="withEffect">
                                  <p:stCondLst>
                                    <p:cond delay="1750"/>
                                  </p:stCondLst>
                                  <p:childTnLst>
                                    <p:animMotion origin="layout" path="M 5E-6 1.11111E-6 L 5E-6 0.25 " pathEditMode="relative" rAng="0" ptsTypes="AA">
                                      <p:cBhvr>
                                        <p:cTn id="48" dur="1250" spd="-100000" fill="hold"/>
                                        <p:tgtEl>
                                          <p:spTgt spid="63"/>
                                        </p:tgtEl>
                                        <p:attrNameLst>
                                          <p:attrName>ppt_x</p:attrName>
                                          <p:attrName>ppt_y</p:attrName>
                                        </p:attrNameLst>
                                      </p:cBhvr>
                                      <p:rCtr x="0" y="12500"/>
                                    </p:animMotion>
                                  </p:childTnLst>
                                </p:cTn>
                              </p:par>
                              <p:par>
                                <p:cTn id="49" presetID="10" presetClass="entr" presetSubtype="0" fill="hold" nodeType="withEffect">
                                  <p:stCondLst>
                                    <p:cond delay="200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250"/>
                                        <p:tgtEl>
                                          <p:spTgt spid="72"/>
                                        </p:tgtEl>
                                      </p:cBhvr>
                                    </p:animEffect>
                                  </p:childTnLst>
                                </p:cTn>
                              </p:par>
                              <p:par>
                                <p:cTn id="52" presetID="35" presetClass="path" presetSubtype="0" decel="100000" fill="hold" nodeType="withEffect">
                                  <p:stCondLst>
                                    <p:cond delay="2000"/>
                                  </p:stCondLst>
                                  <p:childTnLst>
                                    <p:animMotion origin="layout" path="M 1.04167E-6 -7.40741E-7 L -0.43789 0.89213 " pathEditMode="relative" rAng="0" ptsTypes="AA">
                                      <p:cBhvr>
                                        <p:cTn id="53" dur="1250" spd="-100000" fill="hold"/>
                                        <p:tgtEl>
                                          <p:spTgt spid="72"/>
                                        </p:tgtEl>
                                        <p:attrNameLst>
                                          <p:attrName>ppt_x</p:attrName>
                                          <p:attrName>ppt_y</p:attrName>
                                        </p:attrNameLst>
                                      </p:cBhvr>
                                      <p:rCtr x="-21901" y="44606"/>
                                    </p:animMotion>
                                  </p:childTnLst>
                                </p:cTn>
                              </p:par>
                              <p:par>
                                <p:cTn id="54" presetID="10" presetClass="entr" presetSubtype="0" fill="hold" grpId="0" nodeType="withEffect">
                                  <p:stCondLst>
                                    <p:cond delay="225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1250"/>
                                        <p:tgtEl>
                                          <p:spTgt spid="65"/>
                                        </p:tgtEl>
                                      </p:cBhvr>
                                    </p:animEffect>
                                  </p:childTnLst>
                                </p:cTn>
                              </p:par>
                              <p:par>
                                <p:cTn id="57" presetID="63" presetClass="path" presetSubtype="0" decel="100000" fill="hold" grpId="1" nodeType="withEffect">
                                  <p:stCondLst>
                                    <p:cond delay="2250"/>
                                  </p:stCondLst>
                                  <p:childTnLst>
                                    <p:animMotion origin="layout" path="M 2.08333E-7 -3.7037E-6 L 0.25 -3.7037E-6 " pathEditMode="relative" rAng="0" ptsTypes="AA">
                                      <p:cBhvr>
                                        <p:cTn id="58" dur="1250" spd="-100000" fill="hold"/>
                                        <p:tgtEl>
                                          <p:spTgt spid="65"/>
                                        </p:tgtEl>
                                        <p:attrNameLst>
                                          <p:attrName>ppt_x</p:attrName>
                                          <p:attrName>ppt_y</p:attrName>
                                        </p:attrNameLst>
                                      </p:cBhvr>
                                      <p:rCtr x="12500" y="0"/>
                                    </p:animMotion>
                                  </p:childTnLst>
                                </p:cTn>
                              </p:par>
                              <p:par>
                                <p:cTn id="59" presetID="10" presetClass="entr" presetSubtype="0" fill="hold" grpId="0" nodeType="withEffect">
                                  <p:stCondLst>
                                    <p:cond delay="250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250"/>
                                        <p:tgtEl>
                                          <p:spTgt spid="64"/>
                                        </p:tgtEl>
                                      </p:cBhvr>
                                    </p:animEffect>
                                  </p:childTnLst>
                                </p:cTn>
                              </p:par>
                              <p:par>
                                <p:cTn id="62" presetID="35" presetClass="path" presetSubtype="0" decel="100000" fill="hold" grpId="1" nodeType="withEffect">
                                  <p:stCondLst>
                                    <p:cond delay="2500"/>
                                  </p:stCondLst>
                                  <p:childTnLst>
                                    <p:animMotion origin="layout" path="M 3.125E-6 4.07407E-6 L -0.25 4.07407E-6 " pathEditMode="relative" rAng="0" ptsTypes="AA">
                                      <p:cBhvr>
                                        <p:cTn id="63" dur="1250" spd="-100000" fill="hold"/>
                                        <p:tgtEl>
                                          <p:spTgt spid="64"/>
                                        </p:tgtEl>
                                        <p:attrNameLst>
                                          <p:attrName>ppt_x</p:attrName>
                                          <p:attrName>ppt_y</p:attrName>
                                        </p:attrNameLst>
                                      </p:cBhvr>
                                      <p:rCtr x="-12500" y="0"/>
                                    </p:animMotion>
                                  </p:childTnLst>
                                </p:cTn>
                              </p:par>
                              <p:par>
                                <p:cTn id="64" presetID="10" presetClass="entr" presetSubtype="0" fill="hold" nodeType="withEffect">
                                  <p:stCondLst>
                                    <p:cond delay="325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par>
                                <p:cTn id="67" presetID="10" presetClass="entr" presetSubtype="0" fill="hold" nodeType="withEffect">
                                  <p:stCondLst>
                                    <p:cond delay="325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250"/>
                                        <p:tgtEl>
                                          <p:spTgt spid="77"/>
                                        </p:tgtEl>
                                      </p:cBhvr>
                                    </p:animEffect>
                                  </p:childTnLst>
                                </p:cTn>
                              </p:par>
                              <p:par>
                                <p:cTn id="70" presetID="35" presetClass="path" presetSubtype="0" decel="100000" fill="hold" nodeType="withEffect">
                                  <p:stCondLst>
                                    <p:cond delay="3250"/>
                                  </p:stCondLst>
                                  <p:childTnLst>
                                    <p:animMotion origin="layout" path="M 3.75E-6 -3.33333E-6 L -0.43789 0.89213 " pathEditMode="relative" rAng="0" ptsTypes="AA">
                                      <p:cBhvr>
                                        <p:cTn id="71" dur="1250" spd="-100000" fill="hold"/>
                                        <p:tgtEl>
                                          <p:spTgt spid="77"/>
                                        </p:tgtEl>
                                        <p:attrNameLst>
                                          <p:attrName>ppt_x</p:attrName>
                                          <p:attrName>ppt_y</p:attrName>
                                        </p:attrNameLst>
                                      </p:cBhvr>
                                      <p:rCtr x="-21901" y="44606"/>
                                    </p:animMotion>
                                  </p:childTnLst>
                                </p:cTn>
                              </p:par>
                              <p:par>
                                <p:cTn id="72" presetID="10" presetClass="entr" presetSubtype="0" fill="hold" grpId="0" nodeType="withEffect">
                                  <p:stCondLst>
                                    <p:cond delay="350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250"/>
                                        <p:tgtEl>
                                          <p:spTgt spid="68"/>
                                        </p:tgtEl>
                                      </p:cBhvr>
                                    </p:animEffect>
                                  </p:childTnLst>
                                </p:cTn>
                              </p:par>
                              <p:par>
                                <p:cTn id="75" presetID="63" presetClass="path" presetSubtype="0" decel="100000" fill="hold" grpId="1" nodeType="withEffect">
                                  <p:stCondLst>
                                    <p:cond delay="3500"/>
                                  </p:stCondLst>
                                  <p:childTnLst>
                                    <p:animMotion origin="layout" path="M 2.08333E-7 -4.44444E-6 L 0.25 -4.44444E-6 " pathEditMode="relative" rAng="0" ptsTypes="AA">
                                      <p:cBhvr>
                                        <p:cTn id="76" dur="1250" spd="-100000" fill="hold"/>
                                        <p:tgtEl>
                                          <p:spTgt spid="68"/>
                                        </p:tgtEl>
                                        <p:attrNameLst>
                                          <p:attrName>ppt_x</p:attrName>
                                          <p:attrName>ppt_y</p:attrName>
                                        </p:attrNameLst>
                                      </p:cBhvr>
                                      <p:rCtr x="12500" y="0"/>
                                    </p:animMotion>
                                  </p:childTnLst>
                                </p:cTn>
                              </p:par>
                              <p:par>
                                <p:cTn id="77" presetID="10" presetClass="entr" presetSubtype="0" fill="hold" grpId="0" nodeType="withEffect">
                                  <p:stCondLst>
                                    <p:cond delay="375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1250"/>
                                        <p:tgtEl>
                                          <p:spTgt spid="67"/>
                                        </p:tgtEl>
                                      </p:cBhvr>
                                    </p:animEffect>
                                  </p:childTnLst>
                                </p:cTn>
                              </p:par>
                              <p:par>
                                <p:cTn id="80" presetID="35" presetClass="path" presetSubtype="0" decel="100000" fill="hold" grpId="1" nodeType="withEffect">
                                  <p:stCondLst>
                                    <p:cond delay="3750"/>
                                  </p:stCondLst>
                                  <p:childTnLst>
                                    <p:animMotion origin="layout" path="M 3.125E-6 4.07407E-6 L -0.25 4.07407E-6 " pathEditMode="relative" rAng="0" ptsTypes="AA">
                                      <p:cBhvr>
                                        <p:cTn id="81" dur="1250" spd="-100000" fill="hold"/>
                                        <p:tgtEl>
                                          <p:spTgt spid="67"/>
                                        </p:tgtEl>
                                        <p:attrNameLst>
                                          <p:attrName>ppt_x</p:attrName>
                                          <p:attrName>ppt_y</p:attrName>
                                        </p:attrNameLst>
                                      </p:cBhvr>
                                      <p:rCtr x="-12500" y="0"/>
                                    </p:animMotion>
                                  </p:childTnLst>
                                </p:cTn>
                              </p:par>
                              <p:par>
                                <p:cTn id="82" presetID="10" presetClass="entr" presetSubtype="0" fill="hold" nodeType="withEffect">
                                  <p:stCondLst>
                                    <p:cond delay="450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450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250"/>
                                        <p:tgtEl>
                                          <p:spTgt spid="82"/>
                                        </p:tgtEl>
                                      </p:cBhvr>
                                    </p:animEffect>
                                  </p:childTnLst>
                                </p:cTn>
                              </p:par>
                              <p:par>
                                <p:cTn id="88" presetID="35" presetClass="path" presetSubtype="0" decel="100000" fill="hold" nodeType="withEffect">
                                  <p:stCondLst>
                                    <p:cond delay="4500"/>
                                  </p:stCondLst>
                                  <p:childTnLst>
                                    <p:animMotion origin="layout" path="M 1.04167E-6 3.7037E-7 L -0.43789 0.89213 " pathEditMode="relative" rAng="0" ptsTypes="AA">
                                      <p:cBhvr>
                                        <p:cTn id="89" dur="1250" spd="-100000" fill="hold"/>
                                        <p:tgtEl>
                                          <p:spTgt spid="82"/>
                                        </p:tgtEl>
                                        <p:attrNameLst>
                                          <p:attrName>ppt_x</p:attrName>
                                          <p:attrName>ppt_y</p:attrName>
                                        </p:attrNameLst>
                                      </p:cBhvr>
                                      <p:rCtr x="-21901" y="44606"/>
                                    </p:animMotion>
                                  </p:childTnLst>
                                </p:cTn>
                              </p:par>
                              <p:par>
                                <p:cTn id="90" presetID="10" presetClass="entr" presetSubtype="0" fill="hold" grpId="0" nodeType="withEffect">
                                  <p:stCondLst>
                                    <p:cond delay="475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1250"/>
                                        <p:tgtEl>
                                          <p:spTgt spid="70"/>
                                        </p:tgtEl>
                                      </p:cBhvr>
                                    </p:animEffect>
                                  </p:childTnLst>
                                </p:cTn>
                              </p:par>
                              <p:par>
                                <p:cTn id="93" presetID="63" presetClass="path" presetSubtype="0" decel="100000" fill="hold" grpId="1" nodeType="withEffect">
                                  <p:stCondLst>
                                    <p:cond delay="4750"/>
                                  </p:stCondLst>
                                  <p:childTnLst>
                                    <p:animMotion origin="layout" path="M 2.08333E-7 -1.85185E-6 L 0.25 -1.85185E-6 " pathEditMode="relative" rAng="0" ptsTypes="AA">
                                      <p:cBhvr>
                                        <p:cTn id="94" dur="1250" spd="-100000" fill="hold"/>
                                        <p:tgtEl>
                                          <p:spTgt spid="70"/>
                                        </p:tgtEl>
                                        <p:attrNameLst>
                                          <p:attrName>ppt_x</p:attrName>
                                          <p:attrName>ppt_y</p:attrName>
                                        </p:attrNameLst>
                                      </p:cBhvr>
                                      <p:rCtr x="12500" y="0"/>
                                    </p:animMotion>
                                  </p:childTnLst>
                                </p:cTn>
                              </p:par>
                              <p:par>
                                <p:cTn id="95" presetID="10" presetClass="entr" presetSubtype="0" fill="hold" grpId="0" nodeType="withEffect">
                                  <p:stCondLst>
                                    <p:cond delay="500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250"/>
                                        <p:tgtEl>
                                          <p:spTgt spid="69"/>
                                        </p:tgtEl>
                                      </p:cBhvr>
                                    </p:animEffect>
                                  </p:childTnLst>
                                </p:cTn>
                              </p:par>
                              <p:par>
                                <p:cTn id="98" presetID="35" presetClass="path" presetSubtype="0" decel="100000" fill="hold" grpId="1" nodeType="withEffect">
                                  <p:stCondLst>
                                    <p:cond delay="5000"/>
                                  </p:stCondLst>
                                  <p:childTnLst>
                                    <p:animMotion origin="layout" path="M 3.125E-6 -3.33333E-6 L -0.25 -3.33333E-6 " pathEditMode="relative" rAng="0" ptsTypes="AA">
                                      <p:cBhvr>
                                        <p:cTn id="99" dur="1250" spd="-100000" fill="hold"/>
                                        <p:tgtEl>
                                          <p:spTgt spid="6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 grpId="0"/>
      <p:bldP spid="60" grpId="1"/>
      <p:bldP spid="61" grpId="0"/>
      <p:bldP spid="61" grpId="1"/>
      <p:bldP spid="62" grpId="0"/>
      <p:bldP spid="62" grpId="1"/>
      <p:bldP spid="63" grpId="0"/>
      <p:bldP spid="63" grpId="1"/>
      <p:bldP spid="64" grpId="0"/>
      <p:bldP spid="64" grpId="1"/>
      <p:bldP spid="65" grpId="0"/>
      <p:bldP spid="65" grpId="1"/>
      <p:bldP spid="67" grpId="0"/>
      <p:bldP spid="67" grpId="1"/>
      <p:bldP spid="68" grpId="0"/>
      <p:bldP spid="68" grpId="1"/>
      <p:bldP spid="69" grpId="0"/>
      <p:bldP spid="69" grpId="1"/>
      <p:bldP spid="70" grpId="0"/>
      <p:bldP spid="7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74" name="组合 73">
            <a:extLst>
              <a:ext uri="{FF2B5EF4-FFF2-40B4-BE49-F238E27FC236}">
                <a16:creationId xmlns:a16="http://schemas.microsoft.com/office/drawing/2014/main" id="{AA7C8DBD-8B12-44F2-93E7-BCC2B4B4E873}"/>
              </a:ext>
            </a:extLst>
          </p:cNvPr>
          <p:cNvGrpSpPr/>
          <p:nvPr/>
        </p:nvGrpSpPr>
        <p:grpSpPr>
          <a:xfrm>
            <a:off x="1396455" y="2596521"/>
            <a:ext cx="9281832" cy="2399155"/>
            <a:chOff x="1260022" y="2163164"/>
            <a:chExt cx="6960165" cy="1748634"/>
          </a:xfrm>
          <a:noFill/>
          <a:effectLst>
            <a:outerShdw blurRad="76200" dist="38100" dir="5400000" algn="t" rotWithShape="0">
              <a:prstClr val="black">
                <a:alpha val="28000"/>
              </a:prstClr>
            </a:outerShdw>
          </a:effectLst>
        </p:grpSpPr>
        <p:sp>
          <p:nvSpPr>
            <p:cNvPr id="75" name="Arc 54">
              <a:extLst>
                <a:ext uri="{FF2B5EF4-FFF2-40B4-BE49-F238E27FC236}">
                  <a16:creationId xmlns:a16="http://schemas.microsoft.com/office/drawing/2014/main" id="{1C2D02AA-9A3B-46AC-B68B-FDF8BF529D2D}"/>
                </a:ext>
              </a:extLst>
            </p:cNvPr>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miter lim="800000"/>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485"/>
                </a:solidFill>
                <a:effectLst/>
                <a:uLnTx/>
                <a:uFillTx/>
                <a:cs typeface="+mn-ea"/>
                <a:sym typeface="+mn-lt"/>
              </a:endParaRPr>
            </a:p>
          </p:txBody>
        </p:sp>
        <p:sp>
          <p:nvSpPr>
            <p:cNvPr id="76" name="Arc 42">
              <a:extLst>
                <a:ext uri="{FF2B5EF4-FFF2-40B4-BE49-F238E27FC236}">
                  <a16:creationId xmlns:a16="http://schemas.microsoft.com/office/drawing/2014/main" id="{6E6A7AC8-20C0-41CB-B1A4-8C7407CC5952}"/>
                </a:ext>
              </a:extLst>
            </p:cNvPr>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miter lim="800000"/>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485"/>
                </a:solidFill>
                <a:effectLst/>
                <a:uLnTx/>
                <a:uFillTx/>
                <a:cs typeface="+mn-ea"/>
                <a:sym typeface="+mn-lt"/>
              </a:endParaRPr>
            </a:p>
          </p:txBody>
        </p:sp>
        <p:sp>
          <p:nvSpPr>
            <p:cNvPr id="77" name="Arc 40">
              <a:extLst>
                <a:ext uri="{FF2B5EF4-FFF2-40B4-BE49-F238E27FC236}">
                  <a16:creationId xmlns:a16="http://schemas.microsoft.com/office/drawing/2014/main" id="{8A071FB0-465D-4C21-8CF2-51AD8D232C0F}"/>
                </a:ext>
              </a:extLst>
            </p:cNvPr>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miter lim="800000"/>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485"/>
                </a:solidFill>
                <a:effectLst/>
                <a:uLnTx/>
                <a:uFillTx/>
                <a:cs typeface="+mn-ea"/>
                <a:sym typeface="+mn-lt"/>
              </a:endParaRPr>
            </a:p>
          </p:txBody>
        </p:sp>
        <p:sp>
          <p:nvSpPr>
            <p:cNvPr id="78" name="Arc 52">
              <a:extLst>
                <a:ext uri="{FF2B5EF4-FFF2-40B4-BE49-F238E27FC236}">
                  <a16:creationId xmlns:a16="http://schemas.microsoft.com/office/drawing/2014/main" id="{4FD334B0-45FA-4C92-853B-846AF8F03ECA}"/>
                </a:ext>
              </a:extLst>
            </p:cNvPr>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miter lim="800000"/>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485"/>
                </a:solidFill>
                <a:effectLst/>
                <a:uLnTx/>
                <a:uFillTx/>
                <a:cs typeface="+mn-ea"/>
                <a:sym typeface="+mn-lt"/>
              </a:endParaRPr>
            </a:p>
          </p:txBody>
        </p:sp>
      </p:grpSp>
      <p:grpSp>
        <p:nvGrpSpPr>
          <p:cNvPr id="79" name="组合 78">
            <a:extLst>
              <a:ext uri="{FF2B5EF4-FFF2-40B4-BE49-F238E27FC236}">
                <a16:creationId xmlns:a16="http://schemas.microsoft.com/office/drawing/2014/main" id="{3E3928AC-8CC6-437D-BD90-002F2A270BF7}"/>
              </a:ext>
            </a:extLst>
          </p:cNvPr>
          <p:cNvGrpSpPr/>
          <p:nvPr/>
        </p:nvGrpSpPr>
        <p:grpSpPr>
          <a:xfrm>
            <a:off x="179253" y="3280951"/>
            <a:ext cx="3092260" cy="3165327"/>
            <a:chOff x="185266" y="5718629"/>
            <a:chExt cx="3092260" cy="3165327"/>
          </a:xfrm>
        </p:grpSpPr>
        <p:grpSp>
          <p:nvGrpSpPr>
            <p:cNvPr id="80" name="组合 79">
              <a:extLst>
                <a:ext uri="{FF2B5EF4-FFF2-40B4-BE49-F238E27FC236}">
                  <a16:creationId xmlns:a16="http://schemas.microsoft.com/office/drawing/2014/main" id="{D198A5B1-F388-44BD-8926-C6014C36B0A5}"/>
                </a:ext>
              </a:extLst>
            </p:cNvPr>
            <p:cNvGrpSpPr/>
            <p:nvPr/>
          </p:nvGrpSpPr>
          <p:grpSpPr>
            <a:xfrm>
              <a:off x="185266" y="5718629"/>
              <a:ext cx="3092260" cy="3165327"/>
              <a:chOff x="2160003" y="2746644"/>
              <a:chExt cx="3526233" cy="3609554"/>
            </a:xfrm>
          </p:grpSpPr>
          <p:pic>
            <p:nvPicPr>
              <p:cNvPr id="82" name="图片 81">
                <a:extLst>
                  <a:ext uri="{FF2B5EF4-FFF2-40B4-BE49-F238E27FC236}">
                    <a16:creationId xmlns:a16="http://schemas.microsoft.com/office/drawing/2014/main" id="{61A20C36-A01E-4643-AE74-5C54AF2F16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3" name="椭圆 82">
                <a:extLst>
                  <a:ext uri="{FF2B5EF4-FFF2-40B4-BE49-F238E27FC236}">
                    <a16:creationId xmlns:a16="http://schemas.microsoft.com/office/drawing/2014/main" id="{FE45C010-6495-4D3D-86A3-F0012EE7255E}"/>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81" name="TextBox 21">
              <a:extLst>
                <a:ext uri="{FF2B5EF4-FFF2-40B4-BE49-F238E27FC236}">
                  <a16:creationId xmlns:a16="http://schemas.microsoft.com/office/drawing/2014/main" id="{03E2EB09-2C20-4A0C-A8CD-C21B47D9E698}"/>
                </a:ext>
              </a:extLst>
            </p:cNvPr>
            <p:cNvSpPr txBox="1"/>
            <p:nvPr/>
          </p:nvSpPr>
          <p:spPr>
            <a:xfrm>
              <a:off x="2192114" y="6102664"/>
              <a:ext cx="75642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Add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title</a:t>
              </a: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84" name="组合 83">
            <a:extLst>
              <a:ext uri="{FF2B5EF4-FFF2-40B4-BE49-F238E27FC236}">
                <a16:creationId xmlns:a16="http://schemas.microsoft.com/office/drawing/2014/main" id="{A1873C09-EF7A-4BCE-BC43-D8AB5732B37A}"/>
              </a:ext>
            </a:extLst>
          </p:cNvPr>
          <p:cNvGrpSpPr/>
          <p:nvPr/>
        </p:nvGrpSpPr>
        <p:grpSpPr>
          <a:xfrm>
            <a:off x="2415802" y="3039270"/>
            <a:ext cx="3209199" cy="3286365"/>
            <a:chOff x="1863125" y="5942395"/>
            <a:chExt cx="3209199" cy="3286365"/>
          </a:xfrm>
        </p:grpSpPr>
        <p:grpSp>
          <p:nvGrpSpPr>
            <p:cNvPr id="85" name="组合 84">
              <a:extLst>
                <a:ext uri="{FF2B5EF4-FFF2-40B4-BE49-F238E27FC236}">
                  <a16:creationId xmlns:a16="http://schemas.microsoft.com/office/drawing/2014/main" id="{03D8FFB5-4692-4C20-81B0-93B8580F93D2}"/>
                </a:ext>
              </a:extLst>
            </p:cNvPr>
            <p:cNvGrpSpPr/>
            <p:nvPr/>
          </p:nvGrpSpPr>
          <p:grpSpPr>
            <a:xfrm>
              <a:off x="1863125" y="5942395"/>
              <a:ext cx="3209199" cy="3286365"/>
              <a:chOff x="5528177" y="3619500"/>
              <a:chExt cx="3565023" cy="3650745"/>
            </a:xfrm>
          </p:grpSpPr>
          <p:pic>
            <p:nvPicPr>
              <p:cNvPr id="87" name="图片 86">
                <a:extLst>
                  <a:ext uri="{FF2B5EF4-FFF2-40B4-BE49-F238E27FC236}">
                    <a16:creationId xmlns:a16="http://schemas.microsoft.com/office/drawing/2014/main" id="{45A5D9D9-868E-4483-A402-6EE1489D35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88" name="椭圆 87">
                <a:extLst>
                  <a:ext uri="{FF2B5EF4-FFF2-40B4-BE49-F238E27FC236}">
                    <a16:creationId xmlns:a16="http://schemas.microsoft.com/office/drawing/2014/main" id="{A73EC285-313B-4F9D-816D-DA5BB204CF2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CA0E0"/>
                  </a:solidFill>
                  <a:effectLst/>
                  <a:uLnTx/>
                  <a:uFillTx/>
                  <a:cs typeface="+mn-ea"/>
                  <a:sym typeface="+mn-lt"/>
                </a:endParaRPr>
              </a:p>
            </p:txBody>
          </p:sp>
        </p:grpSp>
        <p:sp>
          <p:nvSpPr>
            <p:cNvPr id="86" name="TextBox 21">
              <a:extLst>
                <a:ext uri="{FF2B5EF4-FFF2-40B4-BE49-F238E27FC236}">
                  <a16:creationId xmlns:a16="http://schemas.microsoft.com/office/drawing/2014/main" id="{0611F1E5-CED4-4CA8-B198-D8D04F526B99}"/>
                </a:ext>
              </a:extLst>
            </p:cNvPr>
            <p:cNvSpPr txBox="1"/>
            <p:nvPr/>
          </p:nvSpPr>
          <p:spPr>
            <a:xfrm>
              <a:off x="3968154" y="6345188"/>
              <a:ext cx="75642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CA0E0"/>
                  </a:solidFill>
                  <a:effectLst/>
                  <a:uLnTx/>
                  <a:uFillTx/>
                  <a:cs typeface="+mn-ea"/>
                  <a:sym typeface="+mn-lt"/>
                </a:rPr>
                <a:t>Add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CA0E0"/>
                  </a:solidFill>
                  <a:effectLst/>
                  <a:uLnTx/>
                  <a:uFillTx/>
                  <a:cs typeface="+mn-ea"/>
                  <a:sym typeface="+mn-lt"/>
                </a:rPr>
                <a:t>title</a:t>
              </a:r>
              <a:endParaRPr kumimoji="0" lang="zh-CN" altLang="en-US" sz="1800" b="0" i="0" u="none" strike="noStrike" kern="0" cap="none" spc="0" normalizeH="0" baseline="0" noProof="0" dirty="0">
                <a:ln>
                  <a:noFill/>
                </a:ln>
                <a:solidFill>
                  <a:srgbClr val="0CA0E0"/>
                </a:solidFill>
                <a:effectLst/>
                <a:uLnTx/>
                <a:uFillTx/>
                <a:cs typeface="+mn-ea"/>
                <a:sym typeface="+mn-lt"/>
              </a:endParaRPr>
            </a:p>
          </p:txBody>
        </p:sp>
      </p:grpSp>
      <p:grpSp>
        <p:nvGrpSpPr>
          <p:cNvPr id="89" name="组合 88">
            <a:extLst>
              <a:ext uri="{FF2B5EF4-FFF2-40B4-BE49-F238E27FC236}">
                <a16:creationId xmlns:a16="http://schemas.microsoft.com/office/drawing/2014/main" id="{9B0BB8EA-11CE-49F0-90DB-F07CB07AE4EA}"/>
              </a:ext>
            </a:extLst>
          </p:cNvPr>
          <p:cNvGrpSpPr/>
          <p:nvPr/>
        </p:nvGrpSpPr>
        <p:grpSpPr>
          <a:xfrm>
            <a:off x="7018157" y="3116274"/>
            <a:ext cx="3209199" cy="3286365"/>
            <a:chOff x="1863125" y="5942395"/>
            <a:chExt cx="3209199" cy="3286365"/>
          </a:xfrm>
        </p:grpSpPr>
        <p:grpSp>
          <p:nvGrpSpPr>
            <p:cNvPr id="90" name="组合 89">
              <a:extLst>
                <a:ext uri="{FF2B5EF4-FFF2-40B4-BE49-F238E27FC236}">
                  <a16:creationId xmlns:a16="http://schemas.microsoft.com/office/drawing/2014/main" id="{FD9A8F72-8905-4D3F-BC74-E9A7692DD5FB}"/>
                </a:ext>
              </a:extLst>
            </p:cNvPr>
            <p:cNvGrpSpPr/>
            <p:nvPr/>
          </p:nvGrpSpPr>
          <p:grpSpPr>
            <a:xfrm>
              <a:off x="1863125" y="5942395"/>
              <a:ext cx="3209199" cy="3286365"/>
              <a:chOff x="5528177" y="3619500"/>
              <a:chExt cx="3565023" cy="3650745"/>
            </a:xfrm>
          </p:grpSpPr>
          <p:pic>
            <p:nvPicPr>
              <p:cNvPr id="92" name="图片 91">
                <a:extLst>
                  <a:ext uri="{FF2B5EF4-FFF2-40B4-BE49-F238E27FC236}">
                    <a16:creationId xmlns:a16="http://schemas.microsoft.com/office/drawing/2014/main" id="{43163C64-9FE9-4008-9FCE-43F4170B0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93" name="椭圆 92">
                <a:extLst>
                  <a:ext uri="{FF2B5EF4-FFF2-40B4-BE49-F238E27FC236}">
                    <a16:creationId xmlns:a16="http://schemas.microsoft.com/office/drawing/2014/main" id="{20A2EC96-4F96-4C35-8F5A-0994DB1B854B}"/>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CA0E0"/>
                  </a:solidFill>
                  <a:effectLst/>
                  <a:uLnTx/>
                  <a:uFillTx/>
                  <a:cs typeface="+mn-ea"/>
                  <a:sym typeface="+mn-lt"/>
                </a:endParaRPr>
              </a:p>
            </p:txBody>
          </p:sp>
        </p:grpSp>
        <p:sp>
          <p:nvSpPr>
            <p:cNvPr id="91" name="TextBox 21">
              <a:extLst>
                <a:ext uri="{FF2B5EF4-FFF2-40B4-BE49-F238E27FC236}">
                  <a16:creationId xmlns:a16="http://schemas.microsoft.com/office/drawing/2014/main" id="{222A0999-61F4-48DE-926F-B208CF86BC63}"/>
                </a:ext>
              </a:extLst>
            </p:cNvPr>
            <p:cNvSpPr txBox="1"/>
            <p:nvPr/>
          </p:nvSpPr>
          <p:spPr>
            <a:xfrm>
              <a:off x="3968154" y="6345188"/>
              <a:ext cx="75642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CA0E0"/>
                  </a:solidFill>
                  <a:effectLst/>
                  <a:uLnTx/>
                  <a:uFillTx/>
                  <a:cs typeface="+mn-ea"/>
                  <a:sym typeface="+mn-lt"/>
                </a:rPr>
                <a:t>Add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CA0E0"/>
                  </a:solidFill>
                  <a:effectLst/>
                  <a:uLnTx/>
                  <a:uFillTx/>
                  <a:cs typeface="+mn-ea"/>
                  <a:sym typeface="+mn-lt"/>
                </a:rPr>
                <a:t>title</a:t>
              </a:r>
              <a:endParaRPr kumimoji="0" lang="zh-CN" altLang="en-US" sz="1800" b="0" i="0" u="none" strike="noStrike" kern="0" cap="none" spc="0" normalizeH="0" baseline="0" noProof="0" dirty="0">
                <a:ln>
                  <a:noFill/>
                </a:ln>
                <a:solidFill>
                  <a:srgbClr val="0CA0E0"/>
                </a:solidFill>
                <a:effectLst/>
                <a:uLnTx/>
                <a:uFillTx/>
                <a:cs typeface="+mn-ea"/>
                <a:sym typeface="+mn-lt"/>
              </a:endParaRPr>
            </a:p>
          </p:txBody>
        </p:sp>
      </p:grpSp>
      <p:grpSp>
        <p:nvGrpSpPr>
          <p:cNvPr id="94" name="组合 93">
            <a:extLst>
              <a:ext uri="{FF2B5EF4-FFF2-40B4-BE49-F238E27FC236}">
                <a16:creationId xmlns:a16="http://schemas.microsoft.com/office/drawing/2014/main" id="{34230C9B-51EB-4BC9-A6E1-6A28FCBCFB30}"/>
              </a:ext>
            </a:extLst>
          </p:cNvPr>
          <p:cNvGrpSpPr/>
          <p:nvPr/>
        </p:nvGrpSpPr>
        <p:grpSpPr>
          <a:xfrm>
            <a:off x="4872508" y="3196735"/>
            <a:ext cx="3092260" cy="3165327"/>
            <a:chOff x="185266" y="5718629"/>
            <a:chExt cx="3092260" cy="3165327"/>
          </a:xfrm>
        </p:grpSpPr>
        <p:grpSp>
          <p:nvGrpSpPr>
            <p:cNvPr id="95" name="组合 94">
              <a:extLst>
                <a:ext uri="{FF2B5EF4-FFF2-40B4-BE49-F238E27FC236}">
                  <a16:creationId xmlns:a16="http://schemas.microsoft.com/office/drawing/2014/main" id="{50284A6A-DBB6-4DEB-AC29-6726F8747F4B}"/>
                </a:ext>
              </a:extLst>
            </p:cNvPr>
            <p:cNvGrpSpPr/>
            <p:nvPr/>
          </p:nvGrpSpPr>
          <p:grpSpPr>
            <a:xfrm>
              <a:off x="185266" y="5718629"/>
              <a:ext cx="3092260" cy="3165327"/>
              <a:chOff x="2160003" y="2746644"/>
              <a:chExt cx="3526233" cy="3609554"/>
            </a:xfrm>
          </p:grpSpPr>
          <p:pic>
            <p:nvPicPr>
              <p:cNvPr id="97" name="图片 96">
                <a:extLst>
                  <a:ext uri="{FF2B5EF4-FFF2-40B4-BE49-F238E27FC236}">
                    <a16:creationId xmlns:a16="http://schemas.microsoft.com/office/drawing/2014/main" id="{6BA3BA0E-2D4A-4CE0-BCE1-1FECAC1C5D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98" name="椭圆 97">
                <a:extLst>
                  <a:ext uri="{FF2B5EF4-FFF2-40B4-BE49-F238E27FC236}">
                    <a16:creationId xmlns:a16="http://schemas.microsoft.com/office/drawing/2014/main" id="{7E23DA0F-64F8-470C-AD32-5F3446BDE5C5}"/>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96" name="TextBox 21">
              <a:extLst>
                <a:ext uri="{FF2B5EF4-FFF2-40B4-BE49-F238E27FC236}">
                  <a16:creationId xmlns:a16="http://schemas.microsoft.com/office/drawing/2014/main" id="{5FA42481-93A4-4A9B-8E82-F0D553CCFE59}"/>
                </a:ext>
              </a:extLst>
            </p:cNvPr>
            <p:cNvSpPr txBox="1"/>
            <p:nvPr/>
          </p:nvSpPr>
          <p:spPr>
            <a:xfrm>
              <a:off x="2192114" y="6102664"/>
              <a:ext cx="75642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Add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title</a:t>
              </a: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99" name="Text Placeholder 3">
            <a:extLst>
              <a:ext uri="{FF2B5EF4-FFF2-40B4-BE49-F238E27FC236}">
                <a16:creationId xmlns:a16="http://schemas.microsoft.com/office/drawing/2014/main" id="{5286860F-7CF6-4684-B4AC-E04BD6CF18CA}"/>
              </a:ext>
            </a:extLst>
          </p:cNvPr>
          <p:cNvSpPr txBox="1">
            <a:spLocks/>
          </p:cNvSpPr>
          <p:nvPr/>
        </p:nvSpPr>
        <p:spPr>
          <a:xfrm>
            <a:off x="2006574" y="1980307"/>
            <a:ext cx="1114793"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100" name="Text Placeholder 3">
            <a:extLst>
              <a:ext uri="{FF2B5EF4-FFF2-40B4-BE49-F238E27FC236}">
                <a16:creationId xmlns:a16="http://schemas.microsoft.com/office/drawing/2014/main" id="{FA407240-9B27-425D-9DF5-E5DDA400B18B}"/>
              </a:ext>
            </a:extLst>
          </p:cNvPr>
          <p:cNvSpPr txBox="1">
            <a:spLocks/>
          </p:cNvSpPr>
          <p:nvPr/>
        </p:nvSpPr>
        <p:spPr>
          <a:xfrm>
            <a:off x="1554821" y="2342851"/>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101" name="Text Placeholder 3">
            <a:extLst>
              <a:ext uri="{FF2B5EF4-FFF2-40B4-BE49-F238E27FC236}">
                <a16:creationId xmlns:a16="http://schemas.microsoft.com/office/drawing/2014/main" id="{97EE7CE2-78AF-4BEC-B909-C4A502087484}"/>
              </a:ext>
            </a:extLst>
          </p:cNvPr>
          <p:cNvSpPr txBox="1">
            <a:spLocks/>
          </p:cNvSpPr>
          <p:nvPr/>
        </p:nvSpPr>
        <p:spPr>
          <a:xfrm>
            <a:off x="4334161" y="5103236"/>
            <a:ext cx="1114793"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102" name="Text Placeholder 3">
            <a:extLst>
              <a:ext uri="{FF2B5EF4-FFF2-40B4-BE49-F238E27FC236}">
                <a16:creationId xmlns:a16="http://schemas.microsoft.com/office/drawing/2014/main" id="{BF8C8305-B80A-47C3-8FBD-9197BECDCEF7}"/>
              </a:ext>
            </a:extLst>
          </p:cNvPr>
          <p:cNvSpPr txBox="1">
            <a:spLocks/>
          </p:cNvSpPr>
          <p:nvPr/>
        </p:nvSpPr>
        <p:spPr>
          <a:xfrm>
            <a:off x="3882408" y="5465780"/>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103" name="Text Placeholder 3">
            <a:extLst>
              <a:ext uri="{FF2B5EF4-FFF2-40B4-BE49-F238E27FC236}">
                <a16:creationId xmlns:a16="http://schemas.microsoft.com/office/drawing/2014/main" id="{C58F329F-0915-46F8-A078-9926F5140403}"/>
              </a:ext>
            </a:extLst>
          </p:cNvPr>
          <p:cNvSpPr txBox="1">
            <a:spLocks/>
          </p:cNvSpPr>
          <p:nvPr/>
        </p:nvSpPr>
        <p:spPr>
          <a:xfrm>
            <a:off x="6666325" y="1944984"/>
            <a:ext cx="1114793"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104" name="Text Placeholder 3">
            <a:extLst>
              <a:ext uri="{FF2B5EF4-FFF2-40B4-BE49-F238E27FC236}">
                <a16:creationId xmlns:a16="http://schemas.microsoft.com/office/drawing/2014/main" id="{0F04C01A-9794-440A-A88F-E6958B5E1EEA}"/>
              </a:ext>
            </a:extLst>
          </p:cNvPr>
          <p:cNvSpPr txBox="1">
            <a:spLocks/>
          </p:cNvSpPr>
          <p:nvPr/>
        </p:nvSpPr>
        <p:spPr>
          <a:xfrm>
            <a:off x="6214572" y="2307528"/>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105" name="Text Placeholder 3">
            <a:extLst>
              <a:ext uri="{FF2B5EF4-FFF2-40B4-BE49-F238E27FC236}">
                <a16:creationId xmlns:a16="http://schemas.microsoft.com/office/drawing/2014/main" id="{ECD8764D-137F-4ADA-A03B-B8FFA26B5AE9}"/>
              </a:ext>
            </a:extLst>
          </p:cNvPr>
          <p:cNvSpPr txBox="1">
            <a:spLocks/>
          </p:cNvSpPr>
          <p:nvPr/>
        </p:nvSpPr>
        <p:spPr>
          <a:xfrm>
            <a:off x="8977338" y="5110839"/>
            <a:ext cx="1114793"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106" name="Text Placeholder 3">
            <a:extLst>
              <a:ext uri="{FF2B5EF4-FFF2-40B4-BE49-F238E27FC236}">
                <a16:creationId xmlns:a16="http://schemas.microsoft.com/office/drawing/2014/main" id="{15EE76D1-0FE5-45DF-9183-2D67B667B335}"/>
              </a:ext>
            </a:extLst>
          </p:cNvPr>
          <p:cNvSpPr txBox="1">
            <a:spLocks/>
          </p:cNvSpPr>
          <p:nvPr/>
        </p:nvSpPr>
        <p:spPr>
          <a:xfrm>
            <a:off x="8525585" y="5473383"/>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Tree>
    <p:extLst>
      <p:ext uri="{BB962C8B-B14F-4D97-AF65-F5344CB8AC3E}">
        <p14:creationId xmlns:p14="http://schemas.microsoft.com/office/powerpoint/2010/main" val="18904703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2" presetClass="entr" presetSubtype="8" fill="hold" nodeType="withEffect">
                                  <p:stCondLst>
                                    <p:cond delay="75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1000"/>
                                        <p:tgtEl>
                                          <p:spTgt spid="74"/>
                                        </p:tgtEl>
                                      </p:cBhvr>
                                    </p:animEffect>
                                  </p:childTnLst>
                                </p:cTn>
                              </p:par>
                              <p:par>
                                <p:cTn id="17" presetID="10" presetClass="entr" presetSubtype="0"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250"/>
                                        <p:tgtEl>
                                          <p:spTgt spid="79"/>
                                        </p:tgtEl>
                                      </p:cBhvr>
                                    </p:animEffect>
                                  </p:childTnLst>
                                </p:cTn>
                              </p:par>
                              <p:par>
                                <p:cTn id="20" presetID="35" presetClass="path" presetSubtype="0" decel="100000" fill="hold" nodeType="withEffect">
                                  <p:stCondLst>
                                    <p:cond delay="1000"/>
                                  </p:stCondLst>
                                  <p:childTnLst>
                                    <p:animMotion origin="layout" path="M 4.375E-6 4.07407E-6 L -0.43789 0.89213 " pathEditMode="relative" rAng="0" ptsTypes="AA">
                                      <p:cBhvr>
                                        <p:cTn id="21" dur="1250" spd="-100000" fill="hold"/>
                                        <p:tgtEl>
                                          <p:spTgt spid="79"/>
                                        </p:tgtEl>
                                        <p:attrNameLst>
                                          <p:attrName>ppt_x</p:attrName>
                                          <p:attrName>ppt_y</p:attrName>
                                        </p:attrNameLst>
                                      </p:cBhvr>
                                      <p:rCtr x="-21901" y="44606"/>
                                    </p:animMotion>
                                  </p:childTnLst>
                                </p:cTn>
                              </p:par>
                              <p:par>
                                <p:cTn id="22" presetID="10" presetClass="entr" presetSubtype="0" fill="hold" grpId="0" nodeType="withEffect">
                                  <p:stCondLst>
                                    <p:cond delay="125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1250"/>
                                        <p:tgtEl>
                                          <p:spTgt spid="99"/>
                                        </p:tgtEl>
                                      </p:cBhvr>
                                    </p:animEffect>
                                  </p:childTnLst>
                                </p:cTn>
                              </p:par>
                              <p:par>
                                <p:cTn id="25" presetID="35" presetClass="path" presetSubtype="0" decel="100000" fill="hold" grpId="1" nodeType="withEffect">
                                  <p:stCondLst>
                                    <p:cond delay="1250"/>
                                  </p:stCondLst>
                                  <p:childTnLst>
                                    <p:animMotion origin="layout" path="M 3.54167E-6 3.7037E-6 L -0.25 3.7037E-6 " pathEditMode="relative" rAng="0" ptsTypes="AA">
                                      <p:cBhvr>
                                        <p:cTn id="26" dur="1250" spd="-100000" fill="hold"/>
                                        <p:tgtEl>
                                          <p:spTgt spid="99"/>
                                        </p:tgtEl>
                                        <p:attrNameLst>
                                          <p:attrName>ppt_x</p:attrName>
                                          <p:attrName>ppt_y</p:attrName>
                                        </p:attrNameLst>
                                      </p:cBhvr>
                                      <p:rCtr x="-12500" y="0"/>
                                    </p:animMotion>
                                  </p:childTnLst>
                                </p:cTn>
                              </p:par>
                              <p:par>
                                <p:cTn id="27" presetID="10" presetClass="entr" presetSubtype="0" fill="hold" grpId="0" nodeType="withEffect">
                                  <p:stCondLst>
                                    <p:cond delay="150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1250"/>
                                        <p:tgtEl>
                                          <p:spTgt spid="100"/>
                                        </p:tgtEl>
                                      </p:cBhvr>
                                    </p:animEffect>
                                  </p:childTnLst>
                                </p:cTn>
                              </p:par>
                              <p:par>
                                <p:cTn id="30" presetID="63" presetClass="path" presetSubtype="0" decel="100000" fill="hold" grpId="1" nodeType="withEffect">
                                  <p:stCondLst>
                                    <p:cond delay="1500"/>
                                  </p:stCondLst>
                                  <p:childTnLst>
                                    <p:animMotion origin="layout" path="M 3.54167E-6 -1.11111E-6 L 0.25 -1.11111E-6 " pathEditMode="relative" rAng="0" ptsTypes="AA">
                                      <p:cBhvr>
                                        <p:cTn id="31" dur="1250" spd="-100000" fill="hold"/>
                                        <p:tgtEl>
                                          <p:spTgt spid="100"/>
                                        </p:tgtEl>
                                        <p:attrNameLst>
                                          <p:attrName>ppt_x</p:attrName>
                                          <p:attrName>ppt_y</p:attrName>
                                        </p:attrNameLst>
                                      </p:cBhvr>
                                      <p:rCtr x="12500" y="0"/>
                                    </p:animMotion>
                                  </p:childTnLst>
                                </p:cTn>
                              </p:par>
                              <p:par>
                                <p:cTn id="32" presetID="10" presetClass="entr" presetSubtype="0" fill="hold" nodeType="withEffect">
                                  <p:stCondLst>
                                    <p:cond delay="175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250"/>
                                        <p:tgtEl>
                                          <p:spTgt spid="84"/>
                                        </p:tgtEl>
                                      </p:cBhvr>
                                    </p:animEffect>
                                  </p:childTnLst>
                                </p:cTn>
                              </p:par>
                              <p:par>
                                <p:cTn id="35" presetID="35" presetClass="path" presetSubtype="0" decel="100000" fill="hold" nodeType="withEffect">
                                  <p:stCondLst>
                                    <p:cond delay="1750"/>
                                  </p:stCondLst>
                                  <p:childTnLst>
                                    <p:animMotion origin="layout" path="M 4.375E-6 4.07407E-6 L -0.43789 0.89213 " pathEditMode="relative" rAng="0" ptsTypes="AA">
                                      <p:cBhvr>
                                        <p:cTn id="36" dur="1250" spd="-100000" fill="hold"/>
                                        <p:tgtEl>
                                          <p:spTgt spid="84"/>
                                        </p:tgtEl>
                                        <p:attrNameLst>
                                          <p:attrName>ppt_x</p:attrName>
                                          <p:attrName>ppt_y</p:attrName>
                                        </p:attrNameLst>
                                      </p:cBhvr>
                                      <p:rCtr x="-21901" y="44606"/>
                                    </p:animMotion>
                                  </p:childTnLst>
                                </p:cTn>
                              </p:par>
                              <p:par>
                                <p:cTn id="37" presetID="10" presetClass="entr" presetSubtype="0" fill="hold" grpId="0" nodeType="withEffect">
                                  <p:stCondLst>
                                    <p:cond delay="20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1250"/>
                                        <p:tgtEl>
                                          <p:spTgt spid="101"/>
                                        </p:tgtEl>
                                      </p:cBhvr>
                                    </p:animEffect>
                                  </p:childTnLst>
                                </p:cTn>
                              </p:par>
                              <p:par>
                                <p:cTn id="40" presetID="35" presetClass="path" presetSubtype="0" decel="100000" fill="hold" grpId="1" nodeType="withEffect">
                                  <p:stCondLst>
                                    <p:cond delay="2000"/>
                                  </p:stCondLst>
                                  <p:childTnLst>
                                    <p:animMotion origin="layout" path="M -1.875E-6 -3.7037E-7 L -0.25 -3.7037E-7 " pathEditMode="relative" rAng="0" ptsTypes="AA">
                                      <p:cBhvr>
                                        <p:cTn id="41" dur="1250" spd="-100000" fill="hold"/>
                                        <p:tgtEl>
                                          <p:spTgt spid="101"/>
                                        </p:tgtEl>
                                        <p:attrNameLst>
                                          <p:attrName>ppt_x</p:attrName>
                                          <p:attrName>ppt_y</p:attrName>
                                        </p:attrNameLst>
                                      </p:cBhvr>
                                      <p:rCtr x="-12500" y="0"/>
                                    </p:animMotion>
                                  </p:childTnLst>
                                </p:cTn>
                              </p:par>
                              <p:par>
                                <p:cTn id="42" presetID="10" presetClass="entr" presetSubtype="0" fill="hold" grpId="0" nodeType="withEffect">
                                  <p:stCondLst>
                                    <p:cond delay="225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1250"/>
                                        <p:tgtEl>
                                          <p:spTgt spid="102"/>
                                        </p:tgtEl>
                                      </p:cBhvr>
                                    </p:animEffect>
                                  </p:childTnLst>
                                </p:cTn>
                              </p:par>
                              <p:par>
                                <p:cTn id="45" presetID="63" presetClass="path" presetSubtype="0" decel="100000" fill="hold" grpId="1" nodeType="withEffect">
                                  <p:stCondLst>
                                    <p:cond delay="2250"/>
                                  </p:stCondLst>
                                  <p:childTnLst>
                                    <p:animMotion origin="layout" path="M -1.875E-6 4.81481E-6 L 0.25 4.81481E-6 " pathEditMode="relative" rAng="0" ptsTypes="AA">
                                      <p:cBhvr>
                                        <p:cTn id="46" dur="1250" spd="-100000" fill="hold"/>
                                        <p:tgtEl>
                                          <p:spTgt spid="102"/>
                                        </p:tgtEl>
                                        <p:attrNameLst>
                                          <p:attrName>ppt_x</p:attrName>
                                          <p:attrName>ppt_y</p:attrName>
                                        </p:attrNameLst>
                                      </p:cBhvr>
                                      <p:rCtr x="12500" y="0"/>
                                    </p:animMotion>
                                  </p:childTnLst>
                                </p:cTn>
                              </p:par>
                              <p:par>
                                <p:cTn id="47" presetID="10" presetClass="entr" presetSubtype="0" fill="hold" nodeType="withEffect">
                                  <p:stCondLst>
                                    <p:cond delay="250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250"/>
                                        <p:tgtEl>
                                          <p:spTgt spid="94"/>
                                        </p:tgtEl>
                                      </p:cBhvr>
                                    </p:animEffect>
                                  </p:childTnLst>
                                </p:cTn>
                              </p:par>
                              <p:par>
                                <p:cTn id="50" presetID="35" presetClass="path" presetSubtype="0" decel="100000" fill="hold" nodeType="withEffect">
                                  <p:stCondLst>
                                    <p:cond delay="2500"/>
                                  </p:stCondLst>
                                  <p:childTnLst>
                                    <p:animMotion origin="layout" path="M 4.375E-6 4.07407E-6 L -0.43789 0.89213 " pathEditMode="relative" rAng="0" ptsTypes="AA">
                                      <p:cBhvr>
                                        <p:cTn id="51" dur="1250" spd="-100000" fill="hold"/>
                                        <p:tgtEl>
                                          <p:spTgt spid="94"/>
                                        </p:tgtEl>
                                        <p:attrNameLst>
                                          <p:attrName>ppt_x</p:attrName>
                                          <p:attrName>ppt_y</p:attrName>
                                        </p:attrNameLst>
                                      </p:cBhvr>
                                      <p:rCtr x="-21901" y="44606"/>
                                    </p:animMotion>
                                  </p:childTnLst>
                                </p:cTn>
                              </p:par>
                              <p:par>
                                <p:cTn id="52" presetID="10" presetClass="entr" presetSubtype="0" fill="hold" grpId="0" nodeType="withEffect">
                                  <p:stCondLst>
                                    <p:cond delay="275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1250"/>
                                        <p:tgtEl>
                                          <p:spTgt spid="103"/>
                                        </p:tgtEl>
                                      </p:cBhvr>
                                    </p:animEffect>
                                  </p:childTnLst>
                                </p:cTn>
                              </p:par>
                              <p:par>
                                <p:cTn id="55" presetID="35" presetClass="path" presetSubtype="0" decel="100000" fill="hold" grpId="1" nodeType="withEffect">
                                  <p:stCondLst>
                                    <p:cond delay="2750"/>
                                  </p:stCondLst>
                                  <p:childTnLst>
                                    <p:animMotion origin="layout" path="M 2.08333E-6 -3.7037E-6 L -0.25 -3.7037E-6 " pathEditMode="relative" rAng="0" ptsTypes="AA">
                                      <p:cBhvr>
                                        <p:cTn id="56" dur="1250" spd="-100000" fill="hold"/>
                                        <p:tgtEl>
                                          <p:spTgt spid="103"/>
                                        </p:tgtEl>
                                        <p:attrNameLst>
                                          <p:attrName>ppt_x</p:attrName>
                                          <p:attrName>ppt_y</p:attrName>
                                        </p:attrNameLst>
                                      </p:cBhvr>
                                      <p:rCtr x="-12500" y="0"/>
                                    </p:animMotion>
                                  </p:childTnLst>
                                </p:cTn>
                              </p:par>
                              <p:par>
                                <p:cTn id="57" presetID="10" presetClass="entr" presetSubtype="0" fill="hold" grpId="0" nodeType="withEffect">
                                  <p:stCondLst>
                                    <p:cond delay="300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250"/>
                                        <p:tgtEl>
                                          <p:spTgt spid="104"/>
                                        </p:tgtEl>
                                      </p:cBhvr>
                                    </p:animEffect>
                                  </p:childTnLst>
                                </p:cTn>
                              </p:par>
                              <p:par>
                                <p:cTn id="60" presetID="63" presetClass="path" presetSubtype="0" decel="100000" fill="hold" grpId="1" nodeType="withEffect">
                                  <p:stCondLst>
                                    <p:cond delay="3000"/>
                                  </p:stCondLst>
                                  <p:childTnLst>
                                    <p:animMotion origin="layout" path="M 2.08333E-6 1.48148E-6 L 0.25 1.48148E-6 " pathEditMode="relative" rAng="0" ptsTypes="AA">
                                      <p:cBhvr>
                                        <p:cTn id="61" dur="1250" spd="-100000" fill="hold"/>
                                        <p:tgtEl>
                                          <p:spTgt spid="104"/>
                                        </p:tgtEl>
                                        <p:attrNameLst>
                                          <p:attrName>ppt_x</p:attrName>
                                          <p:attrName>ppt_y</p:attrName>
                                        </p:attrNameLst>
                                      </p:cBhvr>
                                      <p:rCtr x="12500" y="0"/>
                                    </p:animMotion>
                                  </p:childTnLst>
                                </p:cTn>
                              </p:par>
                              <p:par>
                                <p:cTn id="62" presetID="10" presetClass="entr" presetSubtype="0" fill="hold" nodeType="withEffect">
                                  <p:stCondLst>
                                    <p:cond delay="325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250"/>
                                        <p:tgtEl>
                                          <p:spTgt spid="89"/>
                                        </p:tgtEl>
                                      </p:cBhvr>
                                    </p:animEffect>
                                  </p:childTnLst>
                                </p:cTn>
                              </p:par>
                              <p:par>
                                <p:cTn id="65" presetID="35" presetClass="path" presetSubtype="0" decel="100000" fill="hold" nodeType="withEffect">
                                  <p:stCondLst>
                                    <p:cond delay="3250"/>
                                  </p:stCondLst>
                                  <p:childTnLst>
                                    <p:animMotion origin="layout" path="M -1.45833E-6 -1.48148E-6 L -0.43789 0.89213 " pathEditMode="relative" rAng="0" ptsTypes="AA">
                                      <p:cBhvr>
                                        <p:cTn id="66" dur="1250" spd="-100000" fill="hold"/>
                                        <p:tgtEl>
                                          <p:spTgt spid="89"/>
                                        </p:tgtEl>
                                        <p:attrNameLst>
                                          <p:attrName>ppt_x</p:attrName>
                                          <p:attrName>ppt_y</p:attrName>
                                        </p:attrNameLst>
                                      </p:cBhvr>
                                      <p:rCtr x="-21901" y="44606"/>
                                    </p:animMotion>
                                  </p:childTnLst>
                                </p:cTn>
                              </p:par>
                              <p:par>
                                <p:cTn id="67" presetID="10" presetClass="entr" presetSubtype="0" fill="hold" grpId="0" nodeType="withEffect">
                                  <p:stCondLst>
                                    <p:cond delay="3500"/>
                                  </p:stCondLst>
                                  <p:childTnLst>
                                    <p:set>
                                      <p:cBhvr>
                                        <p:cTn id="68" dur="1" fill="hold">
                                          <p:stCondLst>
                                            <p:cond delay="0"/>
                                          </p:stCondLst>
                                        </p:cTn>
                                        <p:tgtEl>
                                          <p:spTgt spid="105"/>
                                        </p:tgtEl>
                                        <p:attrNameLst>
                                          <p:attrName>style.visibility</p:attrName>
                                        </p:attrNameLst>
                                      </p:cBhvr>
                                      <p:to>
                                        <p:strVal val="visible"/>
                                      </p:to>
                                    </p:set>
                                    <p:animEffect transition="in" filter="fade">
                                      <p:cBhvr>
                                        <p:cTn id="69" dur="1250"/>
                                        <p:tgtEl>
                                          <p:spTgt spid="105"/>
                                        </p:tgtEl>
                                      </p:cBhvr>
                                    </p:animEffect>
                                  </p:childTnLst>
                                </p:cTn>
                              </p:par>
                              <p:par>
                                <p:cTn id="70" presetID="35" presetClass="path" presetSubtype="0" decel="100000" fill="hold" grpId="1" nodeType="withEffect">
                                  <p:stCondLst>
                                    <p:cond delay="3500"/>
                                  </p:stCondLst>
                                  <p:childTnLst>
                                    <p:animMotion origin="layout" path="M -1.25E-6 2.22222E-6 L -0.25 2.22222E-6 " pathEditMode="relative" rAng="0" ptsTypes="AA">
                                      <p:cBhvr>
                                        <p:cTn id="71" dur="1250" spd="-100000" fill="hold"/>
                                        <p:tgtEl>
                                          <p:spTgt spid="105"/>
                                        </p:tgtEl>
                                        <p:attrNameLst>
                                          <p:attrName>ppt_x</p:attrName>
                                          <p:attrName>ppt_y</p:attrName>
                                        </p:attrNameLst>
                                      </p:cBhvr>
                                      <p:rCtr x="-12500" y="0"/>
                                    </p:animMotion>
                                  </p:childTnLst>
                                </p:cTn>
                              </p:par>
                              <p:par>
                                <p:cTn id="72" presetID="10" presetClass="entr" presetSubtype="0" fill="hold" grpId="0" nodeType="withEffect">
                                  <p:stCondLst>
                                    <p:cond delay="3750"/>
                                  </p:stCondLst>
                                  <p:childTnLst>
                                    <p:set>
                                      <p:cBhvr>
                                        <p:cTn id="73" dur="1" fill="hold">
                                          <p:stCondLst>
                                            <p:cond delay="0"/>
                                          </p:stCondLst>
                                        </p:cTn>
                                        <p:tgtEl>
                                          <p:spTgt spid="106"/>
                                        </p:tgtEl>
                                        <p:attrNameLst>
                                          <p:attrName>style.visibility</p:attrName>
                                        </p:attrNameLst>
                                      </p:cBhvr>
                                      <p:to>
                                        <p:strVal val="visible"/>
                                      </p:to>
                                    </p:set>
                                    <p:animEffect transition="in" filter="fade">
                                      <p:cBhvr>
                                        <p:cTn id="74" dur="1250"/>
                                        <p:tgtEl>
                                          <p:spTgt spid="106"/>
                                        </p:tgtEl>
                                      </p:cBhvr>
                                    </p:animEffect>
                                  </p:childTnLst>
                                </p:cTn>
                              </p:par>
                              <p:par>
                                <p:cTn id="75" presetID="63" presetClass="path" presetSubtype="0" decel="100000" fill="hold" grpId="1" nodeType="withEffect">
                                  <p:stCondLst>
                                    <p:cond delay="3750"/>
                                  </p:stCondLst>
                                  <p:childTnLst>
                                    <p:animMotion origin="layout" path="M -1.25E-6 -2.59259E-6 L 0.25 -2.59259E-6 " pathEditMode="relative" rAng="0" ptsTypes="AA">
                                      <p:cBhvr>
                                        <p:cTn id="76" dur="1250" spd="-100000" fill="hold"/>
                                        <p:tgtEl>
                                          <p:spTgt spid="10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9" grpId="0"/>
      <p:bldP spid="99" grpId="1"/>
      <p:bldP spid="100" grpId="0"/>
      <p:bldP spid="100" grpId="1"/>
      <p:bldP spid="101" grpId="0"/>
      <p:bldP spid="101" grpId="1"/>
      <p:bldP spid="102" grpId="0"/>
      <p:bldP spid="102" grpId="1"/>
      <p:bldP spid="103" grpId="0"/>
      <p:bldP spid="103" grpId="1"/>
      <p:bldP spid="104" grpId="0"/>
      <p:bldP spid="104" grpId="1"/>
      <p:bldP spid="105" grpId="0"/>
      <p:bldP spid="105" grpId="1"/>
      <p:bldP spid="106" grpId="0"/>
      <p:bldP spid="10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8" name="五角星 3">
            <a:extLst>
              <a:ext uri="{FF2B5EF4-FFF2-40B4-BE49-F238E27FC236}">
                <a16:creationId xmlns:a16="http://schemas.microsoft.com/office/drawing/2014/main" id="{07C99F7F-EA8C-4D48-B3AA-FD83AB8A9991}"/>
              </a:ext>
            </a:extLst>
          </p:cNvPr>
          <p:cNvSpPr/>
          <p:nvPr/>
        </p:nvSpPr>
        <p:spPr>
          <a:xfrm>
            <a:off x="7019007" y="2108905"/>
            <a:ext cx="2887133" cy="2887133"/>
          </a:xfrm>
          <a:prstGeom prst="star5">
            <a:avLst/>
          </a:prstGeom>
          <a:noFill/>
          <a:ln w="762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grpSp>
        <p:nvGrpSpPr>
          <p:cNvPr id="9" name="组合 8">
            <a:extLst>
              <a:ext uri="{FF2B5EF4-FFF2-40B4-BE49-F238E27FC236}">
                <a16:creationId xmlns:a16="http://schemas.microsoft.com/office/drawing/2014/main" id="{9DFA2602-96A5-4203-AC63-F369B5A96E3B}"/>
              </a:ext>
            </a:extLst>
          </p:cNvPr>
          <p:cNvGrpSpPr/>
          <p:nvPr/>
        </p:nvGrpSpPr>
        <p:grpSpPr>
          <a:xfrm>
            <a:off x="5930063" y="2951637"/>
            <a:ext cx="3331426" cy="3410148"/>
            <a:chOff x="4402740" y="553632"/>
            <a:chExt cx="3331426" cy="3410148"/>
          </a:xfrm>
        </p:grpSpPr>
        <p:grpSp>
          <p:nvGrpSpPr>
            <p:cNvPr id="10" name="组合 9">
              <a:extLst>
                <a:ext uri="{FF2B5EF4-FFF2-40B4-BE49-F238E27FC236}">
                  <a16:creationId xmlns:a16="http://schemas.microsoft.com/office/drawing/2014/main" id="{A0B2F916-AE2B-4964-BFC8-865871117ECB}"/>
                </a:ext>
              </a:extLst>
            </p:cNvPr>
            <p:cNvGrpSpPr/>
            <p:nvPr/>
          </p:nvGrpSpPr>
          <p:grpSpPr>
            <a:xfrm>
              <a:off x="4402740" y="553632"/>
              <a:ext cx="3331426" cy="3410148"/>
              <a:chOff x="2160003" y="2746644"/>
              <a:chExt cx="3526233" cy="3609554"/>
            </a:xfrm>
          </p:grpSpPr>
          <p:pic>
            <p:nvPicPr>
              <p:cNvPr id="12" name="图片 11">
                <a:extLst>
                  <a:ext uri="{FF2B5EF4-FFF2-40B4-BE49-F238E27FC236}">
                    <a16:creationId xmlns:a16="http://schemas.microsoft.com/office/drawing/2014/main" id="{F823E284-E63C-4552-9B42-C45085F0A9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3" name="椭圆 12">
                <a:extLst>
                  <a:ext uri="{FF2B5EF4-FFF2-40B4-BE49-F238E27FC236}">
                    <a16:creationId xmlns:a16="http://schemas.microsoft.com/office/drawing/2014/main" id="{D11A2F23-3D7A-40D1-A556-22439F1A458C}"/>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1" name="矩形 10">
              <a:extLst>
                <a:ext uri="{FF2B5EF4-FFF2-40B4-BE49-F238E27FC236}">
                  <a16:creationId xmlns:a16="http://schemas.microsoft.com/office/drawing/2014/main" id="{0439E007-20D8-4057-B411-86D0ABC6A17A}"/>
                </a:ext>
              </a:extLst>
            </p:cNvPr>
            <p:cNvSpPr/>
            <p:nvPr/>
          </p:nvSpPr>
          <p:spPr>
            <a:xfrm>
              <a:off x="6473574" y="992365"/>
              <a:ext cx="997389"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keyword</a:t>
              </a: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14" name="TextBox 14">
            <a:extLst>
              <a:ext uri="{FF2B5EF4-FFF2-40B4-BE49-F238E27FC236}">
                <a16:creationId xmlns:a16="http://schemas.microsoft.com/office/drawing/2014/main" id="{FDC6C046-1053-4E55-B046-BECFECB386D8}"/>
              </a:ext>
            </a:extLst>
          </p:cNvPr>
          <p:cNvSpPr txBox="1"/>
          <p:nvPr/>
        </p:nvSpPr>
        <p:spPr>
          <a:xfrm>
            <a:off x="10743400" y="3015392"/>
            <a:ext cx="1162306" cy="307777"/>
          </a:xfrm>
          <a:prstGeom prst="rect">
            <a:avLst/>
          </a:prstGeom>
          <a:noFill/>
        </p:spPr>
        <p:txBody>
          <a:bodyPr wrap="none" rtlCol="0">
            <a:spAutoFit/>
          </a:bodyPr>
          <a:lstStyle/>
          <a:p>
            <a:r>
              <a:rPr lang="en-US" altLang="zh-CN" sz="1400" b="1" dirty="0">
                <a:solidFill>
                  <a:prstClr val="black">
                    <a:lumMod val="75000"/>
                    <a:lumOff val="25000"/>
                  </a:prstClr>
                </a:solidFill>
                <a:cs typeface="+mn-ea"/>
                <a:sym typeface="+mn-lt"/>
              </a:rPr>
              <a:t>Add title text</a:t>
            </a:r>
            <a:endParaRPr lang="zh-CN" altLang="en-US" sz="1400" b="1" dirty="0">
              <a:solidFill>
                <a:prstClr val="black">
                  <a:lumMod val="75000"/>
                  <a:lumOff val="25000"/>
                </a:prstClr>
              </a:solidFill>
              <a:cs typeface="+mn-ea"/>
              <a:sym typeface="+mn-lt"/>
            </a:endParaRPr>
          </a:p>
        </p:txBody>
      </p:sp>
      <p:sp>
        <p:nvSpPr>
          <p:cNvPr id="15" name="TextBox 15">
            <a:extLst>
              <a:ext uri="{FF2B5EF4-FFF2-40B4-BE49-F238E27FC236}">
                <a16:creationId xmlns:a16="http://schemas.microsoft.com/office/drawing/2014/main" id="{27D3B46E-7E65-4ECA-8ECC-257E097FC33E}"/>
              </a:ext>
            </a:extLst>
          </p:cNvPr>
          <p:cNvSpPr txBox="1"/>
          <p:nvPr/>
        </p:nvSpPr>
        <p:spPr>
          <a:xfrm>
            <a:off x="10067856" y="5018105"/>
            <a:ext cx="1162306" cy="307777"/>
          </a:xfrm>
          <a:prstGeom prst="rect">
            <a:avLst/>
          </a:prstGeom>
          <a:noFill/>
        </p:spPr>
        <p:txBody>
          <a:bodyPr wrap="none" rtlCol="0">
            <a:spAutoFit/>
          </a:bodyPr>
          <a:lstStyle/>
          <a:p>
            <a:r>
              <a:rPr lang="en-US" altLang="zh-CN" sz="1400" b="1" dirty="0">
                <a:solidFill>
                  <a:prstClr val="black">
                    <a:lumMod val="75000"/>
                    <a:lumOff val="25000"/>
                  </a:prstClr>
                </a:solidFill>
                <a:cs typeface="+mn-ea"/>
                <a:sym typeface="+mn-lt"/>
              </a:rPr>
              <a:t>Add title text</a:t>
            </a:r>
            <a:endParaRPr lang="zh-CN" altLang="en-US" sz="1400" b="1" dirty="0">
              <a:solidFill>
                <a:prstClr val="black">
                  <a:lumMod val="75000"/>
                  <a:lumOff val="25000"/>
                </a:prstClr>
              </a:solidFill>
              <a:cs typeface="+mn-ea"/>
              <a:sym typeface="+mn-lt"/>
            </a:endParaRPr>
          </a:p>
        </p:txBody>
      </p:sp>
      <p:sp>
        <p:nvSpPr>
          <p:cNvPr id="16" name="TextBox 16">
            <a:extLst>
              <a:ext uri="{FF2B5EF4-FFF2-40B4-BE49-F238E27FC236}">
                <a16:creationId xmlns:a16="http://schemas.microsoft.com/office/drawing/2014/main" id="{3C143346-59B8-4AA7-AF36-D7523B8F68A4}"/>
              </a:ext>
            </a:extLst>
          </p:cNvPr>
          <p:cNvSpPr txBox="1"/>
          <p:nvPr/>
        </p:nvSpPr>
        <p:spPr>
          <a:xfrm>
            <a:off x="4970084" y="3060029"/>
            <a:ext cx="1162306" cy="307777"/>
          </a:xfrm>
          <a:prstGeom prst="rect">
            <a:avLst/>
          </a:prstGeom>
          <a:noFill/>
        </p:spPr>
        <p:txBody>
          <a:bodyPr wrap="none" rtlCol="0">
            <a:spAutoFit/>
          </a:bodyPr>
          <a:lstStyle/>
          <a:p>
            <a:pPr algn="ctr"/>
            <a:r>
              <a:rPr lang="en-US" altLang="zh-CN" sz="1400" b="1" dirty="0">
                <a:solidFill>
                  <a:prstClr val="black">
                    <a:lumMod val="75000"/>
                    <a:lumOff val="25000"/>
                  </a:prstClr>
                </a:solidFill>
                <a:cs typeface="+mn-ea"/>
                <a:sym typeface="+mn-lt"/>
              </a:rPr>
              <a:t>Add title text</a:t>
            </a:r>
            <a:endParaRPr lang="zh-CN" altLang="en-US" sz="1400" b="1" dirty="0">
              <a:solidFill>
                <a:prstClr val="black">
                  <a:lumMod val="75000"/>
                  <a:lumOff val="25000"/>
                </a:prstClr>
              </a:solidFill>
              <a:cs typeface="+mn-ea"/>
              <a:sym typeface="+mn-lt"/>
            </a:endParaRPr>
          </a:p>
        </p:txBody>
      </p:sp>
      <p:grpSp>
        <p:nvGrpSpPr>
          <p:cNvPr id="17" name="组合 16">
            <a:extLst>
              <a:ext uri="{FF2B5EF4-FFF2-40B4-BE49-F238E27FC236}">
                <a16:creationId xmlns:a16="http://schemas.microsoft.com/office/drawing/2014/main" id="{1286B894-6C23-4FC1-BB95-F127A12AF543}"/>
              </a:ext>
            </a:extLst>
          </p:cNvPr>
          <p:cNvGrpSpPr/>
          <p:nvPr/>
        </p:nvGrpSpPr>
        <p:grpSpPr>
          <a:xfrm>
            <a:off x="7023240" y="1459520"/>
            <a:ext cx="1938884" cy="1957848"/>
            <a:chOff x="2739675" y="1668291"/>
            <a:chExt cx="1938884" cy="1957848"/>
          </a:xfrm>
        </p:grpSpPr>
        <p:grpSp>
          <p:nvGrpSpPr>
            <p:cNvPr id="18" name="组合 17">
              <a:extLst>
                <a:ext uri="{FF2B5EF4-FFF2-40B4-BE49-F238E27FC236}">
                  <a16:creationId xmlns:a16="http://schemas.microsoft.com/office/drawing/2014/main" id="{34136A99-0EF7-40AD-A498-538019D44011}"/>
                </a:ext>
              </a:extLst>
            </p:cNvPr>
            <p:cNvGrpSpPr/>
            <p:nvPr/>
          </p:nvGrpSpPr>
          <p:grpSpPr>
            <a:xfrm>
              <a:off x="2739675" y="1668291"/>
              <a:ext cx="1911876" cy="1957848"/>
              <a:chOff x="5528177" y="3619500"/>
              <a:chExt cx="3565023" cy="3650745"/>
            </a:xfrm>
          </p:grpSpPr>
          <p:pic>
            <p:nvPicPr>
              <p:cNvPr id="20" name="图片 19">
                <a:extLst>
                  <a:ext uri="{FF2B5EF4-FFF2-40B4-BE49-F238E27FC236}">
                    <a16:creationId xmlns:a16="http://schemas.microsoft.com/office/drawing/2014/main" id="{1A5BEB76-E389-48AD-9E67-B2376E1B0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21" name="椭圆 20">
                <a:extLst>
                  <a:ext uri="{FF2B5EF4-FFF2-40B4-BE49-F238E27FC236}">
                    <a16:creationId xmlns:a16="http://schemas.microsoft.com/office/drawing/2014/main" id="{99B89BAE-9052-4ABA-9C72-17708EAFDBDB}"/>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9" name="TextBox 26">
              <a:extLst>
                <a:ext uri="{FF2B5EF4-FFF2-40B4-BE49-F238E27FC236}">
                  <a16:creationId xmlns:a16="http://schemas.microsoft.com/office/drawing/2014/main" id="{9BB42023-CBBF-4430-BDCC-FC71513BABE3}"/>
                </a:ext>
              </a:extLst>
            </p:cNvPr>
            <p:cNvSpPr txBox="1"/>
            <p:nvPr/>
          </p:nvSpPr>
          <p:spPr>
            <a:xfrm>
              <a:off x="3783414" y="1922539"/>
              <a:ext cx="895145" cy="3282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20%</a:t>
              </a:r>
              <a:endParaRPr kumimoji="0" lang="zh-CN" altLang="en-US"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22" name="组合 21">
            <a:extLst>
              <a:ext uri="{FF2B5EF4-FFF2-40B4-BE49-F238E27FC236}">
                <a16:creationId xmlns:a16="http://schemas.microsoft.com/office/drawing/2014/main" id="{7A427107-953A-4D26-AF7B-EE56A61A5C0F}"/>
              </a:ext>
            </a:extLst>
          </p:cNvPr>
          <p:cNvGrpSpPr/>
          <p:nvPr/>
        </p:nvGrpSpPr>
        <p:grpSpPr>
          <a:xfrm>
            <a:off x="5304387" y="2837164"/>
            <a:ext cx="1911876" cy="1957848"/>
            <a:chOff x="1020822" y="3045935"/>
            <a:chExt cx="1911876" cy="1957848"/>
          </a:xfrm>
        </p:grpSpPr>
        <p:grpSp>
          <p:nvGrpSpPr>
            <p:cNvPr id="23" name="组合 22">
              <a:extLst>
                <a:ext uri="{FF2B5EF4-FFF2-40B4-BE49-F238E27FC236}">
                  <a16:creationId xmlns:a16="http://schemas.microsoft.com/office/drawing/2014/main" id="{FD5C8A32-86EF-4BCF-91D8-7E7FFB60BAB0}"/>
                </a:ext>
              </a:extLst>
            </p:cNvPr>
            <p:cNvGrpSpPr/>
            <p:nvPr/>
          </p:nvGrpSpPr>
          <p:grpSpPr>
            <a:xfrm>
              <a:off x="1020822" y="3045935"/>
              <a:ext cx="1911876" cy="1957848"/>
              <a:chOff x="5528177" y="3619500"/>
              <a:chExt cx="3565023" cy="3650745"/>
            </a:xfrm>
          </p:grpSpPr>
          <p:pic>
            <p:nvPicPr>
              <p:cNvPr id="25" name="图片 24">
                <a:extLst>
                  <a:ext uri="{FF2B5EF4-FFF2-40B4-BE49-F238E27FC236}">
                    <a16:creationId xmlns:a16="http://schemas.microsoft.com/office/drawing/2014/main" id="{BAA354D5-8760-4CDC-B265-6C5BD8895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26" name="椭圆 25">
                <a:extLst>
                  <a:ext uri="{FF2B5EF4-FFF2-40B4-BE49-F238E27FC236}">
                    <a16:creationId xmlns:a16="http://schemas.microsoft.com/office/drawing/2014/main" id="{47D3D279-BD38-49A1-925B-542A20895F1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4" name="TextBox 27">
              <a:extLst>
                <a:ext uri="{FF2B5EF4-FFF2-40B4-BE49-F238E27FC236}">
                  <a16:creationId xmlns:a16="http://schemas.microsoft.com/office/drawing/2014/main" id="{E3150B7C-B7BE-4475-8782-754DB8463739}"/>
                </a:ext>
              </a:extLst>
            </p:cNvPr>
            <p:cNvSpPr txBox="1"/>
            <p:nvPr/>
          </p:nvSpPr>
          <p:spPr>
            <a:xfrm>
              <a:off x="2020320" y="3322321"/>
              <a:ext cx="895145" cy="3282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15%</a:t>
              </a:r>
              <a:endParaRPr kumimoji="0" lang="zh-CN" altLang="en-US"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27" name="组合 26">
            <a:extLst>
              <a:ext uri="{FF2B5EF4-FFF2-40B4-BE49-F238E27FC236}">
                <a16:creationId xmlns:a16="http://schemas.microsoft.com/office/drawing/2014/main" id="{374BEA50-17C5-4447-866F-1F1D27C87954}"/>
              </a:ext>
            </a:extLst>
          </p:cNvPr>
          <p:cNvGrpSpPr/>
          <p:nvPr/>
        </p:nvGrpSpPr>
        <p:grpSpPr>
          <a:xfrm>
            <a:off x="8595547" y="2796775"/>
            <a:ext cx="1936486" cy="1957848"/>
            <a:chOff x="4311982" y="3005546"/>
            <a:chExt cx="1936486" cy="1957848"/>
          </a:xfrm>
        </p:grpSpPr>
        <p:grpSp>
          <p:nvGrpSpPr>
            <p:cNvPr id="28" name="组合 27">
              <a:extLst>
                <a:ext uri="{FF2B5EF4-FFF2-40B4-BE49-F238E27FC236}">
                  <a16:creationId xmlns:a16="http://schemas.microsoft.com/office/drawing/2014/main" id="{0DCE4705-BFB4-4461-9D85-22B6A796A534}"/>
                </a:ext>
              </a:extLst>
            </p:cNvPr>
            <p:cNvGrpSpPr/>
            <p:nvPr/>
          </p:nvGrpSpPr>
          <p:grpSpPr>
            <a:xfrm>
              <a:off x="4311982" y="3005546"/>
              <a:ext cx="1911876" cy="1957848"/>
              <a:chOff x="5528177" y="3619500"/>
              <a:chExt cx="3565023" cy="3650745"/>
            </a:xfrm>
          </p:grpSpPr>
          <p:pic>
            <p:nvPicPr>
              <p:cNvPr id="30" name="图片 29">
                <a:extLst>
                  <a:ext uri="{FF2B5EF4-FFF2-40B4-BE49-F238E27FC236}">
                    <a16:creationId xmlns:a16="http://schemas.microsoft.com/office/drawing/2014/main" id="{105886A3-21A0-4C46-AE22-5DFB6B4A77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31" name="椭圆 30">
                <a:extLst>
                  <a:ext uri="{FF2B5EF4-FFF2-40B4-BE49-F238E27FC236}">
                    <a16:creationId xmlns:a16="http://schemas.microsoft.com/office/drawing/2014/main" id="{A88DE277-05D5-4257-8EB1-AA6AE3349D21}"/>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9" name="TextBox 28">
              <a:extLst>
                <a:ext uri="{FF2B5EF4-FFF2-40B4-BE49-F238E27FC236}">
                  <a16:creationId xmlns:a16="http://schemas.microsoft.com/office/drawing/2014/main" id="{536C6891-EB23-4B47-AD7E-4019DF0A2089}"/>
                </a:ext>
              </a:extLst>
            </p:cNvPr>
            <p:cNvSpPr txBox="1"/>
            <p:nvPr/>
          </p:nvSpPr>
          <p:spPr>
            <a:xfrm>
              <a:off x="5353323" y="3302227"/>
              <a:ext cx="895145" cy="3282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10%</a:t>
              </a:r>
              <a:endParaRPr kumimoji="0" lang="zh-CN" altLang="en-US"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32" name="组合 31">
            <a:extLst>
              <a:ext uri="{FF2B5EF4-FFF2-40B4-BE49-F238E27FC236}">
                <a16:creationId xmlns:a16="http://schemas.microsoft.com/office/drawing/2014/main" id="{63435123-7EB6-4AE6-BC79-30958DDC45C5}"/>
              </a:ext>
            </a:extLst>
          </p:cNvPr>
          <p:cNvGrpSpPr/>
          <p:nvPr/>
        </p:nvGrpSpPr>
        <p:grpSpPr>
          <a:xfrm>
            <a:off x="5957721" y="4735853"/>
            <a:ext cx="1927711" cy="1957848"/>
            <a:chOff x="1674156" y="4944624"/>
            <a:chExt cx="1927711" cy="1957848"/>
          </a:xfrm>
        </p:grpSpPr>
        <p:grpSp>
          <p:nvGrpSpPr>
            <p:cNvPr id="33" name="组合 32">
              <a:extLst>
                <a:ext uri="{FF2B5EF4-FFF2-40B4-BE49-F238E27FC236}">
                  <a16:creationId xmlns:a16="http://schemas.microsoft.com/office/drawing/2014/main" id="{59965778-B34C-4280-9125-06DD9D226707}"/>
                </a:ext>
              </a:extLst>
            </p:cNvPr>
            <p:cNvGrpSpPr/>
            <p:nvPr/>
          </p:nvGrpSpPr>
          <p:grpSpPr>
            <a:xfrm>
              <a:off x="1674156" y="4944624"/>
              <a:ext cx="1911876" cy="1957848"/>
              <a:chOff x="5528177" y="3619500"/>
              <a:chExt cx="3565023" cy="3650745"/>
            </a:xfrm>
          </p:grpSpPr>
          <p:pic>
            <p:nvPicPr>
              <p:cNvPr id="35" name="图片 34">
                <a:extLst>
                  <a:ext uri="{FF2B5EF4-FFF2-40B4-BE49-F238E27FC236}">
                    <a16:creationId xmlns:a16="http://schemas.microsoft.com/office/drawing/2014/main" id="{BA90EE5E-92E7-4139-B61E-85B607889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36" name="椭圆 35">
                <a:extLst>
                  <a:ext uri="{FF2B5EF4-FFF2-40B4-BE49-F238E27FC236}">
                    <a16:creationId xmlns:a16="http://schemas.microsoft.com/office/drawing/2014/main" id="{99E2EF03-D6CE-4C85-82BF-7273EFA97AEC}"/>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4" name="TextBox 29">
              <a:extLst>
                <a:ext uri="{FF2B5EF4-FFF2-40B4-BE49-F238E27FC236}">
                  <a16:creationId xmlns:a16="http://schemas.microsoft.com/office/drawing/2014/main" id="{E1FC1300-4EBD-4F96-B347-4A910224A529}"/>
                </a:ext>
              </a:extLst>
            </p:cNvPr>
            <p:cNvSpPr txBox="1"/>
            <p:nvPr/>
          </p:nvSpPr>
          <p:spPr>
            <a:xfrm>
              <a:off x="2706722" y="5229271"/>
              <a:ext cx="895145" cy="3282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35%</a:t>
              </a:r>
              <a:endParaRPr kumimoji="0" lang="zh-CN" altLang="en-US"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37" name="组合 36">
            <a:extLst>
              <a:ext uri="{FF2B5EF4-FFF2-40B4-BE49-F238E27FC236}">
                <a16:creationId xmlns:a16="http://schemas.microsoft.com/office/drawing/2014/main" id="{717FC50F-2DF8-49D3-8862-14D93CA0F64B}"/>
              </a:ext>
            </a:extLst>
          </p:cNvPr>
          <p:cNvGrpSpPr/>
          <p:nvPr/>
        </p:nvGrpSpPr>
        <p:grpSpPr>
          <a:xfrm>
            <a:off x="7991187" y="4687755"/>
            <a:ext cx="1940005" cy="1957848"/>
            <a:chOff x="3707622" y="4896526"/>
            <a:chExt cx="1940005" cy="1957848"/>
          </a:xfrm>
        </p:grpSpPr>
        <p:grpSp>
          <p:nvGrpSpPr>
            <p:cNvPr id="38" name="组合 37">
              <a:extLst>
                <a:ext uri="{FF2B5EF4-FFF2-40B4-BE49-F238E27FC236}">
                  <a16:creationId xmlns:a16="http://schemas.microsoft.com/office/drawing/2014/main" id="{4E425217-CD3C-43F2-846F-7D49FF11FDD7}"/>
                </a:ext>
              </a:extLst>
            </p:cNvPr>
            <p:cNvGrpSpPr/>
            <p:nvPr/>
          </p:nvGrpSpPr>
          <p:grpSpPr>
            <a:xfrm>
              <a:off x="3707622" y="4896526"/>
              <a:ext cx="1911876" cy="1957848"/>
              <a:chOff x="5528177" y="3619500"/>
              <a:chExt cx="3565023" cy="3650745"/>
            </a:xfrm>
          </p:grpSpPr>
          <p:pic>
            <p:nvPicPr>
              <p:cNvPr id="40" name="图片 39">
                <a:extLst>
                  <a:ext uri="{FF2B5EF4-FFF2-40B4-BE49-F238E27FC236}">
                    <a16:creationId xmlns:a16="http://schemas.microsoft.com/office/drawing/2014/main" id="{84F346E3-8AD7-499D-8388-DA7A2993E4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1" name="椭圆 40">
                <a:extLst>
                  <a:ext uri="{FF2B5EF4-FFF2-40B4-BE49-F238E27FC236}">
                    <a16:creationId xmlns:a16="http://schemas.microsoft.com/office/drawing/2014/main" id="{BB91EEE2-3C2C-4392-9BFD-D3D59AAD1628}"/>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9" name="TextBox 30">
              <a:extLst>
                <a:ext uri="{FF2B5EF4-FFF2-40B4-BE49-F238E27FC236}">
                  <a16:creationId xmlns:a16="http://schemas.microsoft.com/office/drawing/2014/main" id="{E11BC0A4-6345-424F-9D8E-FBEB5BC29D2B}"/>
                </a:ext>
              </a:extLst>
            </p:cNvPr>
            <p:cNvSpPr txBox="1"/>
            <p:nvPr/>
          </p:nvSpPr>
          <p:spPr>
            <a:xfrm>
              <a:off x="4752482" y="5188930"/>
              <a:ext cx="895145" cy="3282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20%</a:t>
              </a:r>
              <a:endParaRPr kumimoji="0" lang="zh-CN" altLang="en-US" sz="2133"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sp>
        <p:nvSpPr>
          <p:cNvPr id="42" name="TextBox 13">
            <a:extLst>
              <a:ext uri="{FF2B5EF4-FFF2-40B4-BE49-F238E27FC236}">
                <a16:creationId xmlns:a16="http://schemas.microsoft.com/office/drawing/2014/main" id="{AAABED59-AEC5-4A01-887F-FA5693537B16}"/>
              </a:ext>
            </a:extLst>
          </p:cNvPr>
          <p:cNvSpPr txBox="1"/>
          <p:nvPr/>
        </p:nvSpPr>
        <p:spPr>
          <a:xfrm>
            <a:off x="6680508" y="1660050"/>
            <a:ext cx="1162306" cy="307777"/>
          </a:xfrm>
          <a:prstGeom prst="rect">
            <a:avLst/>
          </a:prstGeom>
          <a:noFill/>
        </p:spPr>
        <p:txBody>
          <a:bodyPr wrap="none" rtlCol="0">
            <a:spAutoFit/>
          </a:bodyPr>
          <a:lstStyle/>
          <a:p>
            <a:pPr algn="ctr"/>
            <a:r>
              <a:rPr lang="en-US" altLang="zh-CN" sz="1400" b="1" dirty="0">
                <a:solidFill>
                  <a:prstClr val="black">
                    <a:lumMod val="75000"/>
                    <a:lumOff val="25000"/>
                  </a:prstClr>
                </a:solidFill>
                <a:cs typeface="+mn-ea"/>
                <a:sym typeface="+mn-lt"/>
              </a:rPr>
              <a:t>Add title text</a:t>
            </a:r>
            <a:endParaRPr lang="zh-CN" altLang="en-US" sz="1400" b="1" dirty="0">
              <a:solidFill>
                <a:prstClr val="black">
                  <a:lumMod val="75000"/>
                  <a:lumOff val="25000"/>
                </a:prstClr>
              </a:solidFill>
              <a:cs typeface="+mn-ea"/>
              <a:sym typeface="+mn-lt"/>
            </a:endParaRPr>
          </a:p>
        </p:txBody>
      </p:sp>
      <p:sp>
        <p:nvSpPr>
          <p:cNvPr id="43" name="TextBox 17">
            <a:extLst>
              <a:ext uri="{FF2B5EF4-FFF2-40B4-BE49-F238E27FC236}">
                <a16:creationId xmlns:a16="http://schemas.microsoft.com/office/drawing/2014/main" id="{E07EC0E3-1CED-459E-BFDF-86056920C7A7}"/>
              </a:ext>
            </a:extLst>
          </p:cNvPr>
          <p:cNvSpPr txBox="1"/>
          <p:nvPr/>
        </p:nvSpPr>
        <p:spPr>
          <a:xfrm>
            <a:off x="5650791" y="4951648"/>
            <a:ext cx="1162306" cy="307777"/>
          </a:xfrm>
          <a:prstGeom prst="rect">
            <a:avLst/>
          </a:prstGeom>
          <a:noFill/>
        </p:spPr>
        <p:txBody>
          <a:bodyPr wrap="none" rtlCol="0">
            <a:spAutoFit/>
          </a:bodyPr>
          <a:lstStyle/>
          <a:p>
            <a:pPr algn="ctr"/>
            <a:r>
              <a:rPr lang="en-US" altLang="zh-CN" sz="1400" b="1" dirty="0">
                <a:solidFill>
                  <a:prstClr val="black">
                    <a:lumMod val="75000"/>
                    <a:lumOff val="25000"/>
                  </a:prstClr>
                </a:solidFill>
                <a:cs typeface="+mn-ea"/>
                <a:sym typeface="+mn-lt"/>
              </a:rPr>
              <a:t>Add title text</a:t>
            </a:r>
            <a:endParaRPr lang="zh-CN" altLang="en-US" sz="1400" b="1" dirty="0">
              <a:solidFill>
                <a:prstClr val="black">
                  <a:lumMod val="75000"/>
                  <a:lumOff val="25000"/>
                </a:prstClr>
              </a:solidFill>
              <a:cs typeface="+mn-ea"/>
              <a:sym typeface="+mn-lt"/>
            </a:endParaRPr>
          </a:p>
        </p:txBody>
      </p:sp>
      <p:sp>
        <p:nvSpPr>
          <p:cNvPr id="44" name="TextBox 36">
            <a:extLst>
              <a:ext uri="{FF2B5EF4-FFF2-40B4-BE49-F238E27FC236}">
                <a16:creationId xmlns:a16="http://schemas.microsoft.com/office/drawing/2014/main" id="{64F08A35-9AC0-47BB-8814-30E3EF39CA20}"/>
              </a:ext>
            </a:extLst>
          </p:cNvPr>
          <p:cNvSpPr txBox="1"/>
          <p:nvPr/>
        </p:nvSpPr>
        <p:spPr>
          <a:xfrm>
            <a:off x="1158433" y="1932371"/>
            <a:ext cx="3590157" cy="551561"/>
          </a:xfrm>
          <a:prstGeom prst="rect">
            <a:avLst/>
          </a:prstGeom>
          <a:noFill/>
        </p:spPr>
        <p:txBody>
          <a:bodyPr wrap="square" lIns="0" tIns="0" rIns="0" bIns="0" rtlCol="0">
            <a:spAutoFit/>
          </a:bodyPr>
          <a:lstStyle/>
          <a:p>
            <a:pPr defTabSz="866943" fontAlgn="base">
              <a:lnSpc>
                <a:spcPct val="120000"/>
              </a:lnSpc>
              <a:spcBef>
                <a:spcPct val="0"/>
              </a:spcBef>
              <a:spcAft>
                <a:spcPct val="0"/>
              </a:spcAft>
            </a:pPr>
            <a:r>
              <a:rPr lang="en-US" altLang="zh-CN" sz="3200" b="1" dirty="0">
                <a:cs typeface="+mn-ea"/>
                <a:sym typeface="+mn-lt"/>
              </a:rPr>
              <a:t>About our work</a:t>
            </a:r>
            <a:endParaRPr lang="zh-CN" altLang="en-US" sz="3200" b="1" dirty="0">
              <a:cs typeface="+mn-ea"/>
              <a:sym typeface="+mn-lt"/>
            </a:endParaRPr>
          </a:p>
        </p:txBody>
      </p:sp>
      <p:sp>
        <p:nvSpPr>
          <p:cNvPr id="45" name="Rectangle 39">
            <a:extLst>
              <a:ext uri="{FF2B5EF4-FFF2-40B4-BE49-F238E27FC236}">
                <a16:creationId xmlns:a16="http://schemas.microsoft.com/office/drawing/2014/main" id="{5B55267E-CF72-4EBA-9B7B-9AD7C5B0AC03}"/>
              </a:ext>
            </a:extLst>
          </p:cNvPr>
          <p:cNvSpPr/>
          <p:nvPr/>
        </p:nvSpPr>
        <p:spPr>
          <a:xfrm>
            <a:off x="1158433" y="2596472"/>
            <a:ext cx="3590157" cy="612925"/>
          </a:xfrm>
          <a:prstGeom prst="rect">
            <a:avLst/>
          </a:prstGeom>
        </p:spPr>
        <p:txBody>
          <a:bodyPr wrap="square" lIns="0" tIns="0" rIns="0" bIns="0">
            <a:spAutoFit/>
          </a:bodyPr>
          <a:lstStyle/>
          <a:p>
            <a:pP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grpSp>
        <p:nvGrpSpPr>
          <p:cNvPr id="46" name="组合 45">
            <a:extLst>
              <a:ext uri="{FF2B5EF4-FFF2-40B4-BE49-F238E27FC236}">
                <a16:creationId xmlns:a16="http://schemas.microsoft.com/office/drawing/2014/main" id="{691ACB22-D145-4A9A-8C42-113452E8D20E}"/>
              </a:ext>
            </a:extLst>
          </p:cNvPr>
          <p:cNvGrpSpPr/>
          <p:nvPr/>
        </p:nvGrpSpPr>
        <p:grpSpPr>
          <a:xfrm>
            <a:off x="1158433" y="4423232"/>
            <a:ext cx="2003425" cy="1257991"/>
            <a:chOff x="911225" y="4377599"/>
            <a:chExt cx="1635760" cy="1257991"/>
          </a:xfrm>
        </p:grpSpPr>
        <p:sp>
          <p:nvSpPr>
            <p:cNvPr id="47" name="矩形 46">
              <a:extLst>
                <a:ext uri="{FF2B5EF4-FFF2-40B4-BE49-F238E27FC236}">
                  <a16:creationId xmlns:a16="http://schemas.microsoft.com/office/drawing/2014/main" id="{5963348D-A7FA-46A5-AC59-37B4B95BB7E4}"/>
                </a:ext>
              </a:extLst>
            </p:cNvPr>
            <p:cNvSpPr/>
            <p:nvPr/>
          </p:nvSpPr>
          <p:spPr>
            <a:xfrm>
              <a:off x="994277" y="5161392"/>
              <a:ext cx="1342447" cy="369332"/>
            </a:xfrm>
            <a:prstGeom prst="rect">
              <a:avLst/>
            </a:prstGeom>
          </p:spPr>
          <p:txBody>
            <a:bodyPr wrap="square">
              <a:spAutoFit/>
            </a:bodyPr>
            <a:lstStyle/>
            <a:p>
              <a:r>
                <a:rPr lang="en-US" altLang="zh-CN" dirty="0">
                  <a:solidFill>
                    <a:schemeClr val="tx1">
                      <a:lumMod val="85000"/>
                      <a:lumOff val="15000"/>
                    </a:schemeClr>
                  </a:solidFill>
                  <a:cs typeface="+mn-ea"/>
                  <a:sym typeface="+mn-lt"/>
                </a:rPr>
                <a:t>Add title text</a:t>
              </a:r>
              <a:endParaRPr lang="zh-CN" altLang="en-US" dirty="0">
                <a:solidFill>
                  <a:schemeClr val="tx1">
                    <a:lumMod val="85000"/>
                    <a:lumOff val="15000"/>
                  </a:schemeClr>
                </a:solidFill>
                <a:cs typeface="+mn-ea"/>
                <a:sym typeface="+mn-lt"/>
              </a:endParaRPr>
            </a:p>
          </p:txBody>
        </p:sp>
        <p:sp>
          <p:nvSpPr>
            <p:cNvPr id="48" name="矩形 47">
              <a:extLst>
                <a:ext uri="{FF2B5EF4-FFF2-40B4-BE49-F238E27FC236}">
                  <a16:creationId xmlns:a16="http://schemas.microsoft.com/office/drawing/2014/main" id="{5F2900C4-EA61-44B3-8658-0C54D7546D3E}"/>
                </a:ext>
              </a:extLst>
            </p:cNvPr>
            <p:cNvSpPr/>
            <p:nvPr/>
          </p:nvSpPr>
          <p:spPr>
            <a:xfrm>
              <a:off x="994277" y="4505341"/>
              <a:ext cx="1256722" cy="584775"/>
            </a:xfrm>
            <a:prstGeom prst="rect">
              <a:avLst/>
            </a:prstGeom>
          </p:spPr>
          <p:txBody>
            <a:bodyPr wrap="square">
              <a:spAutoFit/>
            </a:bodyPr>
            <a:lstStyle/>
            <a:p>
              <a:r>
                <a:rPr lang="en-US" altLang="zh-CN" sz="3200" b="1" dirty="0">
                  <a:solidFill>
                    <a:srgbClr val="0CA0E0"/>
                  </a:solidFill>
                  <a:cs typeface="+mn-ea"/>
                  <a:sym typeface="+mn-lt"/>
                </a:rPr>
                <a:t>10.6%</a:t>
              </a:r>
              <a:endParaRPr lang="zh-CN" altLang="en-US" sz="3200" b="1" dirty="0">
                <a:solidFill>
                  <a:srgbClr val="0CA0E0"/>
                </a:solidFill>
                <a:cs typeface="+mn-ea"/>
                <a:sym typeface="+mn-lt"/>
              </a:endParaRPr>
            </a:p>
          </p:txBody>
        </p:sp>
        <p:cxnSp>
          <p:nvCxnSpPr>
            <p:cNvPr id="49" name="直接连接符 48">
              <a:extLst>
                <a:ext uri="{FF2B5EF4-FFF2-40B4-BE49-F238E27FC236}">
                  <a16:creationId xmlns:a16="http://schemas.microsoft.com/office/drawing/2014/main" id="{C6973EB9-52C7-40E4-AE0A-0CDAB233C241}"/>
                </a:ext>
              </a:extLst>
            </p:cNvPr>
            <p:cNvCxnSpPr/>
            <p:nvPr/>
          </p:nvCxnSpPr>
          <p:spPr>
            <a:xfrm>
              <a:off x="911225" y="4377599"/>
              <a:ext cx="1635760" cy="0"/>
            </a:xfrm>
            <a:prstGeom prst="line">
              <a:avLst/>
            </a:prstGeom>
            <a:ln>
              <a:solidFill>
                <a:srgbClr val="0CA0E0">
                  <a:alpha val="5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27D40CF7-3BC4-4939-B594-FF1128FC832E}"/>
                </a:ext>
              </a:extLst>
            </p:cNvPr>
            <p:cNvCxnSpPr/>
            <p:nvPr/>
          </p:nvCxnSpPr>
          <p:spPr>
            <a:xfrm>
              <a:off x="911225" y="5635590"/>
              <a:ext cx="1635760" cy="0"/>
            </a:xfrm>
            <a:prstGeom prst="line">
              <a:avLst/>
            </a:prstGeom>
            <a:ln>
              <a:solidFill>
                <a:srgbClr val="0CA0E0">
                  <a:alpha val="50000"/>
                </a:srgbClr>
              </a:solidFill>
            </a:ln>
          </p:spPr>
          <p:style>
            <a:lnRef idx="1">
              <a:schemeClr val="accent1"/>
            </a:lnRef>
            <a:fillRef idx="0">
              <a:schemeClr val="accent1"/>
            </a:fillRef>
            <a:effectRef idx="0">
              <a:schemeClr val="accent1"/>
            </a:effectRef>
            <a:fontRef idx="minor">
              <a:schemeClr val="tx1"/>
            </a:fontRef>
          </p:style>
        </p:cxnSp>
        <p:sp>
          <p:nvSpPr>
            <p:cNvPr id="51" name="等腰三角形 50">
              <a:extLst>
                <a:ext uri="{FF2B5EF4-FFF2-40B4-BE49-F238E27FC236}">
                  <a16:creationId xmlns:a16="http://schemas.microsoft.com/office/drawing/2014/main" id="{8F1045D7-251F-4660-9C53-D09D4D1AEE30}"/>
                </a:ext>
              </a:extLst>
            </p:cNvPr>
            <p:cNvSpPr/>
            <p:nvPr/>
          </p:nvSpPr>
          <p:spPr>
            <a:xfrm>
              <a:off x="2203322" y="4634998"/>
              <a:ext cx="143637" cy="123825"/>
            </a:xfrm>
            <a:prstGeom prst="triangle">
              <a:avLst/>
            </a:prstGeom>
            <a:solidFill>
              <a:srgbClr val="0CA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76476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250" fill="hold"/>
                                        <p:tgtEl>
                                          <p:spTgt spid="8"/>
                                        </p:tgtEl>
                                        <p:attrNameLst>
                                          <p:attrName>ppt_w</p:attrName>
                                        </p:attrNameLst>
                                      </p:cBhvr>
                                      <p:tavLst>
                                        <p:tav tm="0">
                                          <p:val>
                                            <p:fltVal val="0"/>
                                          </p:val>
                                        </p:tav>
                                        <p:tav tm="100000">
                                          <p:val>
                                            <p:strVal val="#ppt_w"/>
                                          </p:val>
                                        </p:tav>
                                      </p:tavLst>
                                    </p:anim>
                                    <p:anim calcmode="lin" valueType="num">
                                      <p:cBhvr>
                                        <p:cTn id="17" dur="1250" fill="hold"/>
                                        <p:tgtEl>
                                          <p:spTgt spid="8"/>
                                        </p:tgtEl>
                                        <p:attrNameLst>
                                          <p:attrName>ppt_h</p:attrName>
                                        </p:attrNameLst>
                                      </p:cBhvr>
                                      <p:tavLst>
                                        <p:tav tm="0">
                                          <p:val>
                                            <p:fltVal val="0"/>
                                          </p:val>
                                        </p:tav>
                                        <p:tav tm="100000">
                                          <p:val>
                                            <p:strVal val="#ppt_h"/>
                                          </p:val>
                                        </p:tav>
                                      </p:tavLst>
                                    </p:anim>
                                    <p:animEffect transition="in" filter="fade">
                                      <p:cBhvr>
                                        <p:cTn id="18" dur="1250"/>
                                        <p:tgtEl>
                                          <p:spTgt spid="8"/>
                                        </p:tgtEl>
                                      </p:cBhvr>
                                    </p:animEffect>
                                  </p:childTnLst>
                                </p:cTn>
                              </p:par>
                              <p:par>
                                <p:cTn id="19" presetID="10" presetClass="entr" presetSubtype="0"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35" presetClass="path" presetSubtype="0" decel="100000" fill="hold" nodeType="withEffect">
                                  <p:stCondLst>
                                    <p:cond delay="750"/>
                                  </p:stCondLst>
                                  <p:childTnLst>
                                    <p:animMotion origin="layout" path="M 3.33333E-6 4.81481E-6 L -0.43789 0.89212 " pathEditMode="relative" rAng="0" ptsTypes="AA">
                                      <p:cBhvr>
                                        <p:cTn id="23" dur="1250" spd="-100000" fill="hold"/>
                                        <p:tgtEl>
                                          <p:spTgt spid="9"/>
                                        </p:tgtEl>
                                        <p:attrNameLst>
                                          <p:attrName>ppt_x</p:attrName>
                                          <p:attrName>ppt_y</p:attrName>
                                        </p:attrNameLst>
                                      </p:cBhvr>
                                      <p:rCtr x="-21901" y="44606"/>
                                    </p:animMotion>
                                  </p:childTnLst>
                                </p:cTn>
                              </p:par>
                              <p:par>
                                <p:cTn id="24" presetID="10" presetClass="entr" presetSubtype="0" fill="hold" nodeType="withEffect">
                                  <p:stCondLst>
                                    <p:cond delay="1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par>
                                <p:cTn id="27" presetID="35" presetClass="path" presetSubtype="0" decel="100000" fill="hold" nodeType="withEffect">
                                  <p:stCondLst>
                                    <p:cond delay="1000"/>
                                  </p:stCondLst>
                                  <p:childTnLst>
                                    <p:animMotion origin="layout" path="M -1.45833E-6 0 L -0.43789 0.89213 " pathEditMode="relative" rAng="0" ptsTypes="AA">
                                      <p:cBhvr>
                                        <p:cTn id="28" dur="1250" spd="-100000" fill="hold"/>
                                        <p:tgtEl>
                                          <p:spTgt spid="22"/>
                                        </p:tgtEl>
                                        <p:attrNameLst>
                                          <p:attrName>ppt_x</p:attrName>
                                          <p:attrName>ppt_y</p:attrName>
                                        </p:attrNameLst>
                                      </p:cBhvr>
                                      <p:rCtr x="-21901" y="44606"/>
                                    </p:animMotion>
                                  </p:childTnLst>
                                </p:cTn>
                              </p:par>
                              <p:par>
                                <p:cTn id="29" presetID="10" presetClass="entr" presetSubtype="0" fill="hold" grpId="0" nodeType="withEffect">
                                  <p:stCondLst>
                                    <p:cond delay="1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childTnLst>
                                </p:cTn>
                              </p:par>
                              <p:par>
                                <p:cTn id="32" presetID="35" presetClass="path" presetSubtype="0" decel="100000" fill="hold" grpId="1" nodeType="withEffect">
                                  <p:stCondLst>
                                    <p:cond delay="1250"/>
                                  </p:stCondLst>
                                  <p:childTnLst>
                                    <p:animMotion origin="layout" path="M 1.66667E-6 1.48148E-6 L -0.25 1.48148E-6 " pathEditMode="relative" rAng="0" ptsTypes="AA">
                                      <p:cBhvr>
                                        <p:cTn id="33" dur="1250" spd="-100000" fill="hold"/>
                                        <p:tgtEl>
                                          <p:spTgt spid="16"/>
                                        </p:tgtEl>
                                        <p:attrNameLst>
                                          <p:attrName>ppt_x</p:attrName>
                                          <p:attrName>ppt_y</p:attrName>
                                        </p:attrNameLst>
                                      </p:cBhvr>
                                      <p:rCtr x="-12500" y="0"/>
                                    </p:animMotion>
                                  </p:childTnLst>
                                </p:cTn>
                              </p:par>
                              <p:par>
                                <p:cTn id="34" presetID="10" presetClass="entr" presetSubtype="0" fill="hold" nodeType="withEffect">
                                  <p:stCondLst>
                                    <p:cond delay="1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50"/>
                                        <p:tgtEl>
                                          <p:spTgt spid="17"/>
                                        </p:tgtEl>
                                      </p:cBhvr>
                                    </p:animEffect>
                                  </p:childTnLst>
                                </p:cTn>
                              </p:par>
                              <p:par>
                                <p:cTn id="37" presetID="35" presetClass="path" presetSubtype="0" decel="100000" fill="hold" nodeType="withEffect">
                                  <p:stCondLst>
                                    <p:cond delay="1500"/>
                                  </p:stCondLst>
                                  <p:childTnLst>
                                    <p:animMotion origin="layout" path="M 1.25E-6 4.44444E-6 L -0.43789 0.89213 " pathEditMode="relative" rAng="0" ptsTypes="AA">
                                      <p:cBhvr>
                                        <p:cTn id="38" dur="1250" spd="-100000" fill="hold"/>
                                        <p:tgtEl>
                                          <p:spTgt spid="17"/>
                                        </p:tgtEl>
                                        <p:attrNameLst>
                                          <p:attrName>ppt_x</p:attrName>
                                          <p:attrName>ppt_y</p:attrName>
                                        </p:attrNameLst>
                                      </p:cBhvr>
                                      <p:rCtr x="-21901" y="44606"/>
                                    </p:animMotion>
                                  </p:childTnLst>
                                </p:cTn>
                              </p:par>
                              <p:par>
                                <p:cTn id="39" presetID="10" presetClass="entr" presetSubtype="0" fill="hold" grpId="0" nodeType="withEffect">
                                  <p:stCondLst>
                                    <p:cond delay="175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250"/>
                                        <p:tgtEl>
                                          <p:spTgt spid="42"/>
                                        </p:tgtEl>
                                      </p:cBhvr>
                                    </p:animEffect>
                                  </p:childTnLst>
                                </p:cTn>
                              </p:par>
                              <p:par>
                                <p:cTn id="42" presetID="35" presetClass="path" presetSubtype="0" decel="100000" fill="hold" grpId="1" nodeType="withEffect">
                                  <p:stCondLst>
                                    <p:cond delay="1750"/>
                                  </p:stCondLst>
                                  <p:childTnLst>
                                    <p:animMotion origin="layout" path="M -2.91667E-6 -3.33333E-6 L -0.25 -3.33333E-6 " pathEditMode="relative" rAng="0" ptsTypes="AA">
                                      <p:cBhvr>
                                        <p:cTn id="43" dur="1250" spd="-100000" fill="hold"/>
                                        <p:tgtEl>
                                          <p:spTgt spid="42"/>
                                        </p:tgtEl>
                                        <p:attrNameLst>
                                          <p:attrName>ppt_x</p:attrName>
                                          <p:attrName>ppt_y</p:attrName>
                                        </p:attrNameLst>
                                      </p:cBhvr>
                                      <p:rCtr x="-12500" y="0"/>
                                    </p:animMotion>
                                  </p:childTnLst>
                                </p:cTn>
                              </p:par>
                              <p:par>
                                <p:cTn id="44" presetID="10" presetClass="entr" presetSubtype="0" fill="hold" nodeType="withEffect">
                                  <p:stCondLst>
                                    <p:cond delay="200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50"/>
                                        <p:tgtEl>
                                          <p:spTgt spid="27"/>
                                        </p:tgtEl>
                                      </p:cBhvr>
                                    </p:animEffect>
                                  </p:childTnLst>
                                </p:cTn>
                              </p:par>
                              <p:par>
                                <p:cTn id="47" presetID="35" presetClass="path" presetSubtype="0" decel="100000" fill="hold" nodeType="withEffect">
                                  <p:stCondLst>
                                    <p:cond delay="2000"/>
                                  </p:stCondLst>
                                  <p:childTnLst>
                                    <p:animMotion origin="layout" path="M 5E-6 -2.96296E-6 L -0.4379 0.89213 " pathEditMode="relative" rAng="0" ptsTypes="AA">
                                      <p:cBhvr>
                                        <p:cTn id="48" dur="1250" spd="-100000" fill="hold"/>
                                        <p:tgtEl>
                                          <p:spTgt spid="27"/>
                                        </p:tgtEl>
                                        <p:attrNameLst>
                                          <p:attrName>ppt_x</p:attrName>
                                          <p:attrName>ppt_y</p:attrName>
                                        </p:attrNameLst>
                                      </p:cBhvr>
                                      <p:rCtr x="-21901" y="44606"/>
                                    </p:animMotion>
                                  </p:childTnLst>
                                </p:cTn>
                              </p:par>
                              <p:par>
                                <p:cTn id="49" presetID="10" presetClass="entr" presetSubtype="0" fill="hold" grpId="0" nodeType="withEffect">
                                  <p:stCondLst>
                                    <p:cond delay="225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250"/>
                                        <p:tgtEl>
                                          <p:spTgt spid="14"/>
                                        </p:tgtEl>
                                      </p:cBhvr>
                                    </p:animEffect>
                                  </p:childTnLst>
                                </p:cTn>
                              </p:par>
                              <p:par>
                                <p:cTn id="52" presetID="63" presetClass="path" presetSubtype="0" decel="100000" fill="hold" grpId="1" nodeType="withEffect">
                                  <p:stCondLst>
                                    <p:cond delay="2250"/>
                                  </p:stCondLst>
                                  <p:childTnLst>
                                    <p:animMotion origin="layout" path="M 1.04167E-6 2.96296E-6 L 0.25 2.96296E-6 " pathEditMode="relative" rAng="0" ptsTypes="AA">
                                      <p:cBhvr>
                                        <p:cTn id="53" dur="1250" spd="-100000" fill="hold"/>
                                        <p:tgtEl>
                                          <p:spTgt spid="14"/>
                                        </p:tgtEl>
                                        <p:attrNameLst>
                                          <p:attrName>ppt_x</p:attrName>
                                          <p:attrName>ppt_y</p:attrName>
                                        </p:attrNameLst>
                                      </p:cBhvr>
                                      <p:rCtr x="12500" y="0"/>
                                    </p:animMotion>
                                  </p:childTnLst>
                                </p:cTn>
                              </p:par>
                              <p:par>
                                <p:cTn id="54" presetID="10" presetClass="entr" presetSubtype="0" fill="hold" nodeType="withEffect">
                                  <p:stCondLst>
                                    <p:cond delay="25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250"/>
                                        <p:tgtEl>
                                          <p:spTgt spid="37"/>
                                        </p:tgtEl>
                                      </p:cBhvr>
                                    </p:animEffect>
                                  </p:childTnLst>
                                </p:cTn>
                              </p:par>
                              <p:par>
                                <p:cTn id="57" presetID="35" presetClass="path" presetSubtype="0" decel="100000" fill="hold" nodeType="withEffect">
                                  <p:stCondLst>
                                    <p:cond delay="2500"/>
                                  </p:stCondLst>
                                  <p:childTnLst>
                                    <p:animMotion origin="layout" path="M 3.95833E-6 2.59259E-6 L -0.43789 0.89213 " pathEditMode="relative" rAng="0" ptsTypes="AA">
                                      <p:cBhvr>
                                        <p:cTn id="58" dur="1250" spd="-100000" fill="hold"/>
                                        <p:tgtEl>
                                          <p:spTgt spid="37"/>
                                        </p:tgtEl>
                                        <p:attrNameLst>
                                          <p:attrName>ppt_x</p:attrName>
                                          <p:attrName>ppt_y</p:attrName>
                                        </p:attrNameLst>
                                      </p:cBhvr>
                                      <p:rCtr x="-21901" y="44606"/>
                                    </p:animMotion>
                                  </p:childTnLst>
                                </p:cTn>
                              </p:par>
                              <p:par>
                                <p:cTn id="59" presetID="10" presetClass="entr" presetSubtype="0" fill="hold" grpId="0" nodeType="withEffect">
                                  <p:stCondLst>
                                    <p:cond delay="275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250"/>
                                        <p:tgtEl>
                                          <p:spTgt spid="15"/>
                                        </p:tgtEl>
                                      </p:cBhvr>
                                    </p:animEffect>
                                  </p:childTnLst>
                                </p:cTn>
                              </p:par>
                              <p:par>
                                <p:cTn id="62" presetID="63" presetClass="path" presetSubtype="0" decel="100000" fill="hold" grpId="1" nodeType="withEffect">
                                  <p:stCondLst>
                                    <p:cond delay="2750"/>
                                  </p:stCondLst>
                                  <p:childTnLst>
                                    <p:animMotion origin="layout" path="M -4.16667E-7 3.33333E-6 L 0.25 3.33333E-6 " pathEditMode="relative" rAng="0" ptsTypes="AA">
                                      <p:cBhvr>
                                        <p:cTn id="63" dur="1250" spd="-100000" fill="hold"/>
                                        <p:tgtEl>
                                          <p:spTgt spid="15"/>
                                        </p:tgtEl>
                                        <p:attrNameLst>
                                          <p:attrName>ppt_x</p:attrName>
                                          <p:attrName>ppt_y</p:attrName>
                                        </p:attrNameLst>
                                      </p:cBhvr>
                                      <p:rCtr x="12500" y="0"/>
                                    </p:animMotion>
                                  </p:childTnLst>
                                </p:cTn>
                              </p:par>
                              <p:par>
                                <p:cTn id="64" presetID="10" presetClass="entr" presetSubtype="0" fill="hold" nodeType="withEffect">
                                  <p:stCondLst>
                                    <p:cond delay="3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50"/>
                                        <p:tgtEl>
                                          <p:spTgt spid="32"/>
                                        </p:tgtEl>
                                      </p:cBhvr>
                                    </p:animEffect>
                                  </p:childTnLst>
                                </p:cTn>
                              </p:par>
                              <p:par>
                                <p:cTn id="67" presetID="35" presetClass="path" presetSubtype="0" decel="100000" fill="hold" nodeType="withEffect">
                                  <p:stCondLst>
                                    <p:cond delay="3000"/>
                                  </p:stCondLst>
                                  <p:childTnLst>
                                    <p:animMotion origin="layout" path="M 1.66667E-6 -3.33333E-6 L -0.43789 0.89213 " pathEditMode="relative" rAng="0" ptsTypes="AA">
                                      <p:cBhvr>
                                        <p:cTn id="68" dur="1250" spd="-100000" fill="hold"/>
                                        <p:tgtEl>
                                          <p:spTgt spid="32"/>
                                        </p:tgtEl>
                                        <p:attrNameLst>
                                          <p:attrName>ppt_x</p:attrName>
                                          <p:attrName>ppt_y</p:attrName>
                                        </p:attrNameLst>
                                      </p:cBhvr>
                                      <p:rCtr x="-21901" y="44606"/>
                                    </p:animMotion>
                                  </p:childTnLst>
                                </p:cTn>
                              </p:par>
                              <p:par>
                                <p:cTn id="69" presetID="10" presetClass="entr" presetSubtype="0" fill="hold" grpId="0" nodeType="withEffect">
                                  <p:stCondLst>
                                    <p:cond delay="325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250"/>
                                        <p:tgtEl>
                                          <p:spTgt spid="43"/>
                                        </p:tgtEl>
                                      </p:cBhvr>
                                    </p:animEffect>
                                  </p:childTnLst>
                                </p:cTn>
                              </p:par>
                              <p:par>
                                <p:cTn id="72" presetID="35" presetClass="path" presetSubtype="0" decel="100000" fill="hold" grpId="1" nodeType="withEffect">
                                  <p:stCondLst>
                                    <p:cond delay="3250"/>
                                  </p:stCondLst>
                                  <p:childTnLst>
                                    <p:animMotion origin="layout" path="M 2.29167E-6 -4.44444E-6 L -0.25 -4.44444E-6 " pathEditMode="relative" rAng="0" ptsTypes="AA">
                                      <p:cBhvr>
                                        <p:cTn id="73" dur="1250" spd="-100000" fill="hold"/>
                                        <p:tgtEl>
                                          <p:spTgt spid="43"/>
                                        </p:tgtEl>
                                        <p:attrNameLst>
                                          <p:attrName>ppt_x</p:attrName>
                                          <p:attrName>ppt_y</p:attrName>
                                        </p:attrNameLst>
                                      </p:cBhvr>
                                      <p:rCtr x="-12500" y="0"/>
                                    </p:animMotion>
                                  </p:childTnLst>
                                </p:cTn>
                              </p:par>
                            </p:childTnLst>
                          </p:cTn>
                        </p:par>
                        <p:par>
                          <p:cTn id="74" fill="hold">
                            <p:stCondLst>
                              <p:cond delay="4500"/>
                            </p:stCondLst>
                            <p:childTnLst>
                              <p:par>
                                <p:cTn id="75" presetID="23" presetClass="entr" presetSubtype="528" fill="hold" grpId="0" nodeType="afterEffect">
                                  <p:stCondLst>
                                    <p:cond delay="0"/>
                                  </p:stCondLst>
                                  <p:iterate type="lt">
                                    <p:tmPct val="15000"/>
                                  </p:iterate>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 calcmode="lin" valueType="num">
                                      <p:cBhvr>
                                        <p:cTn id="79" dur="500" fill="hold"/>
                                        <p:tgtEl>
                                          <p:spTgt spid="44"/>
                                        </p:tgtEl>
                                        <p:attrNameLst>
                                          <p:attrName>ppt_x</p:attrName>
                                        </p:attrNameLst>
                                      </p:cBhvr>
                                      <p:tavLst>
                                        <p:tav tm="0">
                                          <p:val>
                                            <p:fltVal val="0.5"/>
                                          </p:val>
                                        </p:tav>
                                        <p:tav tm="100000">
                                          <p:val>
                                            <p:strVal val="#ppt_x"/>
                                          </p:val>
                                        </p:tav>
                                      </p:tavLst>
                                    </p:anim>
                                    <p:anim calcmode="lin" valueType="num">
                                      <p:cBhvr>
                                        <p:cTn id="80" dur="500" fill="hold"/>
                                        <p:tgtEl>
                                          <p:spTgt spid="44"/>
                                        </p:tgtEl>
                                        <p:attrNameLst>
                                          <p:attrName>ppt_y</p:attrName>
                                        </p:attrNameLst>
                                      </p:cBhvr>
                                      <p:tavLst>
                                        <p:tav tm="0">
                                          <p:val>
                                            <p:fltVal val="0.5"/>
                                          </p:val>
                                        </p:tav>
                                        <p:tav tm="100000">
                                          <p:val>
                                            <p:strVal val="#ppt_y"/>
                                          </p:val>
                                        </p:tav>
                                      </p:tavLst>
                                    </p:anim>
                                  </p:childTnLst>
                                </p:cTn>
                              </p:par>
                            </p:childTnLst>
                          </p:cTn>
                        </p:par>
                        <p:par>
                          <p:cTn id="81" fill="hold">
                            <p:stCondLst>
                              <p:cond delay="5825"/>
                            </p:stCondLst>
                            <p:childTnLst>
                              <p:par>
                                <p:cTn id="82" presetID="22" presetClass="entr" presetSubtype="8"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left)">
                                      <p:cBhvr>
                                        <p:cTn id="84" dur="500"/>
                                        <p:tgtEl>
                                          <p:spTgt spid="45"/>
                                        </p:tgtEl>
                                      </p:cBhvr>
                                    </p:animEffect>
                                  </p:childTnLst>
                                </p:cTn>
                              </p:par>
                              <p:par>
                                <p:cTn id="85" presetID="42" presetClass="entr" presetSubtype="0" fill="hold" nodeType="withEffect">
                                  <p:stCondLst>
                                    <p:cond delay="50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p:bldP spid="14" grpId="1"/>
      <p:bldP spid="15" grpId="0"/>
      <p:bldP spid="15" grpId="1"/>
      <p:bldP spid="16" grpId="0"/>
      <p:bldP spid="16" grpId="1"/>
      <p:bldP spid="42" grpId="0"/>
      <p:bldP spid="42" grpId="1"/>
      <p:bldP spid="43" grpId="0"/>
      <p:bldP spid="43" grpId="1"/>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354A9329-7E4C-4F78-AC0E-38F1E9C56382}"/>
              </a:ext>
            </a:extLst>
          </p:cNvPr>
          <p:cNvGrpSpPr/>
          <p:nvPr/>
        </p:nvGrpSpPr>
        <p:grpSpPr>
          <a:xfrm>
            <a:off x="1154755" y="2831679"/>
            <a:ext cx="2071155" cy="2074841"/>
            <a:chOff x="6933063" y="1392072"/>
            <a:chExt cx="1980000" cy="1980000"/>
          </a:xfrm>
        </p:grpSpPr>
        <p:sp>
          <p:nvSpPr>
            <p:cNvPr id="15" name="椭圆 14">
              <a:extLst>
                <a:ext uri="{FF2B5EF4-FFF2-40B4-BE49-F238E27FC236}">
                  <a16:creationId xmlns:a16="http://schemas.microsoft.com/office/drawing/2014/main" id="{7FFAF0EE-4208-4940-A80D-D933DFD756AC}"/>
                </a:ext>
              </a:extLst>
            </p:cNvPr>
            <p:cNvSpPr/>
            <p:nvPr/>
          </p:nvSpPr>
          <p:spPr>
            <a:xfrm>
              <a:off x="6933063" y="1392072"/>
              <a:ext cx="1980000" cy="1980000"/>
            </a:xfrm>
            <a:prstGeom prst="ellipse">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00E8D248-2CB3-4A5E-BA6F-F06C41AF5F2D}"/>
                </a:ext>
              </a:extLst>
            </p:cNvPr>
            <p:cNvSpPr txBox="1"/>
            <p:nvPr/>
          </p:nvSpPr>
          <p:spPr>
            <a:xfrm>
              <a:off x="7329384" y="2156917"/>
              <a:ext cx="1187356" cy="1027978"/>
            </a:xfrm>
            <a:prstGeom prst="rect">
              <a:avLst/>
            </a:prstGeom>
            <a:noFill/>
            <a:ln>
              <a:noFill/>
            </a:ln>
          </p:spPr>
          <p:txBody>
            <a:bodyPr wrap="square" rtlCol="0">
              <a:spAutoFit/>
            </a:bodyPr>
            <a:lstStyle/>
            <a:p>
              <a:pPr algn="dist"/>
              <a:r>
                <a:rPr lang="en-US" altLang="zh-CN" sz="3200" dirty="0">
                  <a:solidFill>
                    <a:schemeClr val="bg1">
                      <a:lumMod val="50000"/>
                    </a:schemeClr>
                  </a:solidFill>
                  <a:cs typeface="+mn-ea"/>
                  <a:sym typeface="+mn-lt"/>
                </a:rPr>
                <a:t>TEXT</a:t>
              </a:r>
              <a:endParaRPr lang="zh-CN" altLang="en-US" sz="3200" dirty="0">
                <a:solidFill>
                  <a:schemeClr val="bg1">
                    <a:lumMod val="50000"/>
                  </a:schemeClr>
                </a:solidFill>
                <a:cs typeface="+mn-ea"/>
                <a:sym typeface="+mn-lt"/>
              </a:endParaRPr>
            </a:p>
          </p:txBody>
        </p:sp>
      </p:grpSp>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8" name="TextBox 17">
            <a:extLst>
              <a:ext uri="{FF2B5EF4-FFF2-40B4-BE49-F238E27FC236}">
                <a16:creationId xmlns:a16="http://schemas.microsoft.com/office/drawing/2014/main" id="{638957C5-1A15-49E3-ACDA-54F81EC91CD9}"/>
              </a:ext>
            </a:extLst>
          </p:cNvPr>
          <p:cNvSpPr txBox="1"/>
          <p:nvPr/>
        </p:nvSpPr>
        <p:spPr>
          <a:xfrm>
            <a:off x="7053086" y="2093110"/>
            <a:ext cx="4352012" cy="6298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dirty="0">
              <a:solidFill>
                <a:schemeClr val="tx1">
                  <a:lumMod val="50000"/>
                  <a:lumOff val="50000"/>
                </a:schemeClr>
              </a:solidFill>
              <a:cs typeface="+mn-ea"/>
              <a:sym typeface="+mn-lt"/>
            </a:endParaRPr>
          </a:p>
        </p:txBody>
      </p:sp>
      <p:sp>
        <p:nvSpPr>
          <p:cNvPr id="9" name="TextBox 15">
            <a:extLst>
              <a:ext uri="{FF2B5EF4-FFF2-40B4-BE49-F238E27FC236}">
                <a16:creationId xmlns:a16="http://schemas.microsoft.com/office/drawing/2014/main" id="{D5223B0E-4099-412B-913E-15EADEE7CDCE}"/>
              </a:ext>
            </a:extLst>
          </p:cNvPr>
          <p:cNvSpPr txBox="1"/>
          <p:nvPr/>
        </p:nvSpPr>
        <p:spPr>
          <a:xfrm>
            <a:off x="7053086" y="3520189"/>
            <a:ext cx="4352012" cy="6298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dirty="0">
              <a:solidFill>
                <a:schemeClr val="tx1">
                  <a:lumMod val="50000"/>
                  <a:lumOff val="50000"/>
                </a:schemeClr>
              </a:solidFill>
              <a:cs typeface="+mn-ea"/>
              <a:sym typeface="+mn-lt"/>
            </a:endParaRPr>
          </a:p>
        </p:txBody>
      </p:sp>
      <p:sp>
        <p:nvSpPr>
          <p:cNvPr id="10" name="TextBox 17">
            <a:extLst>
              <a:ext uri="{FF2B5EF4-FFF2-40B4-BE49-F238E27FC236}">
                <a16:creationId xmlns:a16="http://schemas.microsoft.com/office/drawing/2014/main" id="{0D7EF65B-11EE-42C3-9D4F-C8BF6ECCB51C}"/>
              </a:ext>
            </a:extLst>
          </p:cNvPr>
          <p:cNvSpPr txBox="1"/>
          <p:nvPr/>
        </p:nvSpPr>
        <p:spPr>
          <a:xfrm>
            <a:off x="7053086" y="4947269"/>
            <a:ext cx="4352012" cy="6298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Click here to add content, content to match the title. </a:t>
            </a:r>
            <a:endParaRPr lang="zh-CN" altLang="en-US" sz="1400" dirty="0">
              <a:solidFill>
                <a:schemeClr val="tx1">
                  <a:lumMod val="50000"/>
                  <a:lumOff val="50000"/>
                </a:schemeClr>
              </a:solidFill>
              <a:cs typeface="+mn-ea"/>
              <a:sym typeface="+mn-lt"/>
            </a:endParaRPr>
          </a:p>
        </p:txBody>
      </p:sp>
      <p:grpSp>
        <p:nvGrpSpPr>
          <p:cNvPr id="11" name="组合 10">
            <a:extLst>
              <a:ext uri="{FF2B5EF4-FFF2-40B4-BE49-F238E27FC236}">
                <a16:creationId xmlns:a16="http://schemas.microsoft.com/office/drawing/2014/main" id="{9E416BDC-7A33-4914-AB67-A8B1714C7BB5}"/>
              </a:ext>
            </a:extLst>
          </p:cNvPr>
          <p:cNvGrpSpPr/>
          <p:nvPr/>
        </p:nvGrpSpPr>
        <p:grpSpPr>
          <a:xfrm>
            <a:off x="5250395" y="5340633"/>
            <a:ext cx="946099" cy="790093"/>
            <a:chOff x="5278205" y="4581140"/>
            <a:chExt cx="1657101" cy="1485789"/>
          </a:xfrm>
          <a:gradFill>
            <a:gsLst>
              <a:gs pos="0">
                <a:srgbClr val="5B9BD5">
                  <a:lumMod val="50000"/>
                </a:srgbClr>
              </a:gs>
              <a:gs pos="47000">
                <a:srgbClr val="5B9BD5">
                  <a:lumMod val="75000"/>
                </a:srgbClr>
              </a:gs>
              <a:gs pos="100000">
                <a:srgbClr val="00B0F0"/>
              </a:gs>
            </a:gsLst>
            <a:lin ang="18000000" scaled="0"/>
          </a:gradFill>
        </p:grpSpPr>
        <p:sp>
          <p:nvSpPr>
            <p:cNvPr id="12" name="任意多边形 13">
              <a:extLst>
                <a:ext uri="{FF2B5EF4-FFF2-40B4-BE49-F238E27FC236}">
                  <a16:creationId xmlns:a16="http://schemas.microsoft.com/office/drawing/2014/main" id="{92D42359-D477-4D7C-A360-2B56C0532A79}"/>
                </a:ext>
              </a:extLst>
            </p:cNvPr>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13" name="任意多边形 14">
              <a:extLst>
                <a:ext uri="{FF2B5EF4-FFF2-40B4-BE49-F238E27FC236}">
                  <a16:creationId xmlns:a16="http://schemas.microsoft.com/office/drawing/2014/main" id="{1E2DD285-F200-4263-81E4-861F77E641EA}"/>
                </a:ext>
              </a:extLst>
            </p:cNvPr>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grpSp>
        <p:nvGrpSpPr>
          <p:cNvPr id="42" name="组合 41">
            <a:extLst>
              <a:ext uri="{FF2B5EF4-FFF2-40B4-BE49-F238E27FC236}">
                <a16:creationId xmlns:a16="http://schemas.microsoft.com/office/drawing/2014/main" id="{25A41BFE-869C-4A6F-BAF2-BBC7C27BECB6}"/>
              </a:ext>
            </a:extLst>
          </p:cNvPr>
          <p:cNvGrpSpPr/>
          <p:nvPr/>
        </p:nvGrpSpPr>
        <p:grpSpPr>
          <a:xfrm>
            <a:off x="-1929929" y="1345088"/>
            <a:ext cx="8193735" cy="8390757"/>
            <a:chOff x="-1929929" y="1345088"/>
            <a:chExt cx="8193735" cy="8390757"/>
          </a:xfrm>
        </p:grpSpPr>
        <p:grpSp>
          <p:nvGrpSpPr>
            <p:cNvPr id="39" name="组合 38">
              <a:extLst>
                <a:ext uri="{FF2B5EF4-FFF2-40B4-BE49-F238E27FC236}">
                  <a16:creationId xmlns:a16="http://schemas.microsoft.com/office/drawing/2014/main" id="{9D92C552-F23E-45EA-9AA1-E6C8108C2E7C}"/>
                </a:ext>
              </a:extLst>
            </p:cNvPr>
            <p:cNvGrpSpPr/>
            <p:nvPr/>
          </p:nvGrpSpPr>
          <p:grpSpPr>
            <a:xfrm>
              <a:off x="-1929929" y="1345088"/>
              <a:ext cx="8193735" cy="8390757"/>
              <a:chOff x="5528177" y="3619500"/>
              <a:chExt cx="3565023" cy="3650745"/>
            </a:xfrm>
          </p:grpSpPr>
          <p:pic>
            <p:nvPicPr>
              <p:cNvPr id="40" name="图片 39">
                <a:extLst>
                  <a:ext uri="{FF2B5EF4-FFF2-40B4-BE49-F238E27FC236}">
                    <a16:creationId xmlns:a16="http://schemas.microsoft.com/office/drawing/2014/main" id="{78FD3182-D046-41AF-B699-909EC81D48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1" name="椭圆 40">
                <a:extLst>
                  <a:ext uri="{FF2B5EF4-FFF2-40B4-BE49-F238E27FC236}">
                    <a16:creationId xmlns:a16="http://schemas.microsoft.com/office/drawing/2014/main" id="{BF0F36A2-23F1-4857-9E8E-A04D9D25CDC5}"/>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7" name="椭圆 16">
              <a:extLst>
                <a:ext uri="{FF2B5EF4-FFF2-40B4-BE49-F238E27FC236}">
                  <a16:creationId xmlns:a16="http://schemas.microsoft.com/office/drawing/2014/main" id="{F3139049-D39A-4145-85A8-26275F1F674D}"/>
                </a:ext>
              </a:extLst>
            </p:cNvPr>
            <p:cNvSpPr/>
            <p:nvPr/>
          </p:nvSpPr>
          <p:spPr>
            <a:xfrm>
              <a:off x="2737885" y="1551798"/>
              <a:ext cx="3298881" cy="3298881"/>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52400">
              <a:noFill/>
            </a:ln>
            <a:effectLst>
              <a:outerShdw blurRad="635000" dist="2540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8" name="椭圆 17">
            <a:extLst>
              <a:ext uri="{FF2B5EF4-FFF2-40B4-BE49-F238E27FC236}">
                <a16:creationId xmlns:a16="http://schemas.microsoft.com/office/drawing/2014/main" id="{FDF021CD-2098-4575-BFA5-8BC21119073C}"/>
              </a:ext>
            </a:extLst>
          </p:cNvPr>
          <p:cNvSpPr/>
          <p:nvPr/>
        </p:nvSpPr>
        <p:spPr>
          <a:xfrm>
            <a:off x="2637978" y="4369194"/>
            <a:ext cx="1548000" cy="1548000"/>
          </a:xfrm>
          <a:prstGeom prst="ellipse">
            <a:avLst/>
          </a:prstGeom>
          <a:gradFill>
            <a:gsLst>
              <a:gs pos="0">
                <a:schemeClr val="bg1">
                  <a:lumMod val="95000"/>
                </a:schemeClr>
              </a:gs>
              <a:gs pos="75000">
                <a:schemeClr val="bg2">
                  <a:lumMod val="50000"/>
                  <a:alpha val="85000"/>
                </a:schemeClr>
              </a:gs>
            </a:gsLst>
            <a:lin ang="5400000" scaled="1"/>
          </a:gradFill>
          <a:ln>
            <a:solidFill>
              <a:schemeClr val="bg1">
                <a:lumMod val="50000"/>
              </a:schemeClr>
            </a:solidFill>
          </a:ln>
          <a:effectLst>
            <a:outerShdw blurRad="635000" dist="2540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id="{A00D7822-DAEE-4F53-8F15-8590DE2B6722}"/>
              </a:ext>
            </a:extLst>
          </p:cNvPr>
          <p:cNvGrpSpPr/>
          <p:nvPr/>
        </p:nvGrpSpPr>
        <p:grpSpPr>
          <a:xfrm>
            <a:off x="2927010" y="4835211"/>
            <a:ext cx="986475" cy="765512"/>
            <a:chOff x="1326496" y="4283251"/>
            <a:chExt cx="1129493" cy="796573"/>
          </a:xfrm>
        </p:grpSpPr>
        <p:cxnSp>
          <p:nvCxnSpPr>
            <p:cNvPr id="20" name="直接连接符 19">
              <a:extLst>
                <a:ext uri="{FF2B5EF4-FFF2-40B4-BE49-F238E27FC236}">
                  <a16:creationId xmlns:a16="http://schemas.microsoft.com/office/drawing/2014/main" id="{8B3838F4-F132-4F0F-9AC4-80667C069E56}"/>
                </a:ext>
              </a:extLst>
            </p:cNvPr>
            <p:cNvCxnSpPr/>
            <p:nvPr/>
          </p:nvCxnSpPr>
          <p:spPr>
            <a:xfrm>
              <a:off x="1537989" y="4295029"/>
              <a:ext cx="698725" cy="0"/>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1C68EB0-C2E2-4C16-AE2D-2348D6577919}"/>
                </a:ext>
              </a:extLst>
            </p:cNvPr>
            <p:cNvCxnSpPr/>
            <p:nvPr/>
          </p:nvCxnSpPr>
          <p:spPr>
            <a:xfrm>
              <a:off x="2236914" y="4298775"/>
              <a:ext cx="219075" cy="21907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D8D67DF-5112-4446-B22D-CF78EADE0212}"/>
                </a:ext>
              </a:extLst>
            </p:cNvPr>
            <p:cNvCxnSpPr/>
            <p:nvPr/>
          </p:nvCxnSpPr>
          <p:spPr>
            <a:xfrm flipH="1">
              <a:off x="1899269" y="4524375"/>
              <a:ext cx="555448" cy="555449"/>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A42E376-B022-45FF-BA48-3C75FB73F4A3}"/>
                </a:ext>
              </a:extLst>
            </p:cNvPr>
            <p:cNvCxnSpPr/>
            <p:nvPr/>
          </p:nvCxnSpPr>
          <p:spPr>
            <a:xfrm flipH="1" flipV="1">
              <a:off x="1328513" y="4514850"/>
              <a:ext cx="545924" cy="54592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01FB298-08FF-4AFA-809D-9E1406D9EE8B}"/>
                </a:ext>
              </a:extLst>
            </p:cNvPr>
            <p:cNvCxnSpPr/>
            <p:nvPr/>
          </p:nvCxnSpPr>
          <p:spPr>
            <a:xfrm flipH="1">
              <a:off x="1326496" y="4308299"/>
              <a:ext cx="206551" cy="206551"/>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A3DB714-231B-4C37-8379-51FA7F6C3A25}"/>
                </a:ext>
              </a:extLst>
            </p:cNvPr>
            <p:cNvCxnSpPr/>
            <p:nvPr/>
          </p:nvCxnSpPr>
          <p:spPr>
            <a:xfrm>
              <a:off x="1356343" y="4527374"/>
              <a:ext cx="1076325" cy="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5FC1D82-AFF3-4263-A730-0D7E8A7DE90D}"/>
                </a:ext>
              </a:extLst>
            </p:cNvPr>
            <p:cNvCxnSpPr/>
            <p:nvPr/>
          </p:nvCxnSpPr>
          <p:spPr>
            <a:xfrm flipH="1" flipV="1">
              <a:off x="1572178" y="4536899"/>
              <a:ext cx="314326" cy="52387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E1E6020-F01F-450E-A793-F923501B58C2}"/>
                </a:ext>
              </a:extLst>
            </p:cNvPr>
            <p:cNvCxnSpPr/>
            <p:nvPr/>
          </p:nvCxnSpPr>
          <p:spPr>
            <a:xfrm flipH="1" flipV="1">
              <a:off x="1769466" y="4527374"/>
              <a:ext cx="123826" cy="53340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38953CEE-267F-42A4-AE23-1438A6FF3981}"/>
                </a:ext>
              </a:extLst>
            </p:cNvPr>
            <p:cNvCxnSpPr/>
            <p:nvPr/>
          </p:nvCxnSpPr>
          <p:spPr>
            <a:xfrm flipV="1">
              <a:off x="1889743" y="4527374"/>
              <a:ext cx="124669"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0590F3D-2BBC-43F8-95B9-7729EB8F1BEB}"/>
                </a:ext>
              </a:extLst>
            </p:cNvPr>
            <p:cNvCxnSpPr/>
            <p:nvPr/>
          </p:nvCxnSpPr>
          <p:spPr>
            <a:xfrm flipV="1">
              <a:off x="1889743" y="4527374"/>
              <a:ext cx="333375"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475EE2F-BD5C-44F4-A390-B26119211D87}"/>
                </a:ext>
              </a:extLst>
            </p:cNvPr>
            <p:cNvCxnSpPr/>
            <p:nvPr/>
          </p:nvCxnSpPr>
          <p:spPr>
            <a:xfrm>
              <a:off x="1558860" y="4311585"/>
              <a:ext cx="218255" cy="21825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2514B01-55A9-41BD-86D1-C99A08D08AB6}"/>
                </a:ext>
              </a:extLst>
            </p:cNvPr>
            <p:cNvCxnSpPr/>
            <p:nvPr/>
          </p:nvCxnSpPr>
          <p:spPr>
            <a:xfrm>
              <a:off x="1808780" y="4314826"/>
              <a:ext cx="219414" cy="21941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6A3EE46-FCBE-44E2-AEC4-AFC2C6D6C1ED}"/>
                </a:ext>
              </a:extLst>
            </p:cNvPr>
            <p:cNvCxnSpPr/>
            <p:nvPr/>
          </p:nvCxnSpPr>
          <p:spPr>
            <a:xfrm>
              <a:off x="2001110" y="4304522"/>
              <a:ext cx="227122" cy="22712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EC8F437-2C86-4D95-9EFD-862EE3C39022}"/>
                </a:ext>
              </a:extLst>
            </p:cNvPr>
            <p:cNvCxnSpPr/>
            <p:nvPr/>
          </p:nvCxnSpPr>
          <p:spPr>
            <a:xfrm flipH="1">
              <a:off x="1582714" y="4305300"/>
              <a:ext cx="217593" cy="21759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DF3B0CE-63B9-4D2D-B8FD-CC20BD51E6F4}"/>
                </a:ext>
              </a:extLst>
            </p:cNvPr>
            <p:cNvCxnSpPr/>
            <p:nvPr/>
          </p:nvCxnSpPr>
          <p:spPr>
            <a:xfrm flipH="1">
              <a:off x="1770014" y="4295775"/>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4DFCA42-D9CA-4E14-B02F-EC83E40FDEC9}"/>
                </a:ext>
              </a:extLst>
            </p:cNvPr>
            <p:cNvCxnSpPr/>
            <p:nvPr/>
          </p:nvCxnSpPr>
          <p:spPr>
            <a:xfrm flipH="1">
              <a:off x="2014412" y="4283251"/>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grpSp>
      <p:sp>
        <p:nvSpPr>
          <p:cNvPr id="36" name="圆角矩形 15">
            <a:extLst>
              <a:ext uri="{FF2B5EF4-FFF2-40B4-BE49-F238E27FC236}">
                <a16:creationId xmlns:a16="http://schemas.microsoft.com/office/drawing/2014/main" id="{93A4C92A-8F0F-4AE1-83CB-2AF1F6EAC606}"/>
              </a:ext>
            </a:extLst>
          </p:cNvPr>
          <p:cNvSpPr/>
          <p:nvPr/>
        </p:nvSpPr>
        <p:spPr>
          <a:xfrm>
            <a:off x="6977825" y="1551798"/>
            <a:ext cx="1584176" cy="316358"/>
          </a:xfrm>
          <a:prstGeom prst="roundRect">
            <a:avLst>
              <a:gd name="adj" fmla="val 50000"/>
            </a:avLst>
          </a:prstGeom>
          <a:gradFill flip="none" rotWithShape="1">
            <a:gsLst>
              <a:gs pos="0">
                <a:schemeClr val="bg1"/>
              </a:gs>
              <a:gs pos="36000">
                <a:schemeClr val="bg1"/>
              </a:gs>
              <a:gs pos="100000">
                <a:schemeClr val="bg1">
                  <a:lumMod val="90000"/>
                </a:schemeClr>
              </a:gs>
            </a:gsLst>
            <a:lin ang="16200000" scaled="1"/>
            <a:tileRect/>
          </a:gradFill>
          <a:ln w="19050">
            <a:solidFill>
              <a:schemeClr val="bg1"/>
            </a:solidFill>
          </a:ln>
          <a:effectLst>
            <a:outerShdw blurRad="419100" dist="4064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b="1" dirty="0">
                <a:solidFill>
                  <a:schemeClr val="tx1"/>
                </a:solidFill>
                <a:cs typeface="+mn-ea"/>
                <a:sym typeface="+mn-lt"/>
              </a:rPr>
              <a:t>Add title text</a:t>
            </a:r>
            <a:endParaRPr lang="zh-CN" altLang="en-US" sz="1400" b="1" dirty="0">
              <a:solidFill>
                <a:schemeClr val="tx1"/>
              </a:solidFill>
              <a:cs typeface="+mn-ea"/>
              <a:sym typeface="+mn-lt"/>
            </a:endParaRPr>
          </a:p>
        </p:txBody>
      </p:sp>
      <p:sp>
        <p:nvSpPr>
          <p:cNvPr id="37" name="圆角矩形 13">
            <a:extLst>
              <a:ext uri="{FF2B5EF4-FFF2-40B4-BE49-F238E27FC236}">
                <a16:creationId xmlns:a16="http://schemas.microsoft.com/office/drawing/2014/main" id="{D45B4D8B-142F-4929-8B2B-BB30B5DB3CDA}"/>
              </a:ext>
            </a:extLst>
          </p:cNvPr>
          <p:cNvSpPr/>
          <p:nvPr/>
        </p:nvSpPr>
        <p:spPr>
          <a:xfrm>
            <a:off x="6977825" y="3027721"/>
            <a:ext cx="1584176" cy="316358"/>
          </a:xfrm>
          <a:prstGeom prst="roundRect">
            <a:avLst>
              <a:gd name="adj" fmla="val 50000"/>
            </a:avLst>
          </a:prstGeom>
          <a:gradFill flip="none" rotWithShape="1">
            <a:gsLst>
              <a:gs pos="0">
                <a:srgbClr val="5B9BD5">
                  <a:lumMod val="50000"/>
                </a:srgbClr>
              </a:gs>
              <a:gs pos="47000">
                <a:srgbClr val="5B9BD5">
                  <a:lumMod val="75000"/>
                </a:srgbClr>
              </a:gs>
              <a:gs pos="100000">
                <a:srgbClr val="00B0F0"/>
              </a:gs>
            </a:gsLst>
            <a:lin ang="2700000" scaled="1"/>
            <a:tileRect/>
          </a:gradFill>
          <a:ln w="6350">
            <a:solidFill>
              <a:srgbClr val="0070C0"/>
            </a:solidFill>
          </a:ln>
          <a:effectLst>
            <a:outerShdw blurRad="5080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38" name="圆角矩形 15">
            <a:extLst>
              <a:ext uri="{FF2B5EF4-FFF2-40B4-BE49-F238E27FC236}">
                <a16:creationId xmlns:a16="http://schemas.microsoft.com/office/drawing/2014/main" id="{CBB09B37-C668-49DC-96A1-2AC234F977EE}"/>
              </a:ext>
            </a:extLst>
          </p:cNvPr>
          <p:cNvSpPr/>
          <p:nvPr/>
        </p:nvSpPr>
        <p:spPr>
          <a:xfrm>
            <a:off x="6977825" y="4503644"/>
            <a:ext cx="1584176" cy="316358"/>
          </a:xfrm>
          <a:prstGeom prst="roundRect">
            <a:avLst>
              <a:gd name="adj" fmla="val 50000"/>
            </a:avLst>
          </a:prstGeom>
          <a:gradFill flip="none" rotWithShape="1">
            <a:gsLst>
              <a:gs pos="0">
                <a:schemeClr val="bg1"/>
              </a:gs>
              <a:gs pos="36000">
                <a:schemeClr val="bg1"/>
              </a:gs>
              <a:gs pos="100000">
                <a:schemeClr val="bg1">
                  <a:lumMod val="90000"/>
                </a:schemeClr>
              </a:gs>
            </a:gsLst>
            <a:lin ang="16200000" scaled="1"/>
            <a:tileRect/>
          </a:gradFill>
          <a:ln w="19050">
            <a:solidFill>
              <a:schemeClr val="bg1"/>
            </a:solidFill>
          </a:ln>
          <a:effectLst>
            <a:outerShdw blurRad="419100" dist="4064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b="1" dirty="0">
                <a:solidFill>
                  <a:schemeClr val="tx1"/>
                </a:solidFill>
                <a:cs typeface="+mn-ea"/>
                <a:sym typeface="+mn-lt"/>
              </a:rPr>
              <a:t>Add title text</a:t>
            </a:r>
            <a:endParaRPr lang="zh-CN" altLang="en-US" sz="1400" b="1" dirty="0">
              <a:solidFill>
                <a:schemeClr val="tx1"/>
              </a:solidFill>
              <a:cs typeface="+mn-ea"/>
              <a:sym typeface="+mn-lt"/>
            </a:endParaRPr>
          </a:p>
        </p:txBody>
      </p:sp>
    </p:spTree>
    <p:extLst>
      <p:ext uri="{BB962C8B-B14F-4D97-AF65-F5344CB8AC3E}">
        <p14:creationId xmlns:p14="http://schemas.microsoft.com/office/powerpoint/2010/main" val="15313756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12" decel="10000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500" fill="hold"/>
                                        <p:tgtEl>
                                          <p:spTgt spid="42"/>
                                        </p:tgtEl>
                                        <p:attrNameLst>
                                          <p:attrName>ppt_x</p:attrName>
                                        </p:attrNameLst>
                                      </p:cBhvr>
                                      <p:tavLst>
                                        <p:tav tm="0">
                                          <p:val>
                                            <p:strVal val="0-#ppt_w/2"/>
                                          </p:val>
                                        </p:tav>
                                        <p:tav tm="100000">
                                          <p:val>
                                            <p:strVal val="#ppt_x"/>
                                          </p:val>
                                        </p:tav>
                                      </p:tavLst>
                                    </p:anim>
                                    <p:anim calcmode="lin" valueType="num">
                                      <p:cBhvr additive="base">
                                        <p:cTn id="18" dur="1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12" decel="100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500" fill="hold"/>
                                        <p:tgtEl>
                                          <p:spTgt spid="18"/>
                                        </p:tgtEl>
                                        <p:attrNameLst>
                                          <p:attrName>ppt_x</p:attrName>
                                        </p:attrNameLst>
                                      </p:cBhvr>
                                      <p:tavLst>
                                        <p:tav tm="0">
                                          <p:val>
                                            <p:strVal val="0-#ppt_w/2"/>
                                          </p:val>
                                        </p:tav>
                                        <p:tav tm="100000">
                                          <p:val>
                                            <p:strVal val="#ppt_x"/>
                                          </p:val>
                                        </p:tav>
                                      </p:tavLst>
                                    </p:anim>
                                    <p:anim calcmode="lin" valueType="num">
                                      <p:cBhvr additive="base">
                                        <p:cTn id="22" dur="1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3550"/>
                            </p:stCondLst>
                            <p:childTnLst>
                              <p:par>
                                <p:cTn id="24" presetID="3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style.rotation</p:attrName>
                                        </p:attrNameLst>
                                      </p:cBhvr>
                                      <p:tavLst>
                                        <p:tav tm="0">
                                          <p:val>
                                            <p:fltVal val="90"/>
                                          </p:val>
                                        </p:tav>
                                        <p:tav tm="100000">
                                          <p:val>
                                            <p:fltVal val="0"/>
                                          </p:val>
                                        </p:tav>
                                      </p:tavLst>
                                    </p:anim>
                                    <p:animEffect transition="in" filter="fade">
                                      <p:cBhvr>
                                        <p:cTn id="41" dur="1000"/>
                                        <p:tgtEl>
                                          <p:spTgt spid="19"/>
                                        </p:tgtEl>
                                      </p:cBhvr>
                                    </p:animEffect>
                                  </p:childTnLst>
                                </p:cTn>
                              </p:par>
                            </p:childTnLst>
                          </p:cTn>
                        </p:par>
                        <p:par>
                          <p:cTn id="42" fill="hold">
                            <p:stCondLst>
                              <p:cond delay="455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505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35" presetClass="path" presetSubtype="0" decel="40000" fill="hold" grpId="1" nodeType="withEffect">
                                  <p:stCondLst>
                                    <p:cond delay="0"/>
                                  </p:stCondLst>
                                  <p:childTnLst>
                                    <p:animMotion origin="layout" path="M 0.08919 -3.33333E-6 L -0.0306 -3.33333E-6 " pathEditMode="relative" rAng="0" ptsTypes="AA">
                                      <p:cBhvr>
                                        <p:cTn id="57" dur="750" fill="hold"/>
                                        <p:tgtEl>
                                          <p:spTgt spid="37"/>
                                        </p:tgtEl>
                                        <p:attrNameLst>
                                          <p:attrName>ppt_x</p:attrName>
                                          <p:attrName>ppt_y</p:attrName>
                                        </p:attrNameLst>
                                      </p:cBhvr>
                                      <p:rCtr x="-5990" y="0"/>
                                    </p:animMotion>
                                  </p:childTnLst>
                                </p:cTn>
                              </p:par>
                              <p:par>
                                <p:cTn id="58" presetID="35" presetClass="path" presetSubtype="0" accel="40000" decel="40000" fill="hold" grpId="2" nodeType="withEffect">
                                  <p:stCondLst>
                                    <p:cond delay="750"/>
                                  </p:stCondLst>
                                  <p:childTnLst>
                                    <p:animMotion origin="layout" path="M 4.16667E-7 -3.33333E-6 L -0.03073 -3.33333E-6 " pathEditMode="relative" rAng="0" ptsTypes="AA">
                                      <p:cBhvr>
                                        <p:cTn id="59" dur="750" spd="-100000" fill="hold"/>
                                        <p:tgtEl>
                                          <p:spTgt spid="37"/>
                                        </p:tgtEl>
                                        <p:attrNameLst>
                                          <p:attrName>ppt_x</p:attrName>
                                          <p:attrName>ppt_y</p:attrName>
                                        </p:attrNameLst>
                                      </p:cBhvr>
                                      <p:rCtr x="-1536" y="0"/>
                                    </p:animMotion>
                                  </p:childTnLst>
                                </p:cTn>
                              </p:par>
                              <p:par>
                                <p:cTn id="60" presetID="10" presetClass="entr" presetSubtype="0" fill="hold" grpId="0" nodeType="withEffect">
                                  <p:stCondLst>
                                    <p:cond delay="75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35" presetClass="path" presetSubtype="0" decel="40000" fill="hold" grpId="1" nodeType="withEffect">
                                  <p:stCondLst>
                                    <p:cond delay="750"/>
                                  </p:stCondLst>
                                  <p:childTnLst>
                                    <p:animMotion origin="layout" path="M 0.08919 3.7037E-7 L -0.0306 3.7037E-7 " pathEditMode="relative" rAng="0" ptsTypes="AA">
                                      <p:cBhvr>
                                        <p:cTn id="64" dur="750" fill="hold"/>
                                        <p:tgtEl>
                                          <p:spTgt spid="38"/>
                                        </p:tgtEl>
                                        <p:attrNameLst>
                                          <p:attrName>ppt_x</p:attrName>
                                          <p:attrName>ppt_y</p:attrName>
                                        </p:attrNameLst>
                                      </p:cBhvr>
                                      <p:rCtr x="-5990" y="0"/>
                                    </p:animMotion>
                                  </p:childTnLst>
                                </p:cTn>
                              </p:par>
                              <p:par>
                                <p:cTn id="65" presetID="35" presetClass="path" presetSubtype="0" accel="40000" decel="40000" fill="hold" grpId="2" nodeType="withEffect">
                                  <p:stCondLst>
                                    <p:cond delay="1500"/>
                                  </p:stCondLst>
                                  <p:childTnLst>
                                    <p:animMotion origin="layout" path="M 4.16667E-7 3.7037E-7 L -0.03073 3.7037E-7 " pathEditMode="relative" rAng="0" ptsTypes="AA">
                                      <p:cBhvr>
                                        <p:cTn id="66" dur="750" spd="-100000" fill="hold"/>
                                        <p:tgtEl>
                                          <p:spTgt spid="38"/>
                                        </p:tgtEl>
                                        <p:attrNameLst>
                                          <p:attrName>ppt_x</p:attrName>
                                          <p:attrName>ppt_y</p:attrName>
                                        </p:attrNameLst>
                                      </p:cBhvr>
                                      <p:rCtr x="-1536" y="0"/>
                                    </p:animMotion>
                                  </p:childTnLst>
                                </p:cTn>
                              </p:par>
                              <p:par>
                                <p:cTn id="67" presetID="10" presetClass="entr" presetSubtype="0" fill="hold" grpId="0" nodeType="withEffect">
                                  <p:stCondLst>
                                    <p:cond delay="75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35" presetClass="path" presetSubtype="0" decel="40000" fill="hold" grpId="1" nodeType="withEffect">
                                  <p:stCondLst>
                                    <p:cond delay="750"/>
                                  </p:stCondLst>
                                  <p:childTnLst>
                                    <p:animMotion origin="layout" path="M 0.08919 4.44444E-6 L -0.0306 4.44444E-6 " pathEditMode="relative" rAng="0" ptsTypes="AA">
                                      <p:cBhvr>
                                        <p:cTn id="71" dur="750" fill="hold"/>
                                        <p:tgtEl>
                                          <p:spTgt spid="36"/>
                                        </p:tgtEl>
                                        <p:attrNameLst>
                                          <p:attrName>ppt_x</p:attrName>
                                          <p:attrName>ppt_y</p:attrName>
                                        </p:attrNameLst>
                                      </p:cBhvr>
                                      <p:rCtr x="-5990" y="0"/>
                                    </p:animMotion>
                                  </p:childTnLst>
                                </p:cTn>
                              </p:par>
                              <p:par>
                                <p:cTn id="72" presetID="35" presetClass="path" presetSubtype="0" accel="40000" decel="40000" fill="hold" grpId="2" nodeType="withEffect">
                                  <p:stCondLst>
                                    <p:cond delay="1500"/>
                                  </p:stCondLst>
                                  <p:childTnLst>
                                    <p:animMotion origin="layout" path="M 4.16667E-7 4.44444E-6 L -0.03073 4.44444E-6 " pathEditMode="relative" rAng="0" ptsTypes="AA">
                                      <p:cBhvr>
                                        <p:cTn id="73" dur="750" spd="-100000" fill="hold"/>
                                        <p:tgtEl>
                                          <p:spTgt spid="36"/>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8" grpId="0" animBg="1"/>
      <p:bldP spid="36" grpId="0" animBg="1"/>
      <p:bldP spid="36" grpId="1" animBg="1"/>
      <p:bldP spid="36" grpId="2" animBg="1"/>
      <p:bldP spid="37" grpId="0" animBg="1"/>
      <p:bldP spid="37" grpId="1" animBg="1"/>
      <p:bldP spid="37" grpId="2" animBg="1"/>
      <p:bldP spid="38" grpId="0" animBg="1"/>
      <p:bldP spid="38" grpId="1" animBg="1"/>
      <p:bldP spid="3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9EE845F-BACD-4D16-8D07-3B30A30A8126}"/>
              </a:ext>
            </a:extLst>
          </p:cNvPr>
          <p:cNvGrpSpPr/>
          <p:nvPr/>
        </p:nvGrpSpPr>
        <p:grpSpPr>
          <a:xfrm>
            <a:off x="1244138" y="2543560"/>
            <a:ext cx="3563472" cy="3647674"/>
            <a:chOff x="-412055" y="-2182172"/>
            <a:chExt cx="3563472" cy="3647674"/>
          </a:xfrm>
        </p:grpSpPr>
        <p:grpSp>
          <p:nvGrpSpPr>
            <p:cNvPr id="5" name="组合 4">
              <a:extLst>
                <a:ext uri="{FF2B5EF4-FFF2-40B4-BE49-F238E27FC236}">
                  <a16:creationId xmlns:a16="http://schemas.microsoft.com/office/drawing/2014/main" id="{E66AF988-BD88-49C0-B0A1-33D56E34C6E1}"/>
                </a:ext>
              </a:extLst>
            </p:cNvPr>
            <p:cNvGrpSpPr/>
            <p:nvPr/>
          </p:nvGrpSpPr>
          <p:grpSpPr>
            <a:xfrm>
              <a:off x="-412055" y="-2182172"/>
              <a:ext cx="3563472" cy="3647674"/>
              <a:chOff x="2160003" y="2746644"/>
              <a:chExt cx="3526233" cy="3609554"/>
            </a:xfrm>
          </p:grpSpPr>
          <p:pic>
            <p:nvPicPr>
              <p:cNvPr id="7" name="图片 6">
                <a:extLst>
                  <a:ext uri="{FF2B5EF4-FFF2-40B4-BE49-F238E27FC236}">
                    <a16:creationId xmlns:a16="http://schemas.microsoft.com/office/drawing/2014/main" id="{A94D83A4-230F-4B40-A2E1-A68636AF0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 name="椭圆 7">
                <a:extLst>
                  <a:ext uri="{FF2B5EF4-FFF2-40B4-BE49-F238E27FC236}">
                    <a16:creationId xmlns:a16="http://schemas.microsoft.com/office/drawing/2014/main" id="{3E9FBF71-2929-487B-B3D8-1AEF66F2145E}"/>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 name="文本框 5">
              <a:extLst>
                <a:ext uri="{FF2B5EF4-FFF2-40B4-BE49-F238E27FC236}">
                  <a16:creationId xmlns:a16="http://schemas.microsoft.com/office/drawing/2014/main" id="{90057E0D-C1DF-4316-95E1-CB7BBB6BA46D}"/>
                </a:ext>
              </a:extLst>
            </p:cNvPr>
            <p:cNvSpPr txBox="1"/>
            <p:nvPr/>
          </p:nvSpPr>
          <p:spPr>
            <a:xfrm>
              <a:off x="1973209" y="-1813663"/>
              <a:ext cx="726481"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80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rPr>
                <a:t>01</a:t>
              </a:r>
              <a:endParaRPr kumimoji="0" lang="zh-CN" altLang="en-US" sz="4800" i="0" u="none" strike="noStrike" kern="0" cap="none" spc="0" normalizeH="0" baseline="0" noProof="0" dirty="0">
                <a:ln>
                  <a:noFill/>
                </a:ln>
                <a:gradFill>
                  <a:gsLst>
                    <a:gs pos="0">
                      <a:srgbClr val="E7E6E6">
                        <a:lumMod val="75000"/>
                      </a:srgbClr>
                    </a:gs>
                    <a:gs pos="47000">
                      <a:srgbClr val="E7E6E6"/>
                    </a:gs>
                    <a:gs pos="100000">
                      <a:prstClr val="white"/>
                    </a:gs>
                  </a:gsLst>
                  <a:lin ang="18000000" scaled="0"/>
                </a:gradFill>
                <a:effectLst/>
                <a:uLnTx/>
                <a:uFillTx/>
                <a:cs typeface="+mn-ea"/>
                <a:sym typeface="+mn-lt"/>
              </a:endParaRPr>
            </a:p>
          </p:txBody>
        </p:sp>
      </p:grpSp>
      <p:cxnSp>
        <p:nvCxnSpPr>
          <p:cNvPr id="9" name="直接连接符 8">
            <a:extLst>
              <a:ext uri="{FF2B5EF4-FFF2-40B4-BE49-F238E27FC236}">
                <a16:creationId xmlns:a16="http://schemas.microsoft.com/office/drawing/2014/main" id="{850F8E18-FAFB-49CB-B247-ADA14F7C48D3}"/>
              </a:ext>
            </a:extLst>
          </p:cNvPr>
          <p:cNvCxnSpPr/>
          <p:nvPr/>
        </p:nvCxnSpPr>
        <p:spPr>
          <a:xfrm flipV="1">
            <a:off x="5225149" y="2540003"/>
            <a:ext cx="0" cy="1677033"/>
          </a:xfrm>
          <a:prstGeom prst="line">
            <a:avLst/>
          </a:prstGeom>
          <a:noFill/>
          <a:ln w="12700" cap="flat" cmpd="sng" algn="ctr">
            <a:solidFill>
              <a:sysClr val="windowText" lastClr="000000">
                <a:lumMod val="65000"/>
                <a:lumOff val="35000"/>
              </a:sysClr>
            </a:solidFill>
            <a:prstDash val="dash"/>
            <a:miter lim="800000"/>
          </a:ln>
          <a:effectLst/>
        </p:spPr>
      </p:cxnSp>
      <p:grpSp>
        <p:nvGrpSpPr>
          <p:cNvPr id="10" name="组合 9">
            <a:extLst>
              <a:ext uri="{FF2B5EF4-FFF2-40B4-BE49-F238E27FC236}">
                <a16:creationId xmlns:a16="http://schemas.microsoft.com/office/drawing/2014/main" id="{1EE41AEA-A9E7-4B97-B50D-99223F90AA97}"/>
              </a:ext>
            </a:extLst>
          </p:cNvPr>
          <p:cNvGrpSpPr/>
          <p:nvPr/>
        </p:nvGrpSpPr>
        <p:grpSpPr>
          <a:xfrm>
            <a:off x="3480687" y="5072317"/>
            <a:ext cx="1390614" cy="1423473"/>
            <a:chOff x="2160003" y="2746644"/>
            <a:chExt cx="3526233" cy="3609554"/>
          </a:xfrm>
        </p:grpSpPr>
        <p:pic>
          <p:nvPicPr>
            <p:cNvPr id="11" name="图片 10">
              <a:extLst>
                <a:ext uri="{FF2B5EF4-FFF2-40B4-BE49-F238E27FC236}">
                  <a16:creationId xmlns:a16="http://schemas.microsoft.com/office/drawing/2014/main" id="{95BF98CE-300C-4564-8EFB-B802BB949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79D211F4-CA7E-4187-9910-C8AFB69E3F63}"/>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88BECCE2-0368-48DC-9750-DBC6443CBA63}"/>
              </a:ext>
            </a:extLst>
          </p:cNvPr>
          <p:cNvGrpSpPr/>
          <p:nvPr/>
        </p:nvGrpSpPr>
        <p:grpSpPr>
          <a:xfrm>
            <a:off x="391627" y="1351106"/>
            <a:ext cx="2208783" cy="2260975"/>
            <a:chOff x="2160003" y="2746644"/>
            <a:chExt cx="3526233" cy="3609554"/>
          </a:xfrm>
        </p:grpSpPr>
        <p:pic>
          <p:nvPicPr>
            <p:cNvPr id="14" name="图片 13">
              <a:extLst>
                <a:ext uri="{FF2B5EF4-FFF2-40B4-BE49-F238E27FC236}">
                  <a16:creationId xmlns:a16="http://schemas.microsoft.com/office/drawing/2014/main" id="{54C89891-45E5-4159-9902-E16517D96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CA74CE8C-F4D2-440D-9723-2E8B4FB70CC8}"/>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7" name="文本框 16"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A690961E-D6A8-4B73-BB56-8E57A528ABA9}"/>
              </a:ext>
            </a:extLst>
          </p:cNvPr>
          <p:cNvSpPr txBox="1"/>
          <p:nvPr/>
        </p:nvSpPr>
        <p:spPr>
          <a:xfrm>
            <a:off x="6019742" y="2198959"/>
            <a:ext cx="1986441" cy="1107996"/>
          </a:xfrm>
          <a:prstGeom prst="rect">
            <a:avLst/>
          </a:prstGeom>
          <a:noFill/>
        </p:spPr>
        <p:txBody>
          <a:bodyPr wrap="none" rtlCol="0">
            <a:spAutoFit/>
          </a:bodyPr>
          <a:lstStyle/>
          <a:p>
            <a:r>
              <a:rPr lang="en-US" sz="6600" b="1" dirty="0">
                <a:gradFill>
                  <a:gsLst>
                    <a:gs pos="0">
                      <a:srgbClr val="5B9BD5">
                        <a:lumMod val="50000"/>
                      </a:srgbClr>
                    </a:gs>
                    <a:gs pos="47000">
                      <a:srgbClr val="5B9BD5">
                        <a:lumMod val="75000"/>
                      </a:srgbClr>
                    </a:gs>
                    <a:gs pos="100000">
                      <a:srgbClr val="00B0F0"/>
                    </a:gs>
                  </a:gsLst>
                  <a:lin ang="18000000" scaled="0"/>
                </a:gradFill>
                <a:cs typeface="+mn-ea"/>
                <a:sym typeface="+mn-lt"/>
              </a:rPr>
              <a:t>ONE</a:t>
            </a:r>
          </a:p>
        </p:txBody>
      </p:sp>
      <p:sp>
        <p:nvSpPr>
          <p:cNvPr id="18" name="文本框 17">
            <a:extLst>
              <a:ext uri="{FF2B5EF4-FFF2-40B4-BE49-F238E27FC236}">
                <a16:creationId xmlns:a16="http://schemas.microsoft.com/office/drawing/2014/main" id="{B582A3FE-7836-435F-BF3C-226AAC568BAB}"/>
              </a:ext>
            </a:extLst>
          </p:cNvPr>
          <p:cNvSpPr txBox="1"/>
          <p:nvPr/>
        </p:nvSpPr>
        <p:spPr>
          <a:xfrm>
            <a:off x="6019742" y="3345270"/>
            <a:ext cx="5650051" cy="1015663"/>
          </a:xfrm>
          <a:prstGeom prst="rect">
            <a:avLst/>
          </a:prstGeom>
          <a:noFill/>
          <a:effectLst/>
        </p:spPr>
        <p:txBody>
          <a:bodyPr wrap="square" rtlCol="0">
            <a:spAutoFit/>
          </a:bodyPr>
          <a:lstStyle/>
          <a:p>
            <a:r>
              <a:rPr lang="en-US" altLang="zh-CN" sz="6000" dirty="0">
                <a:cs typeface="+mn-ea"/>
                <a:sym typeface="+mn-lt"/>
              </a:rPr>
              <a:t>Add title text</a:t>
            </a:r>
            <a:endParaRPr lang="zh-CN" altLang="en-US" sz="6000" dirty="0">
              <a:cs typeface="+mn-ea"/>
              <a:sym typeface="+mn-lt"/>
            </a:endParaRPr>
          </a:p>
        </p:txBody>
      </p:sp>
      <p:sp>
        <p:nvSpPr>
          <p:cNvPr id="20" name="矩形 19">
            <a:extLst>
              <a:ext uri="{FF2B5EF4-FFF2-40B4-BE49-F238E27FC236}">
                <a16:creationId xmlns:a16="http://schemas.microsoft.com/office/drawing/2014/main" id="{330ABEFA-9E8A-4826-B066-CD9DA06B1A6B}"/>
              </a:ext>
            </a:extLst>
          </p:cNvPr>
          <p:cNvSpPr/>
          <p:nvPr/>
        </p:nvSpPr>
        <p:spPr>
          <a:xfrm>
            <a:off x="6096000" y="4399248"/>
            <a:ext cx="4572794" cy="523228"/>
          </a:xfrm>
          <a:prstGeom prst="rect">
            <a:avLst/>
          </a:prstGeom>
        </p:spPr>
        <p:txBody>
          <a:bodyPr lIns="91448" tIns="45724" rIns="91448" bIns="45724">
            <a:spAutoFit/>
          </a:bodyPr>
          <a:lstStyle/>
          <a:p>
            <a:r>
              <a:rPr lang="en-US" altLang="zh-CN" sz="1400" dirty="0">
                <a:solidFill>
                  <a:schemeClr val="bg1">
                    <a:lumMod val="75000"/>
                  </a:schemeClr>
                </a:solidFill>
                <a:cs typeface="+mn-ea"/>
                <a:sym typeface="+mn-lt"/>
              </a:rPr>
              <a:t>Click here to add content, content to match the title. </a:t>
            </a:r>
          </a:p>
          <a:p>
            <a:endParaRPr lang="en-US" altLang="zh-CN" sz="1400" dirty="0">
              <a:solidFill>
                <a:schemeClr val="bg1">
                  <a:lumMod val="75000"/>
                </a:schemeClr>
              </a:solidFill>
              <a:cs typeface="+mn-ea"/>
              <a:sym typeface="+mn-lt"/>
            </a:endParaRPr>
          </a:p>
        </p:txBody>
      </p:sp>
      <p:pic>
        <p:nvPicPr>
          <p:cNvPr id="2" name="图片 1" descr="图片1">
            <a:extLst>
              <a:ext uri="{FF2B5EF4-FFF2-40B4-BE49-F238E27FC236}">
                <a16:creationId xmlns:a16="http://schemas.microsoft.com/office/drawing/2014/main" id="{EC962004-6D97-BED2-FD85-69061773D720}"/>
              </a:ext>
            </a:extLst>
          </p:cNvPr>
          <p:cNvPicPr>
            <a:picLocks noChangeAspect="1"/>
          </p:cNvPicPr>
          <p:nvPr>
            <p:custDataLst>
              <p:tags r:id="rId1"/>
            </p:custDataLst>
          </p:nvPr>
        </p:nvPicPr>
        <p:blipFill>
          <a:blip r:embed="rId4">
            <a:duotone>
              <a:prstClr val="black"/>
              <a:schemeClr val="tx2">
                <a:tint val="45000"/>
                <a:satMod val="400000"/>
              </a:schemeClr>
            </a:duotone>
          </a:blip>
          <a:stretch>
            <a:fillRect/>
          </a:stretch>
        </p:blipFill>
        <p:spPr>
          <a:xfrm>
            <a:off x="666468" y="431153"/>
            <a:ext cx="1280160" cy="426720"/>
          </a:xfrm>
          <a:prstGeom prst="rect">
            <a:avLst/>
          </a:prstGeom>
        </p:spPr>
      </p:pic>
    </p:spTree>
    <p:extLst>
      <p:ext uri="{BB962C8B-B14F-4D97-AF65-F5344CB8AC3E}">
        <p14:creationId xmlns:p14="http://schemas.microsoft.com/office/powerpoint/2010/main" val="32621082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7"/>
                                        </p:tgtEl>
                                      </p:cBhvr>
                                    </p:animEffect>
                                    <p:animScale>
                                      <p:cBhvr>
                                        <p:cTn id="28" dur="250" autoRev="1" fill="hold"/>
                                        <p:tgtEl>
                                          <p:spTgt spid="17"/>
                                        </p:tgtEl>
                                      </p:cBhvr>
                                      <p:by x="105000" y="105000"/>
                                    </p:animScale>
                                  </p:childTnLst>
                                </p:cTn>
                              </p:par>
                            </p:childTnLst>
                          </p:cTn>
                        </p:par>
                        <p:par>
                          <p:cTn id="29" fill="hold">
                            <p:stCondLst>
                              <p:cond delay="36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4650"/>
                            </p:stCondLst>
                            <p:childTnLst>
                              <p:par>
                                <p:cTn id="36" presetID="14" presetClass="entr" presetSubtype="1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981179" y="7662838"/>
              <a:ext cx="117464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55" name="组合 54">
            <a:extLst>
              <a:ext uri="{FF2B5EF4-FFF2-40B4-BE49-F238E27FC236}">
                <a16:creationId xmlns:a16="http://schemas.microsoft.com/office/drawing/2014/main" id="{54C4CA21-E0C8-4461-AE2D-A7DBF8574A6B}"/>
              </a:ext>
            </a:extLst>
          </p:cNvPr>
          <p:cNvGrpSpPr/>
          <p:nvPr/>
        </p:nvGrpSpPr>
        <p:grpSpPr>
          <a:xfrm>
            <a:off x="5466368" y="1118472"/>
            <a:ext cx="1513348" cy="2310528"/>
            <a:chOff x="5450755" y="1478100"/>
            <a:chExt cx="1513348" cy="2310528"/>
          </a:xfrm>
        </p:grpSpPr>
        <p:sp>
          <p:nvSpPr>
            <p:cNvPr id="56" name="Freeform 35">
              <a:extLst>
                <a:ext uri="{FF2B5EF4-FFF2-40B4-BE49-F238E27FC236}">
                  <a16:creationId xmlns:a16="http://schemas.microsoft.com/office/drawing/2014/main" id="{3FA6BEC4-4109-4DB7-A970-5D6CD908910A}"/>
                </a:ext>
              </a:extLst>
            </p:cNvPr>
            <p:cNvSpPr>
              <a:spLocks/>
            </p:cNvSpPr>
            <p:nvPr/>
          </p:nvSpPr>
          <p:spPr bwMode="auto">
            <a:xfrm rot="16200000" flipH="1">
              <a:off x="6502266" y="1492532"/>
              <a:ext cx="476269" cy="44740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ysClr val="window" lastClr="FFFFFF">
                <a:lumMod val="85000"/>
              </a:sysClr>
            </a:solidFill>
            <a:ln>
              <a:noFill/>
            </a:ln>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white"/>
                </a:solidFill>
                <a:effectLst/>
                <a:uLnTx/>
                <a:uFillTx/>
                <a:cs typeface="+mn-ea"/>
                <a:sym typeface="+mn-lt"/>
              </a:endParaRPr>
            </a:p>
          </p:txBody>
        </p:sp>
        <p:sp>
          <p:nvSpPr>
            <p:cNvPr id="57" name="Freeform 27">
              <a:extLst>
                <a:ext uri="{FF2B5EF4-FFF2-40B4-BE49-F238E27FC236}">
                  <a16:creationId xmlns:a16="http://schemas.microsoft.com/office/drawing/2014/main" id="{415319F2-DE47-4D79-A1CF-2000BDC305EC}"/>
                </a:ext>
              </a:extLst>
            </p:cNvPr>
            <p:cNvSpPr>
              <a:spLocks/>
            </p:cNvSpPr>
            <p:nvPr/>
          </p:nvSpPr>
          <p:spPr bwMode="auto">
            <a:xfrm rot="16200000" flipH="1">
              <a:off x="5004073" y="2035816"/>
              <a:ext cx="2199494" cy="130613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0">
                  <a:srgbClr val="5B9BD5">
                    <a:lumMod val="50000"/>
                  </a:srgbClr>
                </a:gs>
                <a:gs pos="47000">
                  <a:srgbClr val="5B9BD5">
                    <a:lumMod val="75000"/>
                  </a:srgbClr>
                </a:gs>
                <a:gs pos="100000">
                  <a:srgbClr val="00B0F0"/>
                </a:gs>
              </a:gsLst>
              <a:lin ang="0" scaled="0"/>
            </a:gradFill>
            <a:ln>
              <a:noFill/>
            </a:ln>
            <a:effectLst/>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white"/>
                </a:solidFill>
                <a:effectLst/>
                <a:uLnTx/>
                <a:uFillTx/>
                <a:cs typeface="+mn-ea"/>
                <a:sym typeface="+mn-lt"/>
              </a:endParaRPr>
            </a:p>
          </p:txBody>
        </p:sp>
        <p:sp>
          <p:nvSpPr>
            <p:cNvPr id="58" name="文本框 60">
              <a:extLst>
                <a:ext uri="{FF2B5EF4-FFF2-40B4-BE49-F238E27FC236}">
                  <a16:creationId xmlns:a16="http://schemas.microsoft.com/office/drawing/2014/main" id="{A4824DE4-FEA6-4CC5-969A-63EB7DAF25B8}"/>
                </a:ext>
              </a:extLst>
            </p:cNvPr>
            <p:cNvSpPr txBox="1"/>
            <p:nvPr/>
          </p:nvSpPr>
          <p:spPr>
            <a:xfrm>
              <a:off x="5790481" y="2831313"/>
              <a:ext cx="590226"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3600" b="0"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59" name="组合 58">
            <a:extLst>
              <a:ext uri="{FF2B5EF4-FFF2-40B4-BE49-F238E27FC236}">
                <a16:creationId xmlns:a16="http://schemas.microsoft.com/office/drawing/2014/main" id="{C1E14310-1704-4958-9775-F09C1B88A47C}"/>
              </a:ext>
            </a:extLst>
          </p:cNvPr>
          <p:cNvGrpSpPr/>
          <p:nvPr/>
        </p:nvGrpSpPr>
        <p:grpSpPr>
          <a:xfrm>
            <a:off x="5220313" y="3904435"/>
            <a:ext cx="1556823" cy="2394420"/>
            <a:chOff x="5204700" y="4264063"/>
            <a:chExt cx="1556823" cy="2394420"/>
          </a:xfrm>
        </p:grpSpPr>
        <p:sp>
          <p:nvSpPr>
            <p:cNvPr id="60" name="Freeform 35">
              <a:extLst>
                <a:ext uri="{FF2B5EF4-FFF2-40B4-BE49-F238E27FC236}">
                  <a16:creationId xmlns:a16="http://schemas.microsoft.com/office/drawing/2014/main" id="{7DBBC829-0134-4DA6-A8C6-E4A8179C1842}"/>
                </a:ext>
              </a:extLst>
            </p:cNvPr>
            <p:cNvSpPr>
              <a:spLocks/>
            </p:cNvSpPr>
            <p:nvPr/>
          </p:nvSpPr>
          <p:spPr bwMode="auto">
            <a:xfrm rot="5400000" flipH="1">
              <a:off x="5190013" y="6188499"/>
              <a:ext cx="484671" cy="45529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ysClr val="window" lastClr="FFFFFF">
                <a:lumMod val="85000"/>
              </a:sysClr>
            </a:solidFill>
            <a:ln>
              <a:noFill/>
            </a:ln>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61" name="Freeform 27">
              <a:extLst>
                <a:ext uri="{FF2B5EF4-FFF2-40B4-BE49-F238E27FC236}">
                  <a16:creationId xmlns:a16="http://schemas.microsoft.com/office/drawing/2014/main" id="{F6D38186-3499-440A-9562-54A7B4C1E461}"/>
                </a:ext>
              </a:extLst>
            </p:cNvPr>
            <p:cNvSpPr>
              <a:spLocks/>
            </p:cNvSpPr>
            <p:nvPr/>
          </p:nvSpPr>
          <p:spPr bwMode="auto">
            <a:xfrm rot="5400000" flipH="1">
              <a:off x="4977788" y="4718625"/>
              <a:ext cx="2238298" cy="132917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0">
                  <a:srgbClr val="5B9BD5">
                    <a:lumMod val="50000"/>
                  </a:srgbClr>
                </a:gs>
                <a:gs pos="47000">
                  <a:srgbClr val="5B9BD5">
                    <a:lumMod val="75000"/>
                  </a:srgbClr>
                </a:gs>
                <a:gs pos="100000">
                  <a:srgbClr val="00B0F0"/>
                </a:gs>
              </a:gsLst>
              <a:lin ang="0" scaled="0"/>
            </a:gradFill>
            <a:ln>
              <a:noFill/>
            </a:ln>
            <a:effectLst/>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62" name="文本框 61">
              <a:extLst>
                <a:ext uri="{FF2B5EF4-FFF2-40B4-BE49-F238E27FC236}">
                  <a16:creationId xmlns:a16="http://schemas.microsoft.com/office/drawing/2014/main" id="{BACF40D8-D866-44BA-8D4A-E2A8BA6B0C67}"/>
                </a:ext>
              </a:extLst>
            </p:cNvPr>
            <p:cNvSpPr txBox="1"/>
            <p:nvPr/>
          </p:nvSpPr>
          <p:spPr>
            <a:xfrm>
              <a:off x="5775401" y="4759619"/>
              <a:ext cx="670375"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03</a:t>
              </a:r>
              <a:endParaRPr kumimoji="0" lang="zh-CN" altLang="en-US" sz="3600" b="0"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63" name="组合 62">
            <a:extLst>
              <a:ext uri="{FF2B5EF4-FFF2-40B4-BE49-F238E27FC236}">
                <a16:creationId xmlns:a16="http://schemas.microsoft.com/office/drawing/2014/main" id="{4542A7C8-DA3B-41CE-8401-9F5BB9A1C3B0}"/>
              </a:ext>
            </a:extLst>
          </p:cNvPr>
          <p:cNvGrpSpPr/>
          <p:nvPr/>
        </p:nvGrpSpPr>
        <p:grpSpPr>
          <a:xfrm>
            <a:off x="3530935" y="2730864"/>
            <a:ext cx="2435368" cy="1584807"/>
            <a:chOff x="3515322" y="3090492"/>
            <a:chExt cx="2435368" cy="1584807"/>
          </a:xfrm>
        </p:grpSpPr>
        <p:sp>
          <p:nvSpPr>
            <p:cNvPr id="64" name="Freeform 35">
              <a:extLst>
                <a:ext uri="{FF2B5EF4-FFF2-40B4-BE49-F238E27FC236}">
                  <a16:creationId xmlns:a16="http://schemas.microsoft.com/office/drawing/2014/main" id="{BC315394-E787-4D8E-ACD3-0F3D00C9D1B6}"/>
                </a:ext>
              </a:extLst>
            </p:cNvPr>
            <p:cNvSpPr>
              <a:spLocks/>
            </p:cNvSpPr>
            <p:nvPr/>
          </p:nvSpPr>
          <p:spPr bwMode="auto">
            <a:xfrm flipV="1">
              <a:off x="3515322" y="3090492"/>
              <a:ext cx="493383" cy="46348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ysClr val="window" lastClr="FFFFFF">
                <a:lumMod val="85000"/>
              </a:sysClr>
            </a:solidFill>
            <a:ln>
              <a:noFill/>
            </a:ln>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65" name="Freeform 27">
              <a:extLst>
                <a:ext uri="{FF2B5EF4-FFF2-40B4-BE49-F238E27FC236}">
                  <a16:creationId xmlns:a16="http://schemas.microsoft.com/office/drawing/2014/main" id="{C334D4E1-A1A4-4B1C-9993-888BC2D72BE6}"/>
                </a:ext>
              </a:extLst>
            </p:cNvPr>
            <p:cNvSpPr>
              <a:spLocks/>
            </p:cNvSpPr>
            <p:nvPr/>
          </p:nvSpPr>
          <p:spPr bwMode="auto">
            <a:xfrm flipV="1">
              <a:off x="3672157" y="3322233"/>
              <a:ext cx="2278533" cy="135306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0">
                  <a:srgbClr val="5B9BD5">
                    <a:lumMod val="50000"/>
                  </a:srgbClr>
                </a:gs>
                <a:gs pos="47000">
                  <a:srgbClr val="5B9BD5">
                    <a:lumMod val="75000"/>
                  </a:srgbClr>
                </a:gs>
                <a:gs pos="100000">
                  <a:srgbClr val="00B0F0"/>
                </a:gs>
              </a:gsLst>
              <a:lin ang="0" scaled="0"/>
            </a:gradFill>
            <a:ln>
              <a:noFill/>
            </a:ln>
            <a:effectLst/>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66" name="文本框 62">
              <a:extLst>
                <a:ext uri="{FF2B5EF4-FFF2-40B4-BE49-F238E27FC236}">
                  <a16:creationId xmlns:a16="http://schemas.microsoft.com/office/drawing/2014/main" id="{A307D948-E028-4892-B7FD-85736DB5D377}"/>
                </a:ext>
              </a:extLst>
            </p:cNvPr>
            <p:cNvSpPr txBox="1"/>
            <p:nvPr/>
          </p:nvSpPr>
          <p:spPr>
            <a:xfrm>
              <a:off x="4735149" y="3705128"/>
              <a:ext cx="684803"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04</a:t>
              </a:r>
              <a:endParaRPr kumimoji="0" lang="zh-CN" altLang="en-US" sz="3600" b="0"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67" name="组合 66">
            <a:extLst>
              <a:ext uri="{FF2B5EF4-FFF2-40B4-BE49-F238E27FC236}">
                <a16:creationId xmlns:a16="http://schemas.microsoft.com/office/drawing/2014/main" id="{B6595DD3-AE61-48C5-B128-52A877BB6F0E}"/>
              </a:ext>
            </a:extLst>
          </p:cNvPr>
          <p:cNvGrpSpPr/>
          <p:nvPr/>
        </p:nvGrpSpPr>
        <p:grpSpPr>
          <a:xfrm>
            <a:off x="6200282" y="3004814"/>
            <a:ext cx="2375837" cy="1551854"/>
            <a:chOff x="6184669" y="3364442"/>
            <a:chExt cx="2375837" cy="1551854"/>
          </a:xfrm>
        </p:grpSpPr>
        <p:sp>
          <p:nvSpPr>
            <p:cNvPr id="68" name="Freeform 27">
              <a:extLst>
                <a:ext uri="{FF2B5EF4-FFF2-40B4-BE49-F238E27FC236}">
                  <a16:creationId xmlns:a16="http://schemas.microsoft.com/office/drawing/2014/main" id="{357A93A9-EECE-4184-9810-05668812A692}"/>
                </a:ext>
              </a:extLst>
            </p:cNvPr>
            <p:cNvSpPr>
              <a:spLocks/>
            </p:cNvSpPr>
            <p:nvPr/>
          </p:nvSpPr>
          <p:spPr bwMode="auto">
            <a:xfrm flipH="1">
              <a:off x="6184669" y="3364442"/>
              <a:ext cx="2212180" cy="13136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0">
                  <a:srgbClr val="5B9BD5">
                    <a:lumMod val="50000"/>
                  </a:srgbClr>
                </a:gs>
                <a:gs pos="47000">
                  <a:srgbClr val="5B9BD5">
                    <a:lumMod val="75000"/>
                  </a:srgbClr>
                </a:gs>
                <a:gs pos="100000">
                  <a:srgbClr val="00B0F0"/>
                </a:gs>
              </a:gsLst>
              <a:lin ang="0" scaled="0"/>
            </a:gradFill>
            <a:ln>
              <a:noFill/>
            </a:ln>
            <a:effectLst/>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69" name="Freeform 35">
              <a:extLst>
                <a:ext uri="{FF2B5EF4-FFF2-40B4-BE49-F238E27FC236}">
                  <a16:creationId xmlns:a16="http://schemas.microsoft.com/office/drawing/2014/main" id="{5F9D1A75-70B9-49C9-ACF4-625674936A6C}"/>
                </a:ext>
              </a:extLst>
            </p:cNvPr>
            <p:cNvSpPr>
              <a:spLocks/>
            </p:cNvSpPr>
            <p:nvPr/>
          </p:nvSpPr>
          <p:spPr bwMode="auto">
            <a:xfrm flipH="1">
              <a:off x="8081490" y="4466311"/>
              <a:ext cx="479016" cy="44998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ysClr val="window" lastClr="FFFFFF">
                <a:lumMod val="85000"/>
              </a:sysClr>
            </a:solidFill>
            <a:ln>
              <a:noFill/>
            </a:ln>
          </p:spPr>
          <p:txBody>
            <a:bodyPr vert="horz" wrap="square" lIns="91434" tIns="45717" rIns="91434" bIns="4571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cs typeface="+mn-ea"/>
                <a:sym typeface="+mn-lt"/>
              </a:endParaRPr>
            </a:p>
          </p:txBody>
        </p:sp>
        <p:sp>
          <p:nvSpPr>
            <p:cNvPr id="70" name="文本框 63">
              <a:extLst>
                <a:ext uri="{FF2B5EF4-FFF2-40B4-BE49-F238E27FC236}">
                  <a16:creationId xmlns:a16="http://schemas.microsoft.com/office/drawing/2014/main" id="{5726A505-15CC-4C29-9844-0B236F4FEA9D}"/>
                </a:ext>
              </a:extLst>
            </p:cNvPr>
            <p:cNvSpPr txBox="1"/>
            <p:nvPr/>
          </p:nvSpPr>
          <p:spPr>
            <a:xfrm>
              <a:off x="6470428" y="3705128"/>
              <a:ext cx="671979"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02</a:t>
              </a:r>
              <a:endParaRPr kumimoji="0" lang="zh-CN" altLang="en-US" sz="36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1" name="文本框 49">
            <a:extLst>
              <a:ext uri="{FF2B5EF4-FFF2-40B4-BE49-F238E27FC236}">
                <a16:creationId xmlns:a16="http://schemas.microsoft.com/office/drawing/2014/main" id="{08FE24EE-85D3-49DE-8F0B-D2998BF1F8CB}"/>
              </a:ext>
            </a:extLst>
          </p:cNvPr>
          <p:cNvSpPr txBox="1"/>
          <p:nvPr/>
        </p:nvSpPr>
        <p:spPr>
          <a:xfrm>
            <a:off x="8921257" y="1825009"/>
            <a:ext cx="1656070" cy="338554"/>
          </a:xfrm>
          <a:prstGeom prst="rect">
            <a:avLst/>
          </a:prstGeom>
          <a:noFill/>
        </p:spPr>
        <p:txBody>
          <a:bodyPr wrap="square" rtlCol="0">
            <a:spAutoFit/>
          </a:bodyPr>
          <a:lstStyle/>
          <a:p>
            <a:pPr>
              <a:defRPr/>
            </a:pPr>
            <a:r>
              <a:rPr lang="en-US" altLang="zh-CN" sz="1600" b="1" dirty="0">
                <a:cs typeface="+mn-ea"/>
                <a:sym typeface="+mn-lt"/>
              </a:rPr>
              <a:t>Add title text</a:t>
            </a:r>
            <a:endParaRPr lang="zh-CN" altLang="en-US" sz="1600" b="1" dirty="0">
              <a:cs typeface="+mn-ea"/>
              <a:sym typeface="+mn-lt"/>
            </a:endParaRPr>
          </a:p>
        </p:txBody>
      </p:sp>
      <p:sp>
        <p:nvSpPr>
          <p:cNvPr id="72" name="矩形 71">
            <a:extLst>
              <a:ext uri="{FF2B5EF4-FFF2-40B4-BE49-F238E27FC236}">
                <a16:creationId xmlns:a16="http://schemas.microsoft.com/office/drawing/2014/main" id="{1FB06FAF-05E1-4C6E-9CE2-4F9FEDC70295}"/>
              </a:ext>
            </a:extLst>
          </p:cNvPr>
          <p:cNvSpPr/>
          <p:nvPr/>
        </p:nvSpPr>
        <p:spPr>
          <a:xfrm>
            <a:off x="8921257" y="2240192"/>
            <a:ext cx="2550866" cy="10284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prstClr val="black">
                    <a:lumMod val="65000"/>
                    <a:lumOff val="35000"/>
                  </a:prstClr>
                </a:solidFill>
                <a:cs typeface="+mn-ea"/>
                <a:sym typeface="+mn-lt"/>
              </a:rPr>
              <a:t>Click here to add text content, such as keywords, some brief introductions, etc.</a:t>
            </a:r>
            <a:endParaRPr lang="en-GB" altLang="zh-CN" sz="1400" dirty="0">
              <a:solidFill>
                <a:prstClr val="black">
                  <a:lumMod val="65000"/>
                  <a:lumOff val="35000"/>
                </a:prstClr>
              </a:solidFill>
              <a:cs typeface="+mn-ea"/>
              <a:sym typeface="+mn-lt"/>
            </a:endParaRPr>
          </a:p>
        </p:txBody>
      </p:sp>
      <p:sp>
        <p:nvSpPr>
          <p:cNvPr id="73" name="文本框 49">
            <a:extLst>
              <a:ext uri="{FF2B5EF4-FFF2-40B4-BE49-F238E27FC236}">
                <a16:creationId xmlns:a16="http://schemas.microsoft.com/office/drawing/2014/main" id="{CF7E341B-DCD3-43CF-B2D9-A6A0805E9303}"/>
              </a:ext>
            </a:extLst>
          </p:cNvPr>
          <p:cNvSpPr txBox="1"/>
          <p:nvPr/>
        </p:nvSpPr>
        <p:spPr>
          <a:xfrm>
            <a:off x="8921257" y="4443847"/>
            <a:ext cx="1656070" cy="338554"/>
          </a:xfrm>
          <a:prstGeom prst="rect">
            <a:avLst/>
          </a:prstGeom>
          <a:noFill/>
        </p:spPr>
        <p:txBody>
          <a:bodyPr wrap="square" rtlCol="0">
            <a:spAutoFit/>
          </a:bodyPr>
          <a:lstStyle/>
          <a:p>
            <a:pPr>
              <a:defRPr/>
            </a:pPr>
            <a:r>
              <a:rPr lang="en-US" altLang="zh-CN" sz="1600" b="1" dirty="0">
                <a:cs typeface="+mn-ea"/>
                <a:sym typeface="+mn-lt"/>
              </a:rPr>
              <a:t>Add title text</a:t>
            </a:r>
            <a:endParaRPr lang="zh-CN" altLang="en-US" sz="1600" b="1" dirty="0">
              <a:cs typeface="+mn-ea"/>
              <a:sym typeface="+mn-lt"/>
            </a:endParaRPr>
          </a:p>
        </p:txBody>
      </p:sp>
      <p:sp>
        <p:nvSpPr>
          <p:cNvPr id="74" name="矩形 73">
            <a:extLst>
              <a:ext uri="{FF2B5EF4-FFF2-40B4-BE49-F238E27FC236}">
                <a16:creationId xmlns:a16="http://schemas.microsoft.com/office/drawing/2014/main" id="{86E38CB6-DD36-4053-AFE8-EA565A5F611C}"/>
              </a:ext>
            </a:extLst>
          </p:cNvPr>
          <p:cNvSpPr/>
          <p:nvPr/>
        </p:nvSpPr>
        <p:spPr>
          <a:xfrm>
            <a:off x="8921257" y="4815489"/>
            <a:ext cx="2550866" cy="10284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prstClr val="black">
                    <a:lumMod val="65000"/>
                    <a:lumOff val="35000"/>
                  </a:prstClr>
                </a:solidFill>
                <a:cs typeface="+mn-ea"/>
                <a:sym typeface="+mn-lt"/>
              </a:rPr>
              <a:t>Click here to add text content, such as keywords, some brief introductions, etc.</a:t>
            </a:r>
            <a:endParaRPr lang="en-GB" altLang="zh-CN" sz="1400" dirty="0">
              <a:solidFill>
                <a:prstClr val="black">
                  <a:lumMod val="65000"/>
                  <a:lumOff val="35000"/>
                </a:prstClr>
              </a:solidFill>
              <a:cs typeface="+mn-ea"/>
              <a:sym typeface="+mn-lt"/>
            </a:endParaRPr>
          </a:p>
        </p:txBody>
      </p:sp>
      <p:sp>
        <p:nvSpPr>
          <p:cNvPr id="75" name="文本框 49">
            <a:extLst>
              <a:ext uri="{FF2B5EF4-FFF2-40B4-BE49-F238E27FC236}">
                <a16:creationId xmlns:a16="http://schemas.microsoft.com/office/drawing/2014/main" id="{537B51AB-8B4A-4362-A7F6-4D502FD01D0B}"/>
              </a:ext>
            </a:extLst>
          </p:cNvPr>
          <p:cNvSpPr txBox="1"/>
          <p:nvPr/>
        </p:nvSpPr>
        <p:spPr>
          <a:xfrm>
            <a:off x="1644006" y="4375595"/>
            <a:ext cx="1656070" cy="338554"/>
          </a:xfrm>
          <a:prstGeom prst="rect">
            <a:avLst/>
          </a:prstGeom>
          <a:noFill/>
        </p:spPr>
        <p:txBody>
          <a:bodyPr wrap="square" rtlCol="0">
            <a:spAutoFit/>
          </a:bodyPr>
          <a:lstStyle/>
          <a:p>
            <a:pPr algn="r">
              <a:defRPr/>
            </a:pPr>
            <a:r>
              <a:rPr lang="en-US" altLang="zh-CN" sz="1600" b="1" dirty="0">
                <a:cs typeface="+mn-ea"/>
                <a:sym typeface="+mn-lt"/>
              </a:rPr>
              <a:t>Add title text</a:t>
            </a:r>
            <a:endParaRPr lang="zh-CN" altLang="en-US" sz="1600" b="1" dirty="0">
              <a:cs typeface="+mn-ea"/>
              <a:sym typeface="+mn-lt"/>
            </a:endParaRPr>
          </a:p>
        </p:txBody>
      </p:sp>
      <p:sp>
        <p:nvSpPr>
          <p:cNvPr id="76" name="矩形 75">
            <a:extLst>
              <a:ext uri="{FF2B5EF4-FFF2-40B4-BE49-F238E27FC236}">
                <a16:creationId xmlns:a16="http://schemas.microsoft.com/office/drawing/2014/main" id="{6D703786-D687-4D86-AAF0-075FEDFA2FFE}"/>
              </a:ext>
            </a:extLst>
          </p:cNvPr>
          <p:cNvSpPr/>
          <p:nvPr/>
        </p:nvSpPr>
        <p:spPr>
          <a:xfrm>
            <a:off x="632441" y="4790778"/>
            <a:ext cx="2667635" cy="10284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dirty="0">
                <a:solidFill>
                  <a:prstClr val="black">
                    <a:lumMod val="65000"/>
                    <a:lumOff val="35000"/>
                  </a:prstClr>
                </a:solidFill>
                <a:cs typeface="+mn-ea"/>
                <a:sym typeface="+mn-lt"/>
              </a:rPr>
              <a:t>Click here to add text content, such as keywords, some brief introductions, etc.</a:t>
            </a:r>
            <a:endParaRPr lang="en-GB" altLang="zh-CN" sz="1400" dirty="0">
              <a:solidFill>
                <a:prstClr val="black">
                  <a:lumMod val="65000"/>
                  <a:lumOff val="35000"/>
                </a:prstClr>
              </a:solidFill>
              <a:cs typeface="+mn-ea"/>
              <a:sym typeface="+mn-lt"/>
            </a:endParaRPr>
          </a:p>
        </p:txBody>
      </p:sp>
      <p:sp>
        <p:nvSpPr>
          <p:cNvPr id="77" name="文本框 49">
            <a:extLst>
              <a:ext uri="{FF2B5EF4-FFF2-40B4-BE49-F238E27FC236}">
                <a16:creationId xmlns:a16="http://schemas.microsoft.com/office/drawing/2014/main" id="{53E3A2BD-9095-4BB9-857B-D5C1C4BD9943}"/>
              </a:ext>
            </a:extLst>
          </p:cNvPr>
          <p:cNvSpPr txBox="1"/>
          <p:nvPr/>
        </p:nvSpPr>
        <p:spPr>
          <a:xfrm>
            <a:off x="1644006" y="1731979"/>
            <a:ext cx="1656070" cy="338554"/>
          </a:xfrm>
          <a:prstGeom prst="rect">
            <a:avLst/>
          </a:prstGeom>
          <a:noFill/>
        </p:spPr>
        <p:txBody>
          <a:bodyPr wrap="square" rtlCol="0">
            <a:spAutoFit/>
          </a:bodyPr>
          <a:lstStyle/>
          <a:p>
            <a:pPr algn="r">
              <a:defRPr/>
            </a:pPr>
            <a:r>
              <a:rPr lang="en-US" altLang="zh-CN" sz="1600" b="1" dirty="0">
                <a:cs typeface="+mn-ea"/>
                <a:sym typeface="+mn-lt"/>
              </a:rPr>
              <a:t>Add title text</a:t>
            </a:r>
            <a:endParaRPr lang="zh-CN" altLang="en-US" sz="1600" b="1" dirty="0">
              <a:cs typeface="+mn-ea"/>
              <a:sym typeface="+mn-lt"/>
            </a:endParaRPr>
          </a:p>
        </p:txBody>
      </p:sp>
      <p:sp>
        <p:nvSpPr>
          <p:cNvPr id="78" name="矩形 77">
            <a:extLst>
              <a:ext uri="{FF2B5EF4-FFF2-40B4-BE49-F238E27FC236}">
                <a16:creationId xmlns:a16="http://schemas.microsoft.com/office/drawing/2014/main" id="{C3BFA09A-D8D9-4FCA-A3C2-AA4AC42DE00C}"/>
              </a:ext>
            </a:extLst>
          </p:cNvPr>
          <p:cNvSpPr/>
          <p:nvPr/>
        </p:nvSpPr>
        <p:spPr>
          <a:xfrm>
            <a:off x="632441" y="2176191"/>
            <a:ext cx="2667635" cy="10284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dirty="0">
                <a:solidFill>
                  <a:prstClr val="black">
                    <a:lumMod val="65000"/>
                    <a:lumOff val="35000"/>
                  </a:prstClr>
                </a:solidFill>
                <a:cs typeface="+mn-ea"/>
                <a:sym typeface="+mn-lt"/>
              </a:rPr>
              <a:t>Click here to add text content, such as keywords, some brief introductions, etc.</a:t>
            </a:r>
            <a:endParaRPr lang="en-GB" altLang="zh-CN" sz="1400" dirty="0">
              <a:solidFill>
                <a:prstClr val="black">
                  <a:lumMod val="65000"/>
                  <a:lumOff val="35000"/>
                </a:prstClr>
              </a:solidFill>
              <a:cs typeface="+mn-ea"/>
              <a:sym typeface="+mn-lt"/>
            </a:endParaRPr>
          </a:p>
        </p:txBody>
      </p:sp>
    </p:spTree>
    <p:extLst>
      <p:ext uri="{BB962C8B-B14F-4D97-AF65-F5344CB8AC3E}">
        <p14:creationId xmlns:p14="http://schemas.microsoft.com/office/powerpoint/2010/main" val="9145265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250"/>
                                        <p:tgtEl>
                                          <p:spTgt spid="55"/>
                                        </p:tgtEl>
                                      </p:cBhvr>
                                    </p:animEffect>
                                  </p:childTnLst>
                                </p:cTn>
                              </p:par>
                              <p:par>
                                <p:cTn id="17" presetID="64" presetClass="path" presetSubtype="0" decel="100000" fill="hold" nodeType="withEffect">
                                  <p:stCondLst>
                                    <p:cond delay="500"/>
                                  </p:stCondLst>
                                  <p:childTnLst>
                                    <p:animMotion origin="layout" path="M 3.33333E-6 -1.48148E-6 L 3.33333E-6 -0.25 " pathEditMode="relative" rAng="0" ptsTypes="AA">
                                      <p:cBhvr>
                                        <p:cTn id="18" dur="1250" spd="-100000" fill="hold"/>
                                        <p:tgtEl>
                                          <p:spTgt spid="55"/>
                                        </p:tgtEl>
                                        <p:attrNameLst>
                                          <p:attrName>ppt_x</p:attrName>
                                          <p:attrName>ppt_y</p:attrName>
                                        </p:attrNameLst>
                                      </p:cBhvr>
                                      <p:rCtr x="0" y="-12500"/>
                                    </p:animMotion>
                                  </p:childTnLst>
                                </p:cTn>
                              </p:par>
                              <p:par>
                                <p:cTn id="19" presetID="10" presetClass="entr" presetSubtype="0" fill="hold" grpId="0" nodeType="withEffect">
                                  <p:stCondLst>
                                    <p:cond delay="75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250"/>
                                        <p:tgtEl>
                                          <p:spTgt spid="71"/>
                                        </p:tgtEl>
                                      </p:cBhvr>
                                    </p:animEffect>
                                  </p:childTnLst>
                                </p:cTn>
                              </p:par>
                              <p:par>
                                <p:cTn id="22" presetID="63" presetClass="path" presetSubtype="0" decel="100000" fill="hold" grpId="1" nodeType="withEffect">
                                  <p:stCondLst>
                                    <p:cond delay="750"/>
                                  </p:stCondLst>
                                  <p:childTnLst>
                                    <p:animMotion origin="layout" path="M 6.25E-7 -7.40741E-7 L 0.25 -7.40741E-7 " pathEditMode="relative" rAng="0" ptsTypes="AA">
                                      <p:cBhvr>
                                        <p:cTn id="23" dur="1250" spd="-100000" fill="hold"/>
                                        <p:tgtEl>
                                          <p:spTgt spid="71"/>
                                        </p:tgtEl>
                                        <p:attrNameLst>
                                          <p:attrName>ppt_x</p:attrName>
                                          <p:attrName>ppt_y</p:attrName>
                                        </p:attrNameLst>
                                      </p:cBhvr>
                                      <p:rCtr x="12500" y="0"/>
                                    </p:animMotion>
                                  </p:childTnLst>
                                </p:cTn>
                              </p:par>
                              <p:par>
                                <p:cTn id="24" presetID="10" presetClass="entr" presetSubtype="0" fill="hold" grpId="0" nodeType="withEffect">
                                  <p:stCondLst>
                                    <p:cond delay="10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250"/>
                                        <p:tgtEl>
                                          <p:spTgt spid="72"/>
                                        </p:tgtEl>
                                      </p:cBhvr>
                                    </p:animEffect>
                                  </p:childTnLst>
                                </p:cTn>
                              </p:par>
                              <p:par>
                                <p:cTn id="27" presetID="35" presetClass="path" presetSubtype="0" decel="100000" fill="hold" grpId="1" nodeType="withEffect">
                                  <p:stCondLst>
                                    <p:cond delay="1000"/>
                                  </p:stCondLst>
                                  <p:childTnLst>
                                    <p:animMotion origin="layout" path="M 1.875E-6 -4.44444E-6 L -0.25 -4.44444E-6 " pathEditMode="relative" rAng="0" ptsTypes="AA">
                                      <p:cBhvr>
                                        <p:cTn id="28" dur="1250" spd="-100000" fill="hold"/>
                                        <p:tgtEl>
                                          <p:spTgt spid="72"/>
                                        </p:tgtEl>
                                        <p:attrNameLst>
                                          <p:attrName>ppt_x</p:attrName>
                                          <p:attrName>ppt_y</p:attrName>
                                        </p:attrNameLst>
                                      </p:cBhvr>
                                      <p:rCtr x="-12500" y="0"/>
                                    </p:animMotion>
                                  </p:childTnLst>
                                </p:cTn>
                              </p:par>
                              <p:par>
                                <p:cTn id="29" presetID="10" presetClass="entr" presetSubtype="0" fill="hold" nodeType="withEffect">
                                  <p:stCondLst>
                                    <p:cond delay="125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250"/>
                                        <p:tgtEl>
                                          <p:spTgt spid="67"/>
                                        </p:tgtEl>
                                      </p:cBhvr>
                                    </p:animEffect>
                                  </p:childTnLst>
                                </p:cTn>
                              </p:par>
                              <p:par>
                                <p:cTn id="32" presetID="63" presetClass="path" presetSubtype="0" decel="100000" fill="hold" nodeType="withEffect">
                                  <p:stCondLst>
                                    <p:cond delay="1250"/>
                                  </p:stCondLst>
                                  <p:childTnLst>
                                    <p:animMotion origin="layout" path="M 4.16667E-7 2.59259E-6 L 0.25 2.59259E-6 " pathEditMode="relative" rAng="0" ptsTypes="AA">
                                      <p:cBhvr>
                                        <p:cTn id="33" dur="1250" spd="-100000" fill="hold"/>
                                        <p:tgtEl>
                                          <p:spTgt spid="67"/>
                                        </p:tgtEl>
                                        <p:attrNameLst>
                                          <p:attrName>ppt_x</p:attrName>
                                          <p:attrName>ppt_y</p:attrName>
                                        </p:attrNameLst>
                                      </p:cBhvr>
                                      <p:rCtr x="12500" y="0"/>
                                    </p:animMotion>
                                  </p:childTnLst>
                                </p:cTn>
                              </p:par>
                              <p:par>
                                <p:cTn id="34" presetID="10" presetClass="entr" presetSubtype="0" fill="hold" grpId="0" nodeType="withEffect">
                                  <p:stCondLst>
                                    <p:cond delay="150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1250"/>
                                        <p:tgtEl>
                                          <p:spTgt spid="73"/>
                                        </p:tgtEl>
                                      </p:cBhvr>
                                    </p:animEffect>
                                  </p:childTnLst>
                                </p:cTn>
                              </p:par>
                              <p:par>
                                <p:cTn id="37" presetID="63" presetClass="path" presetSubtype="0" decel="100000" fill="hold" grpId="1" nodeType="withEffect">
                                  <p:stCondLst>
                                    <p:cond delay="1500"/>
                                  </p:stCondLst>
                                  <p:childTnLst>
                                    <p:animMotion origin="layout" path="M 6.25E-7 4.81481E-6 L 0.25 4.81481E-6 " pathEditMode="relative" rAng="0" ptsTypes="AA">
                                      <p:cBhvr>
                                        <p:cTn id="38" dur="1250" spd="-100000" fill="hold"/>
                                        <p:tgtEl>
                                          <p:spTgt spid="73"/>
                                        </p:tgtEl>
                                        <p:attrNameLst>
                                          <p:attrName>ppt_x</p:attrName>
                                          <p:attrName>ppt_y</p:attrName>
                                        </p:attrNameLst>
                                      </p:cBhvr>
                                      <p:rCtr x="12500" y="0"/>
                                    </p:animMotion>
                                  </p:childTnLst>
                                </p:cTn>
                              </p:par>
                              <p:par>
                                <p:cTn id="39" presetID="10" presetClass="entr" presetSubtype="0" fill="hold" grpId="0" nodeType="withEffect">
                                  <p:stCondLst>
                                    <p:cond delay="175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250"/>
                                        <p:tgtEl>
                                          <p:spTgt spid="74"/>
                                        </p:tgtEl>
                                      </p:cBhvr>
                                    </p:animEffect>
                                  </p:childTnLst>
                                </p:cTn>
                              </p:par>
                              <p:par>
                                <p:cTn id="42" presetID="35" presetClass="path" presetSubtype="0" decel="100000" fill="hold" grpId="1" nodeType="withEffect">
                                  <p:stCondLst>
                                    <p:cond delay="1750"/>
                                  </p:stCondLst>
                                  <p:childTnLst>
                                    <p:animMotion origin="layout" path="M 1.875E-6 2.59259E-6 L -0.25 2.59259E-6 " pathEditMode="relative" rAng="0" ptsTypes="AA">
                                      <p:cBhvr>
                                        <p:cTn id="43" dur="1250" spd="-100000" fill="hold"/>
                                        <p:tgtEl>
                                          <p:spTgt spid="74"/>
                                        </p:tgtEl>
                                        <p:attrNameLst>
                                          <p:attrName>ppt_x</p:attrName>
                                          <p:attrName>ppt_y</p:attrName>
                                        </p:attrNameLst>
                                      </p:cBhvr>
                                      <p:rCtr x="-12500" y="0"/>
                                    </p:animMotion>
                                  </p:childTnLst>
                                </p:cTn>
                              </p:par>
                              <p:par>
                                <p:cTn id="44" presetID="10" presetClass="entr" presetSubtype="0" fill="hold" nodeType="withEffect">
                                  <p:stCondLst>
                                    <p:cond delay="200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250"/>
                                        <p:tgtEl>
                                          <p:spTgt spid="59"/>
                                        </p:tgtEl>
                                      </p:cBhvr>
                                    </p:animEffect>
                                  </p:childTnLst>
                                </p:cTn>
                              </p:par>
                              <p:par>
                                <p:cTn id="47" presetID="42" presetClass="path" presetSubtype="0" decel="100000" fill="hold" nodeType="withEffect">
                                  <p:stCondLst>
                                    <p:cond delay="2000"/>
                                  </p:stCondLst>
                                  <p:childTnLst>
                                    <p:animMotion origin="layout" path="M 2.91667E-6 1.11022E-16 L 2.91667E-6 0.25 " pathEditMode="relative" rAng="0" ptsTypes="AA">
                                      <p:cBhvr>
                                        <p:cTn id="48" dur="1250" spd="-100000" fill="hold"/>
                                        <p:tgtEl>
                                          <p:spTgt spid="59"/>
                                        </p:tgtEl>
                                        <p:attrNameLst>
                                          <p:attrName>ppt_x</p:attrName>
                                          <p:attrName>ppt_y</p:attrName>
                                        </p:attrNameLst>
                                      </p:cBhvr>
                                      <p:rCtr x="0" y="12500"/>
                                    </p:animMotion>
                                  </p:childTnLst>
                                </p:cTn>
                              </p:par>
                              <p:par>
                                <p:cTn id="49" presetID="10" presetClass="entr" presetSubtype="0" fill="hold" grpId="0" nodeType="withEffect">
                                  <p:stCondLst>
                                    <p:cond delay="225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1250"/>
                                        <p:tgtEl>
                                          <p:spTgt spid="75"/>
                                        </p:tgtEl>
                                      </p:cBhvr>
                                    </p:animEffect>
                                  </p:childTnLst>
                                </p:cTn>
                              </p:par>
                              <p:par>
                                <p:cTn id="52" presetID="63" presetClass="path" presetSubtype="0" decel="100000" fill="hold" grpId="1" nodeType="withEffect">
                                  <p:stCondLst>
                                    <p:cond delay="2250"/>
                                  </p:stCondLst>
                                  <p:childTnLst>
                                    <p:animMotion origin="layout" path="M -4.375E-6 -1.48148E-6 L 0.25 -1.48148E-6 " pathEditMode="relative" rAng="0" ptsTypes="AA">
                                      <p:cBhvr>
                                        <p:cTn id="53" dur="1250" spd="-100000" fill="hold"/>
                                        <p:tgtEl>
                                          <p:spTgt spid="75"/>
                                        </p:tgtEl>
                                        <p:attrNameLst>
                                          <p:attrName>ppt_x</p:attrName>
                                          <p:attrName>ppt_y</p:attrName>
                                        </p:attrNameLst>
                                      </p:cBhvr>
                                      <p:rCtr x="12500" y="0"/>
                                    </p:animMotion>
                                  </p:childTnLst>
                                </p:cTn>
                              </p:par>
                              <p:par>
                                <p:cTn id="54" presetID="10" presetClass="entr" presetSubtype="0" fill="hold" grpId="0" nodeType="withEffect">
                                  <p:stCondLst>
                                    <p:cond delay="250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250"/>
                                        <p:tgtEl>
                                          <p:spTgt spid="76"/>
                                        </p:tgtEl>
                                      </p:cBhvr>
                                    </p:animEffect>
                                  </p:childTnLst>
                                </p:cTn>
                              </p:par>
                              <p:par>
                                <p:cTn id="57" presetID="35" presetClass="path" presetSubtype="0" decel="100000" fill="hold" grpId="1" nodeType="withEffect">
                                  <p:stCondLst>
                                    <p:cond delay="2500"/>
                                  </p:stCondLst>
                                  <p:childTnLst>
                                    <p:animMotion origin="layout" path="M 2.08333E-6 4.81481E-6 L -0.25 4.81481E-6 " pathEditMode="relative" rAng="0" ptsTypes="AA">
                                      <p:cBhvr>
                                        <p:cTn id="58" dur="1250" spd="-100000" fill="hold"/>
                                        <p:tgtEl>
                                          <p:spTgt spid="76"/>
                                        </p:tgtEl>
                                        <p:attrNameLst>
                                          <p:attrName>ppt_x</p:attrName>
                                          <p:attrName>ppt_y</p:attrName>
                                        </p:attrNameLst>
                                      </p:cBhvr>
                                      <p:rCtr x="-12500" y="0"/>
                                    </p:animMotion>
                                  </p:childTnLst>
                                </p:cTn>
                              </p:par>
                              <p:par>
                                <p:cTn id="59" presetID="10" presetClass="entr" presetSubtype="0" fill="hold" nodeType="withEffect">
                                  <p:stCondLst>
                                    <p:cond delay="275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250"/>
                                        <p:tgtEl>
                                          <p:spTgt spid="63"/>
                                        </p:tgtEl>
                                      </p:cBhvr>
                                    </p:animEffect>
                                  </p:childTnLst>
                                </p:cTn>
                              </p:par>
                              <p:par>
                                <p:cTn id="62" presetID="35" presetClass="path" presetSubtype="0" decel="100000" fill="hold" nodeType="withEffect">
                                  <p:stCondLst>
                                    <p:cond delay="2750"/>
                                  </p:stCondLst>
                                  <p:childTnLst>
                                    <p:animMotion origin="layout" path="M -3.125E-6 2.59259E-6 L -0.25 2.59259E-6 " pathEditMode="relative" rAng="0" ptsTypes="AA">
                                      <p:cBhvr>
                                        <p:cTn id="63" dur="1250" spd="-100000" fill="hold"/>
                                        <p:tgtEl>
                                          <p:spTgt spid="63"/>
                                        </p:tgtEl>
                                        <p:attrNameLst>
                                          <p:attrName>ppt_x</p:attrName>
                                          <p:attrName>ppt_y</p:attrName>
                                        </p:attrNameLst>
                                      </p:cBhvr>
                                      <p:rCtr x="-12500" y="0"/>
                                    </p:animMotion>
                                  </p:childTnLst>
                                </p:cTn>
                              </p:par>
                              <p:par>
                                <p:cTn id="64" presetID="10" presetClass="entr" presetSubtype="0" fill="hold" grpId="0" nodeType="withEffect">
                                  <p:stCondLst>
                                    <p:cond delay="300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250"/>
                                        <p:tgtEl>
                                          <p:spTgt spid="77"/>
                                        </p:tgtEl>
                                      </p:cBhvr>
                                    </p:animEffect>
                                  </p:childTnLst>
                                </p:cTn>
                              </p:par>
                              <p:par>
                                <p:cTn id="67" presetID="63" presetClass="path" presetSubtype="0" decel="100000" fill="hold" grpId="1" nodeType="withEffect">
                                  <p:stCondLst>
                                    <p:cond delay="3000"/>
                                  </p:stCondLst>
                                  <p:childTnLst>
                                    <p:animMotion origin="layout" path="M -4.375E-6 -3.33333E-6 L 0.25 -3.33333E-6 " pathEditMode="relative" rAng="0" ptsTypes="AA">
                                      <p:cBhvr>
                                        <p:cTn id="68" dur="1250" spd="-100000" fill="hold"/>
                                        <p:tgtEl>
                                          <p:spTgt spid="77"/>
                                        </p:tgtEl>
                                        <p:attrNameLst>
                                          <p:attrName>ppt_x</p:attrName>
                                          <p:attrName>ppt_y</p:attrName>
                                        </p:attrNameLst>
                                      </p:cBhvr>
                                      <p:rCtr x="12500" y="0"/>
                                    </p:animMotion>
                                  </p:childTnLst>
                                </p:cTn>
                              </p:par>
                              <p:par>
                                <p:cTn id="69" presetID="10" presetClass="entr" presetSubtype="0" fill="hold" grpId="0" nodeType="withEffect">
                                  <p:stCondLst>
                                    <p:cond delay="325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250"/>
                                        <p:tgtEl>
                                          <p:spTgt spid="78"/>
                                        </p:tgtEl>
                                      </p:cBhvr>
                                    </p:animEffect>
                                  </p:childTnLst>
                                </p:cTn>
                              </p:par>
                              <p:par>
                                <p:cTn id="72" presetID="35" presetClass="path" presetSubtype="0" decel="100000" fill="hold" grpId="1" nodeType="withEffect">
                                  <p:stCondLst>
                                    <p:cond delay="3250"/>
                                  </p:stCondLst>
                                  <p:childTnLst>
                                    <p:animMotion origin="layout" path="M 2.08333E-6 4.81481E-6 L -0.25 4.81481E-6 " pathEditMode="relative" rAng="0" ptsTypes="AA">
                                      <p:cBhvr>
                                        <p:cTn id="73" dur="1250" spd="-100000" fill="hold"/>
                                        <p:tgtEl>
                                          <p:spTgt spid="7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E6F88F4-6CFD-4B9D-82E1-DD8454C2D306}"/>
              </a:ext>
            </a:extLst>
          </p:cNvPr>
          <p:cNvGrpSpPr/>
          <p:nvPr/>
        </p:nvGrpSpPr>
        <p:grpSpPr>
          <a:xfrm>
            <a:off x="5999938" y="729766"/>
            <a:ext cx="5453266" cy="5584392"/>
            <a:chOff x="5528177" y="3619500"/>
            <a:chExt cx="3565023" cy="3650745"/>
          </a:xfrm>
        </p:grpSpPr>
        <p:pic>
          <p:nvPicPr>
            <p:cNvPr id="5" name="图片 4">
              <a:extLst>
                <a:ext uri="{FF2B5EF4-FFF2-40B4-BE49-F238E27FC236}">
                  <a16:creationId xmlns:a16="http://schemas.microsoft.com/office/drawing/2014/main" id="{ED7B55D9-591D-42BD-9FED-8F1838566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6" name="椭圆 5">
              <a:extLst>
                <a:ext uri="{FF2B5EF4-FFF2-40B4-BE49-F238E27FC236}">
                  <a16:creationId xmlns:a16="http://schemas.microsoft.com/office/drawing/2014/main" id="{28D73B18-6599-47C7-8924-8A7C9E313C4E}"/>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7" name="组合 6">
            <a:extLst>
              <a:ext uri="{FF2B5EF4-FFF2-40B4-BE49-F238E27FC236}">
                <a16:creationId xmlns:a16="http://schemas.microsoft.com/office/drawing/2014/main" id="{B23D6980-AFE5-4ECE-A647-D31AFDF5E42B}"/>
              </a:ext>
            </a:extLst>
          </p:cNvPr>
          <p:cNvGrpSpPr/>
          <p:nvPr/>
        </p:nvGrpSpPr>
        <p:grpSpPr>
          <a:xfrm>
            <a:off x="9140014" y="4192042"/>
            <a:ext cx="1371910" cy="1404898"/>
            <a:chOff x="5528177" y="3619500"/>
            <a:chExt cx="3565023" cy="3650745"/>
          </a:xfrm>
        </p:grpSpPr>
        <p:pic>
          <p:nvPicPr>
            <p:cNvPr id="8" name="图片 7">
              <a:extLst>
                <a:ext uri="{FF2B5EF4-FFF2-40B4-BE49-F238E27FC236}">
                  <a16:creationId xmlns:a16="http://schemas.microsoft.com/office/drawing/2014/main" id="{7E370B0D-35D5-4729-92C7-F6FED0EA2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9" name="椭圆 8">
              <a:extLst>
                <a:ext uri="{FF2B5EF4-FFF2-40B4-BE49-F238E27FC236}">
                  <a16:creationId xmlns:a16="http://schemas.microsoft.com/office/drawing/2014/main" id="{124FA2BA-E5A1-4212-863B-17ED5D60D904}"/>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0" name="组合 9">
            <a:extLst>
              <a:ext uri="{FF2B5EF4-FFF2-40B4-BE49-F238E27FC236}">
                <a16:creationId xmlns:a16="http://schemas.microsoft.com/office/drawing/2014/main" id="{0CED155E-549B-4D12-ACF8-E24BE4F6A676}"/>
              </a:ext>
            </a:extLst>
          </p:cNvPr>
          <p:cNvGrpSpPr/>
          <p:nvPr/>
        </p:nvGrpSpPr>
        <p:grpSpPr>
          <a:xfrm>
            <a:off x="6636765" y="3165737"/>
            <a:ext cx="2535514" cy="2595426"/>
            <a:chOff x="2160003" y="2746644"/>
            <a:chExt cx="3526233" cy="3609554"/>
          </a:xfrm>
        </p:grpSpPr>
        <p:pic>
          <p:nvPicPr>
            <p:cNvPr id="11" name="图片 10">
              <a:extLst>
                <a:ext uri="{FF2B5EF4-FFF2-40B4-BE49-F238E27FC236}">
                  <a16:creationId xmlns:a16="http://schemas.microsoft.com/office/drawing/2014/main" id="{18CBD142-0795-446D-926F-96E9500C90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2" name="椭圆 11">
              <a:extLst>
                <a:ext uri="{FF2B5EF4-FFF2-40B4-BE49-F238E27FC236}">
                  <a16:creationId xmlns:a16="http://schemas.microsoft.com/office/drawing/2014/main" id="{3CAD7E16-540B-43F9-83F7-322FFF51912C}"/>
                </a:ext>
              </a:extLst>
            </p:cNvPr>
            <p:cNvSpPr/>
            <p:nvPr/>
          </p:nvSpPr>
          <p:spPr>
            <a:xfrm>
              <a:off x="4073336" y="2746644"/>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2E0BB6E5-4818-4F64-A47A-7DAAA55FE0EF}"/>
              </a:ext>
            </a:extLst>
          </p:cNvPr>
          <p:cNvGrpSpPr/>
          <p:nvPr/>
        </p:nvGrpSpPr>
        <p:grpSpPr>
          <a:xfrm>
            <a:off x="5170512" y="1006238"/>
            <a:ext cx="3160670" cy="3235354"/>
            <a:chOff x="2160003" y="2746644"/>
            <a:chExt cx="3526233" cy="3609554"/>
          </a:xfrm>
        </p:grpSpPr>
        <p:pic>
          <p:nvPicPr>
            <p:cNvPr id="14" name="图片 13">
              <a:extLst>
                <a:ext uri="{FF2B5EF4-FFF2-40B4-BE49-F238E27FC236}">
                  <a16:creationId xmlns:a16="http://schemas.microsoft.com/office/drawing/2014/main" id="{190790CF-ED8E-4403-8E94-FA293DAEB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8B159C9B-B4B3-4AE0-91AB-9E8D201C9A59}"/>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16" name="组合 15">
            <a:extLst>
              <a:ext uri="{FF2B5EF4-FFF2-40B4-BE49-F238E27FC236}">
                <a16:creationId xmlns:a16="http://schemas.microsoft.com/office/drawing/2014/main" id="{8796FE75-5E20-4EC9-B258-627F18BCCFDE}"/>
              </a:ext>
            </a:extLst>
          </p:cNvPr>
          <p:cNvGrpSpPr/>
          <p:nvPr/>
        </p:nvGrpSpPr>
        <p:grpSpPr>
          <a:xfrm>
            <a:off x="8771316" y="5486581"/>
            <a:ext cx="1177029" cy="1205331"/>
            <a:chOff x="5528177" y="3619500"/>
            <a:chExt cx="3565023" cy="3650745"/>
          </a:xfrm>
        </p:grpSpPr>
        <p:pic>
          <p:nvPicPr>
            <p:cNvPr id="17" name="图片 16">
              <a:extLst>
                <a:ext uri="{FF2B5EF4-FFF2-40B4-BE49-F238E27FC236}">
                  <a16:creationId xmlns:a16="http://schemas.microsoft.com/office/drawing/2014/main" id="{4389F9A6-5D77-430B-B095-23FF43790F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18" name="椭圆 17">
              <a:extLst>
                <a:ext uri="{FF2B5EF4-FFF2-40B4-BE49-F238E27FC236}">
                  <a16:creationId xmlns:a16="http://schemas.microsoft.com/office/drawing/2014/main" id="{1707FD8A-5094-4F66-85C5-8D87263D7464}"/>
                </a:ext>
              </a:extLst>
            </p:cNvPr>
            <p:cNvSpPr/>
            <p:nvPr/>
          </p:nvSpPr>
          <p:spPr>
            <a:xfrm>
              <a:off x="7480300" y="3619500"/>
              <a:ext cx="1612900" cy="1612900"/>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1" name="文本框 20" descr="e7d195523061f1c0c30ee18c1b05f65d12b38e2533cb2ccdAE0CC34CB5CBEBFAEC353FED4DECE97C3E379FD1D933F5E4DC18EF8EA6B7A1130D5F6DE9DD2BE4B0A8C9126ACE5083D1F5A9E323B29CCFC723947F2A7770FFCFC0136AC2E9358C416F4A10C6952D33DA63038E460805E61AD394230B9BB5ED30CDD32E0864C96BD7869770F58DC06A0E">
            <a:extLst>
              <a:ext uri="{FF2B5EF4-FFF2-40B4-BE49-F238E27FC236}">
                <a16:creationId xmlns:a16="http://schemas.microsoft.com/office/drawing/2014/main" id="{520E0642-9412-4B09-9369-C5A9C7850BBE}"/>
              </a:ext>
            </a:extLst>
          </p:cNvPr>
          <p:cNvSpPr txBox="1"/>
          <p:nvPr/>
        </p:nvSpPr>
        <p:spPr>
          <a:xfrm>
            <a:off x="1101155" y="1929047"/>
            <a:ext cx="4373890" cy="1569660"/>
          </a:xfrm>
          <a:prstGeom prst="rect">
            <a:avLst/>
          </a:prstGeom>
          <a:noFill/>
        </p:spPr>
        <p:txBody>
          <a:bodyPr wrap="none" rtlCol="0">
            <a:spAutoFit/>
          </a:bodyPr>
          <a:lstStyle/>
          <a:p>
            <a:r>
              <a:rPr lang="en-US" sz="9600" b="1" dirty="0">
                <a:gradFill>
                  <a:gsLst>
                    <a:gs pos="0">
                      <a:srgbClr val="5B9BD5">
                        <a:lumMod val="50000"/>
                      </a:srgbClr>
                    </a:gs>
                    <a:gs pos="47000">
                      <a:srgbClr val="5B9BD5">
                        <a:lumMod val="75000"/>
                      </a:srgbClr>
                    </a:gs>
                    <a:gs pos="100000">
                      <a:srgbClr val="00B0F0"/>
                    </a:gs>
                  </a:gsLst>
                  <a:lin ang="18000000" scaled="0"/>
                </a:gradFill>
                <a:cs typeface="+mn-ea"/>
                <a:sym typeface="+mn-lt"/>
              </a:rPr>
              <a:t>THANKS</a:t>
            </a:r>
          </a:p>
        </p:txBody>
      </p:sp>
      <p:pic>
        <p:nvPicPr>
          <p:cNvPr id="2" name="图片 1" descr="图片1">
            <a:extLst>
              <a:ext uri="{FF2B5EF4-FFF2-40B4-BE49-F238E27FC236}">
                <a16:creationId xmlns:a16="http://schemas.microsoft.com/office/drawing/2014/main" id="{BEE390B4-CD25-F5D2-6690-2DE711528106}"/>
              </a:ext>
            </a:extLst>
          </p:cNvPr>
          <p:cNvPicPr>
            <a:picLocks noChangeAspect="1"/>
          </p:cNvPicPr>
          <p:nvPr>
            <p:custDataLst>
              <p:tags r:id="rId1"/>
            </p:custDataLst>
          </p:nvPr>
        </p:nvPicPr>
        <p:blipFill>
          <a:blip r:embed="rId6">
            <a:duotone>
              <a:prstClr val="black"/>
              <a:schemeClr val="tx2">
                <a:tint val="45000"/>
                <a:satMod val="400000"/>
              </a:schemeClr>
            </a:duotone>
          </a:blip>
          <a:stretch>
            <a:fillRect/>
          </a:stretch>
        </p:blipFill>
        <p:spPr>
          <a:xfrm>
            <a:off x="666468" y="431153"/>
            <a:ext cx="1280160" cy="426720"/>
          </a:xfrm>
          <a:prstGeom prst="rect">
            <a:avLst/>
          </a:prstGeom>
        </p:spPr>
      </p:pic>
      <p:grpSp>
        <p:nvGrpSpPr>
          <p:cNvPr id="3" name="组合 2">
            <a:extLst>
              <a:ext uri="{FF2B5EF4-FFF2-40B4-BE49-F238E27FC236}">
                <a16:creationId xmlns:a16="http://schemas.microsoft.com/office/drawing/2014/main" id="{00DED8AB-8FE0-3BFD-0E76-35FFB2D9B436}"/>
              </a:ext>
            </a:extLst>
          </p:cNvPr>
          <p:cNvGrpSpPr/>
          <p:nvPr/>
        </p:nvGrpSpPr>
        <p:grpSpPr>
          <a:xfrm>
            <a:off x="1384788" y="4212000"/>
            <a:ext cx="3818640" cy="318653"/>
            <a:chOff x="4414802" y="4741055"/>
            <a:chExt cx="3818640" cy="318653"/>
          </a:xfrm>
        </p:grpSpPr>
        <p:grpSp>
          <p:nvGrpSpPr>
            <p:cNvPr id="19" name="组合 18">
              <a:extLst>
                <a:ext uri="{FF2B5EF4-FFF2-40B4-BE49-F238E27FC236}">
                  <a16:creationId xmlns:a16="http://schemas.microsoft.com/office/drawing/2014/main" id="{9134B1D8-6DDD-BEDC-C64E-5E2B45718DBA}"/>
                </a:ext>
              </a:extLst>
            </p:cNvPr>
            <p:cNvGrpSpPr/>
            <p:nvPr/>
          </p:nvGrpSpPr>
          <p:grpSpPr>
            <a:xfrm>
              <a:off x="6816060" y="4763888"/>
              <a:ext cx="290407" cy="290407"/>
              <a:chOff x="2794389" y="5543873"/>
              <a:chExt cx="290407" cy="290407"/>
            </a:xfrm>
            <a:solidFill>
              <a:schemeClr val="bg1"/>
            </a:solidFill>
          </p:grpSpPr>
          <p:sp>
            <p:nvSpPr>
              <p:cNvPr id="43" name="Oval 15">
                <a:extLst>
                  <a:ext uri="{FF2B5EF4-FFF2-40B4-BE49-F238E27FC236}">
                    <a16:creationId xmlns:a16="http://schemas.microsoft.com/office/drawing/2014/main" id="{4CFFF422-4585-A918-4667-515E6A76872B}"/>
                  </a:ext>
                </a:extLst>
              </p:cNvPr>
              <p:cNvSpPr>
                <a:spLocks/>
              </p:cNvSpPr>
              <p:nvPr/>
            </p:nvSpPr>
            <p:spPr bwMode="auto">
              <a:xfrm>
                <a:off x="2794389" y="5543873"/>
                <a:ext cx="290407" cy="290407"/>
              </a:xfrm>
              <a:prstGeom prst="ellipse">
                <a:avLst/>
              </a:prstGeom>
              <a:solidFill>
                <a:srgbClr val="2A6BA7"/>
              </a:solidFill>
              <a:ln>
                <a:noFill/>
              </a:ln>
              <a:effectLst/>
            </p:spPr>
            <p:txBody>
              <a:bodyPr wrap="none" anchor="ctr"/>
              <a:lstStyle/>
              <a:p>
                <a:pPr algn="ctr" fontAlgn="base">
                  <a:spcBef>
                    <a:spcPct val="0"/>
                  </a:spcBef>
                  <a:spcAft>
                    <a:spcPct val="0"/>
                  </a:spcAft>
                </a:pPr>
                <a:endParaRPr lang="zh-CN" altLang="en-US" sz="800">
                  <a:solidFill>
                    <a:schemeClr val="bg1"/>
                  </a:solidFill>
                  <a:latin typeface="Arial Rounded MT Bold" panose="020F0704030504030204" pitchFamily="34" charset="0"/>
                  <a:cs typeface="+mn-ea"/>
                  <a:sym typeface="+mn-lt"/>
                </a:endParaRPr>
              </a:p>
            </p:txBody>
          </p:sp>
          <p:grpSp>
            <p:nvGrpSpPr>
              <p:cNvPr id="44" name="Group 16">
                <a:extLst>
                  <a:ext uri="{FF2B5EF4-FFF2-40B4-BE49-F238E27FC236}">
                    <a16:creationId xmlns:a16="http://schemas.microsoft.com/office/drawing/2014/main" id="{A791B87D-B9B7-16AF-C059-BDD07722EBA6}"/>
                  </a:ext>
                </a:extLst>
              </p:cNvPr>
              <p:cNvGrpSpPr>
                <a:grpSpLocks/>
              </p:cNvGrpSpPr>
              <p:nvPr/>
            </p:nvGrpSpPr>
            <p:grpSpPr bwMode="auto">
              <a:xfrm>
                <a:off x="2889067" y="5602052"/>
                <a:ext cx="104062" cy="167263"/>
                <a:chOff x="4777" y="3144"/>
                <a:chExt cx="215" cy="345"/>
              </a:xfrm>
              <a:grpFill/>
            </p:grpSpPr>
            <p:sp>
              <p:nvSpPr>
                <p:cNvPr id="45" name="Freeform 17">
                  <a:extLst>
                    <a:ext uri="{FF2B5EF4-FFF2-40B4-BE49-F238E27FC236}">
                      <a16:creationId xmlns:a16="http://schemas.microsoft.com/office/drawing/2014/main" id="{652A115F-6FAC-9728-76E2-622964BBB1DA}"/>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sp>
              <p:nvSpPr>
                <p:cNvPr id="46" name="Freeform 18">
                  <a:extLst>
                    <a:ext uri="{FF2B5EF4-FFF2-40B4-BE49-F238E27FC236}">
                      <a16:creationId xmlns:a16="http://schemas.microsoft.com/office/drawing/2014/main" id="{9F556619-338E-306F-55D1-CF5ED5086EA8}"/>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grpSp>
        </p:grpSp>
        <p:grpSp>
          <p:nvGrpSpPr>
            <p:cNvPr id="20" name="组合 19">
              <a:extLst>
                <a:ext uri="{FF2B5EF4-FFF2-40B4-BE49-F238E27FC236}">
                  <a16:creationId xmlns:a16="http://schemas.microsoft.com/office/drawing/2014/main" id="{AFB63C13-18B3-E81F-CF7F-FE853B8D5E40}"/>
                </a:ext>
              </a:extLst>
            </p:cNvPr>
            <p:cNvGrpSpPr/>
            <p:nvPr/>
          </p:nvGrpSpPr>
          <p:grpSpPr>
            <a:xfrm>
              <a:off x="4414802" y="4745227"/>
              <a:ext cx="290407" cy="290407"/>
              <a:chOff x="732769" y="5535598"/>
              <a:chExt cx="290407" cy="290407"/>
            </a:xfrm>
            <a:solidFill>
              <a:schemeClr val="bg1"/>
            </a:solidFill>
          </p:grpSpPr>
          <p:sp>
            <p:nvSpPr>
              <p:cNvPr id="39" name="Oval 10">
                <a:extLst>
                  <a:ext uri="{FF2B5EF4-FFF2-40B4-BE49-F238E27FC236}">
                    <a16:creationId xmlns:a16="http://schemas.microsoft.com/office/drawing/2014/main" id="{20E8ED01-BD9B-5797-7ECE-4AC70EC056D6}"/>
                  </a:ext>
                </a:extLst>
              </p:cNvPr>
              <p:cNvSpPr>
                <a:spLocks/>
              </p:cNvSpPr>
              <p:nvPr/>
            </p:nvSpPr>
            <p:spPr bwMode="auto">
              <a:xfrm>
                <a:off x="732769" y="5535598"/>
                <a:ext cx="290407" cy="290407"/>
              </a:xfrm>
              <a:prstGeom prst="ellipse">
                <a:avLst/>
              </a:prstGeom>
              <a:solidFill>
                <a:srgbClr val="2A6BA7"/>
              </a:solidFill>
              <a:ln>
                <a:noFill/>
              </a:ln>
              <a:effectLst/>
            </p:spPr>
            <p:txBody>
              <a:bodyPr wrap="none" anchor="ctr"/>
              <a:lstStyle/>
              <a:p>
                <a:pPr algn="ctr" fontAlgn="base">
                  <a:spcBef>
                    <a:spcPct val="0"/>
                  </a:spcBef>
                  <a:spcAft>
                    <a:spcPct val="0"/>
                  </a:spcAft>
                </a:pPr>
                <a:endParaRPr lang="zh-CN" altLang="en-US" sz="800" dirty="0">
                  <a:solidFill>
                    <a:schemeClr val="bg1"/>
                  </a:solidFill>
                  <a:latin typeface="Arial Rounded MT Bold" panose="020F0704030504030204" pitchFamily="34" charset="0"/>
                  <a:cs typeface="+mn-ea"/>
                  <a:sym typeface="+mn-lt"/>
                </a:endParaRPr>
              </a:p>
            </p:txBody>
          </p:sp>
          <p:grpSp>
            <p:nvGrpSpPr>
              <p:cNvPr id="40" name="组合 39">
                <a:extLst>
                  <a:ext uri="{FF2B5EF4-FFF2-40B4-BE49-F238E27FC236}">
                    <a16:creationId xmlns:a16="http://schemas.microsoft.com/office/drawing/2014/main" id="{CE40D436-61C4-03F6-5F61-2C3FB311B7C5}"/>
                  </a:ext>
                </a:extLst>
              </p:cNvPr>
              <p:cNvGrpSpPr/>
              <p:nvPr/>
            </p:nvGrpSpPr>
            <p:grpSpPr>
              <a:xfrm>
                <a:off x="811795" y="5598991"/>
                <a:ext cx="132841" cy="151011"/>
                <a:chOff x="860980" y="3583766"/>
                <a:chExt cx="100336" cy="114060"/>
              </a:xfrm>
              <a:grpFill/>
            </p:grpSpPr>
            <p:sp>
              <p:nvSpPr>
                <p:cNvPr id="41" name="Freeform 12">
                  <a:extLst>
                    <a:ext uri="{FF2B5EF4-FFF2-40B4-BE49-F238E27FC236}">
                      <a16:creationId xmlns:a16="http://schemas.microsoft.com/office/drawing/2014/main" id="{1F1396F8-BF4F-0BB8-41C5-D81BFE85560A}"/>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sp>
              <p:nvSpPr>
                <p:cNvPr id="42" name="Freeform 13">
                  <a:extLst>
                    <a:ext uri="{FF2B5EF4-FFF2-40B4-BE49-F238E27FC236}">
                      <a16:creationId xmlns:a16="http://schemas.microsoft.com/office/drawing/2014/main" id="{E7A9E0FA-EEBA-E9B1-77DB-34B4A00B6B56}"/>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latin typeface="Arial Rounded MT Bold" panose="020F0704030504030204" pitchFamily="34" charset="0"/>
                    <a:cs typeface="+mn-ea"/>
                    <a:sym typeface="+mn-lt"/>
                  </a:endParaRPr>
                </a:p>
              </p:txBody>
            </p:sp>
          </p:grpSp>
        </p:grpSp>
        <p:sp>
          <p:nvSpPr>
            <p:cNvPr id="37" name="Text Box 20">
              <a:extLst>
                <a:ext uri="{FF2B5EF4-FFF2-40B4-BE49-F238E27FC236}">
                  <a16:creationId xmlns:a16="http://schemas.microsoft.com/office/drawing/2014/main" id="{F0E02D28-2859-BC89-21CC-6C057296C069}"/>
                </a:ext>
              </a:extLst>
            </p:cNvPr>
            <p:cNvSpPr txBox="1">
              <a:spLocks/>
            </p:cNvSpPr>
            <p:nvPr/>
          </p:nvSpPr>
          <p:spPr bwMode="auto">
            <a:xfrm>
              <a:off x="7067738" y="4751931"/>
              <a:ext cx="11657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Arial Rounded MT Bold" panose="020F0704030504030204" pitchFamily="34" charset="0"/>
                  <a:cs typeface="+mn-ea"/>
                  <a:sym typeface="+mn-lt"/>
                </a:rPr>
                <a:t>XX.XX.20XX</a:t>
              </a:r>
              <a:endParaRPr lang="zh-CN" altLang="en-US" sz="1400" dirty="0">
                <a:latin typeface="Arial Rounded MT Bold" panose="020F0704030504030204" pitchFamily="34" charset="0"/>
                <a:cs typeface="+mn-ea"/>
                <a:sym typeface="+mn-lt"/>
              </a:endParaRPr>
            </a:p>
          </p:txBody>
        </p:sp>
        <p:sp>
          <p:nvSpPr>
            <p:cNvPr id="38" name="矩形 37">
              <a:extLst>
                <a:ext uri="{FF2B5EF4-FFF2-40B4-BE49-F238E27FC236}">
                  <a16:creationId xmlns:a16="http://schemas.microsoft.com/office/drawing/2014/main" id="{D4655771-A819-0B92-618F-1E1B2B42D449}"/>
                </a:ext>
              </a:extLst>
            </p:cNvPr>
            <p:cNvSpPr/>
            <p:nvPr/>
          </p:nvSpPr>
          <p:spPr>
            <a:xfrm>
              <a:off x="4680881" y="4741055"/>
              <a:ext cx="21784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latin typeface="Arial Rounded MT Bold" panose="020F0704030504030204" pitchFamily="34" charset="0"/>
                  <a:cs typeface="+mn-ea"/>
                  <a:sym typeface="+mn-lt"/>
                </a:rPr>
                <a:t>Report </a:t>
              </a:r>
              <a:r>
                <a:rPr lang="zh-CN" altLang="en-US" sz="1400" dirty="0">
                  <a:latin typeface="Arial Rounded MT Bold" panose="020F0704030504030204" pitchFamily="34" charset="0"/>
                  <a:cs typeface="+mn-ea"/>
                  <a:sym typeface="+mn-lt"/>
                </a:rPr>
                <a:t>：</a:t>
              </a:r>
              <a:r>
                <a:rPr lang="en-US" altLang="zh-CN" sz="1400" dirty="0">
                  <a:latin typeface="Arial Rounded MT Bold" panose="020F0704030504030204" pitchFamily="34" charset="0"/>
                  <a:cs typeface="+mn-ea"/>
                  <a:sym typeface="+mn-lt"/>
                </a:rPr>
                <a:t>freeppt7.com</a:t>
              </a:r>
              <a:endParaRPr lang="zh-CN" altLang="en-US" sz="1400" dirty="0">
                <a:latin typeface="Arial Rounded MT Bold" panose="020F0704030504030204" pitchFamily="34" charset="0"/>
                <a:cs typeface="+mn-ea"/>
                <a:sym typeface="+mn-lt"/>
              </a:endParaRPr>
            </a:p>
          </p:txBody>
        </p:sp>
      </p:grpSp>
    </p:spTree>
    <p:extLst>
      <p:ext uri="{BB962C8B-B14F-4D97-AF65-F5344CB8AC3E}">
        <p14:creationId xmlns:p14="http://schemas.microsoft.com/office/powerpoint/2010/main" val="23640087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2" decel="100000" fill="hold"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0-#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2300"/>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6" presetClass="emph" presetSubtype="0" fill="hold" grpId="1" nodeType="withEffect">
                                  <p:stCondLst>
                                    <p:cond delay="500"/>
                                  </p:stCondLst>
                                  <p:iterate type="lt">
                                    <p:tmPct val="10000"/>
                                  </p:iterate>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17" name="组合 16">
            <a:extLst>
              <a:ext uri="{FF2B5EF4-FFF2-40B4-BE49-F238E27FC236}">
                <a16:creationId xmlns:a16="http://schemas.microsoft.com/office/drawing/2014/main" id="{2B4267B1-09DB-4B34-A01C-F781EC577F4A}"/>
              </a:ext>
            </a:extLst>
          </p:cNvPr>
          <p:cNvGrpSpPr/>
          <p:nvPr/>
        </p:nvGrpSpPr>
        <p:grpSpPr>
          <a:xfrm>
            <a:off x="-1888910" y="2244520"/>
            <a:ext cx="7371236" cy="7256628"/>
            <a:chOff x="-2059181" y="2244520"/>
            <a:chExt cx="7371236" cy="7256628"/>
          </a:xfrm>
        </p:grpSpPr>
        <p:pic>
          <p:nvPicPr>
            <p:cNvPr id="16" name="图片 15">
              <a:extLst>
                <a:ext uri="{FF2B5EF4-FFF2-40B4-BE49-F238E27FC236}">
                  <a16:creationId xmlns:a16="http://schemas.microsoft.com/office/drawing/2014/main" id="{BFEBCF88-8605-43A1-B747-E2499C11998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59181" y="2362260"/>
              <a:ext cx="7268349" cy="7138888"/>
            </a:xfrm>
            <a:prstGeom prst="rect">
              <a:avLst/>
            </a:prstGeom>
          </p:spPr>
        </p:pic>
        <p:grpSp>
          <p:nvGrpSpPr>
            <p:cNvPr id="8" name="îṩ1ïdé">
              <a:extLst>
                <a:ext uri="{FF2B5EF4-FFF2-40B4-BE49-F238E27FC236}">
                  <a16:creationId xmlns:a16="http://schemas.microsoft.com/office/drawing/2014/main" id="{EA18B0E4-C600-46DF-A793-A6BDAA3E0BE3}"/>
                </a:ext>
              </a:extLst>
            </p:cNvPr>
            <p:cNvGrpSpPr/>
            <p:nvPr/>
          </p:nvGrpSpPr>
          <p:grpSpPr>
            <a:xfrm>
              <a:off x="922838" y="2244520"/>
              <a:ext cx="4389217" cy="3736745"/>
              <a:chOff x="1127448" y="1664803"/>
              <a:chExt cx="4844146" cy="4068453"/>
            </a:xfrm>
            <a:effectLst>
              <a:outerShdw blurRad="635000" dist="635000" dir="2700000" algn="tl" rotWithShape="0">
                <a:schemeClr val="bg1">
                  <a:lumMod val="85000"/>
                  <a:alpha val="40000"/>
                </a:schemeClr>
              </a:outerShdw>
            </a:effectLst>
          </p:grpSpPr>
          <p:sp>
            <p:nvSpPr>
              <p:cNvPr id="9" name="îs1îḍé">
                <a:extLst>
                  <a:ext uri="{FF2B5EF4-FFF2-40B4-BE49-F238E27FC236}">
                    <a16:creationId xmlns:a16="http://schemas.microsoft.com/office/drawing/2014/main" id="{74A75BAA-DED7-42E0-AAB9-868989EA906C}"/>
                  </a:ext>
                </a:extLst>
              </p:cNvPr>
              <p:cNvSpPr/>
              <p:nvPr/>
            </p:nvSpPr>
            <p:spPr bwMode="auto">
              <a:xfrm>
                <a:off x="2672089" y="5707399"/>
                <a:ext cx="1779597" cy="25857"/>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10" name="ïşļíḋè">
                <a:extLst>
                  <a:ext uri="{FF2B5EF4-FFF2-40B4-BE49-F238E27FC236}">
                    <a16:creationId xmlns:a16="http://schemas.microsoft.com/office/drawing/2014/main" id="{DCC1553C-D243-4842-AD5E-D7876FD4219E}"/>
                  </a:ext>
                </a:extLst>
              </p:cNvPr>
              <p:cNvSpPr/>
              <p:nvPr/>
            </p:nvSpPr>
            <p:spPr bwMode="auto">
              <a:xfrm>
                <a:off x="1127448" y="1664803"/>
                <a:ext cx="4844146" cy="2931894"/>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chemeClr val="tx1"/>
              </a:solidFill>
              <a:ln>
                <a:noFill/>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11" name="ïṥľîdè">
                <a:extLst>
                  <a:ext uri="{FF2B5EF4-FFF2-40B4-BE49-F238E27FC236}">
                    <a16:creationId xmlns:a16="http://schemas.microsoft.com/office/drawing/2014/main" id="{3F7834EF-3B91-4711-A813-BF2260BCD91C}"/>
                  </a:ext>
                </a:extLst>
              </p:cNvPr>
              <p:cNvSpPr/>
              <p:nvPr/>
            </p:nvSpPr>
            <p:spPr bwMode="auto">
              <a:xfrm>
                <a:off x="2672089" y="5131812"/>
                <a:ext cx="1779597" cy="590202"/>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chemeClr val="bg1">
                  <a:lumMod val="65000"/>
                </a:schemeClr>
              </a:solidFill>
              <a:ln>
                <a:noFill/>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12" name="iṧľiďe">
                <a:extLst>
                  <a:ext uri="{FF2B5EF4-FFF2-40B4-BE49-F238E27FC236}">
                    <a16:creationId xmlns:a16="http://schemas.microsoft.com/office/drawing/2014/main" id="{25495F5B-640A-4B31-95C7-F7E80FA5F171}"/>
                  </a:ext>
                </a:extLst>
              </p:cNvPr>
              <p:cNvSpPr/>
              <p:nvPr/>
            </p:nvSpPr>
            <p:spPr bwMode="auto">
              <a:xfrm>
                <a:off x="1127448" y="4596697"/>
                <a:ext cx="4844146" cy="536240"/>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rgbClr val="F4F4F4"/>
              </a:solidFill>
              <a:ln>
                <a:noFill/>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13" name="íSḷiḍê">
                <a:extLst>
                  <a:ext uri="{FF2B5EF4-FFF2-40B4-BE49-F238E27FC236}">
                    <a16:creationId xmlns:a16="http://schemas.microsoft.com/office/drawing/2014/main" id="{B5AB340B-0440-4474-B398-1DFA8A7E7624}"/>
                  </a:ext>
                </a:extLst>
              </p:cNvPr>
              <p:cNvSpPr/>
              <p:nvPr/>
            </p:nvSpPr>
            <p:spPr bwMode="auto">
              <a:xfrm>
                <a:off x="2672089" y="5679295"/>
                <a:ext cx="1779597" cy="42719"/>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14" name="ïśľíḑe">
                <a:extLst>
                  <a:ext uri="{FF2B5EF4-FFF2-40B4-BE49-F238E27FC236}">
                    <a16:creationId xmlns:a16="http://schemas.microsoft.com/office/drawing/2014/main" id="{ABB5922C-B26E-40EA-9C00-B0D750190956}"/>
                  </a:ext>
                </a:extLst>
              </p:cNvPr>
              <p:cNvSpPr/>
              <p:nvPr/>
            </p:nvSpPr>
            <p:spPr bwMode="auto">
              <a:xfrm>
                <a:off x="1354534" y="1877276"/>
                <a:ext cx="4387724" cy="2485589"/>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blipFill>
                <a:blip r:embed="rId3" cstate="screen">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a:ext>
                  </a:extLst>
                </a:blip>
                <a:stretch>
                  <a:fillRect l="-3" t="-8979" r="-3" b="-8871"/>
                </a:stretch>
              </a:blipFill>
              <a:ln w="6350" cap="flat" cmpd="sng" algn="ctr">
                <a:solidFill>
                  <a:schemeClr val="tx1"/>
                </a:solidFill>
                <a:prstDash val="solid"/>
                <a:miter lim="800000"/>
              </a:ln>
              <a:effectLst/>
              <a:extLst>
                <a:ext uri="{91240B29-F687-4f45-9708-019B960494DF}">
                  <a14:hiddenLine xmlns="" xmlns:lc="http://schemas.openxmlformats.org/drawingml/2006/lockedCanvas" xmlns:a16="http://schemas.microsoft.com/office/drawing/2014/main"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6="http://schemas.microsoft.com/office/drawing/2014/main"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lt1"/>
                  </a:solidFill>
                  <a:cs typeface="+mn-ea"/>
                  <a:sym typeface="+mn-lt"/>
                </a:endParaRPr>
              </a:p>
            </p:txBody>
          </p:sp>
        </p:grpSp>
      </p:grpSp>
      <p:cxnSp>
        <p:nvCxnSpPr>
          <p:cNvPr id="15" name="直接连接符 14">
            <a:extLst>
              <a:ext uri="{FF2B5EF4-FFF2-40B4-BE49-F238E27FC236}">
                <a16:creationId xmlns:a16="http://schemas.microsoft.com/office/drawing/2014/main" id="{53F132D0-F756-4071-A76D-D292F6D962BF}"/>
              </a:ext>
            </a:extLst>
          </p:cNvPr>
          <p:cNvCxnSpPr/>
          <p:nvPr/>
        </p:nvCxnSpPr>
        <p:spPr>
          <a:xfrm>
            <a:off x="6341010" y="1424896"/>
            <a:ext cx="0" cy="4651817"/>
          </a:xfrm>
          <a:prstGeom prst="line">
            <a:avLst/>
          </a:prstGeom>
          <a:ln w="3175" cap="rnd">
            <a:solidFill>
              <a:schemeClr val="bg1">
                <a:lumMod val="75000"/>
              </a:schemeClr>
            </a:solidFill>
            <a:prstDash val="lg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3" name="组合 32">
            <a:extLst>
              <a:ext uri="{FF2B5EF4-FFF2-40B4-BE49-F238E27FC236}">
                <a16:creationId xmlns:a16="http://schemas.microsoft.com/office/drawing/2014/main" id="{B28151BA-407A-407C-8B25-F9FA0AC82260}"/>
              </a:ext>
            </a:extLst>
          </p:cNvPr>
          <p:cNvGrpSpPr/>
          <p:nvPr/>
        </p:nvGrpSpPr>
        <p:grpSpPr>
          <a:xfrm>
            <a:off x="6138146" y="1474150"/>
            <a:ext cx="2087488" cy="2136814"/>
            <a:chOff x="5241398" y="-421814"/>
            <a:chExt cx="2408529" cy="2465441"/>
          </a:xfrm>
        </p:grpSpPr>
        <p:grpSp>
          <p:nvGrpSpPr>
            <p:cNvPr id="34" name="组合 33">
              <a:extLst>
                <a:ext uri="{FF2B5EF4-FFF2-40B4-BE49-F238E27FC236}">
                  <a16:creationId xmlns:a16="http://schemas.microsoft.com/office/drawing/2014/main" id="{48D029D4-4794-4EA8-B96B-57462203CE27}"/>
                </a:ext>
              </a:extLst>
            </p:cNvPr>
            <p:cNvGrpSpPr/>
            <p:nvPr/>
          </p:nvGrpSpPr>
          <p:grpSpPr>
            <a:xfrm>
              <a:off x="5241398" y="-421814"/>
              <a:ext cx="2408529" cy="2465441"/>
              <a:chOff x="2160003" y="2746644"/>
              <a:chExt cx="3526233" cy="3609554"/>
            </a:xfrm>
          </p:grpSpPr>
          <p:pic>
            <p:nvPicPr>
              <p:cNvPr id="36" name="图片 35">
                <a:extLst>
                  <a:ext uri="{FF2B5EF4-FFF2-40B4-BE49-F238E27FC236}">
                    <a16:creationId xmlns:a16="http://schemas.microsoft.com/office/drawing/2014/main" id="{9766A975-E955-4E67-BC5D-DAEBEBBF85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37" name="椭圆 36">
                <a:extLst>
                  <a:ext uri="{FF2B5EF4-FFF2-40B4-BE49-F238E27FC236}">
                    <a16:creationId xmlns:a16="http://schemas.microsoft.com/office/drawing/2014/main" id="{8C01186B-C5BC-4F02-84BB-751BF01558C0}"/>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5" name="KSO_Shape">
              <a:extLst>
                <a:ext uri="{FF2B5EF4-FFF2-40B4-BE49-F238E27FC236}">
                  <a16:creationId xmlns:a16="http://schemas.microsoft.com/office/drawing/2014/main" id="{FED2BE6F-9F73-409D-B697-B54D2EA38578}"/>
                </a:ext>
              </a:extLst>
            </p:cNvPr>
            <p:cNvSpPr>
              <a:spLocks/>
            </p:cNvSpPr>
            <p:nvPr/>
          </p:nvSpPr>
          <p:spPr bwMode="auto">
            <a:xfrm>
              <a:off x="6846890" y="-81995"/>
              <a:ext cx="504413" cy="422025"/>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7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7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8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grpSp>
        <p:nvGrpSpPr>
          <p:cNvPr id="38" name="组合 37">
            <a:extLst>
              <a:ext uri="{FF2B5EF4-FFF2-40B4-BE49-F238E27FC236}">
                <a16:creationId xmlns:a16="http://schemas.microsoft.com/office/drawing/2014/main" id="{FE8ACE90-E502-4CFB-B128-D522E1ED9ACB}"/>
              </a:ext>
            </a:extLst>
          </p:cNvPr>
          <p:cNvGrpSpPr/>
          <p:nvPr/>
        </p:nvGrpSpPr>
        <p:grpSpPr>
          <a:xfrm>
            <a:off x="6096000" y="3036629"/>
            <a:ext cx="2124016" cy="2175088"/>
            <a:chOff x="8925912" y="-372224"/>
            <a:chExt cx="2450675" cy="2509602"/>
          </a:xfrm>
        </p:grpSpPr>
        <p:grpSp>
          <p:nvGrpSpPr>
            <p:cNvPr id="39" name="组合 38">
              <a:extLst>
                <a:ext uri="{FF2B5EF4-FFF2-40B4-BE49-F238E27FC236}">
                  <a16:creationId xmlns:a16="http://schemas.microsoft.com/office/drawing/2014/main" id="{FF28E65B-C430-4844-99F8-3671A3865A64}"/>
                </a:ext>
              </a:extLst>
            </p:cNvPr>
            <p:cNvGrpSpPr/>
            <p:nvPr/>
          </p:nvGrpSpPr>
          <p:grpSpPr>
            <a:xfrm>
              <a:off x="8925912" y="-372224"/>
              <a:ext cx="2450675" cy="2509602"/>
              <a:chOff x="5528177" y="3619500"/>
              <a:chExt cx="3565023" cy="3650745"/>
            </a:xfrm>
          </p:grpSpPr>
          <p:pic>
            <p:nvPicPr>
              <p:cNvPr id="41" name="图片 40">
                <a:extLst>
                  <a:ext uri="{FF2B5EF4-FFF2-40B4-BE49-F238E27FC236}">
                    <a16:creationId xmlns:a16="http://schemas.microsoft.com/office/drawing/2014/main" id="{2024B177-8E87-4E5B-9771-DD74D299F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2" name="椭圆 41">
                <a:extLst>
                  <a:ext uri="{FF2B5EF4-FFF2-40B4-BE49-F238E27FC236}">
                    <a16:creationId xmlns:a16="http://schemas.microsoft.com/office/drawing/2014/main" id="{3FF386AD-D597-4E16-8D27-0937FAA99B7F}"/>
                  </a:ext>
                </a:extLst>
              </p:cNvPr>
              <p:cNvSpPr/>
              <p:nvPr/>
            </p:nvSpPr>
            <p:spPr>
              <a:xfrm>
                <a:off x="7480300"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0" name="KSO_Shape">
              <a:extLst>
                <a:ext uri="{FF2B5EF4-FFF2-40B4-BE49-F238E27FC236}">
                  <a16:creationId xmlns:a16="http://schemas.microsoft.com/office/drawing/2014/main" id="{4E3DBA39-AF2B-4677-BFB1-0795A5D15315}"/>
                </a:ext>
              </a:extLst>
            </p:cNvPr>
            <p:cNvSpPr>
              <a:spLocks/>
            </p:cNvSpPr>
            <p:nvPr/>
          </p:nvSpPr>
          <p:spPr bwMode="auto">
            <a:xfrm>
              <a:off x="10554428" y="-11106"/>
              <a:ext cx="535575" cy="386507"/>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7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8"/>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gradFill>
              <a:gsLst>
                <a:gs pos="0">
                  <a:srgbClr val="5B9BD5">
                    <a:lumMod val="50000"/>
                  </a:srgbClr>
                </a:gs>
                <a:gs pos="47000">
                  <a:srgbClr val="5B9BD5">
                    <a:lumMod val="75000"/>
                  </a:srgbClr>
                </a:gs>
                <a:gs pos="100000">
                  <a:srgbClr val="00B0F0"/>
                </a:gs>
              </a:gsLst>
              <a:lin ang="18000000" scaled="0"/>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grpSp>
        <p:nvGrpSpPr>
          <p:cNvPr id="43" name="组合 42">
            <a:extLst>
              <a:ext uri="{FF2B5EF4-FFF2-40B4-BE49-F238E27FC236}">
                <a16:creationId xmlns:a16="http://schemas.microsoft.com/office/drawing/2014/main" id="{6E386679-70AE-4235-A0C6-4DDB05A32C99}"/>
              </a:ext>
            </a:extLst>
          </p:cNvPr>
          <p:cNvGrpSpPr/>
          <p:nvPr/>
        </p:nvGrpSpPr>
        <p:grpSpPr>
          <a:xfrm>
            <a:off x="6138146" y="4699195"/>
            <a:ext cx="2087488" cy="2136814"/>
            <a:chOff x="-904873" y="1667748"/>
            <a:chExt cx="2408529" cy="2465441"/>
          </a:xfrm>
        </p:grpSpPr>
        <p:grpSp>
          <p:nvGrpSpPr>
            <p:cNvPr id="44" name="组合 43">
              <a:extLst>
                <a:ext uri="{FF2B5EF4-FFF2-40B4-BE49-F238E27FC236}">
                  <a16:creationId xmlns:a16="http://schemas.microsoft.com/office/drawing/2014/main" id="{2052B9F2-E9E2-4B5C-B03D-1D84582822E0}"/>
                </a:ext>
              </a:extLst>
            </p:cNvPr>
            <p:cNvGrpSpPr/>
            <p:nvPr/>
          </p:nvGrpSpPr>
          <p:grpSpPr>
            <a:xfrm>
              <a:off x="-904873" y="1667748"/>
              <a:ext cx="2408529" cy="2465441"/>
              <a:chOff x="2160003" y="2746644"/>
              <a:chExt cx="3526233" cy="3609554"/>
            </a:xfrm>
          </p:grpSpPr>
          <p:pic>
            <p:nvPicPr>
              <p:cNvPr id="46" name="图片 45">
                <a:extLst>
                  <a:ext uri="{FF2B5EF4-FFF2-40B4-BE49-F238E27FC236}">
                    <a16:creationId xmlns:a16="http://schemas.microsoft.com/office/drawing/2014/main" id="{6AFDFCD4-6C8F-44EB-BC4D-E2C985D40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7" name="椭圆 46">
                <a:extLst>
                  <a:ext uri="{FF2B5EF4-FFF2-40B4-BE49-F238E27FC236}">
                    <a16:creationId xmlns:a16="http://schemas.microsoft.com/office/drawing/2014/main" id="{713BFD63-0BE5-40AE-B13D-F735334F4C61}"/>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5" name="KSO_Shape">
              <a:extLst>
                <a:ext uri="{FF2B5EF4-FFF2-40B4-BE49-F238E27FC236}">
                  <a16:creationId xmlns:a16="http://schemas.microsoft.com/office/drawing/2014/main" id="{48F4F711-40B1-4467-A8A0-1EFAEC29B75E}"/>
                </a:ext>
              </a:extLst>
            </p:cNvPr>
            <p:cNvSpPr>
              <a:spLocks/>
            </p:cNvSpPr>
            <p:nvPr/>
          </p:nvSpPr>
          <p:spPr bwMode="auto">
            <a:xfrm>
              <a:off x="684025" y="1968979"/>
              <a:ext cx="537600" cy="4992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8" y="2353690"/>
                  </a:lnTo>
                  <a:lnTo>
                    <a:pt x="2152333" y="2357533"/>
                  </a:lnTo>
                  <a:lnTo>
                    <a:pt x="2152018"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8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7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8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8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8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7"/>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7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mn-lt"/>
                <a:ea typeface="+mn-ea"/>
                <a:cs typeface="+mn-ea"/>
                <a:sym typeface="+mn-lt"/>
              </a:endParaRPr>
            </a:p>
          </p:txBody>
        </p:sp>
      </p:grpSp>
      <p:sp>
        <p:nvSpPr>
          <p:cNvPr id="48" name="Shape 991">
            <a:extLst>
              <a:ext uri="{FF2B5EF4-FFF2-40B4-BE49-F238E27FC236}">
                <a16:creationId xmlns:a16="http://schemas.microsoft.com/office/drawing/2014/main" id="{71B88DB1-64E0-4C74-AA6D-BD8F88893809}"/>
              </a:ext>
            </a:extLst>
          </p:cNvPr>
          <p:cNvSpPr/>
          <p:nvPr/>
        </p:nvSpPr>
        <p:spPr>
          <a:xfrm>
            <a:off x="8461702" y="1431113"/>
            <a:ext cx="1716044" cy="4222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r>
              <a:rPr lang="en-US" altLang="zh-CN" sz="1600" dirty="0">
                <a:solidFill>
                  <a:schemeClr val="tx1"/>
                </a:solidFill>
                <a:cs typeface="+mn-ea"/>
                <a:sym typeface="+mn-lt"/>
              </a:rPr>
              <a:t>Add title text</a:t>
            </a:r>
            <a:endParaRPr sz="1600" dirty="0">
              <a:solidFill>
                <a:schemeClr val="tx1"/>
              </a:solidFill>
              <a:cs typeface="+mn-ea"/>
              <a:sym typeface="+mn-lt"/>
            </a:endParaRPr>
          </a:p>
        </p:txBody>
      </p:sp>
      <p:sp>
        <p:nvSpPr>
          <p:cNvPr id="49" name="Shape 992">
            <a:extLst>
              <a:ext uri="{FF2B5EF4-FFF2-40B4-BE49-F238E27FC236}">
                <a16:creationId xmlns:a16="http://schemas.microsoft.com/office/drawing/2014/main" id="{E23D97C1-7AED-4268-A8B8-B412B7C8CF66}"/>
              </a:ext>
            </a:extLst>
          </p:cNvPr>
          <p:cNvSpPr/>
          <p:nvPr/>
        </p:nvSpPr>
        <p:spPr>
          <a:xfrm>
            <a:off x="8461702" y="1849303"/>
            <a:ext cx="2804623" cy="61773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200" dirty="0">
                <a:solidFill>
                  <a:schemeClr val="bg1">
                    <a:lumMod val="50000"/>
                  </a:schemeClr>
                </a:solidFill>
                <a:cs typeface="+mn-ea"/>
                <a:sym typeface="+mn-lt"/>
              </a:rPr>
              <a:t>Click here to add content, content to match the title. </a:t>
            </a:r>
          </a:p>
        </p:txBody>
      </p:sp>
      <p:sp>
        <p:nvSpPr>
          <p:cNvPr id="50" name="Shape 993">
            <a:extLst>
              <a:ext uri="{FF2B5EF4-FFF2-40B4-BE49-F238E27FC236}">
                <a16:creationId xmlns:a16="http://schemas.microsoft.com/office/drawing/2014/main" id="{E9D69F4F-C733-4931-84E3-82CA4E1375A8}"/>
              </a:ext>
            </a:extLst>
          </p:cNvPr>
          <p:cNvSpPr/>
          <p:nvPr/>
        </p:nvSpPr>
        <p:spPr>
          <a:xfrm>
            <a:off x="8461702" y="3043790"/>
            <a:ext cx="1716044" cy="4222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r>
              <a:rPr lang="en-US" altLang="zh-CN" sz="1600" dirty="0">
                <a:solidFill>
                  <a:schemeClr val="tx1"/>
                </a:solidFill>
                <a:cs typeface="+mn-ea"/>
                <a:sym typeface="+mn-lt"/>
              </a:rPr>
              <a:t>Add title text</a:t>
            </a:r>
            <a:endParaRPr sz="1600" dirty="0">
              <a:solidFill>
                <a:schemeClr val="tx1"/>
              </a:solidFill>
              <a:cs typeface="+mn-ea"/>
              <a:sym typeface="+mn-lt"/>
            </a:endParaRPr>
          </a:p>
        </p:txBody>
      </p:sp>
      <p:sp>
        <p:nvSpPr>
          <p:cNvPr id="51" name="Shape 994">
            <a:extLst>
              <a:ext uri="{FF2B5EF4-FFF2-40B4-BE49-F238E27FC236}">
                <a16:creationId xmlns:a16="http://schemas.microsoft.com/office/drawing/2014/main" id="{295D94B3-8AD2-4330-A78E-9C0D85E4FBC3}"/>
              </a:ext>
            </a:extLst>
          </p:cNvPr>
          <p:cNvSpPr/>
          <p:nvPr/>
        </p:nvSpPr>
        <p:spPr>
          <a:xfrm>
            <a:off x="8461702" y="3461980"/>
            <a:ext cx="2804623" cy="61773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200" dirty="0">
                <a:solidFill>
                  <a:schemeClr val="bg1">
                    <a:lumMod val="50000"/>
                  </a:schemeClr>
                </a:solidFill>
                <a:cs typeface="+mn-ea"/>
                <a:sym typeface="+mn-lt"/>
              </a:rPr>
              <a:t>Click here to add content, content to match the title. </a:t>
            </a:r>
          </a:p>
        </p:txBody>
      </p:sp>
      <p:sp>
        <p:nvSpPr>
          <p:cNvPr id="52" name="Shape 995">
            <a:extLst>
              <a:ext uri="{FF2B5EF4-FFF2-40B4-BE49-F238E27FC236}">
                <a16:creationId xmlns:a16="http://schemas.microsoft.com/office/drawing/2014/main" id="{2644D9FD-E730-4E00-A739-8F7FF2984E25}"/>
              </a:ext>
            </a:extLst>
          </p:cNvPr>
          <p:cNvSpPr/>
          <p:nvPr/>
        </p:nvSpPr>
        <p:spPr>
          <a:xfrm>
            <a:off x="8461702" y="4656466"/>
            <a:ext cx="1716044" cy="4222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r>
              <a:rPr lang="en-US" altLang="zh-CN" sz="1600" dirty="0">
                <a:solidFill>
                  <a:schemeClr val="tx1"/>
                </a:solidFill>
                <a:cs typeface="+mn-ea"/>
                <a:sym typeface="+mn-lt"/>
              </a:rPr>
              <a:t>Add title text</a:t>
            </a:r>
            <a:endParaRPr sz="1600" dirty="0">
              <a:solidFill>
                <a:schemeClr val="tx1"/>
              </a:solidFill>
              <a:cs typeface="+mn-ea"/>
              <a:sym typeface="+mn-lt"/>
            </a:endParaRPr>
          </a:p>
        </p:txBody>
      </p:sp>
      <p:sp>
        <p:nvSpPr>
          <p:cNvPr id="53" name="Shape 996">
            <a:extLst>
              <a:ext uri="{FF2B5EF4-FFF2-40B4-BE49-F238E27FC236}">
                <a16:creationId xmlns:a16="http://schemas.microsoft.com/office/drawing/2014/main" id="{5181C3E2-B88F-430A-B397-F394AB711415}"/>
              </a:ext>
            </a:extLst>
          </p:cNvPr>
          <p:cNvSpPr/>
          <p:nvPr/>
        </p:nvSpPr>
        <p:spPr>
          <a:xfrm>
            <a:off x="8461702" y="5074657"/>
            <a:ext cx="2804623" cy="61773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200" dirty="0">
                <a:solidFill>
                  <a:schemeClr val="bg1">
                    <a:lumMod val="50000"/>
                  </a:schemeClr>
                </a:solidFill>
                <a:cs typeface="+mn-ea"/>
                <a:sym typeface="+mn-lt"/>
              </a:rPr>
              <a:t>Click here to add content, content to match the title. </a:t>
            </a:r>
          </a:p>
        </p:txBody>
      </p:sp>
    </p:spTree>
    <p:extLst>
      <p:ext uri="{BB962C8B-B14F-4D97-AF65-F5344CB8AC3E}">
        <p14:creationId xmlns:p14="http://schemas.microsoft.com/office/powerpoint/2010/main" val="8502907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8" decel="100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500" fill="hold"/>
                                        <p:tgtEl>
                                          <p:spTgt spid="17"/>
                                        </p:tgtEl>
                                        <p:attrNameLst>
                                          <p:attrName>ppt_x</p:attrName>
                                        </p:attrNameLst>
                                      </p:cBhvr>
                                      <p:tavLst>
                                        <p:tav tm="0">
                                          <p:val>
                                            <p:strVal val="0-#ppt_w/2"/>
                                          </p:val>
                                        </p:tav>
                                        <p:tav tm="100000">
                                          <p:val>
                                            <p:strVal val="#ppt_x"/>
                                          </p:val>
                                        </p:tav>
                                      </p:tavLst>
                                    </p:anim>
                                    <p:anim calcmode="lin" valueType="num">
                                      <p:cBhvr additive="base">
                                        <p:cTn id="18" dur="1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3550"/>
                            </p:stCondLst>
                            <p:childTnLst>
                              <p:par>
                                <p:cTn id="20" presetID="14" presetClass="entr" presetSubtype="1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0" presetClass="entr" presetSubtype="0" fill="hold" nodeType="withEffect">
                                  <p:stCondLst>
                                    <p:cond delay="2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50"/>
                                        <p:tgtEl>
                                          <p:spTgt spid="33"/>
                                        </p:tgtEl>
                                      </p:cBhvr>
                                    </p:animEffect>
                                  </p:childTnLst>
                                </p:cTn>
                              </p:par>
                              <p:par>
                                <p:cTn id="26" presetID="35" presetClass="path" presetSubtype="0" decel="100000" fill="hold" nodeType="withEffect">
                                  <p:stCondLst>
                                    <p:cond delay="2000"/>
                                  </p:stCondLst>
                                  <p:childTnLst>
                                    <p:animMotion origin="layout" path="M -2.5E-6 -3.33333E-6 L -0.43789 0.89213 " pathEditMode="relative" rAng="0" ptsTypes="AA">
                                      <p:cBhvr>
                                        <p:cTn id="27" dur="1250" spd="-100000" fill="hold"/>
                                        <p:tgtEl>
                                          <p:spTgt spid="33"/>
                                        </p:tgtEl>
                                        <p:attrNameLst>
                                          <p:attrName>ppt_x</p:attrName>
                                          <p:attrName>ppt_y</p:attrName>
                                        </p:attrNameLst>
                                      </p:cBhvr>
                                      <p:rCtr x="-21901" y="44606"/>
                                    </p:animMotion>
                                  </p:childTnLst>
                                </p:cTn>
                              </p:par>
                              <p:par>
                                <p:cTn id="28" presetID="10" presetClass="entr" presetSubtype="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250"/>
                                        <p:tgtEl>
                                          <p:spTgt spid="38"/>
                                        </p:tgtEl>
                                      </p:cBhvr>
                                    </p:animEffect>
                                  </p:childTnLst>
                                </p:cTn>
                              </p:par>
                              <p:par>
                                <p:cTn id="31" presetID="35" presetClass="path" presetSubtype="0" decel="100000" fill="hold" nodeType="withEffect">
                                  <p:stCondLst>
                                    <p:cond delay="3250"/>
                                  </p:stCondLst>
                                  <p:childTnLst>
                                    <p:animMotion origin="layout" path="M 6.25E-7 1.11111E-6 L -0.43789 0.89213 " pathEditMode="relative" rAng="0" ptsTypes="AA">
                                      <p:cBhvr>
                                        <p:cTn id="32" dur="1250" spd="-100000" fill="hold"/>
                                        <p:tgtEl>
                                          <p:spTgt spid="38"/>
                                        </p:tgtEl>
                                        <p:attrNameLst>
                                          <p:attrName>ppt_x</p:attrName>
                                          <p:attrName>ppt_y</p:attrName>
                                        </p:attrNameLst>
                                      </p:cBhvr>
                                      <p:rCtr x="-21901" y="44606"/>
                                    </p:animMotion>
                                  </p:childTnLst>
                                </p:cTn>
                              </p:par>
                              <p:par>
                                <p:cTn id="33" presetID="10" presetClass="entr" presetSubtype="0" fill="hold" nodeType="withEffect">
                                  <p:stCondLst>
                                    <p:cond delay="450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250"/>
                                        <p:tgtEl>
                                          <p:spTgt spid="43"/>
                                        </p:tgtEl>
                                      </p:cBhvr>
                                    </p:animEffect>
                                  </p:childTnLst>
                                </p:cTn>
                              </p:par>
                              <p:par>
                                <p:cTn id="36" presetID="35" presetClass="path" presetSubtype="0" decel="100000" fill="hold" nodeType="withEffect">
                                  <p:stCondLst>
                                    <p:cond delay="4500"/>
                                  </p:stCondLst>
                                  <p:childTnLst>
                                    <p:animMotion origin="layout" path="M -2.5E-6 -2.22222E-6 L -0.43789 0.89213 " pathEditMode="relative" rAng="0" ptsTypes="AA">
                                      <p:cBhvr>
                                        <p:cTn id="37" dur="1250" spd="-100000" fill="hold"/>
                                        <p:tgtEl>
                                          <p:spTgt spid="43"/>
                                        </p:tgtEl>
                                        <p:attrNameLst>
                                          <p:attrName>ppt_x</p:attrName>
                                          <p:attrName>ppt_y</p:attrName>
                                        </p:attrNameLst>
                                      </p:cBhvr>
                                      <p:rCtr x="-21901" y="44606"/>
                                    </p:animMotion>
                                  </p:childTnLst>
                                </p:cTn>
                              </p:par>
                            </p:childTnLst>
                          </p:cTn>
                        </p:par>
                        <p:par>
                          <p:cTn id="38" fill="hold">
                            <p:stCondLst>
                              <p:cond delay="9300"/>
                            </p:stCondLst>
                            <p:childTnLst>
                              <p:par>
                                <p:cTn id="39" presetID="55"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strVal val="#ppt_w*0.70"/>
                                          </p:val>
                                        </p:tav>
                                        <p:tav tm="100000">
                                          <p:val>
                                            <p:strVal val="#ppt_w"/>
                                          </p:val>
                                        </p:tav>
                                      </p:tavLst>
                                    </p:anim>
                                    <p:anim calcmode="lin" valueType="num">
                                      <p:cBhvr>
                                        <p:cTn id="42" dur="1000" fill="hold"/>
                                        <p:tgtEl>
                                          <p:spTgt spid="48"/>
                                        </p:tgtEl>
                                        <p:attrNameLst>
                                          <p:attrName>ppt_h</p:attrName>
                                        </p:attrNameLst>
                                      </p:cBhvr>
                                      <p:tavLst>
                                        <p:tav tm="0">
                                          <p:val>
                                            <p:strVal val="#ppt_h"/>
                                          </p:val>
                                        </p:tav>
                                        <p:tav tm="100000">
                                          <p:val>
                                            <p:strVal val="#ppt_h"/>
                                          </p:val>
                                        </p:tav>
                                      </p:tavLst>
                                    </p:anim>
                                    <p:animEffect transition="in" filter="fade">
                                      <p:cBhvr>
                                        <p:cTn id="43" dur="1000"/>
                                        <p:tgtEl>
                                          <p:spTgt spid="48"/>
                                        </p:tgtEl>
                                      </p:cBhvr>
                                    </p:animEffect>
                                  </p:childTnLst>
                                </p:cTn>
                              </p:par>
                              <p:par>
                                <p:cTn id="44" presetID="9" presetClass="entr" fill="hold" grpId="0" nodeType="withEffect">
                                  <p:stCondLst>
                                    <p:cond delay="0"/>
                                  </p:stCondLst>
                                  <p:iterate>
                                    <p:tmAbs val="0"/>
                                  </p:iterate>
                                  <p:childTnLst>
                                    <p:set>
                                      <p:cBhvr>
                                        <p:cTn id="45" fill="hold"/>
                                        <p:tgtEl>
                                          <p:spTgt spid="49"/>
                                        </p:tgtEl>
                                        <p:attrNameLst>
                                          <p:attrName>style.visibility</p:attrName>
                                        </p:attrNameLst>
                                      </p:cBhvr>
                                      <p:to>
                                        <p:strVal val="visible"/>
                                      </p:to>
                                    </p:set>
                                    <p:animEffect transition="in" filter="dissolve">
                                      <p:cBhvr>
                                        <p:cTn id="46" dur="500"/>
                                        <p:tgtEl>
                                          <p:spTgt spid="49"/>
                                        </p:tgtEl>
                                      </p:cBhvr>
                                    </p:animEffect>
                                  </p:childTnLst>
                                </p:cTn>
                              </p:par>
                            </p:childTnLst>
                          </p:cTn>
                        </p:par>
                        <p:par>
                          <p:cTn id="47" fill="hold">
                            <p:stCondLst>
                              <p:cond delay="10300"/>
                            </p:stCondLst>
                            <p:childTnLst>
                              <p:par>
                                <p:cTn id="48" presetID="55"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1000" fill="hold"/>
                                        <p:tgtEl>
                                          <p:spTgt spid="50"/>
                                        </p:tgtEl>
                                        <p:attrNameLst>
                                          <p:attrName>ppt_w</p:attrName>
                                        </p:attrNameLst>
                                      </p:cBhvr>
                                      <p:tavLst>
                                        <p:tav tm="0">
                                          <p:val>
                                            <p:strVal val="#ppt_w*0.70"/>
                                          </p:val>
                                        </p:tav>
                                        <p:tav tm="100000">
                                          <p:val>
                                            <p:strVal val="#ppt_w"/>
                                          </p:val>
                                        </p:tav>
                                      </p:tavLst>
                                    </p:anim>
                                    <p:anim calcmode="lin" valueType="num">
                                      <p:cBhvr>
                                        <p:cTn id="51" dur="1000" fill="hold"/>
                                        <p:tgtEl>
                                          <p:spTgt spid="50"/>
                                        </p:tgtEl>
                                        <p:attrNameLst>
                                          <p:attrName>ppt_h</p:attrName>
                                        </p:attrNameLst>
                                      </p:cBhvr>
                                      <p:tavLst>
                                        <p:tav tm="0">
                                          <p:val>
                                            <p:strVal val="#ppt_h"/>
                                          </p:val>
                                        </p:tav>
                                        <p:tav tm="100000">
                                          <p:val>
                                            <p:strVal val="#ppt_h"/>
                                          </p:val>
                                        </p:tav>
                                      </p:tavLst>
                                    </p:anim>
                                    <p:animEffect transition="in" filter="fade">
                                      <p:cBhvr>
                                        <p:cTn id="52" dur="1000"/>
                                        <p:tgtEl>
                                          <p:spTgt spid="50"/>
                                        </p:tgtEl>
                                      </p:cBhvr>
                                    </p:animEffect>
                                  </p:childTnLst>
                                </p:cTn>
                              </p:par>
                              <p:par>
                                <p:cTn id="53" presetID="9" presetClass="entr" fill="hold" grpId="0" nodeType="withEffect">
                                  <p:stCondLst>
                                    <p:cond delay="0"/>
                                  </p:stCondLst>
                                  <p:iterate>
                                    <p:tmAbs val="0"/>
                                  </p:iterate>
                                  <p:childTnLst>
                                    <p:set>
                                      <p:cBhvr>
                                        <p:cTn id="54" fill="hold"/>
                                        <p:tgtEl>
                                          <p:spTgt spid="51"/>
                                        </p:tgtEl>
                                        <p:attrNameLst>
                                          <p:attrName>style.visibility</p:attrName>
                                        </p:attrNameLst>
                                      </p:cBhvr>
                                      <p:to>
                                        <p:strVal val="visible"/>
                                      </p:to>
                                    </p:set>
                                    <p:animEffect transition="in" filter="dissolve">
                                      <p:cBhvr>
                                        <p:cTn id="55" dur="500"/>
                                        <p:tgtEl>
                                          <p:spTgt spid="51"/>
                                        </p:tgtEl>
                                      </p:cBhvr>
                                    </p:animEffect>
                                  </p:childTnLst>
                                </p:cTn>
                              </p:par>
                            </p:childTnLst>
                          </p:cTn>
                        </p:par>
                        <p:par>
                          <p:cTn id="56" fill="hold">
                            <p:stCondLst>
                              <p:cond delay="11300"/>
                            </p:stCondLst>
                            <p:childTnLst>
                              <p:par>
                                <p:cTn id="57" presetID="55"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1000" fill="hold"/>
                                        <p:tgtEl>
                                          <p:spTgt spid="52"/>
                                        </p:tgtEl>
                                        <p:attrNameLst>
                                          <p:attrName>ppt_w</p:attrName>
                                        </p:attrNameLst>
                                      </p:cBhvr>
                                      <p:tavLst>
                                        <p:tav tm="0">
                                          <p:val>
                                            <p:strVal val="#ppt_w*0.70"/>
                                          </p:val>
                                        </p:tav>
                                        <p:tav tm="100000">
                                          <p:val>
                                            <p:strVal val="#ppt_w"/>
                                          </p:val>
                                        </p:tav>
                                      </p:tavLst>
                                    </p:anim>
                                    <p:anim calcmode="lin" valueType="num">
                                      <p:cBhvr>
                                        <p:cTn id="60" dur="1000" fill="hold"/>
                                        <p:tgtEl>
                                          <p:spTgt spid="52"/>
                                        </p:tgtEl>
                                        <p:attrNameLst>
                                          <p:attrName>ppt_h</p:attrName>
                                        </p:attrNameLst>
                                      </p:cBhvr>
                                      <p:tavLst>
                                        <p:tav tm="0">
                                          <p:val>
                                            <p:strVal val="#ppt_h"/>
                                          </p:val>
                                        </p:tav>
                                        <p:tav tm="100000">
                                          <p:val>
                                            <p:strVal val="#ppt_h"/>
                                          </p:val>
                                        </p:tav>
                                      </p:tavLst>
                                    </p:anim>
                                    <p:animEffect transition="in" filter="fade">
                                      <p:cBhvr>
                                        <p:cTn id="61" dur="1000"/>
                                        <p:tgtEl>
                                          <p:spTgt spid="52"/>
                                        </p:tgtEl>
                                      </p:cBhvr>
                                    </p:animEffect>
                                  </p:childTnLst>
                                </p:cTn>
                              </p:par>
                              <p:par>
                                <p:cTn id="62" presetID="9" presetClass="entr" fill="hold" grpId="0" nodeType="withEffect">
                                  <p:stCondLst>
                                    <p:cond delay="0"/>
                                  </p:stCondLst>
                                  <p:iterate>
                                    <p:tmAbs val="0"/>
                                  </p:iterate>
                                  <p:childTnLst>
                                    <p:set>
                                      <p:cBhvr>
                                        <p:cTn id="63" fill="hold"/>
                                        <p:tgtEl>
                                          <p:spTgt spid="53"/>
                                        </p:tgtEl>
                                        <p:attrNameLst>
                                          <p:attrName>style.visibility</p:attrName>
                                        </p:attrNameLst>
                                      </p:cBhvr>
                                      <p:to>
                                        <p:strVal val="visible"/>
                                      </p:to>
                                    </p:set>
                                    <p:animEffect transition="in" filter="dissolve">
                                      <p:cBhvr>
                                        <p:cTn id="6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animBg="1"/>
      <p:bldP spid="49" grpId="0" animBg="1" advAuto="0"/>
      <p:bldP spid="50" grpId="0" animBg="1"/>
      <p:bldP spid="51" grpId="0" animBg="1" advAuto="0"/>
      <p:bldP spid="52" grpId="0" animBg="1"/>
      <p:bldP spid="5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55" name="Freeform 14">
            <a:extLst>
              <a:ext uri="{FF2B5EF4-FFF2-40B4-BE49-F238E27FC236}">
                <a16:creationId xmlns:a16="http://schemas.microsoft.com/office/drawing/2014/main" id="{7F3E25F8-9A49-47D1-AAD5-AE4C77B11505}"/>
              </a:ext>
            </a:extLst>
          </p:cNvPr>
          <p:cNvSpPr>
            <a:spLocks/>
          </p:cNvSpPr>
          <p:nvPr/>
        </p:nvSpPr>
        <p:spPr bwMode="auto">
          <a:xfrm flipH="1">
            <a:off x="9712325" y="747713"/>
            <a:ext cx="2479675" cy="2940050"/>
          </a:xfrm>
          <a:custGeom>
            <a:avLst/>
            <a:gdLst>
              <a:gd name="T0" fmla="*/ 938 w 1562"/>
              <a:gd name="T1" fmla="*/ 0 h 1852"/>
              <a:gd name="T2" fmla="*/ 1334 w 1562"/>
              <a:gd name="T3" fmla="*/ 202 h 1852"/>
              <a:gd name="T4" fmla="*/ 1562 w 1562"/>
              <a:gd name="T5" fmla="*/ 619 h 1852"/>
              <a:gd name="T6" fmla="*/ 0 w 1562"/>
              <a:gd name="T7" fmla="*/ 1852 h 1852"/>
              <a:gd name="T8" fmla="*/ 0 w 1562"/>
              <a:gd name="T9" fmla="*/ 745 h 1852"/>
              <a:gd name="T10" fmla="*/ 938 w 1562"/>
              <a:gd name="T11" fmla="*/ 0 h 1852"/>
            </a:gdLst>
            <a:ahLst/>
            <a:cxnLst>
              <a:cxn ang="0">
                <a:pos x="T0" y="T1"/>
              </a:cxn>
              <a:cxn ang="0">
                <a:pos x="T2" y="T3"/>
              </a:cxn>
              <a:cxn ang="0">
                <a:pos x="T4" y="T5"/>
              </a:cxn>
              <a:cxn ang="0">
                <a:pos x="T6" y="T7"/>
              </a:cxn>
              <a:cxn ang="0">
                <a:pos x="T8" y="T9"/>
              </a:cxn>
              <a:cxn ang="0">
                <a:pos x="T10" y="T11"/>
              </a:cxn>
            </a:cxnLst>
            <a:rect l="0" t="0" r="r" b="b"/>
            <a:pathLst>
              <a:path w="1562" h="1852">
                <a:moveTo>
                  <a:pt x="938" y="0"/>
                </a:moveTo>
                <a:lnTo>
                  <a:pt x="1334" y="202"/>
                </a:lnTo>
                <a:lnTo>
                  <a:pt x="1562" y="619"/>
                </a:lnTo>
                <a:lnTo>
                  <a:pt x="0" y="1852"/>
                </a:lnTo>
                <a:lnTo>
                  <a:pt x="0" y="745"/>
                </a:lnTo>
                <a:lnTo>
                  <a:pt x="938"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16">
            <a:extLst>
              <a:ext uri="{FF2B5EF4-FFF2-40B4-BE49-F238E27FC236}">
                <a16:creationId xmlns:a16="http://schemas.microsoft.com/office/drawing/2014/main" id="{D4960134-AB90-47DC-A922-69ED5075597C}"/>
              </a:ext>
            </a:extLst>
          </p:cNvPr>
          <p:cNvSpPr>
            <a:spLocks/>
          </p:cNvSpPr>
          <p:nvPr/>
        </p:nvSpPr>
        <p:spPr bwMode="auto">
          <a:xfrm flipH="1">
            <a:off x="7934325" y="1500188"/>
            <a:ext cx="4298950" cy="4591050"/>
          </a:xfrm>
          <a:custGeom>
            <a:avLst/>
            <a:gdLst>
              <a:gd name="T0" fmla="*/ 1953 w 2708"/>
              <a:gd name="T1" fmla="*/ 0 h 2892"/>
              <a:gd name="T2" fmla="*/ 2432 w 2708"/>
              <a:gd name="T3" fmla="*/ 244 h 2892"/>
              <a:gd name="T4" fmla="*/ 2708 w 2708"/>
              <a:gd name="T5" fmla="*/ 747 h 2892"/>
              <a:gd name="T6" fmla="*/ 0 w 2708"/>
              <a:gd name="T7" fmla="*/ 2892 h 2892"/>
              <a:gd name="T8" fmla="*/ 0 w 2708"/>
              <a:gd name="T9" fmla="*/ 1553 h 2892"/>
              <a:gd name="T10" fmla="*/ 1953 w 2708"/>
              <a:gd name="T11" fmla="*/ 0 h 2892"/>
            </a:gdLst>
            <a:ahLst/>
            <a:cxnLst>
              <a:cxn ang="0">
                <a:pos x="T0" y="T1"/>
              </a:cxn>
              <a:cxn ang="0">
                <a:pos x="T2" y="T3"/>
              </a:cxn>
              <a:cxn ang="0">
                <a:pos x="T4" y="T5"/>
              </a:cxn>
              <a:cxn ang="0">
                <a:pos x="T6" y="T7"/>
              </a:cxn>
              <a:cxn ang="0">
                <a:pos x="T8" y="T9"/>
              </a:cxn>
              <a:cxn ang="0">
                <a:pos x="T10" y="T11"/>
              </a:cxn>
            </a:cxnLst>
            <a:rect l="0" t="0" r="r" b="b"/>
            <a:pathLst>
              <a:path w="2708" h="2892">
                <a:moveTo>
                  <a:pt x="1953" y="0"/>
                </a:moveTo>
                <a:lnTo>
                  <a:pt x="2432" y="244"/>
                </a:lnTo>
                <a:lnTo>
                  <a:pt x="2708" y="747"/>
                </a:lnTo>
                <a:lnTo>
                  <a:pt x="0" y="2892"/>
                </a:lnTo>
                <a:lnTo>
                  <a:pt x="0" y="1553"/>
                </a:lnTo>
                <a:lnTo>
                  <a:pt x="1953"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18">
            <a:extLst>
              <a:ext uri="{FF2B5EF4-FFF2-40B4-BE49-F238E27FC236}">
                <a16:creationId xmlns:a16="http://schemas.microsoft.com/office/drawing/2014/main" id="{AE940CE9-38A0-48F8-BA59-5D1E77E1A1E5}"/>
              </a:ext>
            </a:extLst>
          </p:cNvPr>
          <p:cNvSpPr>
            <a:spLocks/>
          </p:cNvSpPr>
          <p:nvPr/>
        </p:nvSpPr>
        <p:spPr bwMode="auto">
          <a:xfrm flipH="1">
            <a:off x="7794624" y="3681413"/>
            <a:ext cx="4421188" cy="3165475"/>
          </a:xfrm>
          <a:custGeom>
            <a:avLst/>
            <a:gdLst>
              <a:gd name="T0" fmla="*/ 2091 w 2785"/>
              <a:gd name="T1" fmla="*/ 0 h 1994"/>
              <a:gd name="T2" fmla="*/ 2532 w 2785"/>
              <a:gd name="T3" fmla="*/ 225 h 1994"/>
              <a:gd name="T4" fmla="*/ 2785 w 2785"/>
              <a:gd name="T5" fmla="*/ 687 h 1994"/>
              <a:gd name="T6" fmla="*/ 1239 w 2785"/>
              <a:gd name="T7" fmla="*/ 1994 h 1994"/>
              <a:gd name="T8" fmla="*/ 1 w 2785"/>
              <a:gd name="T9" fmla="*/ 1992 h 1994"/>
              <a:gd name="T10" fmla="*/ 0 w 2785"/>
              <a:gd name="T11" fmla="*/ 1651 h 1994"/>
              <a:gd name="T12" fmla="*/ 2091 w 2785"/>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2785" h="1994">
                <a:moveTo>
                  <a:pt x="2091" y="0"/>
                </a:moveTo>
                <a:lnTo>
                  <a:pt x="2532" y="225"/>
                </a:lnTo>
                <a:lnTo>
                  <a:pt x="2785" y="687"/>
                </a:lnTo>
                <a:lnTo>
                  <a:pt x="1239" y="1994"/>
                </a:lnTo>
                <a:lnTo>
                  <a:pt x="1" y="1992"/>
                </a:lnTo>
                <a:lnTo>
                  <a:pt x="0" y="1651"/>
                </a:lnTo>
                <a:lnTo>
                  <a:pt x="2091" y="0"/>
                </a:lnTo>
                <a:close/>
              </a:path>
            </a:pathLst>
          </a:custGeom>
          <a:gradFill>
            <a:gsLst>
              <a:gs pos="0">
                <a:srgbClr val="5B9BD5">
                  <a:lumMod val="50000"/>
                </a:srgbClr>
              </a:gs>
              <a:gs pos="47000">
                <a:srgbClr val="5B9BD5">
                  <a:lumMod val="75000"/>
                </a:srgbClr>
              </a:gs>
              <a:gs pos="100000">
                <a:srgbClr val="00B0F0"/>
              </a:gs>
            </a:gsLst>
            <a:lin ang="18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20">
            <a:extLst>
              <a:ext uri="{FF2B5EF4-FFF2-40B4-BE49-F238E27FC236}">
                <a16:creationId xmlns:a16="http://schemas.microsoft.com/office/drawing/2014/main" id="{D3638390-3AB8-4B47-B927-5476CE6A7431}"/>
              </a:ext>
            </a:extLst>
          </p:cNvPr>
          <p:cNvSpPr>
            <a:spLocks/>
          </p:cNvSpPr>
          <p:nvPr/>
        </p:nvSpPr>
        <p:spPr bwMode="auto">
          <a:xfrm flipH="1">
            <a:off x="6034086" y="4572000"/>
            <a:ext cx="3973513" cy="2371726"/>
          </a:xfrm>
          <a:custGeom>
            <a:avLst/>
            <a:gdLst>
              <a:gd name="T0" fmla="*/ 1709 w 2503"/>
              <a:gd name="T1" fmla="*/ 0 h 1440"/>
              <a:gd name="T2" fmla="*/ 2266 w 2503"/>
              <a:gd name="T3" fmla="*/ 235 h 1440"/>
              <a:gd name="T4" fmla="*/ 2503 w 2503"/>
              <a:gd name="T5" fmla="*/ 887 h 1440"/>
              <a:gd name="T6" fmla="*/ 1936 w 2503"/>
              <a:gd name="T7" fmla="*/ 1431 h 1440"/>
              <a:gd name="T8" fmla="*/ 308 w 2503"/>
              <a:gd name="T9" fmla="*/ 1431 h 1440"/>
              <a:gd name="T10" fmla="*/ 308 w 2503"/>
              <a:gd name="T11" fmla="*/ 1440 h 1440"/>
              <a:gd name="T12" fmla="*/ 0 w 2503"/>
              <a:gd name="T13" fmla="*/ 1439 h 1440"/>
              <a:gd name="T14" fmla="*/ 1709 w 2503"/>
              <a:gd name="T15" fmla="*/ 0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3" h="1440">
                <a:moveTo>
                  <a:pt x="1709" y="0"/>
                </a:moveTo>
                <a:lnTo>
                  <a:pt x="2266" y="235"/>
                </a:lnTo>
                <a:lnTo>
                  <a:pt x="2503" y="887"/>
                </a:lnTo>
                <a:lnTo>
                  <a:pt x="1936" y="1431"/>
                </a:lnTo>
                <a:lnTo>
                  <a:pt x="308" y="1431"/>
                </a:lnTo>
                <a:lnTo>
                  <a:pt x="308" y="1440"/>
                </a:lnTo>
                <a:lnTo>
                  <a:pt x="0" y="1439"/>
                </a:lnTo>
                <a:lnTo>
                  <a:pt x="1709"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658">
            <a:extLst>
              <a:ext uri="{FF2B5EF4-FFF2-40B4-BE49-F238E27FC236}">
                <a16:creationId xmlns:a16="http://schemas.microsoft.com/office/drawing/2014/main" id="{93A63CD0-68BC-4EA8-83BB-D8B056CC9233}"/>
              </a:ext>
            </a:extLst>
          </p:cNvPr>
          <p:cNvSpPr>
            <a:spLocks/>
          </p:cNvSpPr>
          <p:nvPr/>
        </p:nvSpPr>
        <p:spPr bwMode="auto">
          <a:xfrm flipH="1">
            <a:off x="7715249" y="1314450"/>
            <a:ext cx="1430338" cy="1371600"/>
          </a:xfrm>
          <a:custGeom>
            <a:avLst/>
            <a:gdLst>
              <a:gd name="T0" fmla="*/ 888 w 901"/>
              <a:gd name="T1" fmla="*/ 17 h 864"/>
              <a:gd name="T2" fmla="*/ 894 w 901"/>
              <a:gd name="T3" fmla="*/ 72 h 864"/>
              <a:gd name="T4" fmla="*/ 701 w 901"/>
              <a:gd name="T5" fmla="*/ 265 h 864"/>
              <a:gd name="T6" fmla="*/ 678 w 901"/>
              <a:gd name="T7" fmla="*/ 331 h 864"/>
              <a:gd name="T8" fmla="*/ 707 w 901"/>
              <a:gd name="T9" fmla="*/ 381 h 864"/>
              <a:gd name="T10" fmla="*/ 772 w 901"/>
              <a:gd name="T11" fmla="*/ 367 h 864"/>
              <a:gd name="T12" fmla="*/ 813 w 901"/>
              <a:gd name="T13" fmla="*/ 388 h 864"/>
              <a:gd name="T14" fmla="*/ 808 w 901"/>
              <a:gd name="T15" fmla="*/ 428 h 864"/>
              <a:gd name="T16" fmla="*/ 751 w 901"/>
              <a:gd name="T17" fmla="*/ 477 h 864"/>
              <a:gd name="T18" fmla="*/ 720 w 901"/>
              <a:gd name="T19" fmla="*/ 538 h 864"/>
              <a:gd name="T20" fmla="*/ 745 w 901"/>
              <a:gd name="T21" fmla="*/ 605 h 864"/>
              <a:gd name="T22" fmla="*/ 800 w 901"/>
              <a:gd name="T23" fmla="*/ 582 h 864"/>
              <a:gd name="T24" fmla="*/ 833 w 901"/>
              <a:gd name="T25" fmla="*/ 599 h 864"/>
              <a:gd name="T26" fmla="*/ 822 w 901"/>
              <a:gd name="T27" fmla="*/ 646 h 864"/>
              <a:gd name="T28" fmla="*/ 751 w 901"/>
              <a:gd name="T29" fmla="*/ 708 h 864"/>
              <a:gd name="T30" fmla="*/ 738 w 901"/>
              <a:gd name="T31" fmla="*/ 770 h 864"/>
              <a:gd name="T32" fmla="*/ 743 w 901"/>
              <a:gd name="T33" fmla="*/ 814 h 864"/>
              <a:gd name="T34" fmla="*/ 737 w 901"/>
              <a:gd name="T35" fmla="*/ 863 h 864"/>
              <a:gd name="T36" fmla="*/ 707 w 901"/>
              <a:gd name="T37" fmla="*/ 848 h 864"/>
              <a:gd name="T38" fmla="*/ 505 w 901"/>
              <a:gd name="T39" fmla="*/ 468 h 864"/>
              <a:gd name="T40" fmla="*/ 253 w 901"/>
              <a:gd name="T41" fmla="*/ 663 h 864"/>
              <a:gd name="T42" fmla="*/ 229 w 901"/>
              <a:gd name="T43" fmla="*/ 730 h 864"/>
              <a:gd name="T44" fmla="*/ 234 w 901"/>
              <a:gd name="T45" fmla="*/ 800 h 864"/>
              <a:gd name="T46" fmla="*/ 200 w 901"/>
              <a:gd name="T47" fmla="*/ 836 h 864"/>
              <a:gd name="T48" fmla="*/ 159 w 901"/>
              <a:gd name="T49" fmla="*/ 819 h 864"/>
              <a:gd name="T50" fmla="*/ 134 w 901"/>
              <a:gd name="T51" fmla="*/ 752 h 864"/>
              <a:gd name="T52" fmla="*/ 78 w 901"/>
              <a:gd name="T53" fmla="*/ 692 h 864"/>
              <a:gd name="T54" fmla="*/ 15 w 901"/>
              <a:gd name="T55" fmla="*/ 659 h 864"/>
              <a:gd name="T56" fmla="*/ 2 w 901"/>
              <a:gd name="T57" fmla="*/ 619 h 864"/>
              <a:gd name="T58" fmla="*/ 42 w 901"/>
              <a:gd name="T59" fmla="*/ 587 h 864"/>
              <a:gd name="T60" fmla="*/ 111 w 901"/>
              <a:gd name="T61" fmla="*/ 600 h 864"/>
              <a:gd name="T62" fmla="*/ 180 w 901"/>
              <a:gd name="T63" fmla="*/ 583 h 864"/>
              <a:gd name="T64" fmla="*/ 401 w 901"/>
              <a:gd name="T65" fmla="*/ 352 h 864"/>
              <a:gd name="T66" fmla="*/ 42 w 901"/>
              <a:gd name="T67" fmla="*/ 113 h 864"/>
              <a:gd name="T68" fmla="*/ 31 w 901"/>
              <a:gd name="T69" fmla="*/ 80 h 864"/>
              <a:gd name="T70" fmla="*/ 79 w 901"/>
              <a:gd name="T71" fmla="*/ 79 h 864"/>
              <a:gd name="T72" fmla="*/ 124 w 901"/>
              <a:gd name="T73" fmla="*/ 88 h 864"/>
              <a:gd name="T74" fmla="*/ 186 w 901"/>
              <a:gd name="T75" fmla="*/ 82 h 864"/>
              <a:gd name="T76" fmla="*/ 255 w 901"/>
              <a:gd name="T77" fmla="*/ 17 h 864"/>
              <a:gd name="T78" fmla="*/ 302 w 901"/>
              <a:gd name="T79" fmla="*/ 12 h 864"/>
              <a:gd name="T80" fmla="*/ 316 w 901"/>
              <a:gd name="T81" fmla="*/ 46 h 864"/>
              <a:gd name="T82" fmla="*/ 288 w 901"/>
              <a:gd name="T83" fmla="*/ 99 h 864"/>
              <a:gd name="T84" fmla="*/ 351 w 901"/>
              <a:gd name="T85" fmla="*/ 130 h 864"/>
              <a:gd name="T86" fmla="*/ 415 w 901"/>
              <a:gd name="T87" fmla="*/ 105 h 864"/>
              <a:gd name="T88" fmla="*/ 469 w 901"/>
              <a:gd name="T89" fmla="*/ 54 h 864"/>
              <a:gd name="T90" fmla="*/ 511 w 901"/>
              <a:gd name="T91" fmla="*/ 53 h 864"/>
              <a:gd name="T92" fmla="*/ 528 w 901"/>
              <a:gd name="T93" fmla="*/ 96 h 864"/>
              <a:gd name="T94" fmla="*/ 506 w 901"/>
              <a:gd name="T95" fmla="*/ 160 h 864"/>
              <a:gd name="T96" fmla="*/ 553 w 901"/>
              <a:gd name="T97" fmla="*/ 193 h 864"/>
              <a:gd name="T98" fmla="*/ 621 w 901"/>
              <a:gd name="T99" fmla="*/ 176 h 864"/>
              <a:gd name="T100" fmla="*/ 833 w 901"/>
              <a:gd name="T101" fmla="*/ 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1" h="864">
                <a:moveTo>
                  <a:pt x="850" y="0"/>
                </a:moveTo>
                <a:lnTo>
                  <a:pt x="859" y="0"/>
                </a:lnTo>
                <a:lnTo>
                  <a:pt x="875" y="6"/>
                </a:lnTo>
                <a:lnTo>
                  <a:pt x="888" y="17"/>
                </a:lnTo>
                <a:lnTo>
                  <a:pt x="897" y="30"/>
                </a:lnTo>
                <a:lnTo>
                  <a:pt x="901" y="46"/>
                </a:lnTo>
                <a:lnTo>
                  <a:pt x="900" y="55"/>
                </a:lnTo>
                <a:lnTo>
                  <a:pt x="894" y="72"/>
                </a:lnTo>
                <a:lnTo>
                  <a:pt x="884" y="90"/>
                </a:lnTo>
                <a:lnTo>
                  <a:pt x="871" y="105"/>
                </a:lnTo>
                <a:lnTo>
                  <a:pt x="858" y="120"/>
                </a:lnTo>
                <a:lnTo>
                  <a:pt x="701" y="265"/>
                </a:lnTo>
                <a:lnTo>
                  <a:pt x="691" y="279"/>
                </a:lnTo>
                <a:lnTo>
                  <a:pt x="683" y="296"/>
                </a:lnTo>
                <a:lnTo>
                  <a:pt x="678" y="314"/>
                </a:lnTo>
                <a:lnTo>
                  <a:pt x="678" y="331"/>
                </a:lnTo>
                <a:lnTo>
                  <a:pt x="679" y="351"/>
                </a:lnTo>
                <a:lnTo>
                  <a:pt x="684" y="365"/>
                </a:lnTo>
                <a:lnTo>
                  <a:pt x="694" y="376"/>
                </a:lnTo>
                <a:lnTo>
                  <a:pt x="707" y="381"/>
                </a:lnTo>
                <a:lnTo>
                  <a:pt x="721" y="381"/>
                </a:lnTo>
                <a:lnTo>
                  <a:pt x="738" y="376"/>
                </a:lnTo>
                <a:lnTo>
                  <a:pt x="755" y="370"/>
                </a:lnTo>
                <a:lnTo>
                  <a:pt x="772" y="367"/>
                </a:lnTo>
                <a:lnTo>
                  <a:pt x="787" y="365"/>
                </a:lnTo>
                <a:lnTo>
                  <a:pt x="796" y="368"/>
                </a:lnTo>
                <a:lnTo>
                  <a:pt x="805" y="376"/>
                </a:lnTo>
                <a:lnTo>
                  <a:pt x="813" y="388"/>
                </a:lnTo>
                <a:lnTo>
                  <a:pt x="817" y="399"/>
                </a:lnTo>
                <a:lnTo>
                  <a:pt x="816" y="412"/>
                </a:lnTo>
                <a:lnTo>
                  <a:pt x="816" y="412"/>
                </a:lnTo>
                <a:lnTo>
                  <a:pt x="808" y="428"/>
                </a:lnTo>
                <a:lnTo>
                  <a:pt x="795" y="444"/>
                </a:lnTo>
                <a:lnTo>
                  <a:pt x="779" y="458"/>
                </a:lnTo>
                <a:lnTo>
                  <a:pt x="764" y="469"/>
                </a:lnTo>
                <a:lnTo>
                  <a:pt x="751" y="477"/>
                </a:lnTo>
                <a:lnTo>
                  <a:pt x="738" y="489"/>
                </a:lnTo>
                <a:lnTo>
                  <a:pt x="728" y="504"/>
                </a:lnTo>
                <a:lnTo>
                  <a:pt x="722" y="521"/>
                </a:lnTo>
                <a:lnTo>
                  <a:pt x="720" y="538"/>
                </a:lnTo>
                <a:lnTo>
                  <a:pt x="724" y="578"/>
                </a:lnTo>
                <a:lnTo>
                  <a:pt x="726" y="592"/>
                </a:lnTo>
                <a:lnTo>
                  <a:pt x="734" y="601"/>
                </a:lnTo>
                <a:lnTo>
                  <a:pt x="745" y="605"/>
                </a:lnTo>
                <a:lnTo>
                  <a:pt x="758" y="603"/>
                </a:lnTo>
                <a:lnTo>
                  <a:pt x="772" y="596"/>
                </a:lnTo>
                <a:lnTo>
                  <a:pt x="787" y="588"/>
                </a:lnTo>
                <a:lnTo>
                  <a:pt x="800" y="582"/>
                </a:lnTo>
                <a:lnTo>
                  <a:pt x="812" y="579"/>
                </a:lnTo>
                <a:lnTo>
                  <a:pt x="820" y="580"/>
                </a:lnTo>
                <a:lnTo>
                  <a:pt x="826" y="588"/>
                </a:lnTo>
                <a:lnTo>
                  <a:pt x="833" y="599"/>
                </a:lnTo>
                <a:lnTo>
                  <a:pt x="835" y="611"/>
                </a:lnTo>
                <a:lnTo>
                  <a:pt x="834" y="624"/>
                </a:lnTo>
                <a:lnTo>
                  <a:pt x="829" y="637"/>
                </a:lnTo>
                <a:lnTo>
                  <a:pt x="822" y="646"/>
                </a:lnTo>
                <a:lnTo>
                  <a:pt x="817" y="651"/>
                </a:lnTo>
                <a:lnTo>
                  <a:pt x="814" y="654"/>
                </a:lnTo>
                <a:lnTo>
                  <a:pt x="763" y="695"/>
                </a:lnTo>
                <a:lnTo>
                  <a:pt x="751" y="708"/>
                </a:lnTo>
                <a:lnTo>
                  <a:pt x="743" y="724"/>
                </a:lnTo>
                <a:lnTo>
                  <a:pt x="738" y="739"/>
                </a:lnTo>
                <a:lnTo>
                  <a:pt x="737" y="755"/>
                </a:lnTo>
                <a:lnTo>
                  <a:pt x="738" y="770"/>
                </a:lnTo>
                <a:lnTo>
                  <a:pt x="740" y="780"/>
                </a:lnTo>
                <a:lnTo>
                  <a:pt x="741" y="788"/>
                </a:lnTo>
                <a:lnTo>
                  <a:pt x="741" y="791"/>
                </a:lnTo>
                <a:lnTo>
                  <a:pt x="743" y="814"/>
                </a:lnTo>
                <a:lnTo>
                  <a:pt x="745" y="833"/>
                </a:lnTo>
                <a:lnTo>
                  <a:pt x="743" y="846"/>
                </a:lnTo>
                <a:lnTo>
                  <a:pt x="741" y="856"/>
                </a:lnTo>
                <a:lnTo>
                  <a:pt x="737" y="863"/>
                </a:lnTo>
                <a:lnTo>
                  <a:pt x="730" y="864"/>
                </a:lnTo>
                <a:lnTo>
                  <a:pt x="722" y="861"/>
                </a:lnTo>
                <a:lnTo>
                  <a:pt x="715" y="856"/>
                </a:lnTo>
                <a:lnTo>
                  <a:pt x="707" y="848"/>
                </a:lnTo>
                <a:lnTo>
                  <a:pt x="699" y="839"/>
                </a:lnTo>
                <a:lnTo>
                  <a:pt x="695" y="830"/>
                </a:lnTo>
                <a:lnTo>
                  <a:pt x="514" y="479"/>
                </a:lnTo>
                <a:lnTo>
                  <a:pt x="505" y="468"/>
                </a:lnTo>
                <a:lnTo>
                  <a:pt x="494" y="460"/>
                </a:lnTo>
                <a:lnTo>
                  <a:pt x="482" y="460"/>
                </a:lnTo>
                <a:lnTo>
                  <a:pt x="472" y="466"/>
                </a:lnTo>
                <a:lnTo>
                  <a:pt x="253" y="663"/>
                </a:lnTo>
                <a:lnTo>
                  <a:pt x="241" y="676"/>
                </a:lnTo>
                <a:lnTo>
                  <a:pt x="232" y="693"/>
                </a:lnTo>
                <a:lnTo>
                  <a:pt x="228" y="712"/>
                </a:lnTo>
                <a:lnTo>
                  <a:pt x="229" y="730"/>
                </a:lnTo>
                <a:lnTo>
                  <a:pt x="232" y="750"/>
                </a:lnTo>
                <a:lnTo>
                  <a:pt x="234" y="767"/>
                </a:lnTo>
                <a:lnTo>
                  <a:pt x="235" y="784"/>
                </a:lnTo>
                <a:lnTo>
                  <a:pt x="234" y="800"/>
                </a:lnTo>
                <a:lnTo>
                  <a:pt x="232" y="810"/>
                </a:lnTo>
                <a:lnTo>
                  <a:pt x="221" y="823"/>
                </a:lnTo>
                <a:lnTo>
                  <a:pt x="210" y="833"/>
                </a:lnTo>
                <a:lnTo>
                  <a:pt x="200" y="836"/>
                </a:lnTo>
                <a:lnTo>
                  <a:pt x="188" y="838"/>
                </a:lnTo>
                <a:lnTo>
                  <a:pt x="179" y="835"/>
                </a:lnTo>
                <a:lnTo>
                  <a:pt x="170" y="830"/>
                </a:lnTo>
                <a:lnTo>
                  <a:pt x="159" y="819"/>
                </a:lnTo>
                <a:lnTo>
                  <a:pt x="151" y="806"/>
                </a:lnTo>
                <a:lnTo>
                  <a:pt x="145" y="788"/>
                </a:lnTo>
                <a:lnTo>
                  <a:pt x="140" y="771"/>
                </a:lnTo>
                <a:lnTo>
                  <a:pt x="134" y="752"/>
                </a:lnTo>
                <a:lnTo>
                  <a:pt x="126" y="734"/>
                </a:lnTo>
                <a:lnTo>
                  <a:pt x="115" y="714"/>
                </a:lnTo>
                <a:lnTo>
                  <a:pt x="98" y="701"/>
                </a:lnTo>
                <a:lnTo>
                  <a:pt x="78" y="692"/>
                </a:lnTo>
                <a:lnTo>
                  <a:pt x="61" y="684"/>
                </a:lnTo>
                <a:lnTo>
                  <a:pt x="45" y="678"/>
                </a:lnTo>
                <a:lnTo>
                  <a:pt x="27" y="668"/>
                </a:lnTo>
                <a:lnTo>
                  <a:pt x="15" y="659"/>
                </a:lnTo>
                <a:lnTo>
                  <a:pt x="6" y="649"/>
                </a:lnTo>
                <a:lnTo>
                  <a:pt x="0" y="638"/>
                </a:lnTo>
                <a:lnTo>
                  <a:pt x="0" y="629"/>
                </a:lnTo>
                <a:lnTo>
                  <a:pt x="2" y="619"/>
                </a:lnTo>
                <a:lnTo>
                  <a:pt x="7" y="607"/>
                </a:lnTo>
                <a:lnTo>
                  <a:pt x="16" y="598"/>
                </a:lnTo>
                <a:lnTo>
                  <a:pt x="31" y="590"/>
                </a:lnTo>
                <a:lnTo>
                  <a:pt x="42" y="587"/>
                </a:lnTo>
                <a:lnTo>
                  <a:pt x="58" y="587"/>
                </a:lnTo>
                <a:lnTo>
                  <a:pt x="75" y="590"/>
                </a:lnTo>
                <a:lnTo>
                  <a:pt x="92" y="595"/>
                </a:lnTo>
                <a:lnTo>
                  <a:pt x="111" y="600"/>
                </a:lnTo>
                <a:lnTo>
                  <a:pt x="129" y="603"/>
                </a:lnTo>
                <a:lnTo>
                  <a:pt x="147" y="600"/>
                </a:lnTo>
                <a:lnTo>
                  <a:pt x="166" y="594"/>
                </a:lnTo>
                <a:lnTo>
                  <a:pt x="180" y="583"/>
                </a:lnTo>
                <a:lnTo>
                  <a:pt x="398" y="385"/>
                </a:lnTo>
                <a:lnTo>
                  <a:pt x="405" y="374"/>
                </a:lnTo>
                <a:lnTo>
                  <a:pt x="406" y="363"/>
                </a:lnTo>
                <a:lnTo>
                  <a:pt x="401" y="352"/>
                </a:lnTo>
                <a:lnTo>
                  <a:pt x="389" y="342"/>
                </a:lnTo>
                <a:lnTo>
                  <a:pt x="58" y="126"/>
                </a:lnTo>
                <a:lnTo>
                  <a:pt x="50" y="120"/>
                </a:lnTo>
                <a:lnTo>
                  <a:pt x="42" y="113"/>
                </a:lnTo>
                <a:lnTo>
                  <a:pt x="35" y="104"/>
                </a:lnTo>
                <a:lnTo>
                  <a:pt x="31" y="95"/>
                </a:lnTo>
                <a:lnTo>
                  <a:pt x="28" y="87"/>
                </a:lnTo>
                <a:lnTo>
                  <a:pt x="31" y="80"/>
                </a:lnTo>
                <a:lnTo>
                  <a:pt x="37" y="76"/>
                </a:lnTo>
                <a:lnTo>
                  <a:pt x="48" y="75"/>
                </a:lnTo>
                <a:lnTo>
                  <a:pt x="62" y="76"/>
                </a:lnTo>
                <a:lnTo>
                  <a:pt x="79" y="79"/>
                </a:lnTo>
                <a:lnTo>
                  <a:pt x="102" y="84"/>
                </a:lnTo>
                <a:lnTo>
                  <a:pt x="105" y="84"/>
                </a:lnTo>
                <a:lnTo>
                  <a:pt x="112" y="86"/>
                </a:lnTo>
                <a:lnTo>
                  <a:pt x="124" y="88"/>
                </a:lnTo>
                <a:lnTo>
                  <a:pt x="137" y="92"/>
                </a:lnTo>
                <a:lnTo>
                  <a:pt x="153" y="92"/>
                </a:lnTo>
                <a:lnTo>
                  <a:pt x="170" y="88"/>
                </a:lnTo>
                <a:lnTo>
                  <a:pt x="186" y="82"/>
                </a:lnTo>
                <a:lnTo>
                  <a:pt x="200" y="71"/>
                </a:lnTo>
                <a:lnTo>
                  <a:pt x="246" y="25"/>
                </a:lnTo>
                <a:lnTo>
                  <a:pt x="249" y="23"/>
                </a:lnTo>
                <a:lnTo>
                  <a:pt x="255" y="17"/>
                </a:lnTo>
                <a:lnTo>
                  <a:pt x="264" y="12"/>
                </a:lnTo>
                <a:lnTo>
                  <a:pt x="279" y="8"/>
                </a:lnTo>
                <a:lnTo>
                  <a:pt x="291" y="8"/>
                </a:lnTo>
                <a:lnTo>
                  <a:pt x="302" y="12"/>
                </a:lnTo>
                <a:lnTo>
                  <a:pt x="313" y="20"/>
                </a:lnTo>
                <a:lnTo>
                  <a:pt x="319" y="28"/>
                </a:lnTo>
                <a:lnTo>
                  <a:pt x="319" y="36"/>
                </a:lnTo>
                <a:lnTo>
                  <a:pt x="316" y="46"/>
                </a:lnTo>
                <a:lnTo>
                  <a:pt x="308" y="59"/>
                </a:lnTo>
                <a:lnTo>
                  <a:pt x="300" y="72"/>
                </a:lnTo>
                <a:lnTo>
                  <a:pt x="292" y="86"/>
                </a:lnTo>
                <a:lnTo>
                  <a:pt x="288" y="99"/>
                </a:lnTo>
                <a:lnTo>
                  <a:pt x="291" y="109"/>
                </a:lnTo>
                <a:lnTo>
                  <a:pt x="298" y="118"/>
                </a:lnTo>
                <a:lnTo>
                  <a:pt x="313" y="122"/>
                </a:lnTo>
                <a:lnTo>
                  <a:pt x="351" y="130"/>
                </a:lnTo>
                <a:lnTo>
                  <a:pt x="368" y="130"/>
                </a:lnTo>
                <a:lnTo>
                  <a:pt x="386" y="126"/>
                </a:lnTo>
                <a:lnTo>
                  <a:pt x="402" y="117"/>
                </a:lnTo>
                <a:lnTo>
                  <a:pt x="415" y="105"/>
                </a:lnTo>
                <a:lnTo>
                  <a:pt x="424" y="93"/>
                </a:lnTo>
                <a:lnTo>
                  <a:pt x="438" y="80"/>
                </a:lnTo>
                <a:lnTo>
                  <a:pt x="452" y="66"/>
                </a:lnTo>
                <a:lnTo>
                  <a:pt x="469" y="54"/>
                </a:lnTo>
                <a:lnTo>
                  <a:pt x="486" y="48"/>
                </a:lnTo>
                <a:lnTo>
                  <a:pt x="486" y="48"/>
                </a:lnTo>
                <a:lnTo>
                  <a:pt x="499" y="48"/>
                </a:lnTo>
                <a:lnTo>
                  <a:pt x="511" y="53"/>
                </a:lnTo>
                <a:lnTo>
                  <a:pt x="522" y="62"/>
                </a:lnTo>
                <a:lnTo>
                  <a:pt x="528" y="72"/>
                </a:lnTo>
                <a:lnTo>
                  <a:pt x="531" y="82"/>
                </a:lnTo>
                <a:lnTo>
                  <a:pt x="528" y="96"/>
                </a:lnTo>
                <a:lnTo>
                  <a:pt x="522" y="112"/>
                </a:lnTo>
                <a:lnTo>
                  <a:pt x="515" y="129"/>
                </a:lnTo>
                <a:lnTo>
                  <a:pt x="508" y="145"/>
                </a:lnTo>
                <a:lnTo>
                  <a:pt x="506" y="160"/>
                </a:lnTo>
                <a:lnTo>
                  <a:pt x="510" y="174"/>
                </a:lnTo>
                <a:lnTo>
                  <a:pt x="519" y="184"/>
                </a:lnTo>
                <a:lnTo>
                  <a:pt x="533" y="189"/>
                </a:lnTo>
                <a:lnTo>
                  <a:pt x="553" y="193"/>
                </a:lnTo>
                <a:lnTo>
                  <a:pt x="570" y="195"/>
                </a:lnTo>
                <a:lnTo>
                  <a:pt x="589" y="192"/>
                </a:lnTo>
                <a:lnTo>
                  <a:pt x="607" y="185"/>
                </a:lnTo>
                <a:lnTo>
                  <a:pt x="621" y="176"/>
                </a:lnTo>
                <a:lnTo>
                  <a:pt x="783" y="36"/>
                </a:lnTo>
                <a:lnTo>
                  <a:pt x="797" y="24"/>
                </a:lnTo>
                <a:lnTo>
                  <a:pt x="814" y="12"/>
                </a:lnTo>
                <a:lnTo>
                  <a:pt x="833" y="4"/>
                </a:lnTo>
                <a:lnTo>
                  <a:pt x="850" y="0"/>
                </a:lnTo>
                <a:close/>
              </a:path>
            </a:pathLst>
          </a:custGeom>
          <a:solidFill>
            <a:schemeClr val="bg1">
              <a:lumMod val="50000"/>
            </a:schemeClr>
          </a:solid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Freeform 661">
            <a:extLst>
              <a:ext uri="{FF2B5EF4-FFF2-40B4-BE49-F238E27FC236}">
                <a16:creationId xmlns:a16="http://schemas.microsoft.com/office/drawing/2014/main" id="{852886D9-DA70-436D-927D-8094C990D1B4}"/>
              </a:ext>
            </a:extLst>
          </p:cNvPr>
          <p:cNvSpPr>
            <a:spLocks/>
          </p:cNvSpPr>
          <p:nvPr/>
        </p:nvSpPr>
        <p:spPr bwMode="auto">
          <a:xfrm flipH="1">
            <a:off x="5703887" y="4421188"/>
            <a:ext cx="1577975" cy="1497013"/>
          </a:xfrm>
          <a:custGeom>
            <a:avLst/>
            <a:gdLst>
              <a:gd name="T0" fmla="*/ 352 w 994"/>
              <a:gd name="T1" fmla="*/ 14 h 943"/>
              <a:gd name="T2" fmla="*/ 347 w 994"/>
              <a:gd name="T3" fmla="*/ 57 h 943"/>
              <a:gd name="T4" fmla="*/ 326 w 994"/>
              <a:gd name="T5" fmla="*/ 112 h 943"/>
              <a:gd name="T6" fmla="*/ 411 w 994"/>
              <a:gd name="T7" fmla="*/ 136 h 943"/>
              <a:gd name="T8" fmla="*/ 474 w 994"/>
              <a:gd name="T9" fmla="*/ 96 h 943"/>
              <a:gd name="T10" fmla="*/ 541 w 994"/>
              <a:gd name="T11" fmla="*/ 48 h 943"/>
              <a:gd name="T12" fmla="*/ 579 w 994"/>
              <a:gd name="T13" fmla="*/ 63 h 943"/>
              <a:gd name="T14" fmla="*/ 580 w 994"/>
              <a:gd name="T15" fmla="*/ 119 h 943"/>
              <a:gd name="T16" fmla="*/ 563 w 994"/>
              <a:gd name="T17" fmla="*/ 180 h 943"/>
              <a:gd name="T18" fmla="*/ 612 w 994"/>
              <a:gd name="T19" fmla="*/ 209 h 943"/>
              <a:gd name="T20" fmla="*/ 687 w 994"/>
              <a:gd name="T21" fmla="*/ 191 h 943"/>
              <a:gd name="T22" fmla="*/ 908 w 994"/>
              <a:gd name="T23" fmla="*/ 11 h 943"/>
              <a:gd name="T24" fmla="*/ 961 w 994"/>
              <a:gd name="T25" fmla="*/ 6 h 943"/>
              <a:gd name="T26" fmla="*/ 992 w 994"/>
              <a:gd name="T27" fmla="*/ 42 h 943"/>
              <a:gd name="T28" fmla="*/ 981 w 994"/>
              <a:gd name="T29" fmla="*/ 94 h 943"/>
              <a:gd name="T30" fmla="*/ 773 w 994"/>
              <a:gd name="T31" fmla="*/ 289 h 943"/>
              <a:gd name="T32" fmla="*/ 744 w 994"/>
              <a:gd name="T33" fmla="*/ 361 h 943"/>
              <a:gd name="T34" fmla="*/ 776 w 994"/>
              <a:gd name="T35" fmla="*/ 417 h 943"/>
              <a:gd name="T36" fmla="*/ 848 w 994"/>
              <a:gd name="T37" fmla="*/ 401 h 943"/>
              <a:gd name="T38" fmla="*/ 891 w 994"/>
              <a:gd name="T39" fmla="*/ 424 h 943"/>
              <a:gd name="T40" fmla="*/ 886 w 994"/>
              <a:gd name="T41" fmla="*/ 470 h 943"/>
              <a:gd name="T42" fmla="*/ 822 w 994"/>
              <a:gd name="T43" fmla="*/ 522 h 943"/>
              <a:gd name="T44" fmla="*/ 788 w 994"/>
              <a:gd name="T45" fmla="*/ 587 h 943"/>
              <a:gd name="T46" fmla="*/ 814 w 994"/>
              <a:gd name="T47" fmla="*/ 661 h 943"/>
              <a:gd name="T48" fmla="*/ 874 w 994"/>
              <a:gd name="T49" fmla="*/ 637 h 943"/>
              <a:gd name="T50" fmla="*/ 910 w 994"/>
              <a:gd name="T51" fmla="*/ 656 h 943"/>
              <a:gd name="T52" fmla="*/ 901 w 994"/>
              <a:gd name="T53" fmla="*/ 704 h 943"/>
              <a:gd name="T54" fmla="*/ 832 w 994"/>
              <a:gd name="T55" fmla="*/ 761 h 943"/>
              <a:gd name="T56" fmla="*/ 802 w 994"/>
              <a:gd name="T57" fmla="*/ 825 h 943"/>
              <a:gd name="T58" fmla="*/ 806 w 994"/>
              <a:gd name="T59" fmla="*/ 864 h 943"/>
              <a:gd name="T60" fmla="*/ 805 w 994"/>
              <a:gd name="T61" fmla="*/ 935 h 943"/>
              <a:gd name="T62" fmla="*/ 776 w 994"/>
              <a:gd name="T63" fmla="*/ 934 h 943"/>
              <a:gd name="T64" fmla="*/ 563 w 994"/>
              <a:gd name="T65" fmla="*/ 520 h 943"/>
              <a:gd name="T66" fmla="*/ 517 w 994"/>
              <a:gd name="T67" fmla="*/ 505 h 943"/>
              <a:gd name="T68" fmla="*/ 249 w 994"/>
              <a:gd name="T69" fmla="*/ 757 h 943"/>
              <a:gd name="T70" fmla="*/ 253 w 994"/>
              <a:gd name="T71" fmla="*/ 827 h 943"/>
              <a:gd name="T72" fmla="*/ 238 w 994"/>
              <a:gd name="T73" fmla="*/ 890 h 943"/>
              <a:gd name="T74" fmla="*/ 192 w 994"/>
              <a:gd name="T75" fmla="*/ 902 h 943"/>
              <a:gd name="T76" fmla="*/ 155 w 994"/>
              <a:gd name="T77" fmla="*/ 850 h 943"/>
              <a:gd name="T78" fmla="*/ 125 w 994"/>
              <a:gd name="T79" fmla="*/ 768 h 943"/>
              <a:gd name="T80" fmla="*/ 47 w 994"/>
              <a:gd name="T81" fmla="*/ 726 h 943"/>
              <a:gd name="T82" fmla="*/ 1 w 994"/>
              <a:gd name="T83" fmla="*/ 683 h 943"/>
              <a:gd name="T84" fmla="*/ 18 w 994"/>
              <a:gd name="T85" fmla="*/ 640 h 943"/>
              <a:gd name="T86" fmla="*/ 83 w 994"/>
              <a:gd name="T87" fmla="*/ 632 h 943"/>
              <a:gd name="T88" fmla="*/ 154 w 994"/>
              <a:gd name="T89" fmla="*/ 646 h 943"/>
              <a:gd name="T90" fmla="*/ 440 w 994"/>
              <a:gd name="T91" fmla="*/ 414 h 943"/>
              <a:gd name="T92" fmla="*/ 429 w 994"/>
              <a:gd name="T93" fmla="*/ 367 h 943"/>
              <a:gd name="T94" fmla="*/ 47 w 994"/>
              <a:gd name="T95" fmla="*/ 100 h 943"/>
              <a:gd name="T96" fmla="*/ 50 w 994"/>
              <a:gd name="T97" fmla="*/ 71 h 943"/>
              <a:gd name="T98" fmla="*/ 121 w 994"/>
              <a:gd name="T99" fmla="*/ 81 h 943"/>
              <a:gd name="T100" fmla="*/ 159 w 994"/>
              <a:gd name="T101" fmla="*/ 90 h 943"/>
              <a:gd name="T102" fmla="*/ 228 w 994"/>
              <a:gd name="T103" fmla="*/ 69 h 943"/>
              <a:gd name="T104" fmla="*/ 293 w 994"/>
              <a:gd name="T105" fmla="*/ 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4" h="943">
                <a:moveTo>
                  <a:pt x="315" y="0"/>
                </a:moveTo>
                <a:lnTo>
                  <a:pt x="328" y="2"/>
                </a:lnTo>
                <a:lnTo>
                  <a:pt x="341" y="6"/>
                </a:lnTo>
                <a:lnTo>
                  <a:pt x="352" y="14"/>
                </a:lnTo>
                <a:lnTo>
                  <a:pt x="360" y="23"/>
                </a:lnTo>
                <a:lnTo>
                  <a:pt x="360" y="32"/>
                </a:lnTo>
                <a:lnTo>
                  <a:pt x="356" y="44"/>
                </a:lnTo>
                <a:lnTo>
                  <a:pt x="347" y="57"/>
                </a:lnTo>
                <a:lnTo>
                  <a:pt x="337" y="73"/>
                </a:lnTo>
                <a:lnTo>
                  <a:pt x="328" y="86"/>
                </a:lnTo>
                <a:lnTo>
                  <a:pt x="323" y="99"/>
                </a:lnTo>
                <a:lnTo>
                  <a:pt x="326" y="112"/>
                </a:lnTo>
                <a:lnTo>
                  <a:pt x="335" y="121"/>
                </a:lnTo>
                <a:lnTo>
                  <a:pt x="351" y="127"/>
                </a:lnTo>
                <a:lnTo>
                  <a:pt x="393" y="136"/>
                </a:lnTo>
                <a:lnTo>
                  <a:pt x="411" y="136"/>
                </a:lnTo>
                <a:lnTo>
                  <a:pt x="431" y="132"/>
                </a:lnTo>
                <a:lnTo>
                  <a:pt x="449" y="123"/>
                </a:lnTo>
                <a:lnTo>
                  <a:pt x="463" y="109"/>
                </a:lnTo>
                <a:lnTo>
                  <a:pt x="474" y="96"/>
                </a:lnTo>
                <a:lnTo>
                  <a:pt x="487" y="82"/>
                </a:lnTo>
                <a:lnTo>
                  <a:pt x="504" y="67"/>
                </a:lnTo>
                <a:lnTo>
                  <a:pt x="523" y="54"/>
                </a:lnTo>
                <a:lnTo>
                  <a:pt x="541" y="48"/>
                </a:lnTo>
                <a:lnTo>
                  <a:pt x="541" y="48"/>
                </a:lnTo>
                <a:lnTo>
                  <a:pt x="555" y="48"/>
                </a:lnTo>
                <a:lnTo>
                  <a:pt x="568" y="54"/>
                </a:lnTo>
                <a:lnTo>
                  <a:pt x="579" y="63"/>
                </a:lnTo>
                <a:lnTo>
                  <a:pt x="587" y="75"/>
                </a:lnTo>
                <a:lnTo>
                  <a:pt x="589" y="86"/>
                </a:lnTo>
                <a:lnTo>
                  <a:pt x="586" y="100"/>
                </a:lnTo>
                <a:lnTo>
                  <a:pt x="580" y="119"/>
                </a:lnTo>
                <a:lnTo>
                  <a:pt x="571" y="137"/>
                </a:lnTo>
                <a:lnTo>
                  <a:pt x="565" y="154"/>
                </a:lnTo>
                <a:lnTo>
                  <a:pt x="562" y="167"/>
                </a:lnTo>
                <a:lnTo>
                  <a:pt x="563" y="180"/>
                </a:lnTo>
                <a:lnTo>
                  <a:pt x="568" y="191"/>
                </a:lnTo>
                <a:lnTo>
                  <a:pt x="578" y="199"/>
                </a:lnTo>
                <a:lnTo>
                  <a:pt x="591" y="204"/>
                </a:lnTo>
                <a:lnTo>
                  <a:pt x="612" y="209"/>
                </a:lnTo>
                <a:lnTo>
                  <a:pt x="631" y="211"/>
                </a:lnTo>
                <a:lnTo>
                  <a:pt x="651" y="208"/>
                </a:lnTo>
                <a:lnTo>
                  <a:pt x="671" y="200"/>
                </a:lnTo>
                <a:lnTo>
                  <a:pt x="687" y="191"/>
                </a:lnTo>
                <a:lnTo>
                  <a:pt x="865" y="40"/>
                </a:lnTo>
                <a:lnTo>
                  <a:pt x="878" y="29"/>
                </a:lnTo>
                <a:lnTo>
                  <a:pt x="893" y="20"/>
                </a:lnTo>
                <a:lnTo>
                  <a:pt x="908" y="11"/>
                </a:lnTo>
                <a:lnTo>
                  <a:pt x="924" y="4"/>
                </a:lnTo>
                <a:lnTo>
                  <a:pt x="940" y="2"/>
                </a:lnTo>
                <a:lnTo>
                  <a:pt x="949" y="3"/>
                </a:lnTo>
                <a:lnTo>
                  <a:pt x="961" y="6"/>
                </a:lnTo>
                <a:lnTo>
                  <a:pt x="971" y="12"/>
                </a:lnTo>
                <a:lnTo>
                  <a:pt x="979" y="21"/>
                </a:lnTo>
                <a:lnTo>
                  <a:pt x="987" y="32"/>
                </a:lnTo>
                <a:lnTo>
                  <a:pt x="992" y="42"/>
                </a:lnTo>
                <a:lnTo>
                  <a:pt x="994" y="54"/>
                </a:lnTo>
                <a:lnTo>
                  <a:pt x="994" y="63"/>
                </a:lnTo>
                <a:lnTo>
                  <a:pt x="989" y="78"/>
                </a:lnTo>
                <a:lnTo>
                  <a:pt x="981" y="94"/>
                </a:lnTo>
                <a:lnTo>
                  <a:pt x="970" y="108"/>
                </a:lnTo>
                <a:lnTo>
                  <a:pt x="958" y="121"/>
                </a:lnTo>
                <a:lnTo>
                  <a:pt x="947" y="133"/>
                </a:lnTo>
                <a:lnTo>
                  <a:pt x="773" y="289"/>
                </a:lnTo>
                <a:lnTo>
                  <a:pt x="761" y="304"/>
                </a:lnTo>
                <a:lnTo>
                  <a:pt x="751" y="322"/>
                </a:lnTo>
                <a:lnTo>
                  <a:pt x="746" y="342"/>
                </a:lnTo>
                <a:lnTo>
                  <a:pt x="744" y="361"/>
                </a:lnTo>
                <a:lnTo>
                  <a:pt x="747" y="382"/>
                </a:lnTo>
                <a:lnTo>
                  <a:pt x="752" y="398"/>
                </a:lnTo>
                <a:lnTo>
                  <a:pt x="761" y="410"/>
                </a:lnTo>
                <a:lnTo>
                  <a:pt x="776" y="417"/>
                </a:lnTo>
                <a:lnTo>
                  <a:pt x="792" y="415"/>
                </a:lnTo>
                <a:lnTo>
                  <a:pt x="810" y="410"/>
                </a:lnTo>
                <a:lnTo>
                  <a:pt x="830" y="405"/>
                </a:lnTo>
                <a:lnTo>
                  <a:pt x="848" y="401"/>
                </a:lnTo>
                <a:lnTo>
                  <a:pt x="864" y="400"/>
                </a:lnTo>
                <a:lnTo>
                  <a:pt x="874" y="403"/>
                </a:lnTo>
                <a:lnTo>
                  <a:pt x="884" y="413"/>
                </a:lnTo>
                <a:lnTo>
                  <a:pt x="891" y="424"/>
                </a:lnTo>
                <a:lnTo>
                  <a:pt x="897" y="439"/>
                </a:lnTo>
                <a:lnTo>
                  <a:pt x="895" y="452"/>
                </a:lnTo>
                <a:lnTo>
                  <a:pt x="895" y="453"/>
                </a:lnTo>
                <a:lnTo>
                  <a:pt x="886" y="470"/>
                </a:lnTo>
                <a:lnTo>
                  <a:pt x="870" y="486"/>
                </a:lnTo>
                <a:lnTo>
                  <a:pt x="853" y="502"/>
                </a:lnTo>
                <a:lnTo>
                  <a:pt x="836" y="512"/>
                </a:lnTo>
                <a:lnTo>
                  <a:pt x="822" y="522"/>
                </a:lnTo>
                <a:lnTo>
                  <a:pt x="809" y="535"/>
                </a:lnTo>
                <a:lnTo>
                  <a:pt x="797" y="550"/>
                </a:lnTo>
                <a:lnTo>
                  <a:pt x="790" y="569"/>
                </a:lnTo>
                <a:lnTo>
                  <a:pt x="788" y="587"/>
                </a:lnTo>
                <a:lnTo>
                  <a:pt x="790" y="631"/>
                </a:lnTo>
                <a:lnTo>
                  <a:pt x="794" y="646"/>
                </a:lnTo>
                <a:lnTo>
                  <a:pt x="802" y="657"/>
                </a:lnTo>
                <a:lnTo>
                  <a:pt x="814" y="661"/>
                </a:lnTo>
                <a:lnTo>
                  <a:pt x="828" y="658"/>
                </a:lnTo>
                <a:lnTo>
                  <a:pt x="843" y="652"/>
                </a:lnTo>
                <a:lnTo>
                  <a:pt x="859" y="644"/>
                </a:lnTo>
                <a:lnTo>
                  <a:pt x="874" y="637"/>
                </a:lnTo>
                <a:lnTo>
                  <a:pt x="886" y="635"/>
                </a:lnTo>
                <a:lnTo>
                  <a:pt x="895" y="636"/>
                </a:lnTo>
                <a:lnTo>
                  <a:pt x="903" y="644"/>
                </a:lnTo>
                <a:lnTo>
                  <a:pt x="910" y="656"/>
                </a:lnTo>
                <a:lnTo>
                  <a:pt x="912" y="670"/>
                </a:lnTo>
                <a:lnTo>
                  <a:pt x="911" y="683"/>
                </a:lnTo>
                <a:lnTo>
                  <a:pt x="906" y="695"/>
                </a:lnTo>
                <a:lnTo>
                  <a:pt x="901" y="704"/>
                </a:lnTo>
                <a:lnTo>
                  <a:pt x="894" y="711"/>
                </a:lnTo>
                <a:lnTo>
                  <a:pt x="890" y="715"/>
                </a:lnTo>
                <a:lnTo>
                  <a:pt x="889" y="716"/>
                </a:lnTo>
                <a:lnTo>
                  <a:pt x="832" y="761"/>
                </a:lnTo>
                <a:lnTo>
                  <a:pt x="819" y="774"/>
                </a:lnTo>
                <a:lnTo>
                  <a:pt x="810" y="791"/>
                </a:lnTo>
                <a:lnTo>
                  <a:pt x="803" y="808"/>
                </a:lnTo>
                <a:lnTo>
                  <a:pt x="802" y="825"/>
                </a:lnTo>
                <a:lnTo>
                  <a:pt x="803" y="841"/>
                </a:lnTo>
                <a:lnTo>
                  <a:pt x="805" y="852"/>
                </a:lnTo>
                <a:lnTo>
                  <a:pt x="806" y="862"/>
                </a:lnTo>
                <a:lnTo>
                  <a:pt x="806" y="864"/>
                </a:lnTo>
                <a:lnTo>
                  <a:pt x="809" y="889"/>
                </a:lnTo>
                <a:lnTo>
                  <a:pt x="809" y="909"/>
                </a:lnTo>
                <a:lnTo>
                  <a:pt x="807" y="925"/>
                </a:lnTo>
                <a:lnTo>
                  <a:pt x="805" y="935"/>
                </a:lnTo>
                <a:lnTo>
                  <a:pt x="801" y="942"/>
                </a:lnTo>
                <a:lnTo>
                  <a:pt x="793" y="943"/>
                </a:lnTo>
                <a:lnTo>
                  <a:pt x="785" y="940"/>
                </a:lnTo>
                <a:lnTo>
                  <a:pt x="776" y="934"/>
                </a:lnTo>
                <a:lnTo>
                  <a:pt x="767" y="926"/>
                </a:lnTo>
                <a:lnTo>
                  <a:pt x="760" y="917"/>
                </a:lnTo>
                <a:lnTo>
                  <a:pt x="755" y="906"/>
                </a:lnTo>
                <a:lnTo>
                  <a:pt x="563" y="520"/>
                </a:lnTo>
                <a:lnTo>
                  <a:pt x="554" y="506"/>
                </a:lnTo>
                <a:lnTo>
                  <a:pt x="542" y="498"/>
                </a:lnTo>
                <a:lnTo>
                  <a:pt x="530" y="498"/>
                </a:lnTo>
                <a:lnTo>
                  <a:pt x="517" y="505"/>
                </a:lnTo>
                <a:lnTo>
                  <a:pt x="274" y="716"/>
                </a:lnTo>
                <a:lnTo>
                  <a:pt x="264" y="726"/>
                </a:lnTo>
                <a:lnTo>
                  <a:pt x="256" y="741"/>
                </a:lnTo>
                <a:lnTo>
                  <a:pt x="249" y="757"/>
                </a:lnTo>
                <a:lnTo>
                  <a:pt x="247" y="772"/>
                </a:lnTo>
                <a:lnTo>
                  <a:pt x="248" y="788"/>
                </a:lnTo>
                <a:lnTo>
                  <a:pt x="251" y="809"/>
                </a:lnTo>
                <a:lnTo>
                  <a:pt x="253" y="827"/>
                </a:lnTo>
                <a:lnTo>
                  <a:pt x="255" y="847"/>
                </a:lnTo>
                <a:lnTo>
                  <a:pt x="252" y="864"/>
                </a:lnTo>
                <a:lnTo>
                  <a:pt x="249" y="876"/>
                </a:lnTo>
                <a:lnTo>
                  <a:pt x="238" y="890"/>
                </a:lnTo>
                <a:lnTo>
                  <a:pt x="226" y="900"/>
                </a:lnTo>
                <a:lnTo>
                  <a:pt x="214" y="904"/>
                </a:lnTo>
                <a:lnTo>
                  <a:pt x="201" y="905"/>
                </a:lnTo>
                <a:lnTo>
                  <a:pt x="192" y="902"/>
                </a:lnTo>
                <a:lnTo>
                  <a:pt x="181" y="896"/>
                </a:lnTo>
                <a:lnTo>
                  <a:pt x="171" y="885"/>
                </a:lnTo>
                <a:lnTo>
                  <a:pt x="162" y="869"/>
                </a:lnTo>
                <a:lnTo>
                  <a:pt x="155" y="850"/>
                </a:lnTo>
                <a:lnTo>
                  <a:pt x="150" y="831"/>
                </a:lnTo>
                <a:lnTo>
                  <a:pt x="144" y="812"/>
                </a:lnTo>
                <a:lnTo>
                  <a:pt x="137" y="791"/>
                </a:lnTo>
                <a:lnTo>
                  <a:pt x="125" y="768"/>
                </a:lnTo>
                <a:lnTo>
                  <a:pt x="105" y="754"/>
                </a:lnTo>
                <a:lnTo>
                  <a:pt x="84" y="743"/>
                </a:lnTo>
                <a:lnTo>
                  <a:pt x="66" y="734"/>
                </a:lnTo>
                <a:lnTo>
                  <a:pt x="47" y="726"/>
                </a:lnTo>
                <a:lnTo>
                  <a:pt x="29" y="717"/>
                </a:lnTo>
                <a:lnTo>
                  <a:pt x="14" y="707"/>
                </a:lnTo>
                <a:lnTo>
                  <a:pt x="5" y="695"/>
                </a:lnTo>
                <a:lnTo>
                  <a:pt x="1" y="683"/>
                </a:lnTo>
                <a:lnTo>
                  <a:pt x="0" y="674"/>
                </a:lnTo>
                <a:lnTo>
                  <a:pt x="3" y="662"/>
                </a:lnTo>
                <a:lnTo>
                  <a:pt x="8" y="650"/>
                </a:lnTo>
                <a:lnTo>
                  <a:pt x="18" y="640"/>
                </a:lnTo>
                <a:lnTo>
                  <a:pt x="34" y="631"/>
                </a:lnTo>
                <a:lnTo>
                  <a:pt x="47" y="628"/>
                </a:lnTo>
                <a:lnTo>
                  <a:pt x="64" y="629"/>
                </a:lnTo>
                <a:lnTo>
                  <a:pt x="83" y="632"/>
                </a:lnTo>
                <a:lnTo>
                  <a:pt x="101" y="638"/>
                </a:lnTo>
                <a:lnTo>
                  <a:pt x="122" y="644"/>
                </a:lnTo>
                <a:lnTo>
                  <a:pt x="137" y="646"/>
                </a:lnTo>
                <a:lnTo>
                  <a:pt x="154" y="646"/>
                </a:lnTo>
                <a:lnTo>
                  <a:pt x="169" y="642"/>
                </a:lnTo>
                <a:lnTo>
                  <a:pt x="185" y="636"/>
                </a:lnTo>
                <a:lnTo>
                  <a:pt x="197" y="627"/>
                </a:lnTo>
                <a:lnTo>
                  <a:pt x="440" y="414"/>
                </a:lnTo>
                <a:lnTo>
                  <a:pt x="448" y="403"/>
                </a:lnTo>
                <a:lnTo>
                  <a:pt x="448" y="390"/>
                </a:lnTo>
                <a:lnTo>
                  <a:pt x="442" y="379"/>
                </a:lnTo>
                <a:lnTo>
                  <a:pt x="429" y="367"/>
                </a:lnTo>
                <a:lnTo>
                  <a:pt x="72" y="125"/>
                </a:lnTo>
                <a:lnTo>
                  <a:pt x="63" y="119"/>
                </a:lnTo>
                <a:lnTo>
                  <a:pt x="55" y="111"/>
                </a:lnTo>
                <a:lnTo>
                  <a:pt x="47" y="100"/>
                </a:lnTo>
                <a:lnTo>
                  <a:pt x="43" y="91"/>
                </a:lnTo>
                <a:lnTo>
                  <a:pt x="41" y="82"/>
                </a:lnTo>
                <a:lnTo>
                  <a:pt x="43" y="75"/>
                </a:lnTo>
                <a:lnTo>
                  <a:pt x="50" y="71"/>
                </a:lnTo>
                <a:lnTo>
                  <a:pt x="62" y="70"/>
                </a:lnTo>
                <a:lnTo>
                  <a:pt x="77" y="71"/>
                </a:lnTo>
                <a:lnTo>
                  <a:pt x="97" y="74"/>
                </a:lnTo>
                <a:lnTo>
                  <a:pt x="121" y="81"/>
                </a:lnTo>
                <a:lnTo>
                  <a:pt x="125" y="81"/>
                </a:lnTo>
                <a:lnTo>
                  <a:pt x="133" y="83"/>
                </a:lnTo>
                <a:lnTo>
                  <a:pt x="144" y="86"/>
                </a:lnTo>
                <a:lnTo>
                  <a:pt x="159" y="90"/>
                </a:lnTo>
                <a:lnTo>
                  <a:pt x="176" y="90"/>
                </a:lnTo>
                <a:lnTo>
                  <a:pt x="196" y="87"/>
                </a:lnTo>
                <a:lnTo>
                  <a:pt x="213" y="79"/>
                </a:lnTo>
                <a:lnTo>
                  <a:pt x="228" y="69"/>
                </a:lnTo>
                <a:lnTo>
                  <a:pt x="280" y="19"/>
                </a:lnTo>
                <a:lnTo>
                  <a:pt x="281" y="18"/>
                </a:lnTo>
                <a:lnTo>
                  <a:pt x="286" y="14"/>
                </a:lnTo>
                <a:lnTo>
                  <a:pt x="293" y="8"/>
                </a:lnTo>
                <a:lnTo>
                  <a:pt x="303" y="4"/>
                </a:lnTo>
                <a:lnTo>
                  <a:pt x="315" y="0"/>
                </a:lnTo>
                <a:close/>
              </a:path>
            </a:pathLst>
          </a:custGeom>
          <a:solidFill>
            <a:schemeClr val="bg1">
              <a:lumMod val="65000"/>
            </a:schemeClr>
          </a:solid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Freeform 664">
            <a:extLst>
              <a:ext uri="{FF2B5EF4-FFF2-40B4-BE49-F238E27FC236}">
                <a16:creationId xmlns:a16="http://schemas.microsoft.com/office/drawing/2014/main" id="{11A1AD28-A562-4345-9316-E8EB83F2B0B3}"/>
              </a:ext>
            </a:extLst>
          </p:cNvPr>
          <p:cNvSpPr>
            <a:spLocks/>
          </p:cNvSpPr>
          <p:nvPr/>
        </p:nvSpPr>
        <p:spPr bwMode="auto">
          <a:xfrm flipH="1">
            <a:off x="7615237" y="3538538"/>
            <a:ext cx="1344613" cy="1289050"/>
          </a:xfrm>
          <a:custGeom>
            <a:avLst/>
            <a:gdLst>
              <a:gd name="T0" fmla="*/ 835 w 847"/>
              <a:gd name="T1" fmla="*/ 16 h 812"/>
              <a:gd name="T2" fmla="*/ 842 w 847"/>
              <a:gd name="T3" fmla="*/ 68 h 812"/>
              <a:gd name="T4" fmla="*/ 661 w 847"/>
              <a:gd name="T5" fmla="*/ 249 h 812"/>
              <a:gd name="T6" fmla="*/ 637 w 847"/>
              <a:gd name="T7" fmla="*/ 311 h 812"/>
              <a:gd name="T8" fmla="*/ 665 w 847"/>
              <a:gd name="T9" fmla="*/ 358 h 812"/>
              <a:gd name="T10" fmla="*/ 728 w 847"/>
              <a:gd name="T11" fmla="*/ 344 h 812"/>
              <a:gd name="T12" fmla="*/ 764 w 847"/>
              <a:gd name="T13" fmla="*/ 364 h 812"/>
              <a:gd name="T14" fmla="*/ 760 w 847"/>
              <a:gd name="T15" fmla="*/ 403 h 812"/>
              <a:gd name="T16" fmla="*/ 707 w 847"/>
              <a:gd name="T17" fmla="*/ 449 h 812"/>
              <a:gd name="T18" fmla="*/ 678 w 847"/>
              <a:gd name="T19" fmla="*/ 505 h 812"/>
              <a:gd name="T20" fmla="*/ 701 w 847"/>
              <a:gd name="T21" fmla="*/ 568 h 812"/>
              <a:gd name="T22" fmla="*/ 752 w 847"/>
              <a:gd name="T23" fmla="*/ 547 h 812"/>
              <a:gd name="T24" fmla="*/ 783 w 847"/>
              <a:gd name="T25" fmla="*/ 563 h 812"/>
              <a:gd name="T26" fmla="*/ 773 w 847"/>
              <a:gd name="T27" fmla="*/ 608 h 812"/>
              <a:gd name="T28" fmla="*/ 708 w 847"/>
              <a:gd name="T29" fmla="*/ 665 h 812"/>
              <a:gd name="T30" fmla="*/ 695 w 847"/>
              <a:gd name="T31" fmla="*/ 723 h 812"/>
              <a:gd name="T32" fmla="*/ 700 w 847"/>
              <a:gd name="T33" fmla="*/ 765 h 812"/>
              <a:gd name="T34" fmla="*/ 693 w 847"/>
              <a:gd name="T35" fmla="*/ 811 h 812"/>
              <a:gd name="T36" fmla="*/ 665 w 847"/>
              <a:gd name="T37" fmla="*/ 797 h 812"/>
              <a:gd name="T38" fmla="*/ 476 w 847"/>
              <a:gd name="T39" fmla="*/ 438 h 812"/>
              <a:gd name="T40" fmla="*/ 238 w 847"/>
              <a:gd name="T41" fmla="*/ 623 h 812"/>
              <a:gd name="T42" fmla="*/ 216 w 847"/>
              <a:gd name="T43" fmla="*/ 685 h 812"/>
              <a:gd name="T44" fmla="*/ 221 w 847"/>
              <a:gd name="T45" fmla="*/ 751 h 812"/>
              <a:gd name="T46" fmla="*/ 188 w 847"/>
              <a:gd name="T47" fmla="*/ 786 h 812"/>
              <a:gd name="T48" fmla="*/ 151 w 847"/>
              <a:gd name="T49" fmla="*/ 770 h 812"/>
              <a:gd name="T50" fmla="*/ 122 w 847"/>
              <a:gd name="T51" fmla="*/ 696 h 812"/>
              <a:gd name="T52" fmla="*/ 58 w 847"/>
              <a:gd name="T53" fmla="*/ 643 h 812"/>
              <a:gd name="T54" fmla="*/ 6 w 847"/>
              <a:gd name="T55" fmla="*/ 609 h 812"/>
              <a:gd name="T56" fmla="*/ 8 w 847"/>
              <a:gd name="T57" fmla="*/ 571 h 812"/>
              <a:gd name="T58" fmla="*/ 55 w 847"/>
              <a:gd name="T59" fmla="*/ 553 h 812"/>
              <a:gd name="T60" fmla="*/ 121 w 847"/>
              <a:gd name="T61" fmla="*/ 566 h 812"/>
              <a:gd name="T62" fmla="*/ 374 w 847"/>
              <a:gd name="T63" fmla="*/ 362 h 812"/>
              <a:gd name="T64" fmla="*/ 367 w 847"/>
              <a:gd name="T65" fmla="*/ 322 h 812"/>
              <a:gd name="T66" fmla="*/ 33 w 847"/>
              <a:gd name="T67" fmla="*/ 97 h 812"/>
              <a:gd name="T68" fmla="*/ 36 w 847"/>
              <a:gd name="T69" fmla="*/ 72 h 812"/>
              <a:gd name="T70" fmla="*/ 96 w 847"/>
              <a:gd name="T71" fmla="*/ 79 h 812"/>
              <a:gd name="T72" fmla="*/ 129 w 847"/>
              <a:gd name="T73" fmla="*/ 85 h 812"/>
              <a:gd name="T74" fmla="*/ 188 w 847"/>
              <a:gd name="T75" fmla="*/ 67 h 812"/>
              <a:gd name="T76" fmla="*/ 250 w 847"/>
              <a:gd name="T77" fmla="*/ 12 h 812"/>
              <a:gd name="T78" fmla="*/ 294 w 847"/>
              <a:gd name="T79" fmla="*/ 18 h 812"/>
              <a:gd name="T80" fmla="*/ 290 w 847"/>
              <a:gd name="T81" fmla="*/ 55 h 812"/>
              <a:gd name="T82" fmla="*/ 273 w 847"/>
              <a:gd name="T83" fmla="*/ 102 h 812"/>
              <a:gd name="T84" fmla="*/ 347 w 847"/>
              <a:gd name="T85" fmla="*/ 122 h 812"/>
              <a:gd name="T86" fmla="*/ 399 w 847"/>
              <a:gd name="T87" fmla="*/ 88 h 812"/>
              <a:gd name="T88" fmla="*/ 457 w 847"/>
              <a:gd name="T89" fmla="*/ 45 h 812"/>
              <a:gd name="T90" fmla="*/ 490 w 847"/>
              <a:gd name="T91" fmla="*/ 58 h 812"/>
              <a:gd name="T92" fmla="*/ 491 w 847"/>
              <a:gd name="T93" fmla="*/ 105 h 812"/>
              <a:gd name="T94" fmla="*/ 481 w 847"/>
              <a:gd name="T95" fmla="*/ 163 h 812"/>
              <a:gd name="T96" fmla="*/ 537 w 847"/>
              <a:gd name="T97" fmla="*/ 182 h 812"/>
              <a:gd name="T98" fmla="*/ 737 w 847"/>
              <a:gd name="T99" fmla="*/ 33 h 812"/>
              <a:gd name="T100" fmla="*/ 800 w 847"/>
              <a:gd name="T101"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7" h="812">
                <a:moveTo>
                  <a:pt x="800" y="0"/>
                </a:moveTo>
                <a:lnTo>
                  <a:pt x="808" y="0"/>
                </a:lnTo>
                <a:lnTo>
                  <a:pt x="822" y="5"/>
                </a:lnTo>
                <a:lnTo>
                  <a:pt x="835" y="16"/>
                </a:lnTo>
                <a:lnTo>
                  <a:pt x="844" y="29"/>
                </a:lnTo>
                <a:lnTo>
                  <a:pt x="847" y="43"/>
                </a:lnTo>
                <a:lnTo>
                  <a:pt x="847" y="51"/>
                </a:lnTo>
                <a:lnTo>
                  <a:pt x="842" y="68"/>
                </a:lnTo>
                <a:lnTo>
                  <a:pt x="831" y="84"/>
                </a:lnTo>
                <a:lnTo>
                  <a:pt x="819" y="100"/>
                </a:lnTo>
                <a:lnTo>
                  <a:pt x="808" y="111"/>
                </a:lnTo>
                <a:lnTo>
                  <a:pt x="661" y="249"/>
                </a:lnTo>
                <a:lnTo>
                  <a:pt x="650" y="261"/>
                </a:lnTo>
                <a:lnTo>
                  <a:pt x="642" y="277"/>
                </a:lnTo>
                <a:lnTo>
                  <a:pt x="638" y="295"/>
                </a:lnTo>
                <a:lnTo>
                  <a:pt x="637" y="311"/>
                </a:lnTo>
                <a:lnTo>
                  <a:pt x="640" y="329"/>
                </a:lnTo>
                <a:lnTo>
                  <a:pt x="644" y="344"/>
                </a:lnTo>
                <a:lnTo>
                  <a:pt x="653" y="353"/>
                </a:lnTo>
                <a:lnTo>
                  <a:pt x="665" y="358"/>
                </a:lnTo>
                <a:lnTo>
                  <a:pt x="679" y="357"/>
                </a:lnTo>
                <a:lnTo>
                  <a:pt x="695" y="353"/>
                </a:lnTo>
                <a:lnTo>
                  <a:pt x="712" y="348"/>
                </a:lnTo>
                <a:lnTo>
                  <a:pt x="728" y="344"/>
                </a:lnTo>
                <a:lnTo>
                  <a:pt x="739" y="343"/>
                </a:lnTo>
                <a:lnTo>
                  <a:pt x="749" y="346"/>
                </a:lnTo>
                <a:lnTo>
                  <a:pt x="758" y="353"/>
                </a:lnTo>
                <a:lnTo>
                  <a:pt x="764" y="364"/>
                </a:lnTo>
                <a:lnTo>
                  <a:pt x="768" y="375"/>
                </a:lnTo>
                <a:lnTo>
                  <a:pt x="768" y="388"/>
                </a:lnTo>
                <a:lnTo>
                  <a:pt x="768" y="388"/>
                </a:lnTo>
                <a:lnTo>
                  <a:pt x="760" y="403"/>
                </a:lnTo>
                <a:lnTo>
                  <a:pt x="747" y="417"/>
                </a:lnTo>
                <a:lnTo>
                  <a:pt x="733" y="430"/>
                </a:lnTo>
                <a:lnTo>
                  <a:pt x="718" y="441"/>
                </a:lnTo>
                <a:lnTo>
                  <a:pt x="707" y="449"/>
                </a:lnTo>
                <a:lnTo>
                  <a:pt x="695" y="459"/>
                </a:lnTo>
                <a:lnTo>
                  <a:pt x="686" y="474"/>
                </a:lnTo>
                <a:lnTo>
                  <a:pt x="679" y="490"/>
                </a:lnTo>
                <a:lnTo>
                  <a:pt x="678" y="505"/>
                </a:lnTo>
                <a:lnTo>
                  <a:pt x="680" y="543"/>
                </a:lnTo>
                <a:lnTo>
                  <a:pt x="684" y="556"/>
                </a:lnTo>
                <a:lnTo>
                  <a:pt x="691" y="566"/>
                </a:lnTo>
                <a:lnTo>
                  <a:pt x="701" y="568"/>
                </a:lnTo>
                <a:lnTo>
                  <a:pt x="713" y="566"/>
                </a:lnTo>
                <a:lnTo>
                  <a:pt x="726" y="559"/>
                </a:lnTo>
                <a:lnTo>
                  <a:pt x="739" y="553"/>
                </a:lnTo>
                <a:lnTo>
                  <a:pt x="752" y="547"/>
                </a:lnTo>
                <a:lnTo>
                  <a:pt x="763" y="545"/>
                </a:lnTo>
                <a:lnTo>
                  <a:pt x="771" y="546"/>
                </a:lnTo>
                <a:lnTo>
                  <a:pt x="777" y="553"/>
                </a:lnTo>
                <a:lnTo>
                  <a:pt x="783" y="563"/>
                </a:lnTo>
                <a:lnTo>
                  <a:pt x="785" y="575"/>
                </a:lnTo>
                <a:lnTo>
                  <a:pt x="785" y="585"/>
                </a:lnTo>
                <a:lnTo>
                  <a:pt x="780" y="598"/>
                </a:lnTo>
                <a:lnTo>
                  <a:pt x="773" y="608"/>
                </a:lnTo>
                <a:lnTo>
                  <a:pt x="768" y="613"/>
                </a:lnTo>
                <a:lnTo>
                  <a:pt x="766" y="614"/>
                </a:lnTo>
                <a:lnTo>
                  <a:pt x="718" y="654"/>
                </a:lnTo>
                <a:lnTo>
                  <a:pt x="708" y="665"/>
                </a:lnTo>
                <a:lnTo>
                  <a:pt x="699" y="680"/>
                </a:lnTo>
                <a:lnTo>
                  <a:pt x="695" y="696"/>
                </a:lnTo>
                <a:lnTo>
                  <a:pt x="693" y="710"/>
                </a:lnTo>
                <a:lnTo>
                  <a:pt x="695" y="723"/>
                </a:lnTo>
                <a:lnTo>
                  <a:pt x="696" y="734"/>
                </a:lnTo>
                <a:lnTo>
                  <a:pt x="697" y="740"/>
                </a:lnTo>
                <a:lnTo>
                  <a:pt x="697" y="743"/>
                </a:lnTo>
                <a:lnTo>
                  <a:pt x="700" y="765"/>
                </a:lnTo>
                <a:lnTo>
                  <a:pt x="700" y="782"/>
                </a:lnTo>
                <a:lnTo>
                  <a:pt x="700" y="795"/>
                </a:lnTo>
                <a:lnTo>
                  <a:pt x="697" y="805"/>
                </a:lnTo>
                <a:lnTo>
                  <a:pt x="693" y="811"/>
                </a:lnTo>
                <a:lnTo>
                  <a:pt x="688" y="812"/>
                </a:lnTo>
                <a:lnTo>
                  <a:pt x="680" y="810"/>
                </a:lnTo>
                <a:lnTo>
                  <a:pt x="672" y="805"/>
                </a:lnTo>
                <a:lnTo>
                  <a:pt x="665" y="797"/>
                </a:lnTo>
                <a:lnTo>
                  <a:pt x="658" y="789"/>
                </a:lnTo>
                <a:lnTo>
                  <a:pt x="653" y="781"/>
                </a:lnTo>
                <a:lnTo>
                  <a:pt x="483" y="450"/>
                </a:lnTo>
                <a:lnTo>
                  <a:pt x="476" y="438"/>
                </a:lnTo>
                <a:lnTo>
                  <a:pt x="465" y="433"/>
                </a:lnTo>
                <a:lnTo>
                  <a:pt x="454" y="432"/>
                </a:lnTo>
                <a:lnTo>
                  <a:pt x="444" y="438"/>
                </a:lnTo>
                <a:lnTo>
                  <a:pt x="238" y="623"/>
                </a:lnTo>
                <a:lnTo>
                  <a:pt x="227" y="635"/>
                </a:lnTo>
                <a:lnTo>
                  <a:pt x="218" y="652"/>
                </a:lnTo>
                <a:lnTo>
                  <a:pt x="214" y="669"/>
                </a:lnTo>
                <a:lnTo>
                  <a:pt x="216" y="685"/>
                </a:lnTo>
                <a:lnTo>
                  <a:pt x="218" y="705"/>
                </a:lnTo>
                <a:lnTo>
                  <a:pt x="221" y="721"/>
                </a:lnTo>
                <a:lnTo>
                  <a:pt x="222" y="736"/>
                </a:lnTo>
                <a:lnTo>
                  <a:pt x="221" y="751"/>
                </a:lnTo>
                <a:lnTo>
                  <a:pt x="218" y="763"/>
                </a:lnTo>
                <a:lnTo>
                  <a:pt x="209" y="774"/>
                </a:lnTo>
                <a:lnTo>
                  <a:pt x="199" y="782"/>
                </a:lnTo>
                <a:lnTo>
                  <a:pt x="188" y="786"/>
                </a:lnTo>
                <a:lnTo>
                  <a:pt x="178" y="788"/>
                </a:lnTo>
                <a:lnTo>
                  <a:pt x="170" y="785"/>
                </a:lnTo>
                <a:lnTo>
                  <a:pt x="160" y="780"/>
                </a:lnTo>
                <a:lnTo>
                  <a:pt x="151" y="770"/>
                </a:lnTo>
                <a:lnTo>
                  <a:pt x="143" y="757"/>
                </a:lnTo>
                <a:lnTo>
                  <a:pt x="137" y="740"/>
                </a:lnTo>
                <a:lnTo>
                  <a:pt x="130" y="719"/>
                </a:lnTo>
                <a:lnTo>
                  <a:pt x="122" y="696"/>
                </a:lnTo>
                <a:lnTo>
                  <a:pt x="109" y="671"/>
                </a:lnTo>
                <a:lnTo>
                  <a:pt x="92" y="659"/>
                </a:lnTo>
                <a:lnTo>
                  <a:pt x="74" y="650"/>
                </a:lnTo>
                <a:lnTo>
                  <a:pt x="58" y="643"/>
                </a:lnTo>
                <a:lnTo>
                  <a:pt x="42" y="637"/>
                </a:lnTo>
                <a:lnTo>
                  <a:pt x="27" y="629"/>
                </a:lnTo>
                <a:lnTo>
                  <a:pt x="15" y="619"/>
                </a:lnTo>
                <a:lnTo>
                  <a:pt x="6" y="609"/>
                </a:lnTo>
                <a:lnTo>
                  <a:pt x="2" y="600"/>
                </a:lnTo>
                <a:lnTo>
                  <a:pt x="0" y="592"/>
                </a:lnTo>
                <a:lnTo>
                  <a:pt x="3" y="581"/>
                </a:lnTo>
                <a:lnTo>
                  <a:pt x="8" y="571"/>
                </a:lnTo>
                <a:lnTo>
                  <a:pt x="16" y="562"/>
                </a:lnTo>
                <a:lnTo>
                  <a:pt x="29" y="554"/>
                </a:lnTo>
                <a:lnTo>
                  <a:pt x="41" y="551"/>
                </a:lnTo>
                <a:lnTo>
                  <a:pt x="55" y="553"/>
                </a:lnTo>
                <a:lnTo>
                  <a:pt x="71" y="554"/>
                </a:lnTo>
                <a:lnTo>
                  <a:pt x="87" y="559"/>
                </a:lnTo>
                <a:lnTo>
                  <a:pt x="105" y="563"/>
                </a:lnTo>
                <a:lnTo>
                  <a:pt x="121" y="566"/>
                </a:lnTo>
                <a:lnTo>
                  <a:pt x="139" y="564"/>
                </a:lnTo>
                <a:lnTo>
                  <a:pt x="157" y="558"/>
                </a:lnTo>
                <a:lnTo>
                  <a:pt x="170" y="549"/>
                </a:lnTo>
                <a:lnTo>
                  <a:pt x="374" y="362"/>
                </a:lnTo>
                <a:lnTo>
                  <a:pt x="382" y="352"/>
                </a:lnTo>
                <a:lnTo>
                  <a:pt x="382" y="341"/>
                </a:lnTo>
                <a:lnTo>
                  <a:pt x="377" y="331"/>
                </a:lnTo>
                <a:lnTo>
                  <a:pt x="367" y="322"/>
                </a:lnTo>
                <a:lnTo>
                  <a:pt x="55" y="118"/>
                </a:lnTo>
                <a:lnTo>
                  <a:pt x="48" y="113"/>
                </a:lnTo>
                <a:lnTo>
                  <a:pt x="40" y="105"/>
                </a:lnTo>
                <a:lnTo>
                  <a:pt x="33" y="97"/>
                </a:lnTo>
                <a:lnTo>
                  <a:pt x="29" y="89"/>
                </a:lnTo>
                <a:lnTo>
                  <a:pt x="28" y="81"/>
                </a:lnTo>
                <a:lnTo>
                  <a:pt x="29" y="75"/>
                </a:lnTo>
                <a:lnTo>
                  <a:pt x="36" y="72"/>
                </a:lnTo>
                <a:lnTo>
                  <a:pt x="45" y="71"/>
                </a:lnTo>
                <a:lnTo>
                  <a:pt x="58" y="71"/>
                </a:lnTo>
                <a:lnTo>
                  <a:pt x="75" y="73"/>
                </a:lnTo>
                <a:lnTo>
                  <a:pt x="96" y="79"/>
                </a:lnTo>
                <a:lnTo>
                  <a:pt x="99" y="79"/>
                </a:lnTo>
                <a:lnTo>
                  <a:pt x="107" y="81"/>
                </a:lnTo>
                <a:lnTo>
                  <a:pt x="117" y="83"/>
                </a:lnTo>
                <a:lnTo>
                  <a:pt x="129" y="85"/>
                </a:lnTo>
                <a:lnTo>
                  <a:pt x="145" y="87"/>
                </a:lnTo>
                <a:lnTo>
                  <a:pt x="160" y="83"/>
                </a:lnTo>
                <a:lnTo>
                  <a:pt x="175" y="76"/>
                </a:lnTo>
                <a:lnTo>
                  <a:pt x="188" y="67"/>
                </a:lnTo>
                <a:lnTo>
                  <a:pt x="231" y="24"/>
                </a:lnTo>
                <a:lnTo>
                  <a:pt x="234" y="21"/>
                </a:lnTo>
                <a:lnTo>
                  <a:pt x="241" y="17"/>
                </a:lnTo>
                <a:lnTo>
                  <a:pt x="250" y="12"/>
                </a:lnTo>
                <a:lnTo>
                  <a:pt x="263" y="8"/>
                </a:lnTo>
                <a:lnTo>
                  <a:pt x="273" y="8"/>
                </a:lnTo>
                <a:lnTo>
                  <a:pt x="285" y="12"/>
                </a:lnTo>
                <a:lnTo>
                  <a:pt x="294" y="18"/>
                </a:lnTo>
                <a:lnTo>
                  <a:pt x="301" y="26"/>
                </a:lnTo>
                <a:lnTo>
                  <a:pt x="301" y="33"/>
                </a:lnTo>
                <a:lnTo>
                  <a:pt x="297" y="43"/>
                </a:lnTo>
                <a:lnTo>
                  <a:pt x="290" y="55"/>
                </a:lnTo>
                <a:lnTo>
                  <a:pt x="283" y="68"/>
                </a:lnTo>
                <a:lnTo>
                  <a:pt x="275" y="81"/>
                </a:lnTo>
                <a:lnTo>
                  <a:pt x="271" y="92"/>
                </a:lnTo>
                <a:lnTo>
                  <a:pt x="273" y="102"/>
                </a:lnTo>
                <a:lnTo>
                  <a:pt x="281" y="110"/>
                </a:lnTo>
                <a:lnTo>
                  <a:pt x="294" y="115"/>
                </a:lnTo>
                <a:lnTo>
                  <a:pt x="331" y="122"/>
                </a:lnTo>
                <a:lnTo>
                  <a:pt x="347" y="122"/>
                </a:lnTo>
                <a:lnTo>
                  <a:pt x="364" y="118"/>
                </a:lnTo>
                <a:lnTo>
                  <a:pt x="378" y="110"/>
                </a:lnTo>
                <a:lnTo>
                  <a:pt x="391" y="100"/>
                </a:lnTo>
                <a:lnTo>
                  <a:pt x="399" y="88"/>
                </a:lnTo>
                <a:lnTo>
                  <a:pt x="411" y="75"/>
                </a:lnTo>
                <a:lnTo>
                  <a:pt x="426" y="62"/>
                </a:lnTo>
                <a:lnTo>
                  <a:pt x="441" y="51"/>
                </a:lnTo>
                <a:lnTo>
                  <a:pt x="457" y="45"/>
                </a:lnTo>
                <a:lnTo>
                  <a:pt x="457" y="45"/>
                </a:lnTo>
                <a:lnTo>
                  <a:pt x="470" y="45"/>
                </a:lnTo>
                <a:lnTo>
                  <a:pt x="481" y="50"/>
                </a:lnTo>
                <a:lnTo>
                  <a:pt x="490" y="58"/>
                </a:lnTo>
                <a:lnTo>
                  <a:pt x="497" y="67"/>
                </a:lnTo>
                <a:lnTo>
                  <a:pt x="499" y="77"/>
                </a:lnTo>
                <a:lnTo>
                  <a:pt x="497" y="89"/>
                </a:lnTo>
                <a:lnTo>
                  <a:pt x="491" y="105"/>
                </a:lnTo>
                <a:lnTo>
                  <a:pt x="485" y="121"/>
                </a:lnTo>
                <a:lnTo>
                  <a:pt x="479" y="136"/>
                </a:lnTo>
                <a:lnTo>
                  <a:pt x="477" y="150"/>
                </a:lnTo>
                <a:lnTo>
                  <a:pt x="481" y="163"/>
                </a:lnTo>
                <a:lnTo>
                  <a:pt x="489" y="172"/>
                </a:lnTo>
                <a:lnTo>
                  <a:pt x="502" y="178"/>
                </a:lnTo>
                <a:lnTo>
                  <a:pt x="520" y="182"/>
                </a:lnTo>
                <a:lnTo>
                  <a:pt x="537" y="182"/>
                </a:lnTo>
                <a:lnTo>
                  <a:pt x="554" y="180"/>
                </a:lnTo>
                <a:lnTo>
                  <a:pt x="571" y="175"/>
                </a:lnTo>
                <a:lnTo>
                  <a:pt x="584" y="165"/>
                </a:lnTo>
                <a:lnTo>
                  <a:pt x="737" y="33"/>
                </a:lnTo>
                <a:lnTo>
                  <a:pt x="750" y="22"/>
                </a:lnTo>
                <a:lnTo>
                  <a:pt x="766" y="12"/>
                </a:lnTo>
                <a:lnTo>
                  <a:pt x="784" y="4"/>
                </a:lnTo>
                <a:lnTo>
                  <a:pt x="800" y="0"/>
                </a:lnTo>
                <a:close/>
              </a:path>
            </a:pathLst>
          </a:custGeom>
          <a:gradFill>
            <a:gsLst>
              <a:gs pos="0">
                <a:srgbClr val="5B9BD5">
                  <a:lumMod val="50000"/>
                </a:srgbClr>
              </a:gs>
              <a:gs pos="47000">
                <a:srgbClr val="5B9BD5">
                  <a:lumMod val="75000"/>
                </a:srgbClr>
              </a:gs>
              <a:gs pos="100000">
                <a:srgbClr val="00B0F0"/>
              </a:gs>
            </a:gsLst>
            <a:lin ang="18000000" scaled="0"/>
          </a:grad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Freeform 667">
            <a:extLst>
              <a:ext uri="{FF2B5EF4-FFF2-40B4-BE49-F238E27FC236}">
                <a16:creationId xmlns:a16="http://schemas.microsoft.com/office/drawing/2014/main" id="{24EDDB6A-972A-4B6F-9495-E5421D8B0419}"/>
              </a:ext>
            </a:extLst>
          </p:cNvPr>
          <p:cNvSpPr>
            <a:spLocks/>
          </p:cNvSpPr>
          <p:nvPr/>
        </p:nvSpPr>
        <p:spPr bwMode="auto">
          <a:xfrm flipH="1">
            <a:off x="9536112" y="573088"/>
            <a:ext cx="1228725" cy="1193800"/>
          </a:xfrm>
          <a:custGeom>
            <a:avLst/>
            <a:gdLst>
              <a:gd name="T0" fmla="*/ 770 w 774"/>
              <a:gd name="T1" fmla="*/ 26 h 752"/>
              <a:gd name="T2" fmla="*/ 759 w 774"/>
              <a:gd name="T3" fmla="*/ 77 h 752"/>
              <a:gd name="T4" fmla="*/ 595 w 774"/>
              <a:gd name="T5" fmla="*/ 244 h 752"/>
              <a:gd name="T6" fmla="*/ 586 w 774"/>
              <a:gd name="T7" fmla="*/ 308 h 752"/>
              <a:gd name="T8" fmla="*/ 623 w 774"/>
              <a:gd name="T9" fmla="*/ 332 h 752"/>
              <a:gd name="T10" fmla="*/ 679 w 774"/>
              <a:gd name="T11" fmla="*/ 318 h 752"/>
              <a:gd name="T12" fmla="*/ 705 w 774"/>
              <a:gd name="T13" fmla="*/ 360 h 752"/>
              <a:gd name="T14" fmla="*/ 674 w 774"/>
              <a:gd name="T15" fmla="*/ 399 h 752"/>
              <a:gd name="T16" fmla="*/ 631 w 774"/>
              <a:gd name="T17" fmla="*/ 440 h 752"/>
              <a:gd name="T18" fmla="*/ 631 w 774"/>
              <a:gd name="T19" fmla="*/ 516 h 752"/>
              <a:gd name="T20" fmla="*/ 670 w 774"/>
              <a:gd name="T21" fmla="*/ 518 h 752"/>
              <a:gd name="T22" fmla="*/ 712 w 774"/>
              <a:gd name="T23" fmla="*/ 507 h 752"/>
              <a:gd name="T24" fmla="*/ 720 w 774"/>
              <a:gd name="T25" fmla="*/ 553 h 752"/>
              <a:gd name="T26" fmla="*/ 665 w 774"/>
              <a:gd name="T27" fmla="*/ 605 h 752"/>
              <a:gd name="T28" fmla="*/ 642 w 774"/>
              <a:gd name="T29" fmla="*/ 658 h 752"/>
              <a:gd name="T30" fmla="*/ 649 w 774"/>
              <a:gd name="T31" fmla="*/ 709 h 752"/>
              <a:gd name="T32" fmla="*/ 645 w 774"/>
              <a:gd name="T33" fmla="*/ 751 h 752"/>
              <a:gd name="T34" fmla="*/ 617 w 774"/>
              <a:gd name="T35" fmla="*/ 739 h 752"/>
              <a:gd name="T36" fmla="*/ 436 w 774"/>
              <a:gd name="T37" fmla="*/ 411 h 752"/>
              <a:gd name="T38" fmla="*/ 220 w 774"/>
              <a:gd name="T39" fmla="*/ 585 h 752"/>
              <a:gd name="T40" fmla="*/ 200 w 774"/>
              <a:gd name="T41" fmla="*/ 645 h 752"/>
              <a:gd name="T42" fmla="*/ 207 w 774"/>
              <a:gd name="T43" fmla="*/ 705 h 752"/>
              <a:gd name="T44" fmla="*/ 167 w 774"/>
              <a:gd name="T45" fmla="*/ 738 h 752"/>
              <a:gd name="T46" fmla="*/ 129 w 774"/>
              <a:gd name="T47" fmla="*/ 697 h 752"/>
              <a:gd name="T48" fmla="*/ 81 w 774"/>
              <a:gd name="T49" fmla="*/ 618 h 752"/>
              <a:gd name="T50" fmla="*/ 8 w 774"/>
              <a:gd name="T51" fmla="*/ 581 h 752"/>
              <a:gd name="T52" fmla="*/ 11 w 774"/>
              <a:gd name="T53" fmla="*/ 536 h 752"/>
              <a:gd name="T54" fmla="*/ 65 w 774"/>
              <a:gd name="T55" fmla="*/ 525 h 752"/>
              <a:gd name="T56" fmla="*/ 128 w 774"/>
              <a:gd name="T57" fmla="*/ 533 h 752"/>
              <a:gd name="T58" fmla="*/ 348 w 774"/>
              <a:gd name="T59" fmla="*/ 332 h 752"/>
              <a:gd name="T60" fmla="*/ 42 w 774"/>
              <a:gd name="T61" fmla="*/ 123 h 752"/>
              <a:gd name="T62" fmla="*/ 18 w 774"/>
              <a:gd name="T63" fmla="*/ 96 h 752"/>
              <a:gd name="T64" fmla="*/ 32 w 774"/>
              <a:gd name="T65" fmla="*/ 79 h 752"/>
              <a:gd name="T66" fmla="*/ 82 w 774"/>
              <a:gd name="T67" fmla="*/ 85 h 752"/>
              <a:gd name="T68" fmla="*/ 124 w 774"/>
              <a:gd name="T69" fmla="*/ 92 h 752"/>
              <a:gd name="T70" fmla="*/ 204 w 774"/>
              <a:gd name="T71" fmla="*/ 31 h 752"/>
              <a:gd name="T72" fmla="*/ 232 w 774"/>
              <a:gd name="T73" fmla="*/ 17 h 752"/>
              <a:gd name="T74" fmla="*/ 267 w 774"/>
              <a:gd name="T75" fmla="*/ 33 h 752"/>
              <a:gd name="T76" fmla="*/ 251 w 774"/>
              <a:gd name="T77" fmla="*/ 72 h 752"/>
              <a:gd name="T78" fmla="*/ 251 w 774"/>
              <a:gd name="T79" fmla="*/ 112 h 752"/>
              <a:gd name="T80" fmla="*/ 327 w 774"/>
              <a:gd name="T81" fmla="*/ 117 h 752"/>
              <a:gd name="T82" fmla="*/ 371 w 774"/>
              <a:gd name="T83" fmla="*/ 76 h 752"/>
              <a:gd name="T84" fmla="*/ 413 w 774"/>
              <a:gd name="T85" fmla="*/ 47 h 752"/>
              <a:gd name="T86" fmla="*/ 452 w 774"/>
              <a:gd name="T87" fmla="*/ 76 h 752"/>
              <a:gd name="T88" fmla="*/ 434 w 774"/>
              <a:gd name="T89" fmla="*/ 131 h 752"/>
              <a:gd name="T90" fmla="*/ 456 w 774"/>
              <a:gd name="T91" fmla="*/ 169 h 752"/>
              <a:gd name="T92" fmla="*/ 520 w 774"/>
              <a:gd name="T93" fmla="*/ 165 h 752"/>
              <a:gd name="T94" fmla="*/ 698 w 774"/>
              <a:gd name="T95" fmla="*/ 1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4" h="752">
                <a:moveTo>
                  <a:pt x="736" y="0"/>
                </a:moveTo>
                <a:lnTo>
                  <a:pt x="749" y="4"/>
                </a:lnTo>
                <a:lnTo>
                  <a:pt x="761" y="14"/>
                </a:lnTo>
                <a:lnTo>
                  <a:pt x="770" y="26"/>
                </a:lnTo>
                <a:lnTo>
                  <a:pt x="774" y="39"/>
                </a:lnTo>
                <a:lnTo>
                  <a:pt x="772" y="47"/>
                </a:lnTo>
                <a:lnTo>
                  <a:pt x="768" y="62"/>
                </a:lnTo>
                <a:lnTo>
                  <a:pt x="759" y="77"/>
                </a:lnTo>
                <a:lnTo>
                  <a:pt x="749" y="92"/>
                </a:lnTo>
                <a:lnTo>
                  <a:pt x="737" y="104"/>
                </a:lnTo>
                <a:lnTo>
                  <a:pt x="604" y="232"/>
                </a:lnTo>
                <a:lnTo>
                  <a:pt x="595" y="244"/>
                </a:lnTo>
                <a:lnTo>
                  <a:pt x="587" y="260"/>
                </a:lnTo>
                <a:lnTo>
                  <a:pt x="583" y="276"/>
                </a:lnTo>
                <a:lnTo>
                  <a:pt x="583" y="290"/>
                </a:lnTo>
                <a:lnTo>
                  <a:pt x="586" y="308"/>
                </a:lnTo>
                <a:lnTo>
                  <a:pt x="590" y="320"/>
                </a:lnTo>
                <a:lnTo>
                  <a:pt x="599" y="329"/>
                </a:lnTo>
                <a:lnTo>
                  <a:pt x="610" y="333"/>
                </a:lnTo>
                <a:lnTo>
                  <a:pt x="623" y="332"/>
                </a:lnTo>
                <a:lnTo>
                  <a:pt x="637" y="328"/>
                </a:lnTo>
                <a:lnTo>
                  <a:pt x="653" y="323"/>
                </a:lnTo>
                <a:lnTo>
                  <a:pt x="667" y="319"/>
                </a:lnTo>
                <a:lnTo>
                  <a:pt x="679" y="318"/>
                </a:lnTo>
                <a:lnTo>
                  <a:pt x="690" y="323"/>
                </a:lnTo>
                <a:lnTo>
                  <a:pt x="699" y="332"/>
                </a:lnTo>
                <a:lnTo>
                  <a:pt x="705" y="345"/>
                </a:lnTo>
                <a:lnTo>
                  <a:pt x="705" y="360"/>
                </a:lnTo>
                <a:lnTo>
                  <a:pt x="705" y="360"/>
                </a:lnTo>
                <a:lnTo>
                  <a:pt x="699" y="373"/>
                </a:lnTo>
                <a:lnTo>
                  <a:pt x="687" y="387"/>
                </a:lnTo>
                <a:lnTo>
                  <a:pt x="674" y="399"/>
                </a:lnTo>
                <a:lnTo>
                  <a:pt x="661" y="408"/>
                </a:lnTo>
                <a:lnTo>
                  <a:pt x="650" y="416"/>
                </a:lnTo>
                <a:lnTo>
                  <a:pt x="638" y="427"/>
                </a:lnTo>
                <a:lnTo>
                  <a:pt x="631" y="440"/>
                </a:lnTo>
                <a:lnTo>
                  <a:pt x="625" y="455"/>
                </a:lnTo>
                <a:lnTo>
                  <a:pt x="624" y="470"/>
                </a:lnTo>
                <a:lnTo>
                  <a:pt x="628" y="504"/>
                </a:lnTo>
                <a:lnTo>
                  <a:pt x="631" y="516"/>
                </a:lnTo>
                <a:lnTo>
                  <a:pt x="638" y="524"/>
                </a:lnTo>
                <a:lnTo>
                  <a:pt x="648" y="528"/>
                </a:lnTo>
                <a:lnTo>
                  <a:pt x="658" y="525"/>
                </a:lnTo>
                <a:lnTo>
                  <a:pt x="670" y="518"/>
                </a:lnTo>
                <a:lnTo>
                  <a:pt x="683" y="512"/>
                </a:lnTo>
                <a:lnTo>
                  <a:pt x="695" y="507"/>
                </a:lnTo>
                <a:lnTo>
                  <a:pt x="704" y="504"/>
                </a:lnTo>
                <a:lnTo>
                  <a:pt x="712" y="507"/>
                </a:lnTo>
                <a:lnTo>
                  <a:pt x="720" y="516"/>
                </a:lnTo>
                <a:lnTo>
                  <a:pt x="725" y="528"/>
                </a:lnTo>
                <a:lnTo>
                  <a:pt x="725" y="542"/>
                </a:lnTo>
                <a:lnTo>
                  <a:pt x="720" y="553"/>
                </a:lnTo>
                <a:lnTo>
                  <a:pt x="715" y="562"/>
                </a:lnTo>
                <a:lnTo>
                  <a:pt x="709" y="567"/>
                </a:lnTo>
                <a:lnTo>
                  <a:pt x="708" y="568"/>
                </a:lnTo>
                <a:lnTo>
                  <a:pt x="665" y="605"/>
                </a:lnTo>
                <a:lnTo>
                  <a:pt x="654" y="617"/>
                </a:lnTo>
                <a:lnTo>
                  <a:pt x="648" y="630"/>
                </a:lnTo>
                <a:lnTo>
                  <a:pt x="642" y="645"/>
                </a:lnTo>
                <a:lnTo>
                  <a:pt x="642" y="658"/>
                </a:lnTo>
                <a:lnTo>
                  <a:pt x="645" y="673"/>
                </a:lnTo>
                <a:lnTo>
                  <a:pt x="646" y="685"/>
                </a:lnTo>
                <a:lnTo>
                  <a:pt x="646" y="689"/>
                </a:lnTo>
                <a:lnTo>
                  <a:pt x="649" y="709"/>
                </a:lnTo>
                <a:lnTo>
                  <a:pt x="650" y="725"/>
                </a:lnTo>
                <a:lnTo>
                  <a:pt x="650" y="736"/>
                </a:lnTo>
                <a:lnTo>
                  <a:pt x="648" y="746"/>
                </a:lnTo>
                <a:lnTo>
                  <a:pt x="645" y="751"/>
                </a:lnTo>
                <a:lnTo>
                  <a:pt x="638" y="752"/>
                </a:lnTo>
                <a:lnTo>
                  <a:pt x="632" y="751"/>
                </a:lnTo>
                <a:lnTo>
                  <a:pt x="624" y="746"/>
                </a:lnTo>
                <a:lnTo>
                  <a:pt x="617" y="739"/>
                </a:lnTo>
                <a:lnTo>
                  <a:pt x="611" y="731"/>
                </a:lnTo>
                <a:lnTo>
                  <a:pt x="607" y="725"/>
                </a:lnTo>
                <a:lnTo>
                  <a:pt x="444" y="423"/>
                </a:lnTo>
                <a:lnTo>
                  <a:pt x="436" y="411"/>
                </a:lnTo>
                <a:lnTo>
                  <a:pt x="427" y="406"/>
                </a:lnTo>
                <a:lnTo>
                  <a:pt x="417" y="406"/>
                </a:lnTo>
                <a:lnTo>
                  <a:pt x="407" y="411"/>
                </a:lnTo>
                <a:lnTo>
                  <a:pt x="220" y="585"/>
                </a:lnTo>
                <a:lnTo>
                  <a:pt x="211" y="597"/>
                </a:lnTo>
                <a:lnTo>
                  <a:pt x="203" y="613"/>
                </a:lnTo>
                <a:lnTo>
                  <a:pt x="200" y="629"/>
                </a:lnTo>
                <a:lnTo>
                  <a:pt x="200" y="645"/>
                </a:lnTo>
                <a:lnTo>
                  <a:pt x="204" y="662"/>
                </a:lnTo>
                <a:lnTo>
                  <a:pt x="207" y="676"/>
                </a:lnTo>
                <a:lnTo>
                  <a:pt x="208" y="690"/>
                </a:lnTo>
                <a:lnTo>
                  <a:pt x="207" y="705"/>
                </a:lnTo>
                <a:lnTo>
                  <a:pt x="204" y="714"/>
                </a:lnTo>
                <a:lnTo>
                  <a:pt x="192" y="729"/>
                </a:lnTo>
                <a:lnTo>
                  <a:pt x="180" y="736"/>
                </a:lnTo>
                <a:lnTo>
                  <a:pt x="167" y="738"/>
                </a:lnTo>
                <a:lnTo>
                  <a:pt x="157" y="736"/>
                </a:lnTo>
                <a:lnTo>
                  <a:pt x="146" y="729"/>
                </a:lnTo>
                <a:lnTo>
                  <a:pt x="137" y="715"/>
                </a:lnTo>
                <a:lnTo>
                  <a:pt x="129" y="697"/>
                </a:lnTo>
                <a:lnTo>
                  <a:pt x="123" y="677"/>
                </a:lnTo>
                <a:lnTo>
                  <a:pt x="115" y="655"/>
                </a:lnTo>
                <a:lnTo>
                  <a:pt x="102" y="633"/>
                </a:lnTo>
                <a:lnTo>
                  <a:pt x="81" y="618"/>
                </a:lnTo>
                <a:lnTo>
                  <a:pt x="60" y="609"/>
                </a:lnTo>
                <a:lnTo>
                  <a:pt x="40" y="601"/>
                </a:lnTo>
                <a:lnTo>
                  <a:pt x="21" y="593"/>
                </a:lnTo>
                <a:lnTo>
                  <a:pt x="8" y="581"/>
                </a:lnTo>
                <a:lnTo>
                  <a:pt x="2" y="571"/>
                </a:lnTo>
                <a:lnTo>
                  <a:pt x="0" y="560"/>
                </a:lnTo>
                <a:lnTo>
                  <a:pt x="3" y="547"/>
                </a:lnTo>
                <a:lnTo>
                  <a:pt x="11" y="536"/>
                </a:lnTo>
                <a:lnTo>
                  <a:pt x="27" y="525"/>
                </a:lnTo>
                <a:lnTo>
                  <a:pt x="36" y="524"/>
                </a:lnTo>
                <a:lnTo>
                  <a:pt x="50" y="524"/>
                </a:lnTo>
                <a:lnTo>
                  <a:pt x="65" y="525"/>
                </a:lnTo>
                <a:lnTo>
                  <a:pt x="79" y="529"/>
                </a:lnTo>
                <a:lnTo>
                  <a:pt x="96" y="533"/>
                </a:lnTo>
                <a:lnTo>
                  <a:pt x="112" y="536"/>
                </a:lnTo>
                <a:lnTo>
                  <a:pt x="128" y="533"/>
                </a:lnTo>
                <a:lnTo>
                  <a:pt x="144" y="526"/>
                </a:lnTo>
                <a:lnTo>
                  <a:pt x="155" y="517"/>
                </a:lnTo>
                <a:lnTo>
                  <a:pt x="342" y="341"/>
                </a:lnTo>
                <a:lnTo>
                  <a:pt x="348" y="332"/>
                </a:lnTo>
                <a:lnTo>
                  <a:pt x="348" y="323"/>
                </a:lnTo>
                <a:lnTo>
                  <a:pt x="343" y="312"/>
                </a:lnTo>
                <a:lnTo>
                  <a:pt x="334" y="305"/>
                </a:lnTo>
                <a:lnTo>
                  <a:pt x="42" y="123"/>
                </a:lnTo>
                <a:lnTo>
                  <a:pt x="35" y="118"/>
                </a:lnTo>
                <a:lnTo>
                  <a:pt x="28" y="112"/>
                </a:lnTo>
                <a:lnTo>
                  <a:pt x="21" y="104"/>
                </a:lnTo>
                <a:lnTo>
                  <a:pt x="18" y="96"/>
                </a:lnTo>
                <a:lnTo>
                  <a:pt x="16" y="89"/>
                </a:lnTo>
                <a:lnTo>
                  <a:pt x="18" y="84"/>
                </a:lnTo>
                <a:lnTo>
                  <a:pt x="23" y="80"/>
                </a:lnTo>
                <a:lnTo>
                  <a:pt x="32" y="79"/>
                </a:lnTo>
                <a:lnTo>
                  <a:pt x="45" y="79"/>
                </a:lnTo>
                <a:lnTo>
                  <a:pt x="61" y="81"/>
                </a:lnTo>
                <a:lnTo>
                  <a:pt x="81" y="85"/>
                </a:lnTo>
                <a:lnTo>
                  <a:pt x="82" y="85"/>
                </a:lnTo>
                <a:lnTo>
                  <a:pt x="88" y="87"/>
                </a:lnTo>
                <a:lnTo>
                  <a:pt x="99" y="89"/>
                </a:lnTo>
                <a:lnTo>
                  <a:pt x="111" y="92"/>
                </a:lnTo>
                <a:lnTo>
                  <a:pt x="124" y="92"/>
                </a:lnTo>
                <a:lnTo>
                  <a:pt x="138" y="88"/>
                </a:lnTo>
                <a:lnTo>
                  <a:pt x="153" y="81"/>
                </a:lnTo>
                <a:lnTo>
                  <a:pt x="165" y="72"/>
                </a:lnTo>
                <a:lnTo>
                  <a:pt x="204" y="31"/>
                </a:lnTo>
                <a:lnTo>
                  <a:pt x="205" y="30"/>
                </a:lnTo>
                <a:lnTo>
                  <a:pt x="212" y="25"/>
                </a:lnTo>
                <a:lnTo>
                  <a:pt x="220" y="20"/>
                </a:lnTo>
                <a:lnTo>
                  <a:pt x="232" y="17"/>
                </a:lnTo>
                <a:lnTo>
                  <a:pt x="242" y="17"/>
                </a:lnTo>
                <a:lnTo>
                  <a:pt x="253" y="20"/>
                </a:lnTo>
                <a:lnTo>
                  <a:pt x="262" y="26"/>
                </a:lnTo>
                <a:lnTo>
                  <a:pt x="267" y="33"/>
                </a:lnTo>
                <a:lnTo>
                  <a:pt x="268" y="39"/>
                </a:lnTo>
                <a:lnTo>
                  <a:pt x="264" y="49"/>
                </a:lnTo>
                <a:lnTo>
                  <a:pt x="259" y="60"/>
                </a:lnTo>
                <a:lnTo>
                  <a:pt x="251" y="72"/>
                </a:lnTo>
                <a:lnTo>
                  <a:pt x="245" y="84"/>
                </a:lnTo>
                <a:lnTo>
                  <a:pt x="241" y="94"/>
                </a:lnTo>
                <a:lnTo>
                  <a:pt x="243" y="104"/>
                </a:lnTo>
                <a:lnTo>
                  <a:pt x="251" y="112"/>
                </a:lnTo>
                <a:lnTo>
                  <a:pt x="263" y="115"/>
                </a:lnTo>
                <a:lnTo>
                  <a:pt x="297" y="121"/>
                </a:lnTo>
                <a:lnTo>
                  <a:pt x="312" y="121"/>
                </a:lnTo>
                <a:lnTo>
                  <a:pt x="327" y="117"/>
                </a:lnTo>
                <a:lnTo>
                  <a:pt x="342" y="109"/>
                </a:lnTo>
                <a:lnTo>
                  <a:pt x="352" y="100"/>
                </a:lnTo>
                <a:lnTo>
                  <a:pt x="360" y="88"/>
                </a:lnTo>
                <a:lnTo>
                  <a:pt x="371" y="76"/>
                </a:lnTo>
                <a:lnTo>
                  <a:pt x="384" y="64"/>
                </a:lnTo>
                <a:lnTo>
                  <a:pt x="398" y="54"/>
                </a:lnTo>
                <a:lnTo>
                  <a:pt x="413" y="47"/>
                </a:lnTo>
                <a:lnTo>
                  <a:pt x="413" y="47"/>
                </a:lnTo>
                <a:lnTo>
                  <a:pt x="427" y="49"/>
                </a:lnTo>
                <a:lnTo>
                  <a:pt x="439" y="55"/>
                </a:lnTo>
                <a:lnTo>
                  <a:pt x="448" y="66"/>
                </a:lnTo>
                <a:lnTo>
                  <a:pt x="452" y="76"/>
                </a:lnTo>
                <a:lnTo>
                  <a:pt x="449" y="88"/>
                </a:lnTo>
                <a:lnTo>
                  <a:pt x="445" y="102"/>
                </a:lnTo>
                <a:lnTo>
                  <a:pt x="439" y="117"/>
                </a:lnTo>
                <a:lnTo>
                  <a:pt x="434" y="131"/>
                </a:lnTo>
                <a:lnTo>
                  <a:pt x="432" y="144"/>
                </a:lnTo>
                <a:lnTo>
                  <a:pt x="436" y="156"/>
                </a:lnTo>
                <a:lnTo>
                  <a:pt x="444" y="165"/>
                </a:lnTo>
                <a:lnTo>
                  <a:pt x="456" y="169"/>
                </a:lnTo>
                <a:lnTo>
                  <a:pt x="473" y="173"/>
                </a:lnTo>
                <a:lnTo>
                  <a:pt x="489" y="175"/>
                </a:lnTo>
                <a:lnTo>
                  <a:pt x="505" y="171"/>
                </a:lnTo>
                <a:lnTo>
                  <a:pt x="520" y="165"/>
                </a:lnTo>
                <a:lnTo>
                  <a:pt x="532" y="156"/>
                </a:lnTo>
                <a:lnTo>
                  <a:pt x="670" y="31"/>
                </a:lnTo>
                <a:lnTo>
                  <a:pt x="682" y="21"/>
                </a:lnTo>
                <a:lnTo>
                  <a:pt x="698" y="12"/>
                </a:lnTo>
                <a:lnTo>
                  <a:pt x="713" y="4"/>
                </a:lnTo>
                <a:lnTo>
                  <a:pt x="729" y="0"/>
                </a:lnTo>
                <a:lnTo>
                  <a:pt x="736" y="0"/>
                </a:lnTo>
                <a:close/>
              </a:path>
            </a:pathLst>
          </a:custGeom>
          <a:solidFill>
            <a:schemeClr val="bg1">
              <a:lumMod val="85000"/>
            </a:schemeClr>
          </a:solid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Text Placeholder 32">
            <a:extLst>
              <a:ext uri="{FF2B5EF4-FFF2-40B4-BE49-F238E27FC236}">
                <a16:creationId xmlns:a16="http://schemas.microsoft.com/office/drawing/2014/main" id="{8A6F3FDB-30AB-4A44-9DA7-7DC2049E531C}"/>
              </a:ext>
            </a:extLst>
          </p:cNvPr>
          <p:cNvSpPr txBox="1">
            <a:spLocks/>
          </p:cNvSpPr>
          <p:nvPr/>
        </p:nvSpPr>
        <p:spPr>
          <a:xfrm>
            <a:off x="1092230" y="2667161"/>
            <a:ext cx="1331672" cy="8023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altLang="zh-CN" sz="1200" dirty="0">
                <a:solidFill>
                  <a:schemeClr val="bg1">
                    <a:lumMod val="50000"/>
                  </a:schemeClr>
                </a:solidFill>
                <a:latin typeface="+mn-lt"/>
                <a:cs typeface="+mn-ea"/>
                <a:sym typeface="+mn-lt"/>
              </a:rPr>
              <a:t>Click here to add content, content to match the title. </a:t>
            </a:r>
            <a:endParaRPr lang="zh-CN" altLang="en-US" sz="1200" dirty="0">
              <a:solidFill>
                <a:schemeClr val="bg1">
                  <a:lumMod val="50000"/>
                </a:schemeClr>
              </a:solidFill>
              <a:latin typeface="+mn-lt"/>
              <a:cs typeface="+mn-ea"/>
              <a:sym typeface="+mn-lt"/>
            </a:endParaRPr>
          </a:p>
        </p:txBody>
      </p:sp>
      <p:sp>
        <p:nvSpPr>
          <p:cNvPr id="64" name="Text Placeholder 32">
            <a:extLst>
              <a:ext uri="{FF2B5EF4-FFF2-40B4-BE49-F238E27FC236}">
                <a16:creationId xmlns:a16="http://schemas.microsoft.com/office/drawing/2014/main" id="{B16640A8-7C12-485D-B515-12A0C1BC5123}"/>
              </a:ext>
            </a:extLst>
          </p:cNvPr>
          <p:cNvSpPr txBox="1">
            <a:spLocks/>
          </p:cNvSpPr>
          <p:nvPr/>
        </p:nvSpPr>
        <p:spPr>
          <a:xfrm>
            <a:off x="3162022" y="2667161"/>
            <a:ext cx="1331672" cy="8023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altLang="zh-CN" sz="1200" dirty="0">
                <a:solidFill>
                  <a:schemeClr val="bg1">
                    <a:lumMod val="50000"/>
                  </a:schemeClr>
                </a:solidFill>
                <a:latin typeface="+mn-lt"/>
                <a:cs typeface="+mn-ea"/>
                <a:sym typeface="+mn-lt"/>
              </a:rPr>
              <a:t>Click here to add content, content to match the title. </a:t>
            </a:r>
            <a:endParaRPr lang="zh-CN" altLang="en-US" sz="1200" dirty="0">
              <a:solidFill>
                <a:schemeClr val="bg1">
                  <a:lumMod val="50000"/>
                </a:schemeClr>
              </a:solidFill>
              <a:latin typeface="+mn-lt"/>
              <a:cs typeface="+mn-ea"/>
              <a:sym typeface="+mn-lt"/>
            </a:endParaRPr>
          </a:p>
        </p:txBody>
      </p:sp>
      <p:sp>
        <p:nvSpPr>
          <p:cNvPr id="65" name="Text Placeholder 32">
            <a:extLst>
              <a:ext uri="{FF2B5EF4-FFF2-40B4-BE49-F238E27FC236}">
                <a16:creationId xmlns:a16="http://schemas.microsoft.com/office/drawing/2014/main" id="{B3E4BE85-BED9-4B0B-93C1-5FB5DFF3835C}"/>
              </a:ext>
            </a:extLst>
          </p:cNvPr>
          <p:cNvSpPr txBox="1">
            <a:spLocks/>
          </p:cNvSpPr>
          <p:nvPr/>
        </p:nvSpPr>
        <p:spPr>
          <a:xfrm>
            <a:off x="5231815" y="2667161"/>
            <a:ext cx="1331672" cy="8023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altLang="zh-CN" sz="1200" dirty="0">
                <a:solidFill>
                  <a:schemeClr val="bg1">
                    <a:lumMod val="50000"/>
                  </a:schemeClr>
                </a:solidFill>
                <a:latin typeface="+mn-lt"/>
                <a:cs typeface="+mn-ea"/>
                <a:sym typeface="+mn-lt"/>
              </a:rPr>
              <a:t>Click here to add content, content to match the title. </a:t>
            </a:r>
            <a:endParaRPr lang="zh-CN" altLang="en-US" sz="1200" dirty="0">
              <a:solidFill>
                <a:schemeClr val="bg1">
                  <a:lumMod val="50000"/>
                </a:schemeClr>
              </a:solidFill>
              <a:latin typeface="+mn-lt"/>
              <a:cs typeface="+mn-ea"/>
              <a:sym typeface="+mn-lt"/>
            </a:endParaRPr>
          </a:p>
        </p:txBody>
      </p:sp>
      <p:grpSp>
        <p:nvGrpSpPr>
          <p:cNvPr id="66" name="Group 23">
            <a:extLst>
              <a:ext uri="{FF2B5EF4-FFF2-40B4-BE49-F238E27FC236}">
                <a16:creationId xmlns:a16="http://schemas.microsoft.com/office/drawing/2014/main" id="{8C30BB53-4653-4D2D-82DE-5390F5F3BCEB}"/>
              </a:ext>
            </a:extLst>
          </p:cNvPr>
          <p:cNvGrpSpPr/>
          <p:nvPr/>
        </p:nvGrpSpPr>
        <p:grpSpPr>
          <a:xfrm>
            <a:off x="1092230" y="4242575"/>
            <a:ext cx="4041140" cy="721284"/>
            <a:chOff x="7218034" y="4874812"/>
            <a:chExt cx="4041140" cy="721284"/>
          </a:xfrm>
        </p:grpSpPr>
        <p:sp>
          <p:nvSpPr>
            <p:cNvPr id="67" name="TextBox 8">
              <a:extLst>
                <a:ext uri="{FF2B5EF4-FFF2-40B4-BE49-F238E27FC236}">
                  <a16:creationId xmlns:a16="http://schemas.microsoft.com/office/drawing/2014/main" id="{748881EF-F584-463E-9614-5ACD07F6AEC7}"/>
                </a:ext>
              </a:extLst>
            </p:cNvPr>
            <p:cNvSpPr txBox="1"/>
            <p:nvPr/>
          </p:nvSpPr>
          <p:spPr>
            <a:xfrm>
              <a:off x="7218034" y="5108272"/>
              <a:ext cx="2435793" cy="338554"/>
            </a:xfrm>
            <a:prstGeom prst="rect">
              <a:avLst/>
            </a:prstGeom>
            <a:noFill/>
          </p:spPr>
          <p:txBody>
            <a:bodyPr wrap="square" rtlCol="0">
              <a:spAutoFit/>
            </a:bodyPr>
            <a:lstStyle/>
            <a:p>
              <a:r>
                <a:rPr lang="en-US" altLang="zh-CN" sz="1600" b="1" dirty="0">
                  <a:cs typeface="+mn-ea"/>
                  <a:sym typeface="+mn-lt"/>
                </a:rPr>
                <a:t>Add title text</a:t>
              </a:r>
              <a:endParaRPr lang="en-US" sz="1600" b="1" dirty="0">
                <a:cs typeface="+mn-ea"/>
                <a:sym typeface="+mn-lt"/>
              </a:endParaRPr>
            </a:p>
          </p:txBody>
        </p:sp>
        <p:sp>
          <p:nvSpPr>
            <p:cNvPr id="68" name="TextBox 9">
              <a:extLst>
                <a:ext uri="{FF2B5EF4-FFF2-40B4-BE49-F238E27FC236}">
                  <a16:creationId xmlns:a16="http://schemas.microsoft.com/office/drawing/2014/main" id="{7F1F98D1-B96E-43D0-9E42-7DFDD38A571C}"/>
                </a:ext>
              </a:extLst>
            </p:cNvPr>
            <p:cNvSpPr txBox="1"/>
            <p:nvPr/>
          </p:nvSpPr>
          <p:spPr>
            <a:xfrm>
              <a:off x="9925685" y="4874812"/>
              <a:ext cx="1333489" cy="646331"/>
            </a:xfrm>
            <a:prstGeom prst="rect">
              <a:avLst/>
            </a:prstGeom>
            <a:noFill/>
          </p:spPr>
          <p:txBody>
            <a:bodyPr wrap="square" rtlCol="0">
              <a:spAutoFit/>
            </a:bodyPr>
            <a:lstStyle/>
            <a:p>
              <a:pPr algn="ctr"/>
              <a:r>
                <a:rPr lang="en-US" sz="3600" b="1" dirty="0">
                  <a:solidFill>
                    <a:srgbClr val="0CA0E0"/>
                  </a:solidFill>
                  <a:cs typeface="+mn-ea"/>
                  <a:sym typeface="+mn-lt"/>
                </a:rPr>
                <a:t>75%</a:t>
              </a:r>
            </a:p>
          </p:txBody>
        </p:sp>
        <p:grpSp>
          <p:nvGrpSpPr>
            <p:cNvPr id="69" name="Group 10">
              <a:extLst>
                <a:ext uri="{FF2B5EF4-FFF2-40B4-BE49-F238E27FC236}">
                  <a16:creationId xmlns:a16="http://schemas.microsoft.com/office/drawing/2014/main" id="{79A14017-AD5F-46ED-97E9-32D2F163DE6D}"/>
                </a:ext>
              </a:extLst>
            </p:cNvPr>
            <p:cNvGrpSpPr/>
            <p:nvPr/>
          </p:nvGrpSpPr>
          <p:grpSpPr>
            <a:xfrm>
              <a:off x="7275512" y="5516333"/>
              <a:ext cx="3744133" cy="79763"/>
              <a:chOff x="7604905" y="5466842"/>
              <a:chExt cx="4035442" cy="85969"/>
            </a:xfrm>
          </p:grpSpPr>
          <p:sp>
            <p:nvSpPr>
              <p:cNvPr id="70" name="Freeform 11">
                <a:extLst>
                  <a:ext uri="{FF2B5EF4-FFF2-40B4-BE49-F238E27FC236}">
                    <a16:creationId xmlns:a16="http://schemas.microsoft.com/office/drawing/2014/main" id="{79D5AB58-30C2-47C0-8E67-1B4E92CC4604}"/>
                  </a:ext>
                </a:extLst>
              </p:cNvPr>
              <p:cNvSpPr/>
              <p:nvPr/>
            </p:nvSpPr>
            <p:spPr>
              <a:xfrm>
                <a:off x="7604905" y="5466843"/>
                <a:ext cx="4035442" cy="85968"/>
              </a:xfrm>
              <a:custGeom>
                <a:avLst/>
                <a:gdLst>
                  <a:gd name="connsiteX0" fmla="*/ 46897 w 4402807"/>
                  <a:gd name="connsiteY0" fmla="*/ 0 h 93794"/>
                  <a:gd name="connsiteX1" fmla="*/ 4352197 w 4402807"/>
                  <a:gd name="connsiteY1" fmla="*/ 0 h 93794"/>
                  <a:gd name="connsiteX2" fmla="*/ 4352197 w 4402807"/>
                  <a:gd name="connsiteY2" fmla="*/ 750 h 93794"/>
                  <a:gd name="connsiteX3" fmla="*/ 4355910 w 4402807"/>
                  <a:gd name="connsiteY3" fmla="*/ 0 h 93794"/>
                  <a:gd name="connsiteX4" fmla="*/ 4402807 w 4402807"/>
                  <a:gd name="connsiteY4" fmla="*/ 46897 h 93794"/>
                  <a:gd name="connsiteX5" fmla="*/ 4355910 w 4402807"/>
                  <a:gd name="connsiteY5" fmla="*/ 93794 h 93794"/>
                  <a:gd name="connsiteX6" fmla="*/ 4352197 w 4402807"/>
                  <a:gd name="connsiteY6" fmla="*/ 93045 h 93794"/>
                  <a:gd name="connsiteX7" fmla="*/ 4352197 w 4402807"/>
                  <a:gd name="connsiteY7" fmla="*/ 93793 h 93794"/>
                  <a:gd name="connsiteX8" fmla="*/ 46902 w 4402807"/>
                  <a:gd name="connsiteY8" fmla="*/ 93793 h 93794"/>
                  <a:gd name="connsiteX9" fmla="*/ 46897 w 4402807"/>
                  <a:gd name="connsiteY9" fmla="*/ 93794 h 93794"/>
                  <a:gd name="connsiteX10" fmla="*/ 0 w 4402807"/>
                  <a:gd name="connsiteY10" fmla="*/ 46897 h 93794"/>
                  <a:gd name="connsiteX11" fmla="*/ 46897 w 4402807"/>
                  <a:gd name="connsiteY11"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807" h="93794">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sp>
            <p:nvSpPr>
              <p:cNvPr id="71" name="Freeform 12">
                <a:extLst>
                  <a:ext uri="{FF2B5EF4-FFF2-40B4-BE49-F238E27FC236}">
                    <a16:creationId xmlns:a16="http://schemas.microsoft.com/office/drawing/2014/main" id="{D4C8332A-B357-4E61-BC4B-828160A7124E}"/>
                  </a:ext>
                </a:extLst>
              </p:cNvPr>
              <p:cNvSpPr/>
              <p:nvPr/>
            </p:nvSpPr>
            <p:spPr>
              <a:xfrm>
                <a:off x="7604905" y="5466842"/>
                <a:ext cx="2856367" cy="85968"/>
              </a:xfrm>
              <a:custGeom>
                <a:avLst/>
                <a:gdLst>
                  <a:gd name="connsiteX0" fmla="*/ 46897 w 3116395"/>
                  <a:gd name="connsiteY0" fmla="*/ 0 h 93794"/>
                  <a:gd name="connsiteX1" fmla="*/ 3069497 w 3116395"/>
                  <a:gd name="connsiteY1" fmla="*/ 0 h 93794"/>
                  <a:gd name="connsiteX2" fmla="*/ 3069498 w 3116395"/>
                  <a:gd name="connsiteY2" fmla="*/ 0 h 93794"/>
                  <a:gd name="connsiteX3" fmla="*/ 3116395 w 3116395"/>
                  <a:gd name="connsiteY3" fmla="*/ 46897 h 93794"/>
                  <a:gd name="connsiteX4" fmla="*/ 3069498 w 3116395"/>
                  <a:gd name="connsiteY4" fmla="*/ 93794 h 93794"/>
                  <a:gd name="connsiteX5" fmla="*/ 3069493 w 3116395"/>
                  <a:gd name="connsiteY5" fmla="*/ 93793 h 93794"/>
                  <a:gd name="connsiteX6" fmla="*/ 46902 w 3116395"/>
                  <a:gd name="connsiteY6" fmla="*/ 93793 h 93794"/>
                  <a:gd name="connsiteX7" fmla="*/ 46897 w 3116395"/>
                  <a:gd name="connsiteY7" fmla="*/ 93794 h 93794"/>
                  <a:gd name="connsiteX8" fmla="*/ 0 w 3116395"/>
                  <a:gd name="connsiteY8" fmla="*/ 46897 h 93794"/>
                  <a:gd name="connsiteX9" fmla="*/ 46897 w 3116395"/>
                  <a:gd name="connsiteY9"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395" h="93794">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gradFill>
                <a:gsLst>
                  <a:gs pos="0">
                    <a:srgbClr val="5B9BD5">
                      <a:lumMod val="50000"/>
                    </a:srgbClr>
                  </a:gs>
                  <a:gs pos="47000">
                    <a:srgbClr val="5B9BD5">
                      <a:lumMod val="75000"/>
                    </a:srgbClr>
                  </a:gs>
                  <a:gs pos="100000">
                    <a:srgbClr val="00B0F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grpSp>
      </p:grpSp>
      <p:grpSp>
        <p:nvGrpSpPr>
          <p:cNvPr id="72" name="Group 23">
            <a:extLst>
              <a:ext uri="{FF2B5EF4-FFF2-40B4-BE49-F238E27FC236}">
                <a16:creationId xmlns:a16="http://schemas.microsoft.com/office/drawing/2014/main" id="{8BE8F81B-04DC-4988-9D90-1A6DCBC074C5}"/>
              </a:ext>
            </a:extLst>
          </p:cNvPr>
          <p:cNvGrpSpPr/>
          <p:nvPr/>
        </p:nvGrpSpPr>
        <p:grpSpPr>
          <a:xfrm>
            <a:off x="1092230" y="5113657"/>
            <a:ext cx="4041140" cy="721284"/>
            <a:chOff x="7218034" y="4874812"/>
            <a:chExt cx="4041140" cy="721284"/>
          </a:xfrm>
        </p:grpSpPr>
        <p:sp>
          <p:nvSpPr>
            <p:cNvPr id="73" name="TextBox 8">
              <a:extLst>
                <a:ext uri="{FF2B5EF4-FFF2-40B4-BE49-F238E27FC236}">
                  <a16:creationId xmlns:a16="http://schemas.microsoft.com/office/drawing/2014/main" id="{FB1E39F1-7E77-44A8-BF47-917BB06B930F}"/>
                </a:ext>
              </a:extLst>
            </p:cNvPr>
            <p:cNvSpPr txBox="1"/>
            <p:nvPr/>
          </p:nvSpPr>
          <p:spPr>
            <a:xfrm>
              <a:off x="7218034" y="5108272"/>
              <a:ext cx="2435793" cy="338554"/>
            </a:xfrm>
            <a:prstGeom prst="rect">
              <a:avLst/>
            </a:prstGeom>
            <a:noFill/>
          </p:spPr>
          <p:txBody>
            <a:bodyPr wrap="square" rtlCol="0">
              <a:spAutoFit/>
            </a:bodyPr>
            <a:lstStyle/>
            <a:p>
              <a:r>
                <a:rPr lang="en-US" altLang="zh-CN" sz="1600" b="1" dirty="0">
                  <a:cs typeface="+mn-ea"/>
                  <a:sym typeface="+mn-lt"/>
                </a:rPr>
                <a:t>Add title text</a:t>
              </a:r>
              <a:endParaRPr lang="en-US" sz="1600" b="1" dirty="0">
                <a:cs typeface="+mn-ea"/>
                <a:sym typeface="+mn-lt"/>
              </a:endParaRPr>
            </a:p>
          </p:txBody>
        </p:sp>
        <p:sp>
          <p:nvSpPr>
            <p:cNvPr id="74" name="TextBox 9">
              <a:extLst>
                <a:ext uri="{FF2B5EF4-FFF2-40B4-BE49-F238E27FC236}">
                  <a16:creationId xmlns:a16="http://schemas.microsoft.com/office/drawing/2014/main" id="{CD7A02E8-BC47-46AC-87CD-20F88100E2BF}"/>
                </a:ext>
              </a:extLst>
            </p:cNvPr>
            <p:cNvSpPr txBox="1"/>
            <p:nvPr/>
          </p:nvSpPr>
          <p:spPr>
            <a:xfrm>
              <a:off x="9925685" y="4874812"/>
              <a:ext cx="1333489" cy="646331"/>
            </a:xfrm>
            <a:prstGeom prst="rect">
              <a:avLst/>
            </a:prstGeom>
            <a:noFill/>
          </p:spPr>
          <p:txBody>
            <a:bodyPr wrap="square" rtlCol="0">
              <a:spAutoFit/>
            </a:bodyPr>
            <a:lstStyle/>
            <a:p>
              <a:pPr algn="ctr"/>
              <a:r>
                <a:rPr lang="en-US" sz="3600" b="1" dirty="0">
                  <a:solidFill>
                    <a:srgbClr val="0CA0E0"/>
                  </a:solidFill>
                  <a:cs typeface="+mn-ea"/>
                  <a:sym typeface="+mn-lt"/>
                </a:rPr>
                <a:t>62%</a:t>
              </a:r>
            </a:p>
          </p:txBody>
        </p:sp>
        <p:grpSp>
          <p:nvGrpSpPr>
            <p:cNvPr id="75" name="Group 10">
              <a:extLst>
                <a:ext uri="{FF2B5EF4-FFF2-40B4-BE49-F238E27FC236}">
                  <a16:creationId xmlns:a16="http://schemas.microsoft.com/office/drawing/2014/main" id="{53FCB336-C468-48C9-A5CC-CE2833F588E4}"/>
                </a:ext>
              </a:extLst>
            </p:cNvPr>
            <p:cNvGrpSpPr/>
            <p:nvPr/>
          </p:nvGrpSpPr>
          <p:grpSpPr>
            <a:xfrm>
              <a:off x="7275512" y="5516333"/>
              <a:ext cx="3744133" cy="79763"/>
              <a:chOff x="7604905" y="5466842"/>
              <a:chExt cx="4035442" cy="85969"/>
            </a:xfrm>
          </p:grpSpPr>
          <p:sp>
            <p:nvSpPr>
              <p:cNvPr id="76" name="Freeform 11">
                <a:extLst>
                  <a:ext uri="{FF2B5EF4-FFF2-40B4-BE49-F238E27FC236}">
                    <a16:creationId xmlns:a16="http://schemas.microsoft.com/office/drawing/2014/main" id="{4FE5BD35-CC1C-4F84-AA9E-BDE44EFB23A6}"/>
                  </a:ext>
                </a:extLst>
              </p:cNvPr>
              <p:cNvSpPr/>
              <p:nvPr/>
            </p:nvSpPr>
            <p:spPr>
              <a:xfrm>
                <a:off x="7604905" y="5466843"/>
                <a:ext cx="4035442" cy="85968"/>
              </a:xfrm>
              <a:custGeom>
                <a:avLst/>
                <a:gdLst>
                  <a:gd name="connsiteX0" fmla="*/ 46897 w 4402807"/>
                  <a:gd name="connsiteY0" fmla="*/ 0 h 93794"/>
                  <a:gd name="connsiteX1" fmla="*/ 4352197 w 4402807"/>
                  <a:gd name="connsiteY1" fmla="*/ 0 h 93794"/>
                  <a:gd name="connsiteX2" fmla="*/ 4352197 w 4402807"/>
                  <a:gd name="connsiteY2" fmla="*/ 750 h 93794"/>
                  <a:gd name="connsiteX3" fmla="*/ 4355910 w 4402807"/>
                  <a:gd name="connsiteY3" fmla="*/ 0 h 93794"/>
                  <a:gd name="connsiteX4" fmla="*/ 4402807 w 4402807"/>
                  <a:gd name="connsiteY4" fmla="*/ 46897 h 93794"/>
                  <a:gd name="connsiteX5" fmla="*/ 4355910 w 4402807"/>
                  <a:gd name="connsiteY5" fmla="*/ 93794 h 93794"/>
                  <a:gd name="connsiteX6" fmla="*/ 4352197 w 4402807"/>
                  <a:gd name="connsiteY6" fmla="*/ 93045 h 93794"/>
                  <a:gd name="connsiteX7" fmla="*/ 4352197 w 4402807"/>
                  <a:gd name="connsiteY7" fmla="*/ 93793 h 93794"/>
                  <a:gd name="connsiteX8" fmla="*/ 46902 w 4402807"/>
                  <a:gd name="connsiteY8" fmla="*/ 93793 h 93794"/>
                  <a:gd name="connsiteX9" fmla="*/ 46897 w 4402807"/>
                  <a:gd name="connsiteY9" fmla="*/ 93794 h 93794"/>
                  <a:gd name="connsiteX10" fmla="*/ 0 w 4402807"/>
                  <a:gd name="connsiteY10" fmla="*/ 46897 h 93794"/>
                  <a:gd name="connsiteX11" fmla="*/ 46897 w 4402807"/>
                  <a:gd name="connsiteY11"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807" h="93794">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sp>
            <p:nvSpPr>
              <p:cNvPr id="77" name="Freeform 12">
                <a:extLst>
                  <a:ext uri="{FF2B5EF4-FFF2-40B4-BE49-F238E27FC236}">
                    <a16:creationId xmlns:a16="http://schemas.microsoft.com/office/drawing/2014/main" id="{9D733419-AA19-46FA-AED4-F87CC6450092}"/>
                  </a:ext>
                </a:extLst>
              </p:cNvPr>
              <p:cNvSpPr/>
              <p:nvPr/>
            </p:nvSpPr>
            <p:spPr>
              <a:xfrm>
                <a:off x="7604906" y="5466842"/>
                <a:ext cx="2312580" cy="85968"/>
              </a:xfrm>
              <a:custGeom>
                <a:avLst/>
                <a:gdLst>
                  <a:gd name="connsiteX0" fmla="*/ 46897 w 3116395"/>
                  <a:gd name="connsiteY0" fmla="*/ 0 h 93794"/>
                  <a:gd name="connsiteX1" fmla="*/ 3069497 w 3116395"/>
                  <a:gd name="connsiteY1" fmla="*/ 0 h 93794"/>
                  <a:gd name="connsiteX2" fmla="*/ 3069498 w 3116395"/>
                  <a:gd name="connsiteY2" fmla="*/ 0 h 93794"/>
                  <a:gd name="connsiteX3" fmla="*/ 3116395 w 3116395"/>
                  <a:gd name="connsiteY3" fmla="*/ 46897 h 93794"/>
                  <a:gd name="connsiteX4" fmla="*/ 3069498 w 3116395"/>
                  <a:gd name="connsiteY4" fmla="*/ 93794 h 93794"/>
                  <a:gd name="connsiteX5" fmla="*/ 3069493 w 3116395"/>
                  <a:gd name="connsiteY5" fmla="*/ 93793 h 93794"/>
                  <a:gd name="connsiteX6" fmla="*/ 46902 w 3116395"/>
                  <a:gd name="connsiteY6" fmla="*/ 93793 h 93794"/>
                  <a:gd name="connsiteX7" fmla="*/ 46897 w 3116395"/>
                  <a:gd name="connsiteY7" fmla="*/ 93794 h 93794"/>
                  <a:gd name="connsiteX8" fmla="*/ 0 w 3116395"/>
                  <a:gd name="connsiteY8" fmla="*/ 46897 h 93794"/>
                  <a:gd name="connsiteX9" fmla="*/ 46897 w 3116395"/>
                  <a:gd name="connsiteY9"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395" h="93794">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gradFill>
                <a:gsLst>
                  <a:gs pos="0">
                    <a:srgbClr val="5B9BD5">
                      <a:lumMod val="50000"/>
                    </a:srgbClr>
                  </a:gs>
                  <a:gs pos="47000">
                    <a:srgbClr val="5B9BD5">
                      <a:lumMod val="75000"/>
                    </a:srgbClr>
                  </a:gs>
                  <a:gs pos="100000">
                    <a:srgbClr val="00B0F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cs typeface="+mn-ea"/>
                  <a:sym typeface="+mn-lt"/>
                </a:endParaRPr>
              </a:p>
            </p:txBody>
          </p:sp>
        </p:grpSp>
      </p:grpSp>
      <p:grpSp>
        <p:nvGrpSpPr>
          <p:cNvPr id="78" name="组合 77">
            <a:extLst>
              <a:ext uri="{FF2B5EF4-FFF2-40B4-BE49-F238E27FC236}">
                <a16:creationId xmlns:a16="http://schemas.microsoft.com/office/drawing/2014/main" id="{BD3F10B7-D5FF-4BD1-BF2E-3635B5D78204}"/>
              </a:ext>
            </a:extLst>
          </p:cNvPr>
          <p:cNvGrpSpPr/>
          <p:nvPr/>
        </p:nvGrpSpPr>
        <p:grpSpPr>
          <a:xfrm>
            <a:off x="1430520" y="1671935"/>
            <a:ext cx="598349" cy="910050"/>
            <a:chOff x="5455566" y="1446212"/>
            <a:chExt cx="732107" cy="1113488"/>
          </a:xfrm>
        </p:grpSpPr>
        <p:grpSp>
          <p:nvGrpSpPr>
            <p:cNvPr id="79" name="组合 78">
              <a:extLst>
                <a:ext uri="{FF2B5EF4-FFF2-40B4-BE49-F238E27FC236}">
                  <a16:creationId xmlns:a16="http://schemas.microsoft.com/office/drawing/2014/main" id="{7CB938EF-ADF0-4DAB-9597-1121691589BA}"/>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81" name="Freeform 121">
                <a:extLst>
                  <a:ext uri="{FF2B5EF4-FFF2-40B4-BE49-F238E27FC236}">
                    <a16:creationId xmlns:a16="http://schemas.microsoft.com/office/drawing/2014/main" id="{27B25E30-DF34-43D2-97EF-EDF3FA63C926}"/>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nvGrpSpPr>
              <p:cNvPr id="82" name="Group 11">
                <a:extLst>
                  <a:ext uri="{FF2B5EF4-FFF2-40B4-BE49-F238E27FC236}">
                    <a16:creationId xmlns:a16="http://schemas.microsoft.com/office/drawing/2014/main" id="{FAFD978C-73A7-45F6-AD55-A2DF8E4B860A}"/>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83" name="Freeform 12">
                  <a:extLst>
                    <a:ext uri="{FF2B5EF4-FFF2-40B4-BE49-F238E27FC236}">
                      <a16:creationId xmlns:a16="http://schemas.microsoft.com/office/drawing/2014/main" id="{91C74AB3-2E18-475C-99DC-8798F9713BD0}"/>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84" name="Freeform 13">
                  <a:extLst>
                    <a:ext uri="{FF2B5EF4-FFF2-40B4-BE49-F238E27FC236}">
                      <a16:creationId xmlns:a16="http://schemas.microsoft.com/office/drawing/2014/main" id="{1BB57C84-10B3-425E-A35D-B820F8F501B9}"/>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85" name="Freeform 14">
                  <a:extLst>
                    <a:ext uri="{FF2B5EF4-FFF2-40B4-BE49-F238E27FC236}">
                      <a16:creationId xmlns:a16="http://schemas.microsoft.com/office/drawing/2014/main" id="{481CD939-C69E-4F9E-A116-A4B27FAD7308}"/>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86" name="Freeform 15">
                  <a:extLst>
                    <a:ext uri="{FF2B5EF4-FFF2-40B4-BE49-F238E27FC236}">
                      <a16:creationId xmlns:a16="http://schemas.microsoft.com/office/drawing/2014/main" id="{E1E12375-DDC3-426F-827F-6BFB6676EBF7}"/>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grpSp>
        <p:sp>
          <p:nvSpPr>
            <p:cNvPr id="80" name="文本框 79">
              <a:extLst>
                <a:ext uri="{FF2B5EF4-FFF2-40B4-BE49-F238E27FC236}">
                  <a16:creationId xmlns:a16="http://schemas.microsoft.com/office/drawing/2014/main" id="{977FD5F8-04A8-457C-9CD6-24596E731336}"/>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0CA0E0"/>
                  </a:solidFill>
                  <a:cs typeface="+mn-ea"/>
                  <a:sym typeface="+mn-lt"/>
                </a:rPr>
                <a:t>A</a:t>
              </a:r>
              <a:endParaRPr lang="zh-CN" altLang="en-US" sz="2800" b="1" dirty="0">
                <a:solidFill>
                  <a:srgbClr val="0CA0E0"/>
                </a:solidFill>
                <a:cs typeface="+mn-ea"/>
                <a:sym typeface="+mn-lt"/>
              </a:endParaRPr>
            </a:p>
          </p:txBody>
        </p:sp>
      </p:grpSp>
      <p:grpSp>
        <p:nvGrpSpPr>
          <p:cNvPr id="87" name="组合 86">
            <a:extLst>
              <a:ext uri="{FF2B5EF4-FFF2-40B4-BE49-F238E27FC236}">
                <a16:creationId xmlns:a16="http://schemas.microsoft.com/office/drawing/2014/main" id="{9219892C-7640-4E1C-8808-32A7029B04C2}"/>
              </a:ext>
            </a:extLst>
          </p:cNvPr>
          <p:cNvGrpSpPr/>
          <p:nvPr/>
        </p:nvGrpSpPr>
        <p:grpSpPr>
          <a:xfrm>
            <a:off x="3484600" y="1642847"/>
            <a:ext cx="598349" cy="910050"/>
            <a:chOff x="5455566" y="1446212"/>
            <a:chExt cx="732107" cy="1113488"/>
          </a:xfrm>
        </p:grpSpPr>
        <p:grpSp>
          <p:nvGrpSpPr>
            <p:cNvPr id="88" name="组合 87">
              <a:extLst>
                <a:ext uri="{FF2B5EF4-FFF2-40B4-BE49-F238E27FC236}">
                  <a16:creationId xmlns:a16="http://schemas.microsoft.com/office/drawing/2014/main" id="{65DB2331-3D60-4CD5-8B88-BE96B3C3B129}"/>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90" name="Freeform 121">
                <a:extLst>
                  <a:ext uri="{FF2B5EF4-FFF2-40B4-BE49-F238E27FC236}">
                    <a16:creationId xmlns:a16="http://schemas.microsoft.com/office/drawing/2014/main" id="{78004911-C1FA-4D17-B430-5FB56E727DE9}"/>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nvGrpSpPr>
              <p:cNvPr id="91" name="Group 11">
                <a:extLst>
                  <a:ext uri="{FF2B5EF4-FFF2-40B4-BE49-F238E27FC236}">
                    <a16:creationId xmlns:a16="http://schemas.microsoft.com/office/drawing/2014/main" id="{47C2FE75-D55A-459E-90D6-0F4985D5D723}"/>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2" name="Freeform 12">
                  <a:extLst>
                    <a:ext uri="{FF2B5EF4-FFF2-40B4-BE49-F238E27FC236}">
                      <a16:creationId xmlns:a16="http://schemas.microsoft.com/office/drawing/2014/main" id="{A0FE02A4-EFD7-4E3E-9976-AEFCFFAAD8DF}"/>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93" name="Freeform 13">
                  <a:extLst>
                    <a:ext uri="{FF2B5EF4-FFF2-40B4-BE49-F238E27FC236}">
                      <a16:creationId xmlns:a16="http://schemas.microsoft.com/office/drawing/2014/main" id="{DCC8A548-5C9F-4FD7-8151-BCFFB7992D24}"/>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94" name="Freeform 14">
                  <a:extLst>
                    <a:ext uri="{FF2B5EF4-FFF2-40B4-BE49-F238E27FC236}">
                      <a16:creationId xmlns:a16="http://schemas.microsoft.com/office/drawing/2014/main" id="{7368299F-C737-43AB-8F2A-F1395F45AF8F}"/>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95" name="Freeform 15">
                  <a:extLst>
                    <a:ext uri="{FF2B5EF4-FFF2-40B4-BE49-F238E27FC236}">
                      <a16:creationId xmlns:a16="http://schemas.microsoft.com/office/drawing/2014/main" id="{2655F340-2023-4BD5-8C1A-E027ACC10DDB}"/>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grpSp>
        <p:sp>
          <p:nvSpPr>
            <p:cNvPr id="89" name="文本框 88">
              <a:extLst>
                <a:ext uri="{FF2B5EF4-FFF2-40B4-BE49-F238E27FC236}">
                  <a16:creationId xmlns:a16="http://schemas.microsoft.com/office/drawing/2014/main" id="{717CEFF7-5AC2-4CCD-A80F-CFC52F12CD68}"/>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0CA0E0"/>
                  </a:solidFill>
                  <a:cs typeface="+mn-ea"/>
                  <a:sym typeface="+mn-lt"/>
                </a:rPr>
                <a:t>B</a:t>
              </a:r>
              <a:endParaRPr lang="zh-CN" altLang="en-US" sz="2800" b="1" dirty="0">
                <a:solidFill>
                  <a:srgbClr val="0CA0E0"/>
                </a:solidFill>
                <a:cs typeface="+mn-ea"/>
                <a:sym typeface="+mn-lt"/>
              </a:endParaRPr>
            </a:p>
          </p:txBody>
        </p:sp>
      </p:grpSp>
      <p:grpSp>
        <p:nvGrpSpPr>
          <p:cNvPr id="96" name="组合 95">
            <a:extLst>
              <a:ext uri="{FF2B5EF4-FFF2-40B4-BE49-F238E27FC236}">
                <a16:creationId xmlns:a16="http://schemas.microsoft.com/office/drawing/2014/main" id="{A3CDA90D-B884-47D8-B5FF-D59C646A4513}"/>
              </a:ext>
            </a:extLst>
          </p:cNvPr>
          <p:cNvGrpSpPr/>
          <p:nvPr/>
        </p:nvGrpSpPr>
        <p:grpSpPr>
          <a:xfrm>
            <a:off x="5538681" y="1642847"/>
            <a:ext cx="598349" cy="910050"/>
            <a:chOff x="5455566" y="1446212"/>
            <a:chExt cx="732107" cy="1113488"/>
          </a:xfrm>
        </p:grpSpPr>
        <p:grpSp>
          <p:nvGrpSpPr>
            <p:cNvPr id="97" name="组合 96">
              <a:extLst>
                <a:ext uri="{FF2B5EF4-FFF2-40B4-BE49-F238E27FC236}">
                  <a16:creationId xmlns:a16="http://schemas.microsoft.com/office/drawing/2014/main" id="{303D84C3-78BC-4CFE-A1B2-20B308B1F94C}"/>
                </a:ext>
              </a:extLst>
            </p:cNvPr>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99" name="Freeform 121">
                <a:extLst>
                  <a:ext uri="{FF2B5EF4-FFF2-40B4-BE49-F238E27FC236}">
                    <a16:creationId xmlns:a16="http://schemas.microsoft.com/office/drawing/2014/main" id="{43AE1EA3-DCC5-4A66-8B4B-09B060D700F7}"/>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nvGrpSpPr>
              <p:cNvPr id="100" name="Group 11">
                <a:extLst>
                  <a:ext uri="{FF2B5EF4-FFF2-40B4-BE49-F238E27FC236}">
                    <a16:creationId xmlns:a16="http://schemas.microsoft.com/office/drawing/2014/main" id="{4A799F9B-AC35-4A7A-9860-D315A3C48C80}"/>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1" name="Freeform 12">
                  <a:extLst>
                    <a:ext uri="{FF2B5EF4-FFF2-40B4-BE49-F238E27FC236}">
                      <a16:creationId xmlns:a16="http://schemas.microsoft.com/office/drawing/2014/main" id="{113EC713-A4B6-4CEF-9DEF-6002349BEAFD}"/>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102" name="Freeform 13">
                  <a:extLst>
                    <a:ext uri="{FF2B5EF4-FFF2-40B4-BE49-F238E27FC236}">
                      <a16:creationId xmlns:a16="http://schemas.microsoft.com/office/drawing/2014/main" id="{059E16FC-16EF-49F1-AFF7-233360A136AD}"/>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103" name="Freeform 14">
                  <a:extLst>
                    <a:ext uri="{FF2B5EF4-FFF2-40B4-BE49-F238E27FC236}">
                      <a16:creationId xmlns:a16="http://schemas.microsoft.com/office/drawing/2014/main" id="{58737F17-20BE-4A16-9C18-664C31115C96}"/>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sp>
              <p:nvSpPr>
                <p:cNvPr id="104" name="Freeform 15">
                  <a:extLst>
                    <a:ext uri="{FF2B5EF4-FFF2-40B4-BE49-F238E27FC236}">
                      <a16:creationId xmlns:a16="http://schemas.microsoft.com/office/drawing/2014/main" id="{844BD13B-1A5C-436C-920E-09A632EB167B}"/>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b="1">
                    <a:solidFill>
                      <a:srgbClr val="0CA0E0"/>
                    </a:solidFill>
                    <a:cs typeface="+mn-ea"/>
                    <a:sym typeface="+mn-lt"/>
                  </a:endParaRPr>
                </a:p>
              </p:txBody>
            </p:sp>
          </p:grpSp>
        </p:grpSp>
        <p:sp>
          <p:nvSpPr>
            <p:cNvPr id="98" name="文本框 97">
              <a:extLst>
                <a:ext uri="{FF2B5EF4-FFF2-40B4-BE49-F238E27FC236}">
                  <a16:creationId xmlns:a16="http://schemas.microsoft.com/office/drawing/2014/main" id="{7A6B46AA-B6AD-4445-8A9F-31D19982A0B7}"/>
                </a:ext>
              </a:extLst>
            </p:cNvPr>
            <p:cNvSpPr txBox="1"/>
            <p:nvPr/>
          </p:nvSpPr>
          <p:spPr>
            <a:xfrm>
              <a:off x="5568803" y="1518384"/>
              <a:ext cx="523876" cy="640184"/>
            </a:xfrm>
            <a:prstGeom prst="rect">
              <a:avLst/>
            </a:prstGeom>
            <a:noFill/>
          </p:spPr>
          <p:txBody>
            <a:bodyPr wrap="square" rtlCol="0">
              <a:spAutoFit/>
            </a:bodyPr>
            <a:lstStyle/>
            <a:p>
              <a:pPr algn="ctr"/>
              <a:r>
                <a:rPr lang="en-US" altLang="zh-CN" sz="2800" b="1" dirty="0">
                  <a:solidFill>
                    <a:srgbClr val="0CA0E0"/>
                  </a:solidFill>
                  <a:cs typeface="+mn-ea"/>
                  <a:sym typeface="+mn-lt"/>
                </a:rPr>
                <a:t>C</a:t>
              </a:r>
              <a:endParaRPr lang="zh-CN" altLang="en-US" sz="2800" b="1" dirty="0">
                <a:solidFill>
                  <a:srgbClr val="0CA0E0"/>
                </a:solidFill>
                <a:cs typeface="+mn-ea"/>
                <a:sym typeface="+mn-lt"/>
              </a:endParaRPr>
            </a:p>
          </p:txBody>
        </p:sp>
      </p:grpSp>
    </p:spTree>
    <p:extLst>
      <p:ext uri="{BB962C8B-B14F-4D97-AF65-F5344CB8AC3E}">
        <p14:creationId xmlns:p14="http://schemas.microsoft.com/office/powerpoint/2010/main" val="154638880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6" decel="10000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1500" fill="hold"/>
                                        <p:tgtEl>
                                          <p:spTgt spid="62"/>
                                        </p:tgtEl>
                                        <p:attrNameLst>
                                          <p:attrName>ppt_x</p:attrName>
                                        </p:attrNameLst>
                                      </p:cBhvr>
                                      <p:tavLst>
                                        <p:tav tm="0">
                                          <p:val>
                                            <p:strVal val="1+#ppt_w/2"/>
                                          </p:val>
                                        </p:tav>
                                        <p:tav tm="100000">
                                          <p:val>
                                            <p:strVal val="#ppt_x"/>
                                          </p:val>
                                        </p:tav>
                                      </p:tavLst>
                                    </p:anim>
                                    <p:anim calcmode="lin" valueType="num">
                                      <p:cBhvr additive="base">
                                        <p:cTn id="18" dur="1500" fill="hold"/>
                                        <p:tgtEl>
                                          <p:spTgt spid="62"/>
                                        </p:tgtEl>
                                        <p:attrNameLst>
                                          <p:attrName>ppt_y</p:attrName>
                                        </p:attrNameLst>
                                      </p:cBhvr>
                                      <p:tavLst>
                                        <p:tav tm="0">
                                          <p:val>
                                            <p:strVal val="1+#ppt_h/2"/>
                                          </p:val>
                                        </p:tav>
                                        <p:tav tm="100000">
                                          <p:val>
                                            <p:strVal val="#ppt_y"/>
                                          </p:val>
                                        </p:tav>
                                      </p:tavLst>
                                    </p:anim>
                                  </p:childTnLst>
                                </p:cTn>
                              </p:par>
                              <p:par>
                                <p:cTn id="19" presetID="2" presetClass="entr" presetSubtype="6" decel="10000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1500" fill="hold"/>
                                        <p:tgtEl>
                                          <p:spTgt spid="55"/>
                                        </p:tgtEl>
                                        <p:attrNameLst>
                                          <p:attrName>ppt_x</p:attrName>
                                        </p:attrNameLst>
                                      </p:cBhvr>
                                      <p:tavLst>
                                        <p:tav tm="0">
                                          <p:val>
                                            <p:strVal val="1+#ppt_w/2"/>
                                          </p:val>
                                        </p:tav>
                                        <p:tav tm="100000">
                                          <p:val>
                                            <p:strVal val="#ppt_x"/>
                                          </p:val>
                                        </p:tav>
                                      </p:tavLst>
                                    </p:anim>
                                    <p:anim calcmode="lin" valueType="num">
                                      <p:cBhvr additive="base">
                                        <p:cTn id="22" dur="1500" fill="hold"/>
                                        <p:tgtEl>
                                          <p:spTgt spid="55"/>
                                        </p:tgtEl>
                                        <p:attrNameLst>
                                          <p:attrName>ppt_y</p:attrName>
                                        </p:attrNameLst>
                                      </p:cBhvr>
                                      <p:tavLst>
                                        <p:tav tm="0">
                                          <p:val>
                                            <p:strVal val="1+#ppt_h/2"/>
                                          </p:val>
                                        </p:tav>
                                        <p:tav tm="100000">
                                          <p:val>
                                            <p:strVal val="#ppt_y"/>
                                          </p:val>
                                        </p:tav>
                                      </p:tavLst>
                                    </p:anim>
                                  </p:childTnLst>
                                </p:cTn>
                              </p:par>
                              <p:par>
                                <p:cTn id="23" presetID="2" presetClass="entr" presetSubtype="6" decel="10000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1500" fill="hold"/>
                                        <p:tgtEl>
                                          <p:spTgt spid="59"/>
                                        </p:tgtEl>
                                        <p:attrNameLst>
                                          <p:attrName>ppt_x</p:attrName>
                                        </p:attrNameLst>
                                      </p:cBhvr>
                                      <p:tavLst>
                                        <p:tav tm="0">
                                          <p:val>
                                            <p:strVal val="1+#ppt_w/2"/>
                                          </p:val>
                                        </p:tav>
                                        <p:tav tm="100000">
                                          <p:val>
                                            <p:strVal val="#ppt_x"/>
                                          </p:val>
                                        </p:tav>
                                      </p:tavLst>
                                    </p:anim>
                                    <p:anim calcmode="lin" valueType="num">
                                      <p:cBhvr additive="base">
                                        <p:cTn id="26" dur="1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6" decel="10000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1500" fill="hold"/>
                                        <p:tgtEl>
                                          <p:spTgt spid="56"/>
                                        </p:tgtEl>
                                        <p:attrNameLst>
                                          <p:attrName>ppt_x</p:attrName>
                                        </p:attrNameLst>
                                      </p:cBhvr>
                                      <p:tavLst>
                                        <p:tav tm="0">
                                          <p:val>
                                            <p:strVal val="1+#ppt_w/2"/>
                                          </p:val>
                                        </p:tav>
                                        <p:tav tm="100000">
                                          <p:val>
                                            <p:strVal val="#ppt_x"/>
                                          </p:val>
                                        </p:tav>
                                      </p:tavLst>
                                    </p:anim>
                                    <p:anim calcmode="lin" valueType="num">
                                      <p:cBhvr additive="base">
                                        <p:cTn id="30" dur="1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decel="10000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1500" fill="hold"/>
                                        <p:tgtEl>
                                          <p:spTgt spid="61"/>
                                        </p:tgtEl>
                                        <p:attrNameLst>
                                          <p:attrName>ppt_x</p:attrName>
                                        </p:attrNameLst>
                                      </p:cBhvr>
                                      <p:tavLst>
                                        <p:tav tm="0">
                                          <p:val>
                                            <p:strVal val="1+#ppt_w/2"/>
                                          </p:val>
                                        </p:tav>
                                        <p:tav tm="100000">
                                          <p:val>
                                            <p:strVal val="#ppt_x"/>
                                          </p:val>
                                        </p:tav>
                                      </p:tavLst>
                                    </p:anim>
                                    <p:anim calcmode="lin" valueType="num">
                                      <p:cBhvr additive="base">
                                        <p:cTn id="34" dur="1500" fill="hold"/>
                                        <p:tgtEl>
                                          <p:spTgt spid="61"/>
                                        </p:tgtEl>
                                        <p:attrNameLst>
                                          <p:attrName>ppt_y</p:attrName>
                                        </p:attrNameLst>
                                      </p:cBhvr>
                                      <p:tavLst>
                                        <p:tav tm="0">
                                          <p:val>
                                            <p:strVal val="1+#ppt_h/2"/>
                                          </p:val>
                                        </p:tav>
                                        <p:tav tm="100000">
                                          <p:val>
                                            <p:strVal val="#ppt_y"/>
                                          </p:val>
                                        </p:tav>
                                      </p:tavLst>
                                    </p:anim>
                                  </p:childTnLst>
                                </p:cTn>
                              </p:par>
                              <p:par>
                                <p:cTn id="35" presetID="2" presetClass="entr" presetSubtype="6" decel="10000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1500" fill="hold"/>
                                        <p:tgtEl>
                                          <p:spTgt spid="57"/>
                                        </p:tgtEl>
                                        <p:attrNameLst>
                                          <p:attrName>ppt_x</p:attrName>
                                        </p:attrNameLst>
                                      </p:cBhvr>
                                      <p:tavLst>
                                        <p:tav tm="0">
                                          <p:val>
                                            <p:strVal val="1+#ppt_w/2"/>
                                          </p:val>
                                        </p:tav>
                                        <p:tav tm="100000">
                                          <p:val>
                                            <p:strVal val="#ppt_x"/>
                                          </p:val>
                                        </p:tav>
                                      </p:tavLst>
                                    </p:anim>
                                    <p:anim calcmode="lin" valueType="num">
                                      <p:cBhvr additive="base">
                                        <p:cTn id="38" dur="1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1500" fill="hold"/>
                                        <p:tgtEl>
                                          <p:spTgt spid="60"/>
                                        </p:tgtEl>
                                        <p:attrNameLst>
                                          <p:attrName>ppt_x</p:attrName>
                                        </p:attrNameLst>
                                      </p:cBhvr>
                                      <p:tavLst>
                                        <p:tav tm="0">
                                          <p:val>
                                            <p:strVal val="1+#ppt_w/2"/>
                                          </p:val>
                                        </p:tav>
                                        <p:tav tm="100000">
                                          <p:val>
                                            <p:strVal val="#ppt_x"/>
                                          </p:val>
                                        </p:tav>
                                      </p:tavLst>
                                    </p:anim>
                                    <p:anim calcmode="lin" valueType="num">
                                      <p:cBhvr additive="base">
                                        <p:cTn id="42" dur="150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6" decel="10000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1500" fill="hold"/>
                                        <p:tgtEl>
                                          <p:spTgt spid="58"/>
                                        </p:tgtEl>
                                        <p:attrNameLst>
                                          <p:attrName>ppt_x</p:attrName>
                                        </p:attrNameLst>
                                      </p:cBhvr>
                                      <p:tavLst>
                                        <p:tav tm="0">
                                          <p:val>
                                            <p:strVal val="1+#ppt_w/2"/>
                                          </p:val>
                                        </p:tav>
                                        <p:tav tm="100000">
                                          <p:val>
                                            <p:strVal val="#ppt_x"/>
                                          </p:val>
                                        </p:tav>
                                      </p:tavLst>
                                    </p:anim>
                                    <p:anim calcmode="lin" valueType="num">
                                      <p:cBhvr additive="base">
                                        <p:cTn id="46" dur="1500" fill="hold"/>
                                        <p:tgtEl>
                                          <p:spTgt spid="58"/>
                                        </p:tgtEl>
                                        <p:attrNameLst>
                                          <p:attrName>ppt_y</p:attrName>
                                        </p:attrNameLst>
                                      </p:cBhvr>
                                      <p:tavLst>
                                        <p:tav tm="0">
                                          <p:val>
                                            <p:strVal val="1+#ppt_h/2"/>
                                          </p:val>
                                        </p:tav>
                                        <p:tav tm="100000">
                                          <p:val>
                                            <p:strVal val="#ppt_y"/>
                                          </p:val>
                                        </p:tav>
                                      </p:tavLst>
                                    </p:anim>
                                  </p:childTnLst>
                                </p:cTn>
                              </p:par>
                            </p:childTnLst>
                          </p:cTn>
                        </p:par>
                        <p:par>
                          <p:cTn id="47" fill="hold">
                            <p:stCondLst>
                              <p:cond delay="3550"/>
                            </p:stCondLst>
                            <p:childTnLst>
                              <p:par>
                                <p:cTn id="48" presetID="42" presetClass="entr" presetSubtype="0" fill="hold"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anim calcmode="lin" valueType="num">
                                      <p:cBhvr>
                                        <p:cTn id="51" dur="1000" fill="hold"/>
                                        <p:tgtEl>
                                          <p:spTgt spid="78"/>
                                        </p:tgtEl>
                                        <p:attrNameLst>
                                          <p:attrName>ppt_x</p:attrName>
                                        </p:attrNameLst>
                                      </p:cBhvr>
                                      <p:tavLst>
                                        <p:tav tm="0">
                                          <p:val>
                                            <p:strVal val="#ppt_x"/>
                                          </p:val>
                                        </p:tav>
                                        <p:tav tm="100000">
                                          <p:val>
                                            <p:strVal val="#ppt_x"/>
                                          </p:val>
                                        </p:tav>
                                      </p:tavLst>
                                    </p:anim>
                                    <p:anim calcmode="lin" valueType="num">
                                      <p:cBhvr>
                                        <p:cTn id="52" dur="1000" fill="hold"/>
                                        <p:tgtEl>
                                          <p:spTgt spid="78"/>
                                        </p:tgtEl>
                                        <p:attrNameLst>
                                          <p:attrName>ppt_y</p:attrName>
                                        </p:attrNameLst>
                                      </p:cBhvr>
                                      <p:tavLst>
                                        <p:tav tm="0">
                                          <p:val>
                                            <p:strVal val="#ppt_y+.1"/>
                                          </p:val>
                                        </p:tav>
                                        <p:tav tm="100000">
                                          <p:val>
                                            <p:strVal val="#ppt_y"/>
                                          </p:val>
                                        </p:tav>
                                      </p:tavLst>
                                    </p:anim>
                                  </p:childTnLst>
                                </p:cTn>
                              </p:par>
                            </p:childTnLst>
                          </p:cTn>
                        </p:par>
                        <p:par>
                          <p:cTn id="53" fill="hold">
                            <p:stCondLst>
                              <p:cond delay="4550"/>
                            </p:stCondLst>
                            <p:childTnLst>
                              <p:par>
                                <p:cTn id="54" presetID="42" presetClass="entr" presetSubtype="0"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0"/>
                                        <p:tgtEl>
                                          <p:spTgt spid="87"/>
                                        </p:tgtEl>
                                      </p:cBhvr>
                                    </p:animEffect>
                                    <p:anim calcmode="lin" valueType="num">
                                      <p:cBhvr>
                                        <p:cTn id="57" dur="1000" fill="hold"/>
                                        <p:tgtEl>
                                          <p:spTgt spid="87"/>
                                        </p:tgtEl>
                                        <p:attrNameLst>
                                          <p:attrName>ppt_x</p:attrName>
                                        </p:attrNameLst>
                                      </p:cBhvr>
                                      <p:tavLst>
                                        <p:tav tm="0">
                                          <p:val>
                                            <p:strVal val="#ppt_x"/>
                                          </p:val>
                                        </p:tav>
                                        <p:tav tm="100000">
                                          <p:val>
                                            <p:strVal val="#ppt_x"/>
                                          </p:val>
                                        </p:tav>
                                      </p:tavLst>
                                    </p:anim>
                                    <p:anim calcmode="lin" valueType="num">
                                      <p:cBhvr>
                                        <p:cTn id="58" dur="1000" fill="hold"/>
                                        <p:tgtEl>
                                          <p:spTgt spid="87"/>
                                        </p:tgtEl>
                                        <p:attrNameLst>
                                          <p:attrName>ppt_y</p:attrName>
                                        </p:attrNameLst>
                                      </p:cBhvr>
                                      <p:tavLst>
                                        <p:tav tm="0">
                                          <p:val>
                                            <p:strVal val="#ppt_y+.1"/>
                                          </p:val>
                                        </p:tav>
                                        <p:tav tm="100000">
                                          <p:val>
                                            <p:strVal val="#ppt_y"/>
                                          </p:val>
                                        </p:tav>
                                      </p:tavLst>
                                    </p:anim>
                                  </p:childTnLst>
                                </p:cTn>
                              </p:par>
                            </p:childTnLst>
                          </p:cTn>
                        </p:par>
                        <p:par>
                          <p:cTn id="59" fill="hold">
                            <p:stCondLst>
                              <p:cond delay="5550"/>
                            </p:stCondLst>
                            <p:childTnLst>
                              <p:par>
                                <p:cTn id="60" presetID="42" presetClass="entr" presetSubtype="0"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6550"/>
                            </p:stCondLst>
                            <p:childTnLst>
                              <p:par>
                                <p:cTn id="66" presetID="18" presetClass="entr" presetSubtype="12"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strips(downLeft)">
                                      <p:cBhvr>
                                        <p:cTn id="68" dur="500"/>
                                        <p:tgtEl>
                                          <p:spTgt spid="63"/>
                                        </p:tgtEl>
                                      </p:cBhvr>
                                    </p:animEffect>
                                  </p:childTnLst>
                                </p:cTn>
                              </p:par>
                            </p:childTnLst>
                          </p:cTn>
                        </p:par>
                        <p:par>
                          <p:cTn id="69" fill="hold">
                            <p:stCondLst>
                              <p:cond delay="7050"/>
                            </p:stCondLst>
                            <p:childTnLst>
                              <p:par>
                                <p:cTn id="70" presetID="18" presetClass="entr" presetSubtype="12" fill="hold" grpId="0"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strips(downLeft)">
                                      <p:cBhvr>
                                        <p:cTn id="72" dur="500"/>
                                        <p:tgtEl>
                                          <p:spTgt spid="64"/>
                                        </p:tgtEl>
                                      </p:cBhvr>
                                    </p:animEffect>
                                  </p:childTnLst>
                                </p:cTn>
                              </p:par>
                            </p:childTnLst>
                          </p:cTn>
                        </p:par>
                        <p:par>
                          <p:cTn id="73" fill="hold">
                            <p:stCondLst>
                              <p:cond delay="7550"/>
                            </p:stCondLst>
                            <p:childTnLst>
                              <p:par>
                                <p:cTn id="74" presetID="18" presetClass="entr" presetSubtype="12"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strips(downLeft)">
                                      <p:cBhvr>
                                        <p:cTn id="76" dur="500"/>
                                        <p:tgtEl>
                                          <p:spTgt spid="65"/>
                                        </p:tgtEl>
                                      </p:cBhvr>
                                    </p:animEffect>
                                  </p:childTnLst>
                                </p:cTn>
                              </p:par>
                            </p:childTnLst>
                          </p:cTn>
                        </p:par>
                        <p:par>
                          <p:cTn id="77" fill="hold">
                            <p:stCondLst>
                              <p:cond delay="8050"/>
                            </p:stCondLst>
                            <p:childTnLst>
                              <p:par>
                                <p:cTn id="78" presetID="2" presetClass="entr" presetSubtype="8" decel="100000" fill="hold"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1500" fill="hold"/>
                                        <p:tgtEl>
                                          <p:spTgt spid="66"/>
                                        </p:tgtEl>
                                        <p:attrNameLst>
                                          <p:attrName>ppt_x</p:attrName>
                                        </p:attrNameLst>
                                      </p:cBhvr>
                                      <p:tavLst>
                                        <p:tav tm="0">
                                          <p:val>
                                            <p:strVal val="0-#ppt_w/2"/>
                                          </p:val>
                                        </p:tav>
                                        <p:tav tm="100000">
                                          <p:val>
                                            <p:strVal val="#ppt_x"/>
                                          </p:val>
                                        </p:tav>
                                      </p:tavLst>
                                    </p:anim>
                                    <p:anim calcmode="lin" valueType="num">
                                      <p:cBhvr additive="base">
                                        <p:cTn id="81" dur="1500" fill="hold"/>
                                        <p:tgtEl>
                                          <p:spTgt spid="66"/>
                                        </p:tgtEl>
                                        <p:attrNameLst>
                                          <p:attrName>ppt_y</p:attrName>
                                        </p:attrNameLst>
                                      </p:cBhvr>
                                      <p:tavLst>
                                        <p:tav tm="0">
                                          <p:val>
                                            <p:strVal val="#ppt_y"/>
                                          </p:val>
                                        </p:tav>
                                        <p:tav tm="100000">
                                          <p:val>
                                            <p:strVal val="#ppt_y"/>
                                          </p:val>
                                        </p:tav>
                                      </p:tavLst>
                                    </p:anim>
                                  </p:childTnLst>
                                </p:cTn>
                              </p:par>
                              <p:par>
                                <p:cTn id="82" presetID="2" presetClass="entr" presetSubtype="8" decel="100000" fill="hold" nodeType="withEffect">
                                  <p:stCondLst>
                                    <p:cond delay="50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1500" fill="hold"/>
                                        <p:tgtEl>
                                          <p:spTgt spid="72"/>
                                        </p:tgtEl>
                                        <p:attrNameLst>
                                          <p:attrName>ppt_x</p:attrName>
                                        </p:attrNameLst>
                                      </p:cBhvr>
                                      <p:tavLst>
                                        <p:tav tm="0">
                                          <p:val>
                                            <p:strVal val="0-#ppt_w/2"/>
                                          </p:val>
                                        </p:tav>
                                        <p:tav tm="100000">
                                          <p:val>
                                            <p:strVal val="#ppt_x"/>
                                          </p:val>
                                        </p:tav>
                                      </p:tavLst>
                                    </p:anim>
                                    <p:anim calcmode="lin" valueType="num">
                                      <p:cBhvr additive="base">
                                        <p:cTn id="85" dur="1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animBg="1"/>
      <p:bldP spid="57" grpId="0" animBg="1"/>
      <p:bldP spid="58" grpId="0" animBg="1"/>
      <p:bldP spid="59" grpId="0" animBg="1"/>
      <p:bldP spid="60" grpId="0" animBg="1"/>
      <p:bldP spid="61" grpId="0" animBg="1"/>
      <p:bldP spid="62" grpId="0" animBg="1"/>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48" name="组合 47">
            <a:extLst>
              <a:ext uri="{FF2B5EF4-FFF2-40B4-BE49-F238E27FC236}">
                <a16:creationId xmlns:a16="http://schemas.microsoft.com/office/drawing/2014/main" id="{698D2793-3D01-414C-8F46-E8DFA8AE0CD3}"/>
              </a:ext>
            </a:extLst>
          </p:cNvPr>
          <p:cNvGrpSpPr/>
          <p:nvPr/>
        </p:nvGrpSpPr>
        <p:grpSpPr>
          <a:xfrm>
            <a:off x="3147347" y="2963407"/>
            <a:ext cx="4709124" cy="4828182"/>
            <a:chOff x="3147347" y="2963407"/>
            <a:chExt cx="4709124" cy="4828182"/>
          </a:xfrm>
        </p:grpSpPr>
        <p:pic>
          <p:nvPicPr>
            <p:cNvPr id="49" name="图片 48">
              <a:extLst>
                <a:ext uri="{FF2B5EF4-FFF2-40B4-BE49-F238E27FC236}">
                  <a16:creationId xmlns:a16="http://schemas.microsoft.com/office/drawing/2014/main" id="{5B4459C9-3D9F-4243-B37B-F1F9B79635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7347" y="3295875"/>
              <a:ext cx="4577242" cy="4495714"/>
            </a:xfrm>
            <a:prstGeom prst="rect">
              <a:avLst/>
            </a:prstGeom>
          </p:spPr>
        </p:pic>
        <p:grpSp>
          <p:nvGrpSpPr>
            <p:cNvPr id="50" name="Group 61">
              <a:extLst>
                <a:ext uri="{FF2B5EF4-FFF2-40B4-BE49-F238E27FC236}">
                  <a16:creationId xmlns:a16="http://schemas.microsoft.com/office/drawing/2014/main" id="{E3D4320E-2284-4D55-BA1D-F59F47ED5AE5}"/>
                </a:ext>
              </a:extLst>
            </p:cNvPr>
            <p:cNvGrpSpPr/>
            <p:nvPr/>
          </p:nvGrpSpPr>
          <p:grpSpPr>
            <a:xfrm>
              <a:off x="5790670" y="2963407"/>
              <a:ext cx="2065801" cy="2073471"/>
              <a:chOff x="6174725" y="2751841"/>
              <a:chExt cx="1282700" cy="1287463"/>
            </a:xfrm>
            <a:effectLst/>
          </p:grpSpPr>
          <p:sp>
            <p:nvSpPr>
              <p:cNvPr id="51" name="Freeform 11">
                <a:extLst>
                  <a:ext uri="{FF2B5EF4-FFF2-40B4-BE49-F238E27FC236}">
                    <a16:creationId xmlns:a16="http://schemas.microsoft.com/office/drawing/2014/main" id="{AC5C81B1-337E-4AC1-B025-EA604302C6F1}"/>
                  </a:ext>
                </a:extLst>
              </p:cNvPr>
              <p:cNvSpPr>
                <a:spLocks/>
              </p:cNvSpPr>
              <p:nvPr/>
            </p:nvSpPr>
            <p:spPr bwMode="auto">
              <a:xfrm>
                <a:off x="6181075" y="2751841"/>
                <a:ext cx="1276350" cy="1287463"/>
              </a:xfrm>
              <a:custGeom>
                <a:avLst/>
                <a:gdLst>
                  <a:gd name="T0" fmla="*/ 38 w 191"/>
                  <a:gd name="T1" fmla="*/ 173 h 193"/>
                  <a:gd name="T2" fmla="*/ 33 w 191"/>
                  <a:gd name="T3" fmla="*/ 169 h 193"/>
                  <a:gd name="T4" fmla="*/ 26 w 191"/>
                  <a:gd name="T5" fmla="*/ 162 h 193"/>
                  <a:gd name="T6" fmla="*/ 17 w 191"/>
                  <a:gd name="T7" fmla="*/ 151 h 193"/>
                  <a:gd name="T8" fmla="*/ 12 w 191"/>
                  <a:gd name="T9" fmla="*/ 143 h 193"/>
                  <a:gd name="T10" fmla="*/ 6 w 191"/>
                  <a:gd name="T11" fmla="*/ 129 h 193"/>
                  <a:gd name="T12" fmla="*/ 0 w 191"/>
                  <a:gd name="T13" fmla="*/ 105 h 193"/>
                  <a:gd name="T14" fmla="*/ 0 w 191"/>
                  <a:gd name="T15" fmla="*/ 90 h 193"/>
                  <a:gd name="T16" fmla="*/ 2 w 191"/>
                  <a:gd name="T17" fmla="*/ 76 h 193"/>
                  <a:gd name="T18" fmla="*/ 5 w 191"/>
                  <a:gd name="T19" fmla="*/ 68 h 193"/>
                  <a:gd name="T20" fmla="*/ 7 w 191"/>
                  <a:gd name="T21" fmla="*/ 61 h 193"/>
                  <a:gd name="T22" fmla="*/ 11 w 191"/>
                  <a:gd name="T23" fmla="*/ 53 h 193"/>
                  <a:gd name="T24" fmla="*/ 14 w 191"/>
                  <a:gd name="T25" fmla="*/ 47 h 193"/>
                  <a:gd name="T26" fmla="*/ 19 w 191"/>
                  <a:gd name="T27" fmla="*/ 40 h 193"/>
                  <a:gd name="T28" fmla="*/ 29 w 191"/>
                  <a:gd name="T29" fmla="*/ 28 h 193"/>
                  <a:gd name="T30" fmla="*/ 40 w 191"/>
                  <a:gd name="T31" fmla="*/ 19 h 193"/>
                  <a:gd name="T32" fmla="*/ 52 w 191"/>
                  <a:gd name="T33" fmla="*/ 12 h 193"/>
                  <a:gd name="T34" fmla="*/ 60 w 191"/>
                  <a:gd name="T35" fmla="*/ 8 h 193"/>
                  <a:gd name="T36" fmla="*/ 66 w 191"/>
                  <a:gd name="T37" fmla="*/ 6 h 193"/>
                  <a:gd name="T38" fmla="*/ 83 w 191"/>
                  <a:gd name="T39" fmla="*/ 2 h 193"/>
                  <a:gd name="T40" fmla="*/ 120 w 191"/>
                  <a:gd name="T41" fmla="*/ 4 h 193"/>
                  <a:gd name="T42" fmla="*/ 138 w 191"/>
                  <a:gd name="T43" fmla="*/ 11 h 193"/>
                  <a:gd name="T44" fmla="*/ 154 w 191"/>
                  <a:gd name="T45" fmla="*/ 21 h 193"/>
                  <a:gd name="T46" fmla="*/ 154 w 191"/>
                  <a:gd name="T47" fmla="*/ 21 h 193"/>
                  <a:gd name="T48" fmla="*/ 154 w 191"/>
                  <a:gd name="T49" fmla="*/ 21 h 193"/>
                  <a:gd name="T50" fmla="*/ 163 w 191"/>
                  <a:gd name="T51" fmla="*/ 29 h 193"/>
                  <a:gd name="T52" fmla="*/ 174 w 191"/>
                  <a:gd name="T53" fmla="*/ 41 h 193"/>
                  <a:gd name="T54" fmla="*/ 182 w 191"/>
                  <a:gd name="T55" fmla="*/ 55 h 193"/>
                  <a:gd name="T56" fmla="*/ 185 w 191"/>
                  <a:gd name="T57" fmla="*/ 63 h 193"/>
                  <a:gd name="T58" fmla="*/ 187 w 191"/>
                  <a:gd name="T59" fmla="*/ 70 h 193"/>
                  <a:gd name="T60" fmla="*/ 189 w 191"/>
                  <a:gd name="T61" fmla="*/ 78 h 193"/>
                  <a:gd name="T62" fmla="*/ 191 w 191"/>
                  <a:gd name="T63" fmla="*/ 85 h 193"/>
                  <a:gd name="T64" fmla="*/ 191 w 191"/>
                  <a:gd name="T65" fmla="*/ 93 h 193"/>
                  <a:gd name="T66" fmla="*/ 191 w 191"/>
                  <a:gd name="T67" fmla="*/ 101 h 193"/>
                  <a:gd name="T68" fmla="*/ 190 w 191"/>
                  <a:gd name="T69" fmla="*/ 110 h 193"/>
                  <a:gd name="T70" fmla="*/ 187 w 191"/>
                  <a:gd name="T71" fmla="*/ 125 h 193"/>
                  <a:gd name="T72" fmla="*/ 184 w 191"/>
                  <a:gd name="T73" fmla="*/ 133 h 193"/>
                  <a:gd name="T74" fmla="*/ 177 w 191"/>
                  <a:gd name="T75" fmla="*/ 147 h 193"/>
                  <a:gd name="T76" fmla="*/ 173 w 191"/>
                  <a:gd name="T77" fmla="*/ 153 h 193"/>
                  <a:gd name="T78" fmla="*/ 168 w 191"/>
                  <a:gd name="T79" fmla="*/ 160 h 193"/>
                  <a:gd name="T80" fmla="*/ 156 w 191"/>
                  <a:gd name="T81" fmla="*/ 170 h 193"/>
                  <a:gd name="T82" fmla="*/ 144 w 191"/>
                  <a:gd name="T83" fmla="*/ 179 h 193"/>
                  <a:gd name="T84" fmla="*/ 138 w 191"/>
                  <a:gd name="T85" fmla="*/ 182 h 193"/>
                  <a:gd name="T86" fmla="*/ 130 w 191"/>
                  <a:gd name="T87" fmla="*/ 186 h 193"/>
                  <a:gd name="T88" fmla="*/ 119 w 191"/>
                  <a:gd name="T89" fmla="*/ 189 h 193"/>
                  <a:gd name="T90" fmla="*/ 104 w 191"/>
                  <a:gd name="T91" fmla="*/ 192 h 193"/>
                  <a:gd name="T92" fmla="*/ 69 w 191"/>
                  <a:gd name="T93" fmla="*/ 189 h 193"/>
                  <a:gd name="T94" fmla="*/ 38 w 191"/>
                  <a:gd name="T95" fmla="*/ 17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193">
                    <a:moveTo>
                      <a:pt x="38" y="173"/>
                    </a:moveTo>
                    <a:cubicBezTo>
                      <a:pt x="36" y="172"/>
                      <a:pt x="34" y="170"/>
                      <a:pt x="33" y="169"/>
                    </a:cubicBezTo>
                    <a:cubicBezTo>
                      <a:pt x="31" y="167"/>
                      <a:pt x="28" y="164"/>
                      <a:pt x="26" y="162"/>
                    </a:cubicBezTo>
                    <a:cubicBezTo>
                      <a:pt x="23" y="159"/>
                      <a:pt x="19" y="154"/>
                      <a:pt x="17" y="151"/>
                    </a:cubicBezTo>
                    <a:cubicBezTo>
                      <a:pt x="15" y="149"/>
                      <a:pt x="13" y="146"/>
                      <a:pt x="12" y="143"/>
                    </a:cubicBezTo>
                    <a:cubicBezTo>
                      <a:pt x="8" y="135"/>
                      <a:pt x="8" y="135"/>
                      <a:pt x="6" y="129"/>
                    </a:cubicBezTo>
                    <a:cubicBezTo>
                      <a:pt x="1" y="117"/>
                      <a:pt x="0" y="105"/>
                      <a:pt x="0" y="105"/>
                    </a:cubicBezTo>
                    <a:cubicBezTo>
                      <a:pt x="0" y="101"/>
                      <a:pt x="0" y="95"/>
                      <a:pt x="0" y="90"/>
                    </a:cubicBezTo>
                    <a:cubicBezTo>
                      <a:pt x="1" y="86"/>
                      <a:pt x="1" y="80"/>
                      <a:pt x="2" y="76"/>
                    </a:cubicBezTo>
                    <a:cubicBezTo>
                      <a:pt x="3" y="74"/>
                      <a:pt x="4" y="70"/>
                      <a:pt x="5" y="68"/>
                    </a:cubicBezTo>
                    <a:cubicBezTo>
                      <a:pt x="5" y="66"/>
                      <a:pt x="6" y="63"/>
                      <a:pt x="7" y="61"/>
                    </a:cubicBezTo>
                    <a:cubicBezTo>
                      <a:pt x="8" y="59"/>
                      <a:pt x="9" y="56"/>
                      <a:pt x="11" y="53"/>
                    </a:cubicBezTo>
                    <a:cubicBezTo>
                      <a:pt x="12" y="51"/>
                      <a:pt x="13" y="49"/>
                      <a:pt x="14" y="47"/>
                    </a:cubicBezTo>
                    <a:cubicBezTo>
                      <a:pt x="15" y="45"/>
                      <a:pt x="17" y="42"/>
                      <a:pt x="19" y="40"/>
                    </a:cubicBezTo>
                    <a:cubicBezTo>
                      <a:pt x="24" y="33"/>
                      <a:pt x="29" y="28"/>
                      <a:pt x="29" y="28"/>
                    </a:cubicBezTo>
                    <a:cubicBezTo>
                      <a:pt x="32" y="25"/>
                      <a:pt x="36" y="22"/>
                      <a:pt x="40" y="19"/>
                    </a:cubicBezTo>
                    <a:cubicBezTo>
                      <a:pt x="40" y="19"/>
                      <a:pt x="47" y="14"/>
                      <a:pt x="52" y="12"/>
                    </a:cubicBezTo>
                    <a:cubicBezTo>
                      <a:pt x="55" y="10"/>
                      <a:pt x="58" y="9"/>
                      <a:pt x="60" y="8"/>
                    </a:cubicBezTo>
                    <a:cubicBezTo>
                      <a:pt x="62" y="7"/>
                      <a:pt x="64" y="7"/>
                      <a:pt x="66" y="6"/>
                    </a:cubicBezTo>
                    <a:cubicBezTo>
                      <a:pt x="70" y="5"/>
                      <a:pt x="75" y="3"/>
                      <a:pt x="83" y="2"/>
                    </a:cubicBezTo>
                    <a:cubicBezTo>
                      <a:pt x="95" y="0"/>
                      <a:pt x="108" y="1"/>
                      <a:pt x="120" y="4"/>
                    </a:cubicBezTo>
                    <a:cubicBezTo>
                      <a:pt x="126" y="6"/>
                      <a:pt x="132" y="8"/>
                      <a:pt x="138" y="11"/>
                    </a:cubicBezTo>
                    <a:cubicBezTo>
                      <a:pt x="145" y="15"/>
                      <a:pt x="150" y="18"/>
                      <a:pt x="154" y="21"/>
                    </a:cubicBezTo>
                    <a:cubicBezTo>
                      <a:pt x="141" y="11"/>
                      <a:pt x="141" y="11"/>
                      <a:pt x="154" y="21"/>
                    </a:cubicBezTo>
                    <a:cubicBezTo>
                      <a:pt x="154" y="21"/>
                      <a:pt x="154" y="21"/>
                      <a:pt x="154" y="21"/>
                    </a:cubicBezTo>
                    <a:cubicBezTo>
                      <a:pt x="157" y="23"/>
                      <a:pt x="161" y="26"/>
                      <a:pt x="163" y="29"/>
                    </a:cubicBezTo>
                    <a:cubicBezTo>
                      <a:pt x="166" y="32"/>
                      <a:pt x="170" y="36"/>
                      <a:pt x="174" y="41"/>
                    </a:cubicBezTo>
                    <a:cubicBezTo>
                      <a:pt x="176" y="45"/>
                      <a:pt x="179" y="49"/>
                      <a:pt x="182" y="55"/>
                    </a:cubicBezTo>
                    <a:cubicBezTo>
                      <a:pt x="183" y="57"/>
                      <a:pt x="184" y="60"/>
                      <a:pt x="185" y="63"/>
                    </a:cubicBezTo>
                    <a:cubicBezTo>
                      <a:pt x="186" y="65"/>
                      <a:pt x="187" y="68"/>
                      <a:pt x="187" y="70"/>
                    </a:cubicBezTo>
                    <a:cubicBezTo>
                      <a:pt x="188" y="72"/>
                      <a:pt x="189" y="75"/>
                      <a:pt x="189" y="78"/>
                    </a:cubicBezTo>
                    <a:cubicBezTo>
                      <a:pt x="190" y="80"/>
                      <a:pt x="190" y="83"/>
                      <a:pt x="191" y="85"/>
                    </a:cubicBezTo>
                    <a:cubicBezTo>
                      <a:pt x="191" y="88"/>
                      <a:pt x="191" y="91"/>
                      <a:pt x="191" y="93"/>
                    </a:cubicBezTo>
                    <a:cubicBezTo>
                      <a:pt x="191" y="96"/>
                      <a:pt x="191" y="99"/>
                      <a:pt x="191" y="101"/>
                    </a:cubicBezTo>
                    <a:cubicBezTo>
                      <a:pt x="191" y="104"/>
                      <a:pt x="191" y="107"/>
                      <a:pt x="190" y="110"/>
                    </a:cubicBezTo>
                    <a:cubicBezTo>
                      <a:pt x="190" y="114"/>
                      <a:pt x="188" y="120"/>
                      <a:pt x="187" y="125"/>
                    </a:cubicBezTo>
                    <a:cubicBezTo>
                      <a:pt x="186" y="127"/>
                      <a:pt x="185" y="131"/>
                      <a:pt x="184" y="133"/>
                    </a:cubicBezTo>
                    <a:cubicBezTo>
                      <a:pt x="181" y="140"/>
                      <a:pt x="179" y="143"/>
                      <a:pt x="177" y="147"/>
                    </a:cubicBezTo>
                    <a:cubicBezTo>
                      <a:pt x="176" y="149"/>
                      <a:pt x="174" y="152"/>
                      <a:pt x="173" y="153"/>
                    </a:cubicBezTo>
                    <a:cubicBezTo>
                      <a:pt x="171" y="155"/>
                      <a:pt x="169" y="158"/>
                      <a:pt x="168" y="160"/>
                    </a:cubicBezTo>
                    <a:cubicBezTo>
                      <a:pt x="163" y="165"/>
                      <a:pt x="159" y="168"/>
                      <a:pt x="156" y="170"/>
                    </a:cubicBezTo>
                    <a:cubicBezTo>
                      <a:pt x="154" y="173"/>
                      <a:pt x="150" y="176"/>
                      <a:pt x="144" y="179"/>
                    </a:cubicBezTo>
                    <a:cubicBezTo>
                      <a:pt x="142" y="180"/>
                      <a:pt x="140" y="181"/>
                      <a:pt x="138" y="182"/>
                    </a:cubicBezTo>
                    <a:cubicBezTo>
                      <a:pt x="136" y="183"/>
                      <a:pt x="133" y="185"/>
                      <a:pt x="130" y="186"/>
                    </a:cubicBezTo>
                    <a:cubicBezTo>
                      <a:pt x="126" y="187"/>
                      <a:pt x="120" y="189"/>
                      <a:pt x="119" y="189"/>
                    </a:cubicBezTo>
                    <a:cubicBezTo>
                      <a:pt x="116" y="190"/>
                      <a:pt x="111" y="191"/>
                      <a:pt x="104" y="192"/>
                    </a:cubicBezTo>
                    <a:cubicBezTo>
                      <a:pt x="93" y="193"/>
                      <a:pt x="81" y="192"/>
                      <a:pt x="69" y="189"/>
                    </a:cubicBezTo>
                    <a:cubicBezTo>
                      <a:pt x="54" y="184"/>
                      <a:pt x="43" y="177"/>
                      <a:pt x="38" y="173"/>
                    </a:cubicBezTo>
                    <a:close/>
                  </a:path>
                </a:pathLst>
              </a:custGeom>
              <a:solidFill>
                <a:srgbClr val="000000">
                  <a:alpha val="20000"/>
                </a:srgbClr>
              </a:solidFill>
              <a:ln>
                <a:noFill/>
              </a:ln>
              <a:effectLst>
                <a:outerShdw blurRad="508000" dist="762000" dir="2700000" algn="tl" rotWithShape="0">
                  <a:schemeClr val="bg1">
                    <a:lumMod val="50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2" name="Freeform 12">
                <a:extLst>
                  <a:ext uri="{FF2B5EF4-FFF2-40B4-BE49-F238E27FC236}">
                    <a16:creationId xmlns:a16="http://schemas.microsoft.com/office/drawing/2014/main" id="{86E54285-5356-460E-82B3-2FC3C1BD62D6}"/>
                  </a:ext>
                </a:extLst>
              </p:cNvPr>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3" name="Freeform 13">
                <a:extLst>
                  <a:ext uri="{FF2B5EF4-FFF2-40B4-BE49-F238E27FC236}">
                    <a16:creationId xmlns:a16="http://schemas.microsoft.com/office/drawing/2014/main" id="{2B4C420C-AC88-4E20-9581-95D4CB4758B6}"/>
                  </a:ext>
                </a:extLst>
              </p:cNvPr>
              <p:cNvSpPr>
                <a:spLocks/>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4" name="Freeform 14">
                <a:extLst>
                  <a:ext uri="{FF2B5EF4-FFF2-40B4-BE49-F238E27FC236}">
                    <a16:creationId xmlns:a16="http://schemas.microsoft.com/office/drawing/2014/main" id="{DD6F3502-97E3-49BA-BD06-1E66E60559AA}"/>
                  </a:ext>
                </a:extLst>
              </p:cNvPr>
              <p:cNvSpPr>
                <a:spLocks/>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5" name="Freeform 15">
                <a:extLst>
                  <a:ext uri="{FF2B5EF4-FFF2-40B4-BE49-F238E27FC236}">
                    <a16:creationId xmlns:a16="http://schemas.microsoft.com/office/drawing/2014/main" id="{E7BE9741-7372-4077-82E5-0CF93D1D3251}"/>
                  </a:ext>
                </a:extLst>
              </p:cNvPr>
              <p:cNvSpPr>
                <a:spLocks/>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6" name="Freeform 16">
                <a:extLst>
                  <a:ext uri="{FF2B5EF4-FFF2-40B4-BE49-F238E27FC236}">
                    <a16:creationId xmlns:a16="http://schemas.microsoft.com/office/drawing/2014/main" id="{43664610-8B71-425D-A674-03166BCE3ECC}"/>
                  </a:ext>
                </a:extLst>
              </p:cNvPr>
              <p:cNvSpPr>
                <a:spLocks/>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7" name="Freeform 17">
                <a:extLst>
                  <a:ext uri="{FF2B5EF4-FFF2-40B4-BE49-F238E27FC236}">
                    <a16:creationId xmlns:a16="http://schemas.microsoft.com/office/drawing/2014/main" id="{A86AE4D7-9A57-4D62-8073-8EB8CBD7543C}"/>
                  </a:ext>
                </a:extLst>
              </p:cNvPr>
              <p:cNvSpPr>
                <a:spLocks/>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8" name="Freeform 18">
                <a:extLst>
                  <a:ext uri="{FF2B5EF4-FFF2-40B4-BE49-F238E27FC236}">
                    <a16:creationId xmlns:a16="http://schemas.microsoft.com/office/drawing/2014/main" id="{8B85F212-7232-4B89-B670-3996E5061382}"/>
                  </a:ext>
                </a:extLst>
              </p:cNvPr>
              <p:cNvSpPr>
                <a:spLocks/>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59" name="Freeform 19">
                <a:extLst>
                  <a:ext uri="{FF2B5EF4-FFF2-40B4-BE49-F238E27FC236}">
                    <a16:creationId xmlns:a16="http://schemas.microsoft.com/office/drawing/2014/main" id="{19B7C484-2BFA-4E5A-877F-1FFF3E0CF8FC}"/>
                  </a:ext>
                </a:extLst>
              </p:cNvPr>
              <p:cNvSpPr>
                <a:spLocks/>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0" name="Freeform 20">
                <a:extLst>
                  <a:ext uri="{FF2B5EF4-FFF2-40B4-BE49-F238E27FC236}">
                    <a16:creationId xmlns:a16="http://schemas.microsoft.com/office/drawing/2014/main" id="{781707EB-38A8-4831-A0B7-9B2A45EA1555}"/>
                  </a:ext>
                </a:extLst>
              </p:cNvPr>
              <p:cNvSpPr>
                <a:spLocks/>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1" name="Freeform 21">
                <a:extLst>
                  <a:ext uri="{FF2B5EF4-FFF2-40B4-BE49-F238E27FC236}">
                    <a16:creationId xmlns:a16="http://schemas.microsoft.com/office/drawing/2014/main" id="{E36F748F-2D8D-41B3-9F30-AE10173CBB18}"/>
                  </a:ext>
                </a:extLst>
              </p:cNvPr>
              <p:cNvSpPr>
                <a:spLocks/>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2" name="Freeform 22">
                <a:extLst>
                  <a:ext uri="{FF2B5EF4-FFF2-40B4-BE49-F238E27FC236}">
                    <a16:creationId xmlns:a16="http://schemas.microsoft.com/office/drawing/2014/main" id="{C6604BF5-02FD-408F-AE12-F934BD2814F7}"/>
                  </a:ext>
                </a:extLst>
              </p:cNvPr>
              <p:cNvSpPr>
                <a:spLocks/>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3" name="Freeform 23">
                <a:extLst>
                  <a:ext uri="{FF2B5EF4-FFF2-40B4-BE49-F238E27FC236}">
                    <a16:creationId xmlns:a16="http://schemas.microsoft.com/office/drawing/2014/main" id="{0DE551CD-4F7F-435C-A5DB-84424C6ECCB9}"/>
                  </a:ext>
                </a:extLst>
              </p:cNvPr>
              <p:cNvSpPr>
                <a:spLocks/>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4" name="Freeform 24">
                <a:extLst>
                  <a:ext uri="{FF2B5EF4-FFF2-40B4-BE49-F238E27FC236}">
                    <a16:creationId xmlns:a16="http://schemas.microsoft.com/office/drawing/2014/main" id="{749CF77A-B5F0-432F-8F0A-2A8BF3E34DE2}"/>
                  </a:ext>
                </a:extLst>
              </p:cNvPr>
              <p:cNvSpPr>
                <a:spLocks/>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5" name="Freeform 25">
                <a:extLst>
                  <a:ext uri="{FF2B5EF4-FFF2-40B4-BE49-F238E27FC236}">
                    <a16:creationId xmlns:a16="http://schemas.microsoft.com/office/drawing/2014/main" id="{F34C568C-559B-4FDD-9621-39B98FCED286}"/>
                  </a:ext>
                </a:extLst>
              </p:cNvPr>
              <p:cNvSpPr>
                <a:spLocks/>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6" name="Freeform 26">
                <a:extLst>
                  <a:ext uri="{FF2B5EF4-FFF2-40B4-BE49-F238E27FC236}">
                    <a16:creationId xmlns:a16="http://schemas.microsoft.com/office/drawing/2014/main" id="{676E7BA0-3A6D-4E77-BEC1-1732C2B7B0D3}"/>
                  </a:ext>
                </a:extLst>
              </p:cNvPr>
              <p:cNvSpPr>
                <a:spLocks/>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7" name="Freeform 27">
                <a:extLst>
                  <a:ext uri="{FF2B5EF4-FFF2-40B4-BE49-F238E27FC236}">
                    <a16:creationId xmlns:a16="http://schemas.microsoft.com/office/drawing/2014/main" id="{B9CB637A-9044-4AB2-A9AD-4F492838DC19}"/>
                  </a:ext>
                </a:extLst>
              </p:cNvPr>
              <p:cNvSpPr>
                <a:spLocks/>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8" name="Freeform 28">
                <a:extLst>
                  <a:ext uri="{FF2B5EF4-FFF2-40B4-BE49-F238E27FC236}">
                    <a16:creationId xmlns:a16="http://schemas.microsoft.com/office/drawing/2014/main" id="{AF0C64F3-D863-4C31-BB02-B95334DB058A}"/>
                  </a:ext>
                </a:extLst>
              </p:cNvPr>
              <p:cNvSpPr>
                <a:spLocks/>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69" name="Freeform 29">
                <a:extLst>
                  <a:ext uri="{FF2B5EF4-FFF2-40B4-BE49-F238E27FC236}">
                    <a16:creationId xmlns:a16="http://schemas.microsoft.com/office/drawing/2014/main" id="{2B85AACD-F2EF-4106-A556-0E3598BBB03B}"/>
                  </a:ext>
                </a:extLst>
              </p:cNvPr>
              <p:cNvSpPr>
                <a:spLocks/>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0" name="Freeform 30">
                <a:extLst>
                  <a:ext uri="{FF2B5EF4-FFF2-40B4-BE49-F238E27FC236}">
                    <a16:creationId xmlns:a16="http://schemas.microsoft.com/office/drawing/2014/main" id="{8723EDA2-99F7-4549-BD1A-6374DB73D336}"/>
                  </a:ext>
                </a:extLst>
              </p:cNvPr>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1" name="Freeform 31">
                <a:extLst>
                  <a:ext uri="{FF2B5EF4-FFF2-40B4-BE49-F238E27FC236}">
                    <a16:creationId xmlns:a16="http://schemas.microsoft.com/office/drawing/2014/main" id="{D36FACBA-00D8-42E9-9DC1-E9C7D95BE326}"/>
                  </a:ext>
                </a:extLst>
              </p:cNvPr>
              <p:cNvSpPr>
                <a:spLocks/>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2" name="Freeform 32">
                <a:extLst>
                  <a:ext uri="{FF2B5EF4-FFF2-40B4-BE49-F238E27FC236}">
                    <a16:creationId xmlns:a16="http://schemas.microsoft.com/office/drawing/2014/main" id="{C85D7355-55BF-4B5A-8B8A-EE941D4C8E3C}"/>
                  </a:ext>
                </a:extLst>
              </p:cNvPr>
              <p:cNvSpPr>
                <a:spLocks/>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3" name="Freeform 33">
                <a:extLst>
                  <a:ext uri="{FF2B5EF4-FFF2-40B4-BE49-F238E27FC236}">
                    <a16:creationId xmlns:a16="http://schemas.microsoft.com/office/drawing/2014/main" id="{37B3E9A8-5658-4F00-A621-7A90CA780F37}"/>
                  </a:ext>
                </a:extLst>
              </p:cNvPr>
              <p:cNvSpPr>
                <a:spLocks/>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4" name="Freeform 34">
                <a:extLst>
                  <a:ext uri="{FF2B5EF4-FFF2-40B4-BE49-F238E27FC236}">
                    <a16:creationId xmlns:a16="http://schemas.microsoft.com/office/drawing/2014/main" id="{44FB1BE1-4216-4292-AFEC-A67D92C41FC7}"/>
                  </a:ext>
                </a:extLst>
              </p:cNvPr>
              <p:cNvSpPr>
                <a:spLocks/>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5" name="Freeform 35">
                <a:extLst>
                  <a:ext uri="{FF2B5EF4-FFF2-40B4-BE49-F238E27FC236}">
                    <a16:creationId xmlns:a16="http://schemas.microsoft.com/office/drawing/2014/main" id="{5236DB35-67ED-45CA-A4F0-2B608E37B6E5}"/>
                  </a:ext>
                </a:extLst>
              </p:cNvPr>
              <p:cNvSpPr>
                <a:spLocks/>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6" name="Freeform 36">
                <a:extLst>
                  <a:ext uri="{FF2B5EF4-FFF2-40B4-BE49-F238E27FC236}">
                    <a16:creationId xmlns:a16="http://schemas.microsoft.com/office/drawing/2014/main" id="{A9738727-C801-4AA4-86D5-D652E4E28566}"/>
                  </a:ext>
                </a:extLst>
              </p:cNvPr>
              <p:cNvSpPr>
                <a:spLocks/>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7" name="Freeform 37">
                <a:extLst>
                  <a:ext uri="{FF2B5EF4-FFF2-40B4-BE49-F238E27FC236}">
                    <a16:creationId xmlns:a16="http://schemas.microsoft.com/office/drawing/2014/main" id="{C70EA61A-C386-4CDD-98C9-C892613F9CDC}"/>
                  </a:ext>
                </a:extLst>
              </p:cNvPr>
              <p:cNvSpPr>
                <a:spLocks/>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8" name="Freeform 38">
                <a:extLst>
                  <a:ext uri="{FF2B5EF4-FFF2-40B4-BE49-F238E27FC236}">
                    <a16:creationId xmlns:a16="http://schemas.microsoft.com/office/drawing/2014/main" id="{520CC84B-03AB-440A-814C-B1CE2C9A5DCE}"/>
                  </a:ext>
                </a:extLst>
              </p:cNvPr>
              <p:cNvSpPr>
                <a:spLocks noEditPoints="1"/>
              </p:cNvSpPr>
              <p:nvPr/>
            </p:nvSpPr>
            <p:spPr bwMode="auto">
              <a:xfrm>
                <a:off x="6562075" y="2926466"/>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79" name="Freeform 39">
                <a:extLst>
                  <a:ext uri="{FF2B5EF4-FFF2-40B4-BE49-F238E27FC236}">
                    <a16:creationId xmlns:a16="http://schemas.microsoft.com/office/drawing/2014/main" id="{420E864B-0C12-4E21-8165-B5EBB2FF9B94}"/>
                  </a:ext>
                </a:extLst>
              </p:cNvPr>
              <p:cNvSpPr>
                <a:spLocks/>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0" name="Freeform 40">
                <a:extLst>
                  <a:ext uri="{FF2B5EF4-FFF2-40B4-BE49-F238E27FC236}">
                    <a16:creationId xmlns:a16="http://schemas.microsoft.com/office/drawing/2014/main" id="{0E670928-41D1-4458-8518-CC3EC855BA3C}"/>
                  </a:ext>
                </a:extLst>
              </p:cNvPr>
              <p:cNvSpPr>
                <a:spLocks/>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1" name="Freeform 41">
                <a:extLst>
                  <a:ext uri="{FF2B5EF4-FFF2-40B4-BE49-F238E27FC236}">
                    <a16:creationId xmlns:a16="http://schemas.microsoft.com/office/drawing/2014/main" id="{A580142E-CA20-41E3-A563-866626D2AB7C}"/>
                  </a:ext>
                </a:extLst>
              </p:cNvPr>
              <p:cNvSpPr>
                <a:spLocks/>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2" name="Freeform 42">
                <a:extLst>
                  <a:ext uri="{FF2B5EF4-FFF2-40B4-BE49-F238E27FC236}">
                    <a16:creationId xmlns:a16="http://schemas.microsoft.com/office/drawing/2014/main" id="{BE0E22FE-2B54-4BB8-A669-B3303DA9FBA1}"/>
                  </a:ext>
                </a:extLst>
              </p:cNvPr>
              <p:cNvSpPr>
                <a:spLocks/>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3" name="Freeform 43">
                <a:extLst>
                  <a:ext uri="{FF2B5EF4-FFF2-40B4-BE49-F238E27FC236}">
                    <a16:creationId xmlns:a16="http://schemas.microsoft.com/office/drawing/2014/main" id="{DC2A58DE-4E77-4F9C-8D27-5C3E4829B020}"/>
                  </a:ext>
                </a:extLst>
              </p:cNvPr>
              <p:cNvSpPr>
                <a:spLocks/>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4" name="Freeform 44">
                <a:extLst>
                  <a:ext uri="{FF2B5EF4-FFF2-40B4-BE49-F238E27FC236}">
                    <a16:creationId xmlns:a16="http://schemas.microsoft.com/office/drawing/2014/main" id="{BE4C84C8-7D0D-41F5-B1F0-CA334CC348D5}"/>
                  </a:ext>
                </a:extLst>
              </p:cNvPr>
              <p:cNvSpPr>
                <a:spLocks/>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5" name="Freeform 45">
                <a:extLst>
                  <a:ext uri="{FF2B5EF4-FFF2-40B4-BE49-F238E27FC236}">
                    <a16:creationId xmlns:a16="http://schemas.microsoft.com/office/drawing/2014/main" id="{3FFA92F7-6EF5-441D-A7FC-2C0828A670F2}"/>
                  </a:ext>
                </a:extLst>
              </p:cNvPr>
              <p:cNvSpPr>
                <a:spLocks/>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6" name="Freeform 46">
                <a:extLst>
                  <a:ext uri="{FF2B5EF4-FFF2-40B4-BE49-F238E27FC236}">
                    <a16:creationId xmlns:a16="http://schemas.microsoft.com/office/drawing/2014/main" id="{D095758B-749B-4592-BAF8-6783D850F466}"/>
                  </a:ext>
                </a:extLst>
              </p:cNvPr>
              <p:cNvSpPr>
                <a:spLocks/>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7" name="Freeform 47">
                <a:extLst>
                  <a:ext uri="{FF2B5EF4-FFF2-40B4-BE49-F238E27FC236}">
                    <a16:creationId xmlns:a16="http://schemas.microsoft.com/office/drawing/2014/main" id="{02913B1A-43E0-4E74-BF4C-BCE9E9BEBF0F}"/>
                  </a:ext>
                </a:extLst>
              </p:cNvPr>
              <p:cNvSpPr>
                <a:spLocks/>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8" name="Freeform 48">
                <a:extLst>
                  <a:ext uri="{FF2B5EF4-FFF2-40B4-BE49-F238E27FC236}">
                    <a16:creationId xmlns:a16="http://schemas.microsoft.com/office/drawing/2014/main" id="{223F32BE-1882-4188-865C-05D5BB0098D6}"/>
                  </a:ext>
                </a:extLst>
              </p:cNvPr>
              <p:cNvSpPr>
                <a:spLocks/>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9" name="Freeform 49">
                <a:extLst>
                  <a:ext uri="{FF2B5EF4-FFF2-40B4-BE49-F238E27FC236}">
                    <a16:creationId xmlns:a16="http://schemas.microsoft.com/office/drawing/2014/main" id="{7BFB0A87-3B52-4110-999F-51B501B0CF20}"/>
                  </a:ext>
                </a:extLst>
              </p:cNvPr>
              <p:cNvSpPr>
                <a:spLocks/>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0" name="Freeform 50">
                <a:extLst>
                  <a:ext uri="{FF2B5EF4-FFF2-40B4-BE49-F238E27FC236}">
                    <a16:creationId xmlns:a16="http://schemas.microsoft.com/office/drawing/2014/main" id="{745EA5EA-B740-47F9-8274-44EBDF315B84}"/>
                  </a:ext>
                </a:extLst>
              </p:cNvPr>
              <p:cNvSpPr>
                <a:spLocks/>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1" name="Freeform 51">
                <a:extLst>
                  <a:ext uri="{FF2B5EF4-FFF2-40B4-BE49-F238E27FC236}">
                    <a16:creationId xmlns:a16="http://schemas.microsoft.com/office/drawing/2014/main" id="{3E4865EE-BF9F-46AC-AAA2-E86C2AE61A72}"/>
                  </a:ext>
                </a:extLst>
              </p:cNvPr>
              <p:cNvSpPr>
                <a:spLocks/>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2" name="Freeform 52">
                <a:extLst>
                  <a:ext uri="{FF2B5EF4-FFF2-40B4-BE49-F238E27FC236}">
                    <a16:creationId xmlns:a16="http://schemas.microsoft.com/office/drawing/2014/main" id="{AA8847C2-9195-41A6-BA28-EC521F32341F}"/>
                  </a:ext>
                </a:extLst>
              </p:cNvPr>
              <p:cNvSpPr>
                <a:spLocks/>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3" name="Freeform 53">
                <a:extLst>
                  <a:ext uri="{FF2B5EF4-FFF2-40B4-BE49-F238E27FC236}">
                    <a16:creationId xmlns:a16="http://schemas.microsoft.com/office/drawing/2014/main" id="{3287E9CB-7899-4833-8089-595CECEC4A14}"/>
                  </a:ext>
                </a:extLst>
              </p:cNvPr>
              <p:cNvSpPr>
                <a:spLocks/>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4" name="Freeform 54">
                <a:extLst>
                  <a:ext uri="{FF2B5EF4-FFF2-40B4-BE49-F238E27FC236}">
                    <a16:creationId xmlns:a16="http://schemas.microsoft.com/office/drawing/2014/main" id="{2E17BD99-0F5A-4BDB-8006-0F656C3D5DE0}"/>
                  </a:ext>
                </a:extLst>
              </p:cNvPr>
              <p:cNvSpPr>
                <a:spLocks/>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5" name="Freeform 55">
                <a:extLst>
                  <a:ext uri="{FF2B5EF4-FFF2-40B4-BE49-F238E27FC236}">
                    <a16:creationId xmlns:a16="http://schemas.microsoft.com/office/drawing/2014/main" id="{B3411173-077E-4F24-915A-BC7954666EEA}"/>
                  </a:ext>
                </a:extLst>
              </p:cNvPr>
              <p:cNvSpPr>
                <a:spLocks/>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6" name="Freeform 56">
                <a:extLst>
                  <a:ext uri="{FF2B5EF4-FFF2-40B4-BE49-F238E27FC236}">
                    <a16:creationId xmlns:a16="http://schemas.microsoft.com/office/drawing/2014/main" id="{BCEF1F0D-C03B-4E85-ABAB-A6F451C02E46}"/>
                  </a:ext>
                </a:extLst>
              </p:cNvPr>
              <p:cNvSpPr>
                <a:spLocks/>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7" name="Freeform 57">
                <a:extLst>
                  <a:ext uri="{FF2B5EF4-FFF2-40B4-BE49-F238E27FC236}">
                    <a16:creationId xmlns:a16="http://schemas.microsoft.com/office/drawing/2014/main" id="{3BE69CA2-78CE-4590-8D57-A30933355208}"/>
                  </a:ext>
                </a:extLst>
              </p:cNvPr>
              <p:cNvSpPr>
                <a:spLocks/>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8" name="Freeform 58">
                <a:extLst>
                  <a:ext uri="{FF2B5EF4-FFF2-40B4-BE49-F238E27FC236}">
                    <a16:creationId xmlns:a16="http://schemas.microsoft.com/office/drawing/2014/main" id="{B57D7D33-F016-45B9-B7A7-E39A1475DE33}"/>
                  </a:ext>
                </a:extLst>
              </p:cNvPr>
              <p:cNvSpPr>
                <a:spLocks/>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99" name="Freeform 59">
                <a:extLst>
                  <a:ext uri="{FF2B5EF4-FFF2-40B4-BE49-F238E27FC236}">
                    <a16:creationId xmlns:a16="http://schemas.microsoft.com/office/drawing/2014/main" id="{CDF2E5B5-593F-4A51-8242-86EBE506EC8E}"/>
                  </a:ext>
                </a:extLst>
              </p:cNvPr>
              <p:cNvSpPr>
                <a:spLocks/>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sp>
        <p:nvSpPr>
          <p:cNvPr id="100" name="Freeform 62">
            <a:extLst>
              <a:ext uri="{FF2B5EF4-FFF2-40B4-BE49-F238E27FC236}">
                <a16:creationId xmlns:a16="http://schemas.microsoft.com/office/drawing/2014/main" id="{029EC663-EFC4-497D-80F8-0D8B60C97C1E}"/>
              </a:ext>
            </a:extLst>
          </p:cNvPr>
          <p:cNvSpPr/>
          <p:nvPr/>
        </p:nvSpPr>
        <p:spPr>
          <a:xfrm flipH="1">
            <a:off x="3218568" y="4054762"/>
            <a:ext cx="891519" cy="794301"/>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0070C0"/>
            </a:solidFill>
            <a:prstDash val="solid"/>
            <a:miter lim="800000"/>
            <a:headEnd type="oval" w="lg" len="lg"/>
            <a:tailEnd type="non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cs typeface="+mn-ea"/>
              <a:sym typeface="+mn-lt"/>
            </a:endParaRPr>
          </a:p>
        </p:txBody>
      </p:sp>
      <p:sp>
        <p:nvSpPr>
          <p:cNvPr id="101" name="Freeform 64">
            <a:extLst>
              <a:ext uri="{FF2B5EF4-FFF2-40B4-BE49-F238E27FC236}">
                <a16:creationId xmlns:a16="http://schemas.microsoft.com/office/drawing/2014/main" id="{972B3278-2038-4F99-A6E9-0C1767B09DC2}"/>
              </a:ext>
            </a:extLst>
          </p:cNvPr>
          <p:cNvSpPr/>
          <p:nvPr/>
        </p:nvSpPr>
        <p:spPr>
          <a:xfrm flipH="1">
            <a:off x="3955517" y="4063169"/>
            <a:ext cx="891519" cy="162495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0CA0E0"/>
            </a:solidFill>
            <a:prstDash val="solid"/>
            <a:miter lim="800000"/>
            <a:headEnd type="oval" w="lg" len="lg"/>
            <a:tailEnd type="non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cs typeface="+mn-ea"/>
              <a:sym typeface="+mn-lt"/>
            </a:endParaRPr>
          </a:p>
        </p:txBody>
      </p:sp>
      <p:sp>
        <p:nvSpPr>
          <p:cNvPr id="102" name="Freeform 66">
            <a:extLst>
              <a:ext uri="{FF2B5EF4-FFF2-40B4-BE49-F238E27FC236}">
                <a16:creationId xmlns:a16="http://schemas.microsoft.com/office/drawing/2014/main" id="{40F17E8C-665B-4BB4-B7A8-BA5607893EE6}"/>
              </a:ext>
            </a:extLst>
          </p:cNvPr>
          <p:cNvSpPr/>
          <p:nvPr/>
        </p:nvSpPr>
        <p:spPr>
          <a:xfrm>
            <a:off x="5579227" y="4081761"/>
            <a:ext cx="891519" cy="160636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chemeClr val="accent5">
                <a:lumMod val="60000"/>
                <a:lumOff val="40000"/>
              </a:schemeClr>
            </a:solidFill>
            <a:prstDash val="solid"/>
            <a:miter lim="800000"/>
            <a:headEnd type="oval" w="lg" len="lg"/>
            <a:tailEnd type="none" w="lg" len="lg"/>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cs typeface="+mn-ea"/>
              <a:sym typeface="+mn-lt"/>
            </a:endParaRPr>
          </a:p>
        </p:txBody>
      </p:sp>
      <p:grpSp>
        <p:nvGrpSpPr>
          <p:cNvPr id="103" name="Group 73">
            <a:extLst>
              <a:ext uri="{FF2B5EF4-FFF2-40B4-BE49-F238E27FC236}">
                <a16:creationId xmlns:a16="http://schemas.microsoft.com/office/drawing/2014/main" id="{E8EFFFE5-1AEE-4897-A3C6-10EDA9DF140B}"/>
              </a:ext>
            </a:extLst>
          </p:cNvPr>
          <p:cNvGrpSpPr/>
          <p:nvPr/>
        </p:nvGrpSpPr>
        <p:grpSpPr>
          <a:xfrm>
            <a:off x="4015431" y="1164184"/>
            <a:ext cx="8176569" cy="2898985"/>
            <a:chOff x="4015431" y="1164184"/>
            <a:chExt cx="8176569" cy="2898985"/>
          </a:xfrm>
          <a:solidFill>
            <a:srgbClr val="0070C0"/>
          </a:solidFill>
        </p:grpSpPr>
        <p:sp>
          <p:nvSpPr>
            <p:cNvPr id="104" name="Freeform 9">
              <a:extLst>
                <a:ext uri="{FF2B5EF4-FFF2-40B4-BE49-F238E27FC236}">
                  <a16:creationId xmlns:a16="http://schemas.microsoft.com/office/drawing/2014/main" id="{3BF66703-EB65-44A6-B512-A32C5F7535EE}"/>
                </a:ext>
              </a:extLst>
            </p:cNvPr>
            <p:cNvSpPr>
              <a:spLocks/>
            </p:cNvSpPr>
            <p:nvPr/>
          </p:nvSpPr>
          <p:spPr bwMode="auto">
            <a:xfrm rot="5400000">
              <a:off x="6247776" y="-1068161"/>
              <a:ext cx="2898985" cy="7363675"/>
            </a:xfrm>
            <a:custGeom>
              <a:avLst/>
              <a:gdLst>
                <a:gd name="T0" fmla="*/ 244 w 326"/>
                <a:gd name="T1" fmla="*/ 207 h 830"/>
                <a:gd name="T2" fmla="*/ 72 w 326"/>
                <a:gd name="T3" fmla="*/ 314 h 830"/>
                <a:gd name="T4" fmla="*/ 0 w 326"/>
                <a:gd name="T5" fmla="*/ 515 h 830"/>
                <a:gd name="T6" fmla="*/ 316 w 326"/>
                <a:gd name="T7" fmla="*/ 830 h 830"/>
                <a:gd name="T8" fmla="*/ 326 w 326"/>
                <a:gd name="T9" fmla="*/ 821 h 830"/>
                <a:gd name="T10" fmla="*/ 316 w 326"/>
                <a:gd name="T11" fmla="*/ 811 h 830"/>
                <a:gd name="T12" fmla="*/ 20 w 326"/>
                <a:gd name="T13" fmla="*/ 515 h 830"/>
                <a:gd name="T14" fmla="*/ 256 w 326"/>
                <a:gd name="T15" fmla="*/ 224 h 830"/>
                <a:gd name="T16" fmla="*/ 263 w 326"/>
                <a:gd name="T17" fmla="*/ 215 h 830"/>
                <a:gd name="T18" fmla="*/ 263 w 326"/>
                <a:gd name="T19" fmla="*/ 0 h 830"/>
                <a:gd name="T20" fmla="*/ 244 w 326"/>
                <a:gd name="T21" fmla="*/ 0 h 830"/>
                <a:gd name="T22" fmla="*/ 244 w 326"/>
                <a:gd name="T23" fmla="*/ 20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830">
                  <a:moveTo>
                    <a:pt x="244" y="207"/>
                  </a:moveTo>
                  <a:cubicBezTo>
                    <a:pt x="177" y="223"/>
                    <a:pt x="116" y="261"/>
                    <a:pt x="72" y="314"/>
                  </a:cubicBezTo>
                  <a:cubicBezTo>
                    <a:pt x="26" y="370"/>
                    <a:pt x="0" y="442"/>
                    <a:pt x="0" y="515"/>
                  </a:cubicBezTo>
                  <a:cubicBezTo>
                    <a:pt x="0" y="689"/>
                    <a:pt x="142" y="830"/>
                    <a:pt x="316" y="830"/>
                  </a:cubicBezTo>
                  <a:cubicBezTo>
                    <a:pt x="322" y="830"/>
                    <a:pt x="326" y="826"/>
                    <a:pt x="326" y="821"/>
                  </a:cubicBezTo>
                  <a:cubicBezTo>
                    <a:pt x="326" y="815"/>
                    <a:pt x="322" y="811"/>
                    <a:pt x="316" y="811"/>
                  </a:cubicBezTo>
                  <a:cubicBezTo>
                    <a:pt x="153" y="811"/>
                    <a:pt x="20" y="678"/>
                    <a:pt x="20" y="515"/>
                  </a:cubicBezTo>
                  <a:cubicBezTo>
                    <a:pt x="20" y="375"/>
                    <a:pt x="119" y="253"/>
                    <a:pt x="256" y="224"/>
                  </a:cubicBezTo>
                  <a:cubicBezTo>
                    <a:pt x="260" y="224"/>
                    <a:pt x="263" y="220"/>
                    <a:pt x="263" y="215"/>
                  </a:cubicBezTo>
                  <a:cubicBezTo>
                    <a:pt x="263" y="0"/>
                    <a:pt x="263" y="0"/>
                    <a:pt x="263" y="0"/>
                  </a:cubicBezTo>
                  <a:cubicBezTo>
                    <a:pt x="244" y="0"/>
                    <a:pt x="244" y="0"/>
                    <a:pt x="244" y="0"/>
                  </a:cubicBezTo>
                  <a:lnTo>
                    <a:pt x="244" y="20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05" name="Rectangle 68">
              <a:extLst>
                <a:ext uri="{FF2B5EF4-FFF2-40B4-BE49-F238E27FC236}">
                  <a16:creationId xmlns:a16="http://schemas.microsoft.com/office/drawing/2014/main" id="{692202FC-EB81-4438-873C-F442AD4C2588}"/>
                </a:ext>
              </a:extLst>
            </p:cNvPr>
            <p:cNvSpPr/>
            <p:nvPr/>
          </p:nvSpPr>
          <p:spPr>
            <a:xfrm>
              <a:off x="11379106" y="3336507"/>
              <a:ext cx="812894" cy="16107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grpSp>
        <p:nvGrpSpPr>
          <p:cNvPr id="106" name="Group 72">
            <a:extLst>
              <a:ext uri="{FF2B5EF4-FFF2-40B4-BE49-F238E27FC236}">
                <a16:creationId xmlns:a16="http://schemas.microsoft.com/office/drawing/2014/main" id="{6BD1DF25-496D-41E2-BB5F-5AECBFEE343D}"/>
              </a:ext>
            </a:extLst>
          </p:cNvPr>
          <p:cNvGrpSpPr/>
          <p:nvPr/>
        </p:nvGrpSpPr>
        <p:grpSpPr>
          <a:xfrm>
            <a:off x="4750741" y="1934157"/>
            <a:ext cx="7441259" cy="2336937"/>
            <a:chOff x="4750741" y="1934157"/>
            <a:chExt cx="7441259" cy="2336937"/>
          </a:xfrm>
          <a:solidFill>
            <a:srgbClr val="0CA0E0"/>
          </a:solidFill>
        </p:grpSpPr>
        <p:sp>
          <p:nvSpPr>
            <p:cNvPr id="107" name="Freeform 7">
              <a:extLst>
                <a:ext uri="{FF2B5EF4-FFF2-40B4-BE49-F238E27FC236}">
                  <a16:creationId xmlns:a16="http://schemas.microsoft.com/office/drawing/2014/main" id="{41AFECA1-F8FF-416F-B0EB-CBC8933516C3}"/>
                </a:ext>
              </a:extLst>
            </p:cNvPr>
            <p:cNvSpPr>
              <a:spLocks/>
            </p:cNvSpPr>
            <p:nvPr/>
          </p:nvSpPr>
          <p:spPr bwMode="auto">
            <a:xfrm rot="5400000">
              <a:off x="6896455" y="-211557"/>
              <a:ext cx="2336937" cy="6628365"/>
            </a:xfrm>
            <a:custGeom>
              <a:avLst/>
              <a:gdLst>
                <a:gd name="T0" fmla="*/ 243 w 263"/>
                <a:gd name="T1" fmla="*/ 283 h 747"/>
                <a:gd name="T2" fmla="*/ 232 w 263"/>
                <a:gd name="T3" fmla="*/ 282 h 747"/>
                <a:gd name="T4" fmla="*/ 0 w 263"/>
                <a:gd name="T5" fmla="*/ 515 h 747"/>
                <a:gd name="T6" fmla="*/ 232 w 263"/>
                <a:gd name="T7" fmla="*/ 747 h 747"/>
                <a:gd name="T8" fmla="*/ 242 w 263"/>
                <a:gd name="T9" fmla="*/ 737 h 747"/>
                <a:gd name="T10" fmla="*/ 232 w 263"/>
                <a:gd name="T11" fmla="*/ 727 h 747"/>
                <a:gd name="T12" fmla="*/ 19 w 263"/>
                <a:gd name="T13" fmla="*/ 515 h 747"/>
                <a:gd name="T14" fmla="*/ 232 w 263"/>
                <a:gd name="T15" fmla="*/ 302 h 747"/>
                <a:gd name="T16" fmla="*/ 253 w 263"/>
                <a:gd name="T17" fmla="*/ 303 h 747"/>
                <a:gd name="T18" fmla="*/ 260 w 263"/>
                <a:gd name="T19" fmla="*/ 300 h 747"/>
                <a:gd name="T20" fmla="*/ 263 w 263"/>
                <a:gd name="T21" fmla="*/ 293 h 747"/>
                <a:gd name="T22" fmla="*/ 263 w 263"/>
                <a:gd name="T23" fmla="*/ 0 h 747"/>
                <a:gd name="T24" fmla="*/ 243 w 263"/>
                <a:gd name="T25" fmla="*/ 0 h 747"/>
                <a:gd name="T26" fmla="*/ 243 w 263"/>
                <a:gd name="T27" fmla="*/ 28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747">
                  <a:moveTo>
                    <a:pt x="243" y="283"/>
                  </a:moveTo>
                  <a:cubicBezTo>
                    <a:pt x="240" y="282"/>
                    <a:pt x="235" y="282"/>
                    <a:pt x="232" y="282"/>
                  </a:cubicBezTo>
                  <a:cubicBezTo>
                    <a:pt x="104" y="282"/>
                    <a:pt x="0" y="386"/>
                    <a:pt x="0" y="515"/>
                  </a:cubicBezTo>
                  <a:cubicBezTo>
                    <a:pt x="0" y="643"/>
                    <a:pt x="104" y="747"/>
                    <a:pt x="232" y="747"/>
                  </a:cubicBezTo>
                  <a:cubicBezTo>
                    <a:pt x="238" y="747"/>
                    <a:pt x="242" y="743"/>
                    <a:pt x="242" y="737"/>
                  </a:cubicBezTo>
                  <a:cubicBezTo>
                    <a:pt x="242" y="732"/>
                    <a:pt x="238" y="727"/>
                    <a:pt x="232" y="727"/>
                  </a:cubicBezTo>
                  <a:cubicBezTo>
                    <a:pt x="115" y="727"/>
                    <a:pt x="19" y="632"/>
                    <a:pt x="19" y="515"/>
                  </a:cubicBezTo>
                  <a:cubicBezTo>
                    <a:pt x="19" y="397"/>
                    <a:pt x="115" y="302"/>
                    <a:pt x="232" y="302"/>
                  </a:cubicBezTo>
                  <a:cubicBezTo>
                    <a:pt x="239" y="302"/>
                    <a:pt x="252" y="303"/>
                    <a:pt x="253" y="303"/>
                  </a:cubicBezTo>
                  <a:cubicBezTo>
                    <a:pt x="255" y="303"/>
                    <a:pt x="258" y="302"/>
                    <a:pt x="260" y="300"/>
                  </a:cubicBezTo>
                  <a:cubicBezTo>
                    <a:pt x="262" y="298"/>
                    <a:pt x="263" y="296"/>
                    <a:pt x="263" y="293"/>
                  </a:cubicBezTo>
                  <a:cubicBezTo>
                    <a:pt x="263" y="0"/>
                    <a:pt x="263" y="0"/>
                    <a:pt x="263" y="0"/>
                  </a:cubicBezTo>
                  <a:cubicBezTo>
                    <a:pt x="243" y="0"/>
                    <a:pt x="243" y="0"/>
                    <a:pt x="243" y="0"/>
                  </a:cubicBezTo>
                  <a:lnTo>
                    <a:pt x="243"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08" name="Rectangle 69">
              <a:extLst>
                <a:ext uri="{FF2B5EF4-FFF2-40B4-BE49-F238E27FC236}">
                  <a16:creationId xmlns:a16="http://schemas.microsoft.com/office/drawing/2014/main" id="{FF8266BD-D30A-4629-9FB4-EB8FC705778C}"/>
                </a:ext>
              </a:extLst>
            </p:cNvPr>
            <p:cNvSpPr/>
            <p:nvPr/>
          </p:nvSpPr>
          <p:spPr>
            <a:xfrm>
              <a:off x="11379106" y="4094276"/>
              <a:ext cx="812894" cy="17681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grpSp>
        <p:nvGrpSpPr>
          <p:cNvPr id="109" name="Group 71">
            <a:extLst>
              <a:ext uri="{FF2B5EF4-FFF2-40B4-BE49-F238E27FC236}">
                <a16:creationId xmlns:a16="http://schemas.microsoft.com/office/drawing/2014/main" id="{5A316297-7EEB-4130-8E34-0A2CF3D21309}"/>
              </a:ext>
            </a:extLst>
          </p:cNvPr>
          <p:cNvGrpSpPr/>
          <p:nvPr/>
        </p:nvGrpSpPr>
        <p:grpSpPr>
          <a:xfrm>
            <a:off x="5496618" y="2691926"/>
            <a:ext cx="6695382" cy="2339050"/>
            <a:chOff x="5496618" y="2691926"/>
            <a:chExt cx="6695382" cy="2339050"/>
          </a:xfrm>
          <a:solidFill>
            <a:schemeClr val="accent5">
              <a:lumMod val="60000"/>
              <a:lumOff val="40000"/>
            </a:schemeClr>
          </a:solidFill>
        </p:grpSpPr>
        <p:sp>
          <p:nvSpPr>
            <p:cNvPr id="110" name="Freeform 5">
              <a:extLst>
                <a:ext uri="{FF2B5EF4-FFF2-40B4-BE49-F238E27FC236}">
                  <a16:creationId xmlns:a16="http://schemas.microsoft.com/office/drawing/2014/main" id="{72765539-0E88-463C-B4D5-E54A534A3E35}"/>
                </a:ext>
              </a:extLst>
            </p:cNvPr>
            <p:cNvSpPr>
              <a:spLocks/>
            </p:cNvSpPr>
            <p:nvPr/>
          </p:nvSpPr>
          <p:spPr bwMode="auto">
            <a:xfrm rot="5400000">
              <a:off x="7268337" y="920207"/>
              <a:ext cx="2339050" cy="5882488"/>
            </a:xfrm>
            <a:custGeom>
              <a:avLst/>
              <a:gdLst>
                <a:gd name="T0" fmla="*/ 244 w 263"/>
                <a:gd name="T1" fmla="*/ 400 h 663"/>
                <a:gd name="T2" fmla="*/ 149 w 263"/>
                <a:gd name="T3" fmla="*/ 366 h 663"/>
                <a:gd name="T4" fmla="*/ 0 w 263"/>
                <a:gd name="T5" fmla="*/ 515 h 663"/>
                <a:gd name="T6" fmla="*/ 149 w 263"/>
                <a:gd name="T7" fmla="*/ 663 h 663"/>
                <a:gd name="T8" fmla="*/ 159 w 263"/>
                <a:gd name="T9" fmla="*/ 654 h 663"/>
                <a:gd name="T10" fmla="*/ 149 w 263"/>
                <a:gd name="T11" fmla="*/ 644 h 663"/>
                <a:gd name="T12" fmla="*/ 20 w 263"/>
                <a:gd name="T13" fmla="*/ 515 h 663"/>
                <a:gd name="T14" fmla="*/ 149 w 263"/>
                <a:gd name="T15" fmla="*/ 385 h 663"/>
                <a:gd name="T16" fmla="*/ 246 w 263"/>
                <a:gd name="T17" fmla="*/ 429 h 663"/>
                <a:gd name="T18" fmla="*/ 257 w 263"/>
                <a:gd name="T19" fmla="*/ 432 h 663"/>
                <a:gd name="T20" fmla="*/ 263 w 263"/>
                <a:gd name="T21" fmla="*/ 423 h 663"/>
                <a:gd name="T22" fmla="*/ 263 w 263"/>
                <a:gd name="T23" fmla="*/ 0 h 663"/>
                <a:gd name="T24" fmla="*/ 244 w 263"/>
                <a:gd name="T25" fmla="*/ 0 h 663"/>
                <a:gd name="T26" fmla="*/ 244 w 263"/>
                <a:gd name="T27" fmla="*/ 40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663">
                  <a:moveTo>
                    <a:pt x="244" y="400"/>
                  </a:moveTo>
                  <a:cubicBezTo>
                    <a:pt x="217" y="378"/>
                    <a:pt x="184" y="366"/>
                    <a:pt x="149" y="366"/>
                  </a:cubicBezTo>
                  <a:cubicBezTo>
                    <a:pt x="67" y="366"/>
                    <a:pt x="0" y="433"/>
                    <a:pt x="0" y="515"/>
                  </a:cubicBezTo>
                  <a:cubicBezTo>
                    <a:pt x="0" y="597"/>
                    <a:pt x="67" y="663"/>
                    <a:pt x="149" y="663"/>
                  </a:cubicBezTo>
                  <a:cubicBezTo>
                    <a:pt x="155" y="663"/>
                    <a:pt x="159" y="659"/>
                    <a:pt x="159" y="654"/>
                  </a:cubicBezTo>
                  <a:cubicBezTo>
                    <a:pt x="159" y="648"/>
                    <a:pt x="155" y="644"/>
                    <a:pt x="149" y="644"/>
                  </a:cubicBezTo>
                  <a:cubicBezTo>
                    <a:pt x="78" y="644"/>
                    <a:pt x="20" y="586"/>
                    <a:pt x="20" y="515"/>
                  </a:cubicBezTo>
                  <a:cubicBezTo>
                    <a:pt x="20" y="443"/>
                    <a:pt x="78" y="385"/>
                    <a:pt x="149" y="385"/>
                  </a:cubicBezTo>
                  <a:cubicBezTo>
                    <a:pt x="186" y="385"/>
                    <a:pt x="222" y="401"/>
                    <a:pt x="246" y="429"/>
                  </a:cubicBezTo>
                  <a:cubicBezTo>
                    <a:pt x="249" y="432"/>
                    <a:pt x="253" y="433"/>
                    <a:pt x="257" y="432"/>
                  </a:cubicBezTo>
                  <a:cubicBezTo>
                    <a:pt x="261" y="430"/>
                    <a:pt x="263" y="427"/>
                    <a:pt x="263" y="423"/>
                  </a:cubicBezTo>
                  <a:cubicBezTo>
                    <a:pt x="263" y="0"/>
                    <a:pt x="263" y="0"/>
                    <a:pt x="263" y="0"/>
                  </a:cubicBezTo>
                  <a:cubicBezTo>
                    <a:pt x="244" y="0"/>
                    <a:pt x="244" y="0"/>
                    <a:pt x="244" y="0"/>
                  </a:cubicBezTo>
                  <a:lnTo>
                    <a:pt x="244" y="40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11" name="Rectangle 70">
              <a:extLst>
                <a:ext uri="{FF2B5EF4-FFF2-40B4-BE49-F238E27FC236}">
                  <a16:creationId xmlns:a16="http://schemas.microsoft.com/office/drawing/2014/main" id="{0D2523CC-1412-44BA-BAEC-AB8935A6DB68}"/>
                </a:ext>
              </a:extLst>
            </p:cNvPr>
            <p:cNvSpPr/>
            <p:nvPr/>
          </p:nvSpPr>
          <p:spPr>
            <a:xfrm>
              <a:off x="11379106" y="4857610"/>
              <a:ext cx="812894" cy="16107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sp>
        <p:nvSpPr>
          <p:cNvPr id="112" name="TextBox 441">
            <a:extLst>
              <a:ext uri="{FF2B5EF4-FFF2-40B4-BE49-F238E27FC236}">
                <a16:creationId xmlns:a16="http://schemas.microsoft.com/office/drawing/2014/main" id="{92431C64-A122-4CBB-8F82-591D1514CF13}"/>
              </a:ext>
            </a:extLst>
          </p:cNvPr>
          <p:cNvSpPr txBox="1"/>
          <p:nvPr/>
        </p:nvSpPr>
        <p:spPr>
          <a:xfrm>
            <a:off x="1236835" y="4490612"/>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cs typeface="+mn-ea"/>
                <a:sym typeface="+mn-lt"/>
              </a:rPr>
              <a:t>Add title text</a:t>
            </a:r>
            <a:endParaRPr lang="en-GB" sz="1400" b="1" dirty="0">
              <a:cs typeface="+mn-ea"/>
              <a:sym typeface="+mn-lt"/>
            </a:endParaRPr>
          </a:p>
        </p:txBody>
      </p:sp>
      <p:sp>
        <p:nvSpPr>
          <p:cNvPr id="113" name="TextBox 441">
            <a:extLst>
              <a:ext uri="{FF2B5EF4-FFF2-40B4-BE49-F238E27FC236}">
                <a16:creationId xmlns:a16="http://schemas.microsoft.com/office/drawing/2014/main" id="{1FC0F000-72F0-4A6D-A065-921A5AB3EE41}"/>
              </a:ext>
            </a:extLst>
          </p:cNvPr>
          <p:cNvSpPr txBox="1"/>
          <p:nvPr/>
        </p:nvSpPr>
        <p:spPr>
          <a:xfrm>
            <a:off x="1236691" y="4725874"/>
            <a:ext cx="1662558" cy="525400"/>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114" name="TextBox 441">
            <a:extLst>
              <a:ext uri="{FF2B5EF4-FFF2-40B4-BE49-F238E27FC236}">
                <a16:creationId xmlns:a16="http://schemas.microsoft.com/office/drawing/2014/main" id="{960BDD46-92BA-4BB0-BF78-802E2CFA4194}"/>
              </a:ext>
            </a:extLst>
          </p:cNvPr>
          <p:cNvSpPr txBox="1"/>
          <p:nvPr/>
        </p:nvSpPr>
        <p:spPr>
          <a:xfrm>
            <a:off x="1843124" y="5485107"/>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cs typeface="+mn-ea"/>
                <a:sym typeface="+mn-lt"/>
              </a:rPr>
              <a:t>Add title text</a:t>
            </a:r>
            <a:endParaRPr lang="en-GB" sz="1400" b="1" dirty="0">
              <a:cs typeface="+mn-ea"/>
              <a:sym typeface="+mn-lt"/>
            </a:endParaRPr>
          </a:p>
        </p:txBody>
      </p:sp>
      <p:sp>
        <p:nvSpPr>
          <p:cNvPr id="115" name="TextBox 441">
            <a:extLst>
              <a:ext uri="{FF2B5EF4-FFF2-40B4-BE49-F238E27FC236}">
                <a16:creationId xmlns:a16="http://schemas.microsoft.com/office/drawing/2014/main" id="{4CA22C5E-4A84-4015-B5B1-29E1FA4AF636}"/>
              </a:ext>
            </a:extLst>
          </p:cNvPr>
          <p:cNvSpPr txBox="1"/>
          <p:nvPr/>
        </p:nvSpPr>
        <p:spPr>
          <a:xfrm>
            <a:off x="1842980" y="5720369"/>
            <a:ext cx="1662558" cy="525400"/>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116" name="TextBox 441">
            <a:extLst>
              <a:ext uri="{FF2B5EF4-FFF2-40B4-BE49-F238E27FC236}">
                <a16:creationId xmlns:a16="http://schemas.microsoft.com/office/drawing/2014/main" id="{6D537DB8-58CB-4AC9-AD30-6867603B6D65}"/>
              </a:ext>
            </a:extLst>
          </p:cNvPr>
          <p:cNvSpPr txBox="1"/>
          <p:nvPr/>
        </p:nvSpPr>
        <p:spPr>
          <a:xfrm>
            <a:off x="6851482" y="5485107"/>
            <a:ext cx="977640" cy="241285"/>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altLang="zh-CN" sz="1400" b="1" dirty="0">
                <a:cs typeface="+mn-ea"/>
                <a:sym typeface="+mn-lt"/>
              </a:rPr>
              <a:t>Add title text</a:t>
            </a:r>
            <a:endParaRPr lang="en-GB" sz="1400" b="1" dirty="0">
              <a:cs typeface="+mn-ea"/>
              <a:sym typeface="+mn-lt"/>
            </a:endParaRPr>
          </a:p>
        </p:txBody>
      </p:sp>
      <p:sp>
        <p:nvSpPr>
          <p:cNvPr id="117" name="TextBox 441">
            <a:extLst>
              <a:ext uri="{FF2B5EF4-FFF2-40B4-BE49-F238E27FC236}">
                <a16:creationId xmlns:a16="http://schemas.microsoft.com/office/drawing/2014/main" id="{64F552B1-298C-493A-A759-E52A0E5E0739}"/>
              </a:ext>
            </a:extLst>
          </p:cNvPr>
          <p:cNvSpPr txBox="1"/>
          <p:nvPr/>
        </p:nvSpPr>
        <p:spPr>
          <a:xfrm>
            <a:off x="6851338" y="5720369"/>
            <a:ext cx="1662558" cy="525400"/>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nvGrpSpPr>
          <p:cNvPr id="118" name="Group 44">
            <a:extLst>
              <a:ext uri="{FF2B5EF4-FFF2-40B4-BE49-F238E27FC236}">
                <a16:creationId xmlns:a16="http://schemas.microsoft.com/office/drawing/2014/main" id="{A34D21B3-D3EA-4F6C-8B9A-A4C220F005E9}"/>
              </a:ext>
            </a:extLst>
          </p:cNvPr>
          <p:cNvGrpSpPr/>
          <p:nvPr/>
        </p:nvGrpSpPr>
        <p:grpSpPr>
          <a:xfrm>
            <a:off x="1605056" y="1680948"/>
            <a:ext cx="737854" cy="2609273"/>
            <a:chOff x="5885820" y="2998041"/>
            <a:chExt cx="592553" cy="2095444"/>
          </a:xfrm>
        </p:grpSpPr>
        <p:sp>
          <p:nvSpPr>
            <p:cNvPr id="119" name="Shape 1033">
              <a:extLst>
                <a:ext uri="{FF2B5EF4-FFF2-40B4-BE49-F238E27FC236}">
                  <a16:creationId xmlns:a16="http://schemas.microsoft.com/office/drawing/2014/main" id="{F83207B9-474C-47CC-8378-D0F8480AF0DB}"/>
                </a:ext>
              </a:extLst>
            </p:cNvPr>
            <p:cNvSpPr/>
            <p:nvPr/>
          </p:nvSpPr>
          <p:spPr>
            <a:xfrm>
              <a:off x="5885820" y="2998041"/>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chemeClr val="tx1">
                <a:lumMod val="75000"/>
                <a:lumOff val="2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sp>
          <p:nvSpPr>
            <p:cNvPr id="120" name="Shape 1034">
              <a:extLst>
                <a:ext uri="{FF2B5EF4-FFF2-40B4-BE49-F238E27FC236}">
                  <a16:creationId xmlns:a16="http://schemas.microsoft.com/office/drawing/2014/main" id="{0AFC4F7B-A244-4800-A2C7-D0EC5A4FDA44}"/>
                </a:ext>
              </a:extLst>
            </p:cNvPr>
            <p:cNvSpPr/>
            <p:nvPr/>
          </p:nvSpPr>
          <p:spPr>
            <a:xfrm>
              <a:off x="6044928" y="3266536"/>
              <a:ext cx="152772" cy="118030"/>
            </a:xfrm>
            <a:custGeom>
              <a:avLst/>
              <a:gdLst/>
              <a:ahLst/>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cs typeface="+mn-ea"/>
                <a:sym typeface="+mn-lt"/>
              </a:endParaRPr>
            </a:p>
          </p:txBody>
        </p:sp>
        <p:sp>
          <p:nvSpPr>
            <p:cNvPr id="121" name="Shape 1035">
              <a:extLst>
                <a:ext uri="{FF2B5EF4-FFF2-40B4-BE49-F238E27FC236}">
                  <a16:creationId xmlns:a16="http://schemas.microsoft.com/office/drawing/2014/main" id="{852118BD-9966-46F1-AED4-BFB5D5C28219}"/>
                </a:ext>
              </a:extLst>
            </p:cNvPr>
            <p:cNvSpPr/>
            <p:nvPr/>
          </p:nvSpPr>
          <p:spPr>
            <a:xfrm>
              <a:off x="6204036" y="3584752"/>
              <a:ext cx="63807" cy="88944"/>
            </a:xfrm>
            <a:custGeom>
              <a:avLst/>
              <a:gdLst/>
              <a:ahLst/>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cs typeface="+mn-ea"/>
                <a:sym typeface="+mn-lt"/>
              </a:endParaRPr>
            </a:p>
          </p:txBody>
        </p:sp>
        <p:sp>
          <p:nvSpPr>
            <p:cNvPr id="122" name="Shape 1036">
              <a:extLst>
                <a:ext uri="{FF2B5EF4-FFF2-40B4-BE49-F238E27FC236}">
                  <a16:creationId xmlns:a16="http://schemas.microsoft.com/office/drawing/2014/main" id="{036D8F46-58A3-4AD5-9153-42470E94929D}"/>
                </a:ext>
              </a:extLst>
            </p:cNvPr>
            <p:cNvSpPr/>
            <p:nvPr/>
          </p:nvSpPr>
          <p:spPr>
            <a:xfrm>
              <a:off x="6243813" y="3793582"/>
              <a:ext cx="27989" cy="76476"/>
            </a:xfrm>
            <a:custGeom>
              <a:avLst/>
              <a:gdLst/>
              <a:ahLst/>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cs typeface="+mn-ea"/>
                <a:sym typeface="+mn-lt"/>
              </a:endParaRPr>
            </a:p>
          </p:txBody>
        </p:sp>
      </p:grpSp>
    </p:spTree>
    <p:extLst>
      <p:ext uri="{BB962C8B-B14F-4D97-AF65-F5344CB8AC3E}">
        <p14:creationId xmlns:p14="http://schemas.microsoft.com/office/powerpoint/2010/main" val="24713464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12" decel="10000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1500" fill="hold"/>
                                        <p:tgtEl>
                                          <p:spTgt spid="48"/>
                                        </p:tgtEl>
                                        <p:attrNameLst>
                                          <p:attrName>ppt_x</p:attrName>
                                        </p:attrNameLst>
                                      </p:cBhvr>
                                      <p:tavLst>
                                        <p:tav tm="0">
                                          <p:val>
                                            <p:strVal val="0-#ppt_w/2"/>
                                          </p:val>
                                        </p:tav>
                                        <p:tav tm="100000">
                                          <p:val>
                                            <p:strVal val="#ppt_x"/>
                                          </p:val>
                                        </p:tav>
                                      </p:tavLst>
                                    </p:anim>
                                    <p:anim calcmode="lin" valueType="num">
                                      <p:cBhvr additive="base">
                                        <p:cTn id="18" dur="1500" fill="hold"/>
                                        <p:tgtEl>
                                          <p:spTgt spid="48"/>
                                        </p:tgtEl>
                                        <p:attrNameLst>
                                          <p:attrName>ppt_y</p:attrName>
                                        </p:attrNameLst>
                                      </p:cBhvr>
                                      <p:tavLst>
                                        <p:tav tm="0">
                                          <p:val>
                                            <p:strVal val="1+#ppt_h/2"/>
                                          </p:val>
                                        </p:tav>
                                        <p:tav tm="100000">
                                          <p:val>
                                            <p:strVal val="#ppt_y"/>
                                          </p:val>
                                        </p:tav>
                                      </p:tavLst>
                                    </p:anim>
                                  </p:childTnLst>
                                </p:cTn>
                              </p:par>
                              <p:par>
                                <p:cTn id="19" presetID="22" presetClass="entr" presetSubtype="2" fill="hold" grpId="0" nodeType="withEffect">
                                  <p:stCondLst>
                                    <p:cond delay="1350"/>
                                  </p:stCondLst>
                                  <p:childTnLst>
                                    <p:set>
                                      <p:cBhvr>
                                        <p:cTn id="20" dur="1" fill="hold">
                                          <p:stCondLst>
                                            <p:cond delay="0"/>
                                          </p:stCondLst>
                                        </p:cTn>
                                        <p:tgtEl>
                                          <p:spTgt spid="100"/>
                                        </p:tgtEl>
                                        <p:attrNameLst>
                                          <p:attrName>style.visibility</p:attrName>
                                        </p:attrNameLst>
                                      </p:cBhvr>
                                      <p:to>
                                        <p:strVal val="visible"/>
                                      </p:to>
                                    </p:set>
                                    <p:animEffect transition="in" filter="wipe(right)">
                                      <p:cBhvr>
                                        <p:cTn id="21" dur="250"/>
                                        <p:tgtEl>
                                          <p:spTgt spid="100"/>
                                        </p:tgtEl>
                                      </p:cBhvr>
                                    </p:animEffect>
                                  </p:childTnLst>
                                </p:cTn>
                              </p:par>
                              <p:par>
                                <p:cTn id="22" presetID="22" presetClass="entr" presetSubtype="2" fill="hold" grpId="0" nodeType="withEffect">
                                  <p:stCondLst>
                                    <p:cond delay="1350"/>
                                  </p:stCondLst>
                                  <p:childTnLst>
                                    <p:set>
                                      <p:cBhvr>
                                        <p:cTn id="23" dur="1" fill="hold">
                                          <p:stCondLst>
                                            <p:cond delay="0"/>
                                          </p:stCondLst>
                                        </p:cTn>
                                        <p:tgtEl>
                                          <p:spTgt spid="101"/>
                                        </p:tgtEl>
                                        <p:attrNameLst>
                                          <p:attrName>style.visibility</p:attrName>
                                        </p:attrNameLst>
                                      </p:cBhvr>
                                      <p:to>
                                        <p:strVal val="visible"/>
                                      </p:to>
                                    </p:set>
                                    <p:animEffect transition="in" filter="wipe(right)">
                                      <p:cBhvr>
                                        <p:cTn id="24" dur="250"/>
                                        <p:tgtEl>
                                          <p:spTgt spid="101"/>
                                        </p:tgtEl>
                                      </p:cBhvr>
                                    </p:animEffect>
                                  </p:childTnLst>
                                </p:cTn>
                              </p:par>
                              <p:par>
                                <p:cTn id="25" presetID="22" presetClass="entr" presetSubtype="2" fill="hold" grpId="0" nodeType="withEffect">
                                  <p:stCondLst>
                                    <p:cond delay="1350"/>
                                  </p:stCondLst>
                                  <p:childTnLst>
                                    <p:set>
                                      <p:cBhvr>
                                        <p:cTn id="26" dur="1" fill="hold">
                                          <p:stCondLst>
                                            <p:cond delay="0"/>
                                          </p:stCondLst>
                                        </p:cTn>
                                        <p:tgtEl>
                                          <p:spTgt spid="102"/>
                                        </p:tgtEl>
                                        <p:attrNameLst>
                                          <p:attrName>style.visibility</p:attrName>
                                        </p:attrNameLst>
                                      </p:cBhvr>
                                      <p:to>
                                        <p:strVal val="visible"/>
                                      </p:to>
                                    </p:set>
                                    <p:animEffect transition="in" filter="wipe(right)">
                                      <p:cBhvr>
                                        <p:cTn id="27" dur="250"/>
                                        <p:tgtEl>
                                          <p:spTgt spid="102"/>
                                        </p:tgtEl>
                                      </p:cBhvr>
                                    </p:animEffect>
                                  </p:childTnLst>
                                </p:cTn>
                              </p:par>
                              <p:par>
                                <p:cTn id="28" presetID="22" presetClass="entr" presetSubtype="2" fill="hold" nodeType="withEffect">
                                  <p:stCondLst>
                                    <p:cond delay="500"/>
                                  </p:stCondLst>
                                  <p:childTnLst>
                                    <p:set>
                                      <p:cBhvr>
                                        <p:cTn id="29" dur="1" fill="hold">
                                          <p:stCondLst>
                                            <p:cond delay="0"/>
                                          </p:stCondLst>
                                        </p:cTn>
                                        <p:tgtEl>
                                          <p:spTgt spid="109"/>
                                        </p:tgtEl>
                                        <p:attrNameLst>
                                          <p:attrName>style.visibility</p:attrName>
                                        </p:attrNameLst>
                                      </p:cBhvr>
                                      <p:to>
                                        <p:strVal val="visible"/>
                                      </p:to>
                                    </p:set>
                                    <p:animEffect transition="in" filter="wipe(right)">
                                      <p:cBhvr>
                                        <p:cTn id="30" dur="500"/>
                                        <p:tgtEl>
                                          <p:spTgt spid="109"/>
                                        </p:tgtEl>
                                      </p:cBhvr>
                                    </p:animEffect>
                                  </p:childTnLst>
                                </p:cTn>
                              </p:par>
                              <p:par>
                                <p:cTn id="31" presetID="22" presetClass="entr" presetSubtype="2" fill="hold" nodeType="withEffect">
                                  <p:stCondLst>
                                    <p:cond delay="750"/>
                                  </p:stCondLst>
                                  <p:childTnLst>
                                    <p:set>
                                      <p:cBhvr>
                                        <p:cTn id="32" dur="1" fill="hold">
                                          <p:stCondLst>
                                            <p:cond delay="0"/>
                                          </p:stCondLst>
                                        </p:cTn>
                                        <p:tgtEl>
                                          <p:spTgt spid="106"/>
                                        </p:tgtEl>
                                        <p:attrNameLst>
                                          <p:attrName>style.visibility</p:attrName>
                                        </p:attrNameLst>
                                      </p:cBhvr>
                                      <p:to>
                                        <p:strVal val="visible"/>
                                      </p:to>
                                    </p:set>
                                    <p:animEffect transition="in" filter="wipe(right)">
                                      <p:cBhvr>
                                        <p:cTn id="33" dur="500"/>
                                        <p:tgtEl>
                                          <p:spTgt spid="106"/>
                                        </p:tgtEl>
                                      </p:cBhvr>
                                    </p:animEffect>
                                  </p:childTnLst>
                                </p:cTn>
                              </p:par>
                              <p:par>
                                <p:cTn id="34" presetID="22" presetClass="entr" presetSubtype="2" fill="hold" nodeType="withEffect">
                                  <p:stCondLst>
                                    <p:cond delay="1000"/>
                                  </p:stCondLst>
                                  <p:childTnLst>
                                    <p:set>
                                      <p:cBhvr>
                                        <p:cTn id="35" dur="1" fill="hold">
                                          <p:stCondLst>
                                            <p:cond delay="0"/>
                                          </p:stCondLst>
                                        </p:cTn>
                                        <p:tgtEl>
                                          <p:spTgt spid="103"/>
                                        </p:tgtEl>
                                        <p:attrNameLst>
                                          <p:attrName>style.visibility</p:attrName>
                                        </p:attrNameLst>
                                      </p:cBhvr>
                                      <p:to>
                                        <p:strVal val="visible"/>
                                      </p:to>
                                    </p:set>
                                    <p:animEffect transition="in" filter="wipe(right)">
                                      <p:cBhvr>
                                        <p:cTn id="36" dur="500"/>
                                        <p:tgtEl>
                                          <p:spTgt spid="103"/>
                                        </p:tgtEl>
                                      </p:cBhvr>
                                    </p:animEffect>
                                  </p:childTnLst>
                                </p:cTn>
                              </p:par>
                            </p:childTnLst>
                          </p:cTn>
                        </p:par>
                        <p:par>
                          <p:cTn id="37" fill="hold">
                            <p:stCondLst>
                              <p:cond delay="3650"/>
                            </p:stCondLst>
                            <p:childTnLst>
                              <p:par>
                                <p:cTn id="38" presetID="2" presetClass="entr" presetSubtype="4" fill="hold" grpId="0" nodeType="afterEffect">
                                  <p:stCondLst>
                                    <p:cond delay="0"/>
                                  </p:stCondLst>
                                  <p:childTnLst>
                                    <p:set>
                                      <p:cBhvr>
                                        <p:cTn id="39" dur="1" fill="hold">
                                          <p:stCondLst>
                                            <p:cond delay="0"/>
                                          </p:stCondLst>
                                        </p:cTn>
                                        <p:tgtEl>
                                          <p:spTgt spid="112"/>
                                        </p:tgtEl>
                                        <p:attrNameLst>
                                          <p:attrName>style.visibility</p:attrName>
                                        </p:attrNameLst>
                                      </p:cBhvr>
                                      <p:to>
                                        <p:strVal val="visible"/>
                                      </p:to>
                                    </p:set>
                                    <p:anim calcmode="lin" valueType="num">
                                      <p:cBhvr additive="base">
                                        <p:cTn id="40" dur="500" fill="hold"/>
                                        <p:tgtEl>
                                          <p:spTgt spid="112"/>
                                        </p:tgtEl>
                                        <p:attrNameLst>
                                          <p:attrName>ppt_x</p:attrName>
                                        </p:attrNameLst>
                                      </p:cBhvr>
                                      <p:tavLst>
                                        <p:tav tm="0">
                                          <p:val>
                                            <p:strVal val="#ppt_x"/>
                                          </p:val>
                                        </p:tav>
                                        <p:tav tm="100000">
                                          <p:val>
                                            <p:strVal val="#ppt_x"/>
                                          </p:val>
                                        </p:tav>
                                      </p:tavLst>
                                    </p:anim>
                                    <p:anim calcmode="lin" valueType="num">
                                      <p:cBhvr additive="base">
                                        <p:cTn id="41" dur="500" fill="hold"/>
                                        <p:tgtEl>
                                          <p:spTgt spid="112"/>
                                        </p:tgtEl>
                                        <p:attrNameLst>
                                          <p:attrName>ppt_y</p:attrName>
                                        </p:attrNameLst>
                                      </p:cBhvr>
                                      <p:tavLst>
                                        <p:tav tm="0">
                                          <p:val>
                                            <p:strVal val="1+#ppt_h/2"/>
                                          </p:val>
                                        </p:tav>
                                        <p:tav tm="100000">
                                          <p:val>
                                            <p:strVal val="#ppt_y"/>
                                          </p:val>
                                        </p:tav>
                                      </p:tavLst>
                                    </p:anim>
                                  </p:childTnLst>
                                </p:cTn>
                              </p:par>
                            </p:childTnLst>
                          </p:cTn>
                        </p:par>
                        <p:par>
                          <p:cTn id="42" fill="hold">
                            <p:stCondLst>
                              <p:cond delay="4150"/>
                            </p:stCondLst>
                            <p:childTnLst>
                              <p:par>
                                <p:cTn id="43" presetID="2" presetClass="entr" presetSubtype="4" fill="hold" grpId="0" nodeType="afterEffect">
                                  <p:stCondLst>
                                    <p:cond delay="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ppt_x"/>
                                          </p:val>
                                        </p:tav>
                                        <p:tav tm="100000">
                                          <p:val>
                                            <p:strVal val="#ppt_x"/>
                                          </p:val>
                                        </p:tav>
                                      </p:tavLst>
                                    </p:anim>
                                    <p:anim calcmode="lin" valueType="num">
                                      <p:cBhvr additive="base">
                                        <p:cTn id="46" dur="500" fill="hold"/>
                                        <p:tgtEl>
                                          <p:spTgt spid="113"/>
                                        </p:tgtEl>
                                        <p:attrNameLst>
                                          <p:attrName>ppt_y</p:attrName>
                                        </p:attrNameLst>
                                      </p:cBhvr>
                                      <p:tavLst>
                                        <p:tav tm="0">
                                          <p:val>
                                            <p:strVal val="1+#ppt_h/2"/>
                                          </p:val>
                                        </p:tav>
                                        <p:tav tm="100000">
                                          <p:val>
                                            <p:strVal val="#ppt_y"/>
                                          </p:val>
                                        </p:tav>
                                      </p:tavLst>
                                    </p:anim>
                                  </p:childTnLst>
                                </p:cTn>
                              </p:par>
                            </p:childTnLst>
                          </p:cTn>
                        </p:par>
                        <p:par>
                          <p:cTn id="47" fill="hold">
                            <p:stCondLst>
                              <p:cond delay="4650"/>
                            </p:stCondLst>
                            <p:childTnLst>
                              <p:par>
                                <p:cTn id="48" presetID="2" presetClass="entr" presetSubtype="4" fill="hold" grpId="0" nodeType="afterEffect">
                                  <p:stCondLst>
                                    <p:cond delay="0"/>
                                  </p:stCondLst>
                                  <p:childTnLst>
                                    <p:set>
                                      <p:cBhvr>
                                        <p:cTn id="49" dur="1" fill="hold">
                                          <p:stCondLst>
                                            <p:cond delay="0"/>
                                          </p:stCondLst>
                                        </p:cTn>
                                        <p:tgtEl>
                                          <p:spTgt spid="114"/>
                                        </p:tgtEl>
                                        <p:attrNameLst>
                                          <p:attrName>style.visibility</p:attrName>
                                        </p:attrNameLst>
                                      </p:cBhvr>
                                      <p:to>
                                        <p:strVal val="visible"/>
                                      </p:to>
                                    </p:set>
                                    <p:anim calcmode="lin" valueType="num">
                                      <p:cBhvr additive="base">
                                        <p:cTn id="50" dur="500" fill="hold"/>
                                        <p:tgtEl>
                                          <p:spTgt spid="114"/>
                                        </p:tgtEl>
                                        <p:attrNameLst>
                                          <p:attrName>ppt_x</p:attrName>
                                        </p:attrNameLst>
                                      </p:cBhvr>
                                      <p:tavLst>
                                        <p:tav tm="0">
                                          <p:val>
                                            <p:strVal val="#ppt_x"/>
                                          </p:val>
                                        </p:tav>
                                        <p:tav tm="100000">
                                          <p:val>
                                            <p:strVal val="#ppt_x"/>
                                          </p:val>
                                        </p:tav>
                                      </p:tavLst>
                                    </p:anim>
                                    <p:anim calcmode="lin" valueType="num">
                                      <p:cBhvr additive="base">
                                        <p:cTn id="51" dur="500" fill="hold"/>
                                        <p:tgtEl>
                                          <p:spTgt spid="114"/>
                                        </p:tgtEl>
                                        <p:attrNameLst>
                                          <p:attrName>ppt_y</p:attrName>
                                        </p:attrNameLst>
                                      </p:cBhvr>
                                      <p:tavLst>
                                        <p:tav tm="0">
                                          <p:val>
                                            <p:strVal val="1+#ppt_h/2"/>
                                          </p:val>
                                        </p:tav>
                                        <p:tav tm="100000">
                                          <p:val>
                                            <p:strVal val="#ppt_y"/>
                                          </p:val>
                                        </p:tav>
                                      </p:tavLst>
                                    </p:anim>
                                  </p:childTnLst>
                                </p:cTn>
                              </p:par>
                            </p:childTnLst>
                          </p:cTn>
                        </p:par>
                        <p:par>
                          <p:cTn id="52" fill="hold">
                            <p:stCondLst>
                              <p:cond delay="5150"/>
                            </p:stCondLst>
                            <p:childTnLst>
                              <p:par>
                                <p:cTn id="53" presetID="2" presetClass="entr" presetSubtype="4" fill="hold" grpId="0" nodeType="after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additive="base">
                                        <p:cTn id="55" dur="500" fill="hold"/>
                                        <p:tgtEl>
                                          <p:spTgt spid="115"/>
                                        </p:tgtEl>
                                        <p:attrNameLst>
                                          <p:attrName>ppt_x</p:attrName>
                                        </p:attrNameLst>
                                      </p:cBhvr>
                                      <p:tavLst>
                                        <p:tav tm="0">
                                          <p:val>
                                            <p:strVal val="#ppt_x"/>
                                          </p:val>
                                        </p:tav>
                                        <p:tav tm="100000">
                                          <p:val>
                                            <p:strVal val="#ppt_x"/>
                                          </p:val>
                                        </p:tav>
                                      </p:tavLst>
                                    </p:anim>
                                    <p:anim calcmode="lin" valueType="num">
                                      <p:cBhvr additive="base">
                                        <p:cTn id="56" dur="500" fill="hold"/>
                                        <p:tgtEl>
                                          <p:spTgt spid="115"/>
                                        </p:tgtEl>
                                        <p:attrNameLst>
                                          <p:attrName>ppt_y</p:attrName>
                                        </p:attrNameLst>
                                      </p:cBhvr>
                                      <p:tavLst>
                                        <p:tav tm="0">
                                          <p:val>
                                            <p:strVal val="1+#ppt_h/2"/>
                                          </p:val>
                                        </p:tav>
                                        <p:tav tm="100000">
                                          <p:val>
                                            <p:strVal val="#ppt_y"/>
                                          </p:val>
                                        </p:tav>
                                      </p:tavLst>
                                    </p:anim>
                                  </p:childTnLst>
                                </p:cTn>
                              </p:par>
                            </p:childTnLst>
                          </p:cTn>
                        </p:par>
                        <p:par>
                          <p:cTn id="57" fill="hold">
                            <p:stCondLst>
                              <p:cond delay="5650"/>
                            </p:stCondLst>
                            <p:childTnLst>
                              <p:par>
                                <p:cTn id="58" presetID="2" presetClass="entr" presetSubtype="4" fill="hold" grpId="0" nodeType="afterEffect">
                                  <p:stCondLst>
                                    <p:cond delay="0"/>
                                  </p:stCondLst>
                                  <p:childTnLst>
                                    <p:set>
                                      <p:cBhvr>
                                        <p:cTn id="59" dur="1" fill="hold">
                                          <p:stCondLst>
                                            <p:cond delay="0"/>
                                          </p:stCondLst>
                                        </p:cTn>
                                        <p:tgtEl>
                                          <p:spTgt spid="116"/>
                                        </p:tgtEl>
                                        <p:attrNameLst>
                                          <p:attrName>style.visibility</p:attrName>
                                        </p:attrNameLst>
                                      </p:cBhvr>
                                      <p:to>
                                        <p:strVal val="visible"/>
                                      </p:to>
                                    </p:set>
                                    <p:anim calcmode="lin" valueType="num">
                                      <p:cBhvr additive="base">
                                        <p:cTn id="60" dur="500" fill="hold"/>
                                        <p:tgtEl>
                                          <p:spTgt spid="116"/>
                                        </p:tgtEl>
                                        <p:attrNameLst>
                                          <p:attrName>ppt_x</p:attrName>
                                        </p:attrNameLst>
                                      </p:cBhvr>
                                      <p:tavLst>
                                        <p:tav tm="0">
                                          <p:val>
                                            <p:strVal val="#ppt_x"/>
                                          </p:val>
                                        </p:tav>
                                        <p:tav tm="100000">
                                          <p:val>
                                            <p:strVal val="#ppt_x"/>
                                          </p:val>
                                        </p:tav>
                                      </p:tavLst>
                                    </p:anim>
                                    <p:anim calcmode="lin" valueType="num">
                                      <p:cBhvr additive="base">
                                        <p:cTn id="61" dur="500" fill="hold"/>
                                        <p:tgtEl>
                                          <p:spTgt spid="116"/>
                                        </p:tgtEl>
                                        <p:attrNameLst>
                                          <p:attrName>ppt_y</p:attrName>
                                        </p:attrNameLst>
                                      </p:cBhvr>
                                      <p:tavLst>
                                        <p:tav tm="0">
                                          <p:val>
                                            <p:strVal val="1+#ppt_h/2"/>
                                          </p:val>
                                        </p:tav>
                                        <p:tav tm="100000">
                                          <p:val>
                                            <p:strVal val="#ppt_y"/>
                                          </p:val>
                                        </p:tav>
                                      </p:tavLst>
                                    </p:anim>
                                  </p:childTnLst>
                                </p:cTn>
                              </p:par>
                            </p:childTnLst>
                          </p:cTn>
                        </p:par>
                        <p:par>
                          <p:cTn id="62" fill="hold">
                            <p:stCondLst>
                              <p:cond delay="6150"/>
                            </p:stCondLst>
                            <p:childTnLst>
                              <p:par>
                                <p:cTn id="63" presetID="2" presetClass="entr" presetSubtype="4" fill="hold" grpId="0" nodeType="afterEffect">
                                  <p:stCondLst>
                                    <p:cond delay="0"/>
                                  </p:stCondLst>
                                  <p:childTnLst>
                                    <p:set>
                                      <p:cBhvr>
                                        <p:cTn id="64" dur="1" fill="hold">
                                          <p:stCondLst>
                                            <p:cond delay="0"/>
                                          </p:stCondLst>
                                        </p:cTn>
                                        <p:tgtEl>
                                          <p:spTgt spid="117"/>
                                        </p:tgtEl>
                                        <p:attrNameLst>
                                          <p:attrName>style.visibility</p:attrName>
                                        </p:attrNameLst>
                                      </p:cBhvr>
                                      <p:to>
                                        <p:strVal val="visible"/>
                                      </p:to>
                                    </p:set>
                                    <p:anim calcmode="lin" valueType="num">
                                      <p:cBhvr additive="base">
                                        <p:cTn id="65" dur="500" fill="hold"/>
                                        <p:tgtEl>
                                          <p:spTgt spid="117"/>
                                        </p:tgtEl>
                                        <p:attrNameLst>
                                          <p:attrName>ppt_x</p:attrName>
                                        </p:attrNameLst>
                                      </p:cBhvr>
                                      <p:tavLst>
                                        <p:tav tm="0">
                                          <p:val>
                                            <p:strVal val="#ppt_x"/>
                                          </p:val>
                                        </p:tav>
                                        <p:tav tm="100000">
                                          <p:val>
                                            <p:strVal val="#ppt_x"/>
                                          </p:val>
                                        </p:tav>
                                      </p:tavLst>
                                    </p:anim>
                                    <p:anim calcmode="lin" valueType="num">
                                      <p:cBhvr additive="base">
                                        <p:cTn id="66" dur="500" fill="hold"/>
                                        <p:tgtEl>
                                          <p:spTgt spid="117"/>
                                        </p:tgtEl>
                                        <p:attrNameLst>
                                          <p:attrName>ppt_y</p:attrName>
                                        </p:attrNameLst>
                                      </p:cBhvr>
                                      <p:tavLst>
                                        <p:tav tm="0">
                                          <p:val>
                                            <p:strVal val="1+#ppt_h/2"/>
                                          </p:val>
                                        </p:tav>
                                        <p:tav tm="100000">
                                          <p:val>
                                            <p:strVal val="#ppt_y"/>
                                          </p:val>
                                        </p:tav>
                                      </p:tavLst>
                                    </p:anim>
                                  </p:childTnLst>
                                </p:cTn>
                              </p:par>
                            </p:childTnLst>
                          </p:cTn>
                        </p:par>
                        <p:par>
                          <p:cTn id="67" fill="hold">
                            <p:stCondLst>
                              <p:cond delay="6650"/>
                            </p:stCondLst>
                            <p:childTnLst>
                              <p:par>
                                <p:cTn id="68" presetID="42" presetClass="entr" presetSubtype="0"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1000"/>
                                        <p:tgtEl>
                                          <p:spTgt spid="118"/>
                                        </p:tgtEl>
                                      </p:cBhvr>
                                    </p:animEffect>
                                    <p:anim calcmode="lin" valueType="num">
                                      <p:cBhvr>
                                        <p:cTn id="71" dur="1000" fill="hold"/>
                                        <p:tgtEl>
                                          <p:spTgt spid="118"/>
                                        </p:tgtEl>
                                        <p:attrNameLst>
                                          <p:attrName>ppt_x</p:attrName>
                                        </p:attrNameLst>
                                      </p:cBhvr>
                                      <p:tavLst>
                                        <p:tav tm="0">
                                          <p:val>
                                            <p:strVal val="#ppt_x"/>
                                          </p:val>
                                        </p:tav>
                                        <p:tav tm="100000">
                                          <p:val>
                                            <p:strVal val="#ppt_x"/>
                                          </p:val>
                                        </p:tav>
                                      </p:tavLst>
                                    </p:anim>
                                    <p:anim calcmode="lin" valueType="num">
                                      <p:cBhvr>
                                        <p:cTn id="72"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animBg="1"/>
      <p:bldP spid="101" grpId="0" animBg="1"/>
      <p:bldP spid="102"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pic>
        <p:nvPicPr>
          <p:cNvPr id="8" name="图片 7">
            <a:extLst>
              <a:ext uri="{FF2B5EF4-FFF2-40B4-BE49-F238E27FC236}">
                <a16:creationId xmlns:a16="http://schemas.microsoft.com/office/drawing/2014/main" id="{D950AA60-754C-4BAA-B55F-342F4DDE26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9802" y="2108905"/>
            <a:ext cx="2601417" cy="1734278"/>
          </a:xfrm>
          <a:prstGeom prst="roundRect">
            <a:avLst>
              <a:gd name="adj" fmla="val 9668"/>
            </a:avLst>
          </a:prstGeom>
          <a:ln w="12700">
            <a:noFill/>
          </a:ln>
          <a:effectLst/>
          <a:scene3d>
            <a:camera prst="orthographicFront"/>
            <a:lightRig rig="threePt" dir="t"/>
          </a:scene3d>
          <a:sp3d prstMaterial="softEdge"/>
        </p:spPr>
      </p:pic>
      <p:pic>
        <p:nvPicPr>
          <p:cNvPr id="9" name="图片 8">
            <a:extLst>
              <a:ext uri="{FF2B5EF4-FFF2-40B4-BE49-F238E27FC236}">
                <a16:creationId xmlns:a16="http://schemas.microsoft.com/office/drawing/2014/main" id="{A8B4FD91-D42A-4CBE-88C6-F1E906D7D3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95455" y="2108904"/>
            <a:ext cx="2601091" cy="1734278"/>
          </a:xfrm>
          <a:prstGeom prst="roundRect">
            <a:avLst>
              <a:gd name="adj" fmla="val 9668"/>
            </a:avLst>
          </a:prstGeom>
          <a:ln w="12700">
            <a:noFill/>
          </a:ln>
          <a:effectLst/>
          <a:scene3d>
            <a:camera prst="orthographicFront"/>
            <a:lightRig rig="threePt" dir="t"/>
          </a:scene3d>
          <a:sp3d prstMaterial="softEdge"/>
        </p:spPr>
      </p:pic>
      <p:pic>
        <p:nvPicPr>
          <p:cNvPr id="10" name="图片 9">
            <a:extLst>
              <a:ext uri="{FF2B5EF4-FFF2-40B4-BE49-F238E27FC236}">
                <a16:creationId xmlns:a16="http://schemas.microsoft.com/office/drawing/2014/main" id="{3F42EF3B-6EE5-4BF2-87A1-991DF08E4FF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42194" y="2109847"/>
            <a:ext cx="2598592" cy="1732394"/>
          </a:xfrm>
          <a:prstGeom prst="roundRect">
            <a:avLst>
              <a:gd name="adj" fmla="val 9668"/>
            </a:avLst>
          </a:prstGeom>
          <a:ln w="12700">
            <a:noFill/>
          </a:ln>
          <a:effectLst/>
          <a:scene3d>
            <a:camera prst="orthographicFront"/>
            <a:lightRig rig="threePt" dir="t"/>
          </a:scene3d>
          <a:sp3d prstMaterial="softEdge"/>
        </p:spPr>
      </p:pic>
      <p:grpSp>
        <p:nvGrpSpPr>
          <p:cNvPr id="11" name="组合 10">
            <a:extLst>
              <a:ext uri="{FF2B5EF4-FFF2-40B4-BE49-F238E27FC236}">
                <a16:creationId xmlns:a16="http://schemas.microsoft.com/office/drawing/2014/main" id="{A8D24859-1FF1-42D9-AD64-3F537BA717E7}"/>
              </a:ext>
            </a:extLst>
          </p:cNvPr>
          <p:cNvGrpSpPr/>
          <p:nvPr/>
        </p:nvGrpSpPr>
        <p:grpSpPr>
          <a:xfrm>
            <a:off x="1650715" y="4012877"/>
            <a:ext cx="1553143" cy="1589843"/>
            <a:chOff x="-412055" y="-2182172"/>
            <a:chExt cx="3563472" cy="3647674"/>
          </a:xfrm>
        </p:grpSpPr>
        <p:grpSp>
          <p:nvGrpSpPr>
            <p:cNvPr id="12" name="组合 11">
              <a:extLst>
                <a:ext uri="{FF2B5EF4-FFF2-40B4-BE49-F238E27FC236}">
                  <a16:creationId xmlns:a16="http://schemas.microsoft.com/office/drawing/2014/main" id="{4ACE7BB3-7CF1-4B66-886F-DE567257D177}"/>
                </a:ext>
              </a:extLst>
            </p:cNvPr>
            <p:cNvGrpSpPr/>
            <p:nvPr/>
          </p:nvGrpSpPr>
          <p:grpSpPr>
            <a:xfrm>
              <a:off x="-412055" y="-2182172"/>
              <a:ext cx="3563472" cy="3647674"/>
              <a:chOff x="2160003" y="2746644"/>
              <a:chExt cx="3526233" cy="3609554"/>
            </a:xfrm>
          </p:grpSpPr>
          <p:pic>
            <p:nvPicPr>
              <p:cNvPr id="14" name="图片 13">
                <a:extLst>
                  <a:ext uri="{FF2B5EF4-FFF2-40B4-BE49-F238E27FC236}">
                    <a16:creationId xmlns:a16="http://schemas.microsoft.com/office/drawing/2014/main" id="{0803CA95-1F48-4818-BC96-913C06F323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15" name="椭圆 14">
                <a:extLst>
                  <a:ext uri="{FF2B5EF4-FFF2-40B4-BE49-F238E27FC236}">
                    <a16:creationId xmlns:a16="http://schemas.microsoft.com/office/drawing/2014/main" id="{E928A851-DE08-49F4-92BD-D42DDBB68189}"/>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cs typeface="+mn-ea"/>
                  <a:sym typeface="+mn-lt"/>
                </a:endParaRPr>
              </a:p>
            </p:txBody>
          </p:sp>
        </p:grpSp>
        <p:sp>
          <p:nvSpPr>
            <p:cNvPr id="13" name="文本框 12">
              <a:extLst>
                <a:ext uri="{FF2B5EF4-FFF2-40B4-BE49-F238E27FC236}">
                  <a16:creationId xmlns:a16="http://schemas.microsoft.com/office/drawing/2014/main" id="{DA132F6D-6C03-4883-985E-867C6BA6DC18}"/>
                </a:ext>
              </a:extLst>
            </p:cNvPr>
            <p:cNvSpPr txBox="1"/>
            <p:nvPr/>
          </p:nvSpPr>
          <p:spPr>
            <a:xfrm>
              <a:off x="1802796" y="-1967434"/>
              <a:ext cx="1067319" cy="12004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cs typeface="+mn-ea"/>
                  <a:sym typeface="+mn-lt"/>
                </a:rPr>
                <a:t>A</a:t>
              </a: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grpSp>
        <p:nvGrpSpPr>
          <p:cNvPr id="16" name="组合 15">
            <a:extLst>
              <a:ext uri="{FF2B5EF4-FFF2-40B4-BE49-F238E27FC236}">
                <a16:creationId xmlns:a16="http://schemas.microsoft.com/office/drawing/2014/main" id="{2AF53177-A85A-45CF-8C4F-C558182E64E4}"/>
              </a:ext>
            </a:extLst>
          </p:cNvPr>
          <p:cNvGrpSpPr/>
          <p:nvPr/>
        </p:nvGrpSpPr>
        <p:grpSpPr>
          <a:xfrm>
            <a:off x="4883396" y="4012877"/>
            <a:ext cx="1602111" cy="1639297"/>
            <a:chOff x="927658" y="-1370074"/>
            <a:chExt cx="3809112" cy="3897525"/>
          </a:xfrm>
        </p:grpSpPr>
        <p:grpSp>
          <p:nvGrpSpPr>
            <p:cNvPr id="17" name="组合 16">
              <a:extLst>
                <a:ext uri="{FF2B5EF4-FFF2-40B4-BE49-F238E27FC236}">
                  <a16:creationId xmlns:a16="http://schemas.microsoft.com/office/drawing/2014/main" id="{4E84F086-F3B7-4396-8BB0-19308AF49189}"/>
                </a:ext>
              </a:extLst>
            </p:cNvPr>
            <p:cNvGrpSpPr/>
            <p:nvPr/>
          </p:nvGrpSpPr>
          <p:grpSpPr>
            <a:xfrm>
              <a:off x="927658" y="-1370074"/>
              <a:ext cx="3809112" cy="3897525"/>
              <a:chOff x="5528177" y="3619500"/>
              <a:chExt cx="3567930" cy="3650745"/>
            </a:xfrm>
          </p:grpSpPr>
          <p:pic>
            <p:nvPicPr>
              <p:cNvPr id="19" name="图片 18">
                <a:extLst>
                  <a:ext uri="{FF2B5EF4-FFF2-40B4-BE49-F238E27FC236}">
                    <a16:creationId xmlns:a16="http://schemas.microsoft.com/office/drawing/2014/main" id="{0C9BADDD-C602-492B-B2B5-8E7B465864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20" name="椭圆 19">
                <a:extLst>
                  <a:ext uri="{FF2B5EF4-FFF2-40B4-BE49-F238E27FC236}">
                    <a16:creationId xmlns:a16="http://schemas.microsoft.com/office/drawing/2014/main" id="{E0CBFA3E-9A07-4C59-9117-8C994371A76D}"/>
                  </a:ext>
                </a:extLst>
              </p:cNvPr>
              <p:cNvSpPr/>
              <p:nvPr/>
            </p:nvSpPr>
            <p:spPr>
              <a:xfrm>
                <a:off x="7483207" y="3619500"/>
                <a:ext cx="1612900"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cs typeface="+mn-ea"/>
                  <a:sym typeface="+mn-lt"/>
                </a:endParaRPr>
              </a:p>
            </p:txBody>
          </p:sp>
        </p:grpSp>
        <p:sp>
          <p:nvSpPr>
            <p:cNvPr id="18" name="文本框 17">
              <a:extLst>
                <a:ext uri="{FF2B5EF4-FFF2-40B4-BE49-F238E27FC236}">
                  <a16:creationId xmlns:a16="http://schemas.microsoft.com/office/drawing/2014/main" id="{4FCD5250-306B-43B4-814F-1A4B651B5D2F}"/>
                </a:ext>
              </a:extLst>
            </p:cNvPr>
            <p:cNvSpPr txBox="1"/>
            <p:nvPr/>
          </p:nvSpPr>
          <p:spPr>
            <a:xfrm>
              <a:off x="3381869" y="-1131103"/>
              <a:ext cx="987871" cy="12439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B</a:t>
              </a:r>
              <a:endParaRPr kumimoji="0" lang="zh-CN" altLang="en-US"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21" name="组合 20">
            <a:extLst>
              <a:ext uri="{FF2B5EF4-FFF2-40B4-BE49-F238E27FC236}">
                <a16:creationId xmlns:a16="http://schemas.microsoft.com/office/drawing/2014/main" id="{9A8A19B1-785D-47C5-B8AE-BC787763CF35}"/>
              </a:ext>
            </a:extLst>
          </p:cNvPr>
          <p:cNvGrpSpPr/>
          <p:nvPr/>
        </p:nvGrpSpPr>
        <p:grpSpPr>
          <a:xfrm>
            <a:off x="8138771" y="4012877"/>
            <a:ext cx="1563263" cy="1589843"/>
            <a:chOff x="-412055" y="-2182172"/>
            <a:chExt cx="3586691" cy="3647674"/>
          </a:xfrm>
        </p:grpSpPr>
        <p:grpSp>
          <p:nvGrpSpPr>
            <p:cNvPr id="22" name="组合 21">
              <a:extLst>
                <a:ext uri="{FF2B5EF4-FFF2-40B4-BE49-F238E27FC236}">
                  <a16:creationId xmlns:a16="http://schemas.microsoft.com/office/drawing/2014/main" id="{0C244E0D-A3AF-49CE-8488-5E6F37FD2C4A}"/>
                </a:ext>
              </a:extLst>
            </p:cNvPr>
            <p:cNvGrpSpPr/>
            <p:nvPr/>
          </p:nvGrpSpPr>
          <p:grpSpPr>
            <a:xfrm>
              <a:off x="-412055" y="-2182172"/>
              <a:ext cx="3586691" cy="3647674"/>
              <a:chOff x="2160003" y="2746644"/>
              <a:chExt cx="3549209" cy="3609554"/>
            </a:xfrm>
          </p:grpSpPr>
          <p:pic>
            <p:nvPicPr>
              <p:cNvPr id="24" name="图片 23">
                <a:extLst>
                  <a:ext uri="{FF2B5EF4-FFF2-40B4-BE49-F238E27FC236}">
                    <a16:creationId xmlns:a16="http://schemas.microsoft.com/office/drawing/2014/main" id="{8D83CEE2-A2BE-4369-8161-03C165469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25" name="椭圆 24">
                <a:extLst>
                  <a:ext uri="{FF2B5EF4-FFF2-40B4-BE49-F238E27FC236}">
                    <a16:creationId xmlns:a16="http://schemas.microsoft.com/office/drawing/2014/main" id="{FC5F3E2D-2848-443E-B990-8E3EA5E44EFB}"/>
                  </a:ext>
                </a:extLst>
              </p:cNvPr>
              <p:cNvSpPr/>
              <p:nvPr/>
            </p:nvSpPr>
            <p:spPr>
              <a:xfrm>
                <a:off x="4096312"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cs typeface="+mn-ea"/>
                  <a:sym typeface="+mn-lt"/>
                </a:endParaRPr>
              </a:p>
            </p:txBody>
          </p:sp>
        </p:grpSp>
        <p:sp>
          <p:nvSpPr>
            <p:cNvPr id="23" name="文本框 22">
              <a:extLst>
                <a:ext uri="{FF2B5EF4-FFF2-40B4-BE49-F238E27FC236}">
                  <a16:creationId xmlns:a16="http://schemas.microsoft.com/office/drawing/2014/main" id="{8D88F9E6-214C-4913-B9EC-C99C30945FED}"/>
                </a:ext>
              </a:extLst>
            </p:cNvPr>
            <p:cNvSpPr txBox="1"/>
            <p:nvPr/>
          </p:nvSpPr>
          <p:spPr>
            <a:xfrm>
              <a:off x="1842562" y="-1967434"/>
              <a:ext cx="1034218" cy="12004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cs typeface="+mn-ea"/>
                  <a:sym typeface="+mn-lt"/>
                </a:rPr>
                <a:t>C</a:t>
              </a: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sp>
        <p:nvSpPr>
          <p:cNvPr id="26" name="Rectangle 42">
            <a:extLst>
              <a:ext uri="{FF2B5EF4-FFF2-40B4-BE49-F238E27FC236}">
                <a16:creationId xmlns:a16="http://schemas.microsoft.com/office/drawing/2014/main" id="{F347E70C-BB4D-4843-B752-4B3E9AA4F5CC}"/>
              </a:ext>
            </a:extLst>
          </p:cNvPr>
          <p:cNvSpPr/>
          <p:nvPr/>
        </p:nvSpPr>
        <p:spPr>
          <a:xfrm>
            <a:off x="1821531" y="5513395"/>
            <a:ext cx="1990612" cy="52540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27" name="TextBox 43">
            <a:extLst>
              <a:ext uri="{FF2B5EF4-FFF2-40B4-BE49-F238E27FC236}">
                <a16:creationId xmlns:a16="http://schemas.microsoft.com/office/drawing/2014/main" id="{24574D5D-257D-44E8-ADD3-2B149A4C4334}"/>
              </a:ext>
            </a:extLst>
          </p:cNvPr>
          <p:cNvSpPr txBox="1"/>
          <p:nvPr/>
        </p:nvSpPr>
        <p:spPr>
          <a:xfrm>
            <a:off x="2259441" y="5128338"/>
            <a:ext cx="1114792" cy="275717"/>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sz="1600" b="1" dirty="0">
                <a:cs typeface="+mn-ea"/>
                <a:sym typeface="+mn-lt"/>
              </a:rPr>
              <a:t>Add title text</a:t>
            </a:r>
            <a:endParaRPr lang="en-GB" sz="1600" b="1" dirty="0">
              <a:cs typeface="+mn-ea"/>
              <a:sym typeface="+mn-lt"/>
            </a:endParaRPr>
          </a:p>
        </p:txBody>
      </p:sp>
      <p:sp>
        <p:nvSpPr>
          <p:cNvPr id="28" name="Rectangle 42">
            <a:extLst>
              <a:ext uri="{FF2B5EF4-FFF2-40B4-BE49-F238E27FC236}">
                <a16:creationId xmlns:a16="http://schemas.microsoft.com/office/drawing/2014/main" id="{470275A2-9E3F-4718-A375-6D5ABD48C2FA}"/>
              </a:ext>
            </a:extLst>
          </p:cNvPr>
          <p:cNvSpPr/>
          <p:nvPr/>
        </p:nvSpPr>
        <p:spPr>
          <a:xfrm>
            <a:off x="5069511" y="5513395"/>
            <a:ext cx="1990612" cy="52540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29" name="TextBox 43">
            <a:extLst>
              <a:ext uri="{FF2B5EF4-FFF2-40B4-BE49-F238E27FC236}">
                <a16:creationId xmlns:a16="http://schemas.microsoft.com/office/drawing/2014/main" id="{BB822A78-E528-454D-8F8D-B0CDD57BF290}"/>
              </a:ext>
            </a:extLst>
          </p:cNvPr>
          <p:cNvSpPr txBox="1"/>
          <p:nvPr/>
        </p:nvSpPr>
        <p:spPr>
          <a:xfrm>
            <a:off x="5507421" y="5128338"/>
            <a:ext cx="1114792" cy="275717"/>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sz="1600" b="1" dirty="0">
                <a:cs typeface="+mn-ea"/>
                <a:sym typeface="+mn-lt"/>
              </a:rPr>
              <a:t>Add title text</a:t>
            </a:r>
            <a:endParaRPr lang="en-GB" sz="1600" b="1" dirty="0">
              <a:cs typeface="+mn-ea"/>
              <a:sym typeface="+mn-lt"/>
            </a:endParaRPr>
          </a:p>
        </p:txBody>
      </p:sp>
      <p:sp>
        <p:nvSpPr>
          <p:cNvPr id="30" name="Rectangle 42">
            <a:extLst>
              <a:ext uri="{FF2B5EF4-FFF2-40B4-BE49-F238E27FC236}">
                <a16:creationId xmlns:a16="http://schemas.microsoft.com/office/drawing/2014/main" id="{C57110C9-2B1D-4EB1-B0A1-936D71D85B4A}"/>
              </a:ext>
            </a:extLst>
          </p:cNvPr>
          <p:cNvSpPr/>
          <p:nvPr/>
        </p:nvSpPr>
        <p:spPr>
          <a:xfrm>
            <a:off x="8317491" y="5513395"/>
            <a:ext cx="1990612" cy="525400"/>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31" name="TextBox 43">
            <a:extLst>
              <a:ext uri="{FF2B5EF4-FFF2-40B4-BE49-F238E27FC236}">
                <a16:creationId xmlns:a16="http://schemas.microsoft.com/office/drawing/2014/main" id="{612BF717-FB5D-4974-BD29-6C774D98329E}"/>
              </a:ext>
            </a:extLst>
          </p:cNvPr>
          <p:cNvSpPr txBox="1"/>
          <p:nvPr/>
        </p:nvSpPr>
        <p:spPr>
          <a:xfrm>
            <a:off x="8755401" y="5128338"/>
            <a:ext cx="1114792" cy="275717"/>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sz="1600" b="1" dirty="0">
                <a:cs typeface="+mn-ea"/>
                <a:sym typeface="+mn-lt"/>
              </a:rPr>
              <a:t>Add title text</a:t>
            </a:r>
            <a:endParaRPr lang="en-GB" sz="1600" b="1" dirty="0">
              <a:cs typeface="+mn-ea"/>
              <a:sym typeface="+mn-lt"/>
            </a:endParaRPr>
          </a:p>
        </p:txBody>
      </p:sp>
    </p:spTree>
    <p:extLst>
      <p:ext uri="{BB962C8B-B14F-4D97-AF65-F5344CB8AC3E}">
        <p14:creationId xmlns:p14="http://schemas.microsoft.com/office/powerpoint/2010/main" val="211638942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55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30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550"/>
                            </p:stCondLst>
                            <p:childTnLst>
                              <p:par>
                                <p:cTn id="33" presetID="2" presetClass="entr" presetSubtype="12"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0-#ppt_w/2"/>
                                          </p:val>
                                        </p:tav>
                                        <p:tav tm="100000">
                                          <p:val>
                                            <p:strVal val="#ppt_x"/>
                                          </p:val>
                                        </p:tav>
                                      </p:tavLst>
                                    </p:anim>
                                    <p:anim calcmode="lin" valueType="num">
                                      <p:cBhvr additive="base">
                                        <p:cTn id="36" dur="1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12" decel="10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0-#ppt_w/2"/>
                                          </p:val>
                                        </p:tav>
                                        <p:tav tm="100000">
                                          <p:val>
                                            <p:strVal val="#ppt_x"/>
                                          </p:val>
                                        </p:tav>
                                      </p:tavLst>
                                    </p:anim>
                                    <p:anim calcmode="lin" valueType="num">
                                      <p:cBhvr additive="base">
                                        <p:cTn id="40" dur="1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500" fill="hold"/>
                                        <p:tgtEl>
                                          <p:spTgt spid="21"/>
                                        </p:tgtEl>
                                        <p:attrNameLst>
                                          <p:attrName>ppt_x</p:attrName>
                                        </p:attrNameLst>
                                      </p:cBhvr>
                                      <p:tavLst>
                                        <p:tav tm="0">
                                          <p:val>
                                            <p:strVal val="0-#ppt_w/2"/>
                                          </p:val>
                                        </p:tav>
                                        <p:tav tm="100000">
                                          <p:val>
                                            <p:strVal val="#ppt_x"/>
                                          </p:val>
                                        </p:tav>
                                      </p:tavLst>
                                    </p:anim>
                                    <p:anim calcmode="lin" valueType="num">
                                      <p:cBhvr additive="base">
                                        <p:cTn id="44" dur="1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5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p:stCondLst>
                              <p:cond delay="5550"/>
                            </p:stCondLst>
                            <p:childTnLst>
                              <p:par>
                                <p:cTn id="50" presetID="2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par>
                          <p:cTn id="53" fill="hold">
                            <p:stCondLst>
                              <p:cond delay="6050"/>
                            </p:stCondLst>
                            <p:childTnLst>
                              <p:par>
                                <p:cTn id="54" presetID="22" presetClass="entr" presetSubtype="4"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par>
                          <p:cTn id="57" fill="hold">
                            <p:stCondLst>
                              <p:cond delay="6550"/>
                            </p:stCondLst>
                            <p:childTnLst>
                              <p:par>
                                <p:cTn id="58" presetID="22" presetClass="entr" presetSubtype="4"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par>
                          <p:cTn id="61" fill="hold">
                            <p:stCondLst>
                              <p:cond delay="7050"/>
                            </p:stCondLst>
                            <p:childTnLst>
                              <p:par>
                                <p:cTn id="62" presetID="22" presetClass="entr" presetSubtype="4"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par>
                          <p:cTn id="65" fill="hold">
                            <p:stCondLst>
                              <p:cond delay="7550"/>
                            </p:stCondLst>
                            <p:childTnLst>
                              <p:par>
                                <p:cTn id="66" presetID="22" presetClass="entr" presetSubtype="4"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28" name="_4">
            <a:extLst>
              <a:ext uri="{FF2B5EF4-FFF2-40B4-BE49-F238E27FC236}">
                <a16:creationId xmlns:a16="http://schemas.microsoft.com/office/drawing/2014/main" id="{4EA9DF72-17A4-4416-B8C7-199564022B85}"/>
              </a:ext>
            </a:extLst>
          </p:cNvPr>
          <p:cNvGrpSpPr/>
          <p:nvPr/>
        </p:nvGrpSpPr>
        <p:grpSpPr>
          <a:xfrm>
            <a:off x="5145356" y="842157"/>
            <a:ext cx="6702926" cy="5463393"/>
            <a:chOff x="5646839" y="2046917"/>
            <a:chExt cx="5282932" cy="4340289"/>
          </a:xfrm>
        </p:grpSpPr>
        <p:sp>
          <p:nvSpPr>
            <p:cNvPr id="29" name="Freeform 5">
              <a:extLst>
                <a:ext uri="{FF2B5EF4-FFF2-40B4-BE49-F238E27FC236}">
                  <a16:creationId xmlns:a16="http://schemas.microsoft.com/office/drawing/2014/main" id="{DF6963AC-43F5-455B-80C1-26684CCDDD74}"/>
                </a:ext>
              </a:extLst>
            </p:cNvPr>
            <p:cNvSpPr>
              <a:spLocks noEditPoints="1"/>
            </p:cNvSpPr>
            <p:nvPr/>
          </p:nvSpPr>
          <p:spPr bwMode="auto">
            <a:xfrm>
              <a:off x="7540059" y="2084286"/>
              <a:ext cx="879810"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0" name="Freeform 6">
              <a:extLst>
                <a:ext uri="{FF2B5EF4-FFF2-40B4-BE49-F238E27FC236}">
                  <a16:creationId xmlns:a16="http://schemas.microsoft.com/office/drawing/2014/main" id="{BA24C3F0-89B3-4051-B676-156ED5AE9912}"/>
                </a:ext>
              </a:extLst>
            </p:cNvPr>
            <p:cNvSpPr>
              <a:spLocks/>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1" name="Freeform 7">
              <a:extLst>
                <a:ext uri="{FF2B5EF4-FFF2-40B4-BE49-F238E27FC236}">
                  <a16:creationId xmlns:a16="http://schemas.microsoft.com/office/drawing/2014/main" id="{4AA7FF10-F417-462F-AAE4-C3B7451C8558}"/>
                </a:ext>
              </a:extLst>
            </p:cNvPr>
            <p:cNvSpPr>
              <a:spLocks/>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2" name="Freeform 8">
              <a:extLst>
                <a:ext uri="{FF2B5EF4-FFF2-40B4-BE49-F238E27FC236}">
                  <a16:creationId xmlns:a16="http://schemas.microsoft.com/office/drawing/2014/main" id="{0FE6CF17-FF0B-4959-A314-FC1F4B7E900A}"/>
                </a:ext>
              </a:extLst>
            </p:cNvPr>
            <p:cNvSpPr>
              <a:spLocks/>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3" name="Freeform 9">
              <a:extLst>
                <a:ext uri="{FF2B5EF4-FFF2-40B4-BE49-F238E27FC236}">
                  <a16:creationId xmlns:a16="http://schemas.microsoft.com/office/drawing/2014/main" id="{7DF25888-64FE-4F3B-896A-F684723ACFC0}"/>
                </a:ext>
              </a:extLst>
            </p:cNvPr>
            <p:cNvSpPr>
              <a:spLocks/>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4" name="Freeform 10">
              <a:extLst>
                <a:ext uri="{FF2B5EF4-FFF2-40B4-BE49-F238E27FC236}">
                  <a16:creationId xmlns:a16="http://schemas.microsoft.com/office/drawing/2014/main" id="{A4279386-0CD0-4338-A82A-60977CC16760}"/>
                </a:ext>
              </a:extLst>
            </p:cNvPr>
            <p:cNvSpPr>
              <a:spLocks/>
            </p:cNvSpPr>
            <p:nvPr/>
          </p:nvSpPr>
          <p:spPr bwMode="auto">
            <a:xfrm>
              <a:off x="7310331" y="3450434"/>
              <a:ext cx="1186929" cy="2936772"/>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gradFill>
              <a:gsLst>
                <a:gs pos="0">
                  <a:srgbClr val="5B9BD5">
                    <a:lumMod val="50000"/>
                  </a:srgbClr>
                </a:gs>
                <a:gs pos="47000">
                  <a:srgbClr val="5B9BD5">
                    <a:lumMod val="75000"/>
                  </a:srgbClr>
                </a:gs>
                <a:gs pos="100000">
                  <a:srgbClr val="00B0F0"/>
                </a:gs>
              </a:gsLst>
              <a:lin ang="18000000" scaled="0"/>
            </a:gra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cs typeface="+mn-ea"/>
                <a:sym typeface="+mn-lt"/>
              </a:endParaRPr>
            </a:p>
          </p:txBody>
        </p:sp>
        <p:sp>
          <p:nvSpPr>
            <p:cNvPr id="35" name="Freeform 11">
              <a:extLst>
                <a:ext uri="{FF2B5EF4-FFF2-40B4-BE49-F238E27FC236}">
                  <a16:creationId xmlns:a16="http://schemas.microsoft.com/office/drawing/2014/main" id="{F43A19EE-AA57-4F05-B2FB-79F461F8E956}"/>
                </a:ext>
              </a:extLst>
            </p:cNvPr>
            <p:cNvSpPr>
              <a:spLocks/>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6" name="Freeform 12">
              <a:extLst>
                <a:ext uri="{FF2B5EF4-FFF2-40B4-BE49-F238E27FC236}">
                  <a16:creationId xmlns:a16="http://schemas.microsoft.com/office/drawing/2014/main" id="{DE279C26-465B-4212-8EF3-BDE8D7412A20}"/>
                </a:ext>
              </a:extLst>
            </p:cNvPr>
            <p:cNvSpPr>
              <a:spLocks/>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7" name="Freeform 13">
              <a:extLst>
                <a:ext uri="{FF2B5EF4-FFF2-40B4-BE49-F238E27FC236}">
                  <a16:creationId xmlns:a16="http://schemas.microsoft.com/office/drawing/2014/main" id="{45D7B984-CDC0-4487-BC64-80EC84AD2DC7}"/>
                </a:ext>
              </a:extLst>
            </p:cNvPr>
            <p:cNvSpPr>
              <a:spLocks/>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gradFill>
              <a:gsLst>
                <a:gs pos="0">
                  <a:srgbClr val="5B9BD5">
                    <a:lumMod val="50000"/>
                  </a:srgbClr>
                </a:gs>
                <a:gs pos="47000">
                  <a:srgbClr val="5B9BD5">
                    <a:lumMod val="75000"/>
                  </a:srgbClr>
                </a:gs>
                <a:gs pos="100000">
                  <a:srgbClr val="00B0F0"/>
                </a:gs>
              </a:gsLst>
              <a:lin ang="18000000" scaled="0"/>
            </a:gra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8" name="Freeform 14">
              <a:extLst>
                <a:ext uri="{FF2B5EF4-FFF2-40B4-BE49-F238E27FC236}">
                  <a16:creationId xmlns:a16="http://schemas.microsoft.com/office/drawing/2014/main" id="{097191E9-4D75-443D-A2E8-A509750F8E0B}"/>
                </a:ext>
              </a:extLst>
            </p:cNvPr>
            <p:cNvSpPr>
              <a:spLocks/>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39" name="Freeform 15">
              <a:extLst>
                <a:ext uri="{FF2B5EF4-FFF2-40B4-BE49-F238E27FC236}">
                  <a16:creationId xmlns:a16="http://schemas.microsoft.com/office/drawing/2014/main" id="{C3E8813D-CF86-49C4-A720-BF17F5D7E84A}"/>
                </a:ext>
              </a:extLst>
            </p:cNvPr>
            <p:cNvSpPr>
              <a:spLocks/>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0" name="Freeform 16">
              <a:extLst>
                <a:ext uri="{FF2B5EF4-FFF2-40B4-BE49-F238E27FC236}">
                  <a16:creationId xmlns:a16="http://schemas.microsoft.com/office/drawing/2014/main" id="{C5C7D03F-908B-4911-89EF-E99DE2BBC403}"/>
                </a:ext>
              </a:extLst>
            </p:cNvPr>
            <p:cNvSpPr>
              <a:spLocks/>
            </p:cNvSpPr>
            <p:nvPr/>
          </p:nvSpPr>
          <p:spPr bwMode="auto">
            <a:xfrm>
              <a:off x="8643895" y="3047189"/>
              <a:ext cx="2285876" cy="2699712"/>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gradFill>
              <a:gsLst>
                <a:gs pos="0">
                  <a:srgbClr val="5B9BD5">
                    <a:lumMod val="50000"/>
                  </a:srgbClr>
                </a:gs>
                <a:gs pos="47000">
                  <a:srgbClr val="5B9BD5">
                    <a:lumMod val="75000"/>
                  </a:srgbClr>
                </a:gs>
                <a:gs pos="100000">
                  <a:srgbClr val="00B0F0"/>
                </a:gs>
              </a:gsLst>
              <a:lin ang="18000000" scaled="0"/>
            </a:gra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41" name="Freeform 17">
              <a:extLst>
                <a:ext uri="{FF2B5EF4-FFF2-40B4-BE49-F238E27FC236}">
                  <a16:creationId xmlns:a16="http://schemas.microsoft.com/office/drawing/2014/main" id="{75B321F5-3378-44B1-957A-75E9EA93EE9A}"/>
                </a:ext>
              </a:extLst>
            </p:cNvPr>
            <p:cNvSpPr>
              <a:spLocks/>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2" name="Freeform 18">
              <a:extLst>
                <a:ext uri="{FF2B5EF4-FFF2-40B4-BE49-F238E27FC236}">
                  <a16:creationId xmlns:a16="http://schemas.microsoft.com/office/drawing/2014/main" id="{0877805D-9B2B-488B-BF94-9D26699FB43C}"/>
                </a:ext>
              </a:extLst>
            </p:cNvPr>
            <p:cNvSpPr>
              <a:spLocks/>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3" name="Freeform 19">
              <a:extLst>
                <a:ext uri="{FF2B5EF4-FFF2-40B4-BE49-F238E27FC236}">
                  <a16:creationId xmlns:a16="http://schemas.microsoft.com/office/drawing/2014/main" id="{1513451D-A5AE-4465-AE8C-6E25695C79B8}"/>
                </a:ext>
              </a:extLst>
            </p:cNvPr>
            <p:cNvSpPr>
              <a:spLocks/>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4" name="Freeform 20">
              <a:extLst>
                <a:ext uri="{FF2B5EF4-FFF2-40B4-BE49-F238E27FC236}">
                  <a16:creationId xmlns:a16="http://schemas.microsoft.com/office/drawing/2014/main" id="{02327B61-0A28-4A52-B0EA-383D68B7673C}"/>
                </a:ext>
              </a:extLst>
            </p:cNvPr>
            <p:cNvSpPr>
              <a:spLocks/>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5" name="Freeform 21">
              <a:extLst>
                <a:ext uri="{FF2B5EF4-FFF2-40B4-BE49-F238E27FC236}">
                  <a16:creationId xmlns:a16="http://schemas.microsoft.com/office/drawing/2014/main" id="{2034577F-D415-4088-A9B4-D55B78196A2F}"/>
                </a:ext>
              </a:extLst>
            </p:cNvPr>
            <p:cNvSpPr>
              <a:spLocks/>
            </p:cNvSpPr>
            <p:nvPr/>
          </p:nvSpPr>
          <p:spPr bwMode="auto">
            <a:xfrm>
              <a:off x="8050023" y="2785689"/>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6" name="Freeform 22">
              <a:extLst>
                <a:ext uri="{FF2B5EF4-FFF2-40B4-BE49-F238E27FC236}">
                  <a16:creationId xmlns:a16="http://schemas.microsoft.com/office/drawing/2014/main" id="{CBD568CB-C9B3-4AD5-AA58-8388921B6EDE}"/>
                </a:ext>
              </a:extLst>
            </p:cNvPr>
            <p:cNvSpPr>
              <a:spLocks/>
            </p:cNvSpPr>
            <p:nvPr/>
          </p:nvSpPr>
          <p:spPr bwMode="auto">
            <a:xfrm>
              <a:off x="8503370"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7" name="Freeform 23">
              <a:extLst>
                <a:ext uri="{FF2B5EF4-FFF2-40B4-BE49-F238E27FC236}">
                  <a16:creationId xmlns:a16="http://schemas.microsoft.com/office/drawing/2014/main" id="{09CCB789-5421-49C3-9E1A-E04D380FE3D0}"/>
                </a:ext>
              </a:extLst>
            </p:cNvPr>
            <p:cNvSpPr>
              <a:spLocks/>
            </p:cNvSpPr>
            <p:nvPr/>
          </p:nvSpPr>
          <p:spPr bwMode="auto">
            <a:xfrm>
              <a:off x="8133116" y="2670011"/>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8" name="Freeform 24">
              <a:extLst>
                <a:ext uri="{FF2B5EF4-FFF2-40B4-BE49-F238E27FC236}">
                  <a16:creationId xmlns:a16="http://schemas.microsoft.com/office/drawing/2014/main" id="{008A24DD-4CED-46D7-BE59-623077F5ACD7}"/>
                </a:ext>
              </a:extLst>
            </p:cNvPr>
            <p:cNvSpPr>
              <a:spLocks/>
            </p:cNvSpPr>
            <p:nvPr/>
          </p:nvSpPr>
          <p:spPr bwMode="auto">
            <a:xfrm>
              <a:off x="8354698" y="2791392"/>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cs typeface="+mn-ea"/>
                <a:sym typeface="+mn-lt"/>
              </a:endParaRPr>
            </a:p>
          </p:txBody>
        </p:sp>
        <p:sp>
          <p:nvSpPr>
            <p:cNvPr id="49" name="TextBox 27">
              <a:extLst>
                <a:ext uri="{FF2B5EF4-FFF2-40B4-BE49-F238E27FC236}">
                  <a16:creationId xmlns:a16="http://schemas.microsoft.com/office/drawing/2014/main" id="{AEFB5B1D-0B87-49B6-B938-AA1722929CC9}"/>
                </a:ext>
              </a:extLst>
            </p:cNvPr>
            <p:cNvSpPr txBox="1"/>
            <p:nvPr/>
          </p:nvSpPr>
          <p:spPr>
            <a:xfrm>
              <a:off x="5701962" y="2046917"/>
              <a:ext cx="1321782" cy="366761"/>
            </a:xfrm>
            <a:prstGeom prst="rect">
              <a:avLst/>
            </a:prstGeom>
            <a:noFill/>
          </p:spPr>
          <p:txBody>
            <a:bodyPr wrap="none" rtlCol="0">
              <a:spAutoFit/>
            </a:bodyPr>
            <a:lstStyle/>
            <a:p>
              <a:r>
                <a:rPr lang="en-US" sz="2400" b="1" dirty="0">
                  <a:solidFill>
                    <a:srgbClr val="0CA0E0"/>
                  </a:solidFill>
                  <a:cs typeface="+mn-ea"/>
                  <a:sym typeface="+mn-lt"/>
                </a:rPr>
                <a:t>SUCCESS</a:t>
              </a:r>
            </a:p>
          </p:txBody>
        </p:sp>
        <p:sp>
          <p:nvSpPr>
            <p:cNvPr id="50" name="TextBox 28">
              <a:extLst>
                <a:ext uri="{FF2B5EF4-FFF2-40B4-BE49-F238E27FC236}">
                  <a16:creationId xmlns:a16="http://schemas.microsoft.com/office/drawing/2014/main" id="{90AF0FE1-EDDF-413C-8DF5-0E39E091E46B}"/>
                </a:ext>
              </a:extLst>
            </p:cNvPr>
            <p:cNvSpPr txBox="1"/>
            <p:nvPr/>
          </p:nvSpPr>
          <p:spPr>
            <a:xfrm rot="16685089">
              <a:off x="7371410" y="5011227"/>
              <a:ext cx="1001206" cy="509408"/>
            </a:xfrm>
            <a:prstGeom prst="rect">
              <a:avLst/>
            </a:prstGeom>
            <a:noFill/>
          </p:spPr>
          <p:txBody>
            <a:bodyPr wrap="none" rtlCol="0">
              <a:spAutoFit/>
            </a:bodyPr>
            <a:lstStyle/>
            <a:p>
              <a:r>
                <a:rPr lang="en-US" sz="3600" b="1" dirty="0">
                  <a:solidFill>
                    <a:schemeClr val="bg1"/>
                  </a:solidFill>
                  <a:cs typeface="+mn-ea"/>
                  <a:sym typeface="+mn-lt"/>
                </a:rPr>
                <a:t>IDEA</a:t>
              </a:r>
            </a:p>
          </p:txBody>
        </p:sp>
        <p:sp>
          <p:nvSpPr>
            <p:cNvPr id="51" name="TextBox 29">
              <a:extLst>
                <a:ext uri="{FF2B5EF4-FFF2-40B4-BE49-F238E27FC236}">
                  <a16:creationId xmlns:a16="http://schemas.microsoft.com/office/drawing/2014/main" id="{276A80C5-4C3D-41CF-8364-451DC3B0E72E}"/>
                </a:ext>
              </a:extLst>
            </p:cNvPr>
            <p:cNvSpPr txBox="1"/>
            <p:nvPr/>
          </p:nvSpPr>
          <p:spPr>
            <a:xfrm rot="4520413">
              <a:off x="8285267" y="4925765"/>
              <a:ext cx="1375608" cy="363863"/>
            </a:xfrm>
            <a:prstGeom prst="rect">
              <a:avLst/>
            </a:prstGeom>
            <a:noFill/>
          </p:spPr>
          <p:txBody>
            <a:bodyPr wrap="none" rtlCol="0">
              <a:spAutoFit/>
            </a:bodyPr>
            <a:lstStyle/>
            <a:p>
              <a:r>
                <a:rPr lang="en-US" sz="2400" b="1">
                  <a:solidFill>
                    <a:schemeClr val="bg1"/>
                  </a:solidFill>
                  <a:cs typeface="+mn-ea"/>
                  <a:sym typeface="+mn-lt"/>
                </a:rPr>
                <a:t>PLANNING</a:t>
              </a:r>
            </a:p>
          </p:txBody>
        </p:sp>
        <p:sp>
          <p:nvSpPr>
            <p:cNvPr id="52" name="TextBox 31">
              <a:extLst>
                <a:ext uri="{FF2B5EF4-FFF2-40B4-BE49-F238E27FC236}">
                  <a16:creationId xmlns:a16="http://schemas.microsoft.com/office/drawing/2014/main" id="{BB1F4A1F-7AC4-4E1D-866B-B5FD70769AE7}"/>
                </a:ext>
              </a:extLst>
            </p:cNvPr>
            <p:cNvSpPr txBox="1"/>
            <p:nvPr/>
          </p:nvSpPr>
          <p:spPr>
            <a:xfrm rot="3201610">
              <a:off x="8969446" y="4352825"/>
              <a:ext cx="1825400" cy="363863"/>
            </a:xfrm>
            <a:prstGeom prst="rect">
              <a:avLst/>
            </a:prstGeom>
            <a:noFill/>
          </p:spPr>
          <p:txBody>
            <a:bodyPr wrap="none" rtlCol="0">
              <a:spAutoFit/>
            </a:bodyPr>
            <a:lstStyle/>
            <a:p>
              <a:r>
                <a:rPr lang="en-US" sz="2400" b="1">
                  <a:solidFill>
                    <a:schemeClr val="bg1"/>
                  </a:solidFill>
                  <a:cs typeface="+mn-ea"/>
                  <a:sym typeface="+mn-lt"/>
                </a:rPr>
                <a:t>REALIZATION</a:t>
              </a:r>
            </a:p>
          </p:txBody>
        </p:sp>
      </p:grpSp>
      <p:grpSp>
        <p:nvGrpSpPr>
          <p:cNvPr id="53" name="组合 52">
            <a:extLst>
              <a:ext uri="{FF2B5EF4-FFF2-40B4-BE49-F238E27FC236}">
                <a16:creationId xmlns:a16="http://schemas.microsoft.com/office/drawing/2014/main" id="{20B162FA-F6C3-4AC6-AA8F-E3FA9496F7A7}"/>
              </a:ext>
            </a:extLst>
          </p:cNvPr>
          <p:cNvGrpSpPr/>
          <p:nvPr/>
        </p:nvGrpSpPr>
        <p:grpSpPr>
          <a:xfrm>
            <a:off x="455055" y="2497080"/>
            <a:ext cx="2514175" cy="2576267"/>
            <a:chOff x="455055" y="2497080"/>
            <a:chExt cx="2514175" cy="2576267"/>
          </a:xfrm>
        </p:grpSpPr>
        <p:sp>
          <p:nvSpPr>
            <p:cNvPr id="54" name="饼形 2">
              <a:extLst>
                <a:ext uri="{FF2B5EF4-FFF2-40B4-BE49-F238E27FC236}">
                  <a16:creationId xmlns:a16="http://schemas.microsoft.com/office/drawing/2014/main" id="{F5F51D58-CDE5-4926-8650-CBC5A8F4C4AC}"/>
                </a:ext>
              </a:extLst>
            </p:cNvPr>
            <p:cNvSpPr/>
            <p:nvPr/>
          </p:nvSpPr>
          <p:spPr>
            <a:xfrm>
              <a:off x="1330930" y="2497080"/>
              <a:ext cx="1638300" cy="1638300"/>
            </a:xfrm>
            <a:prstGeom prst="pie">
              <a:avLst/>
            </a:prstGeom>
            <a:gradFill>
              <a:gsLst>
                <a:gs pos="0">
                  <a:srgbClr val="5B9BD5">
                    <a:lumMod val="50000"/>
                  </a:srgbClr>
                </a:gs>
                <a:gs pos="47000">
                  <a:srgbClr val="5B9BD5">
                    <a:lumMod val="75000"/>
                  </a:srgbClr>
                </a:gs>
                <a:gs pos="100000">
                  <a:srgbClr val="00B0F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55" name="组合 54">
              <a:extLst>
                <a:ext uri="{FF2B5EF4-FFF2-40B4-BE49-F238E27FC236}">
                  <a16:creationId xmlns:a16="http://schemas.microsoft.com/office/drawing/2014/main" id="{BE2F9C01-96A1-41D8-AA16-55E58E4865DB}"/>
                </a:ext>
              </a:extLst>
            </p:cNvPr>
            <p:cNvGrpSpPr/>
            <p:nvPr/>
          </p:nvGrpSpPr>
          <p:grpSpPr>
            <a:xfrm>
              <a:off x="455055" y="2812372"/>
              <a:ext cx="2208783" cy="2260975"/>
              <a:chOff x="2160003" y="2746644"/>
              <a:chExt cx="3526233" cy="3609554"/>
            </a:xfrm>
          </p:grpSpPr>
          <p:pic>
            <p:nvPicPr>
              <p:cNvPr id="57" name="图片 56">
                <a:extLst>
                  <a:ext uri="{FF2B5EF4-FFF2-40B4-BE49-F238E27FC236}">
                    <a16:creationId xmlns:a16="http://schemas.microsoft.com/office/drawing/2014/main" id="{3F3898F3-54C1-4371-BC72-CBC6533F18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58" name="椭圆 57">
                <a:extLst>
                  <a:ext uri="{FF2B5EF4-FFF2-40B4-BE49-F238E27FC236}">
                    <a16:creationId xmlns:a16="http://schemas.microsoft.com/office/drawing/2014/main" id="{03AE4C00-771C-447D-BADB-5F3511E5A5A7}"/>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56" name="文本框 55">
              <a:extLst>
                <a:ext uri="{FF2B5EF4-FFF2-40B4-BE49-F238E27FC236}">
                  <a16:creationId xmlns:a16="http://schemas.microsoft.com/office/drawing/2014/main" id="{509FCE9E-E610-4164-AEDE-87783ACEE980}"/>
                </a:ext>
              </a:extLst>
            </p:cNvPr>
            <p:cNvSpPr txBox="1"/>
            <p:nvPr/>
          </p:nvSpPr>
          <p:spPr>
            <a:xfrm>
              <a:off x="1845349" y="3116175"/>
              <a:ext cx="609461" cy="400110"/>
            </a:xfrm>
            <a:prstGeom prst="rect">
              <a:avLst/>
            </a:prstGeom>
            <a:noFill/>
          </p:spPr>
          <p:txBody>
            <a:bodyPr wrap="none" rtlCol="0">
              <a:spAutoFit/>
            </a:bodyPr>
            <a:lstStyle/>
            <a:p>
              <a:pPr algn="ctr"/>
              <a:r>
                <a:rPr lang="en-US" altLang="zh-CN" sz="2000" dirty="0">
                  <a:solidFill>
                    <a:schemeClr val="tx1">
                      <a:lumMod val="75000"/>
                      <a:lumOff val="25000"/>
                    </a:schemeClr>
                  </a:solidFill>
                  <a:cs typeface="+mn-ea"/>
                  <a:sym typeface="+mn-lt"/>
                </a:rPr>
                <a:t>75</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grpSp>
      <p:grpSp>
        <p:nvGrpSpPr>
          <p:cNvPr id="59" name="组合 58">
            <a:extLst>
              <a:ext uri="{FF2B5EF4-FFF2-40B4-BE49-F238E27FC236}">
                <a16:creationId xmlns:a16="http://schemas.microsoft.com/office/drawing/2014/main" id="{704338CF-3E2D-4F56-8DD7-715323621519}"/>
              </a:ext>
            </a:extLst>
          </p:cNvPr>
          <p:cNvGrpSpPr/>
          <p:nvPr/>
        </p:nvGrpSpPr>
        <p:grpSpPr>
          <a:xfrm>
            <a:off x="2950124" y="2497080"/>
            <a:ext cx="2510579" cy="2580283"/>
            <a:chOff x="2950124" y="2497080"/>
            <a:chExt cx="2510579" cy="2580283"/>
          </a:xfrm>
        </p:grpSpPr>
        <p:sp>
          <p:nvSpPr>
            <p:cNvPr id="60" name="饼形 26">
              <a:extLst>
                <a:ext uri="{FF2B5EF4-FFF2-40B4-BE49-F238E27FC236}">
                  <a16:creationId xmlns:a16="http://schemas.microsoft.com/office/drawing/2014/main" id="{7F651FEB-7273-480C-BCD8-7967AE7CE1DA}"/>
                </a:ext>
              </a:extLst>
            </p:cNvPr>
            <p:cNvSpPr/>
            <p:nvPr/>
          </p:nvSpPr>
          <p:spPr>
            <a:xfrm>
              <a:off x="3822403" y="2497080"/>
              <a:ext cx="1638300" cy="1638300"/>
            </a:xfrm>
            <a:prstGeom prst="pie">
              <a:avLst>
                <a:gd name="adj1" fmla="val 20896954"/>
                <a:gd name="adj2" fmla="val 16200000"/>
              </a:avLst>
            </a:prstGeom>
            <a:gradFill>
              <a:gsLst>
                <a:gs pos="0">
                  <a:srgbClr val="5B9BD5">
                    <a:lumMod val="50000"/>
                  </a:srgbClr>
                </a:gs>
                <a:gs pos="47000">
                  <a:srgbClr val="5B9BD5">
                    <a:lumMod val="75000"/>
                  </a:srgbClr>
                </a:gs>
                <a:gs pos="100000">
                  <a:srgbClr val="00B0F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61" name="组合 60">
              <a:extLst>
                <a:ext uri="{FF2B5EF4-FFF2-40B4-BE49-F238E27FC236}">
                  <a16:creationId xmlns:a16="http://schemas.microsoft.com/office/drawing/2014/main" id="{E917B750-62B7-4C79-903B-ABC2FFBA0DB8}"/>
                </a:ext>
              </a:extLst>
            </p:cNvPr>
            <p:cNvGrpSpPr/>
            <p:nvPr/>
          </p:nvGrpSpPr>
          <p:grpSpPr>
            <a:xfrm>
              <a:off x="2950124" y="2816388"/>
              <a:ext cx="2208783" cy="2260975"/>
              <a:chOff x="2160003" y="2746644"/>
              <a:chExt cx="3526233" cy="3609554"/>
            </a:xfrm>
          </p:grpSpPr>
          <p:pic>
            <p:nvPicPr>
              <p:cNvPr id="83" name="图片 82">
                <a:extLst>
                  <a:ext uri="{FF2B5EF4-FFF2-40B4-BE49-F238E27FC236}">
                    <a16:creationId xmlns:a16="http://schemas.microsoft.com/office/drawing/2014/main" id="{964BD8E6-D18F-4B0E-9A21-68EBE0F9C0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84" name="椭圆 83">
                <a:extLst>
                  <a:ext uri="{FF2B5EF4-FFF2-40B4-BE49-F238E27FC236}">
                    <a16:creationId xmlns:a16="http://schemas.microsoft.com/office/drawing/2014/main" id="{6FE14938-DE86-4444-871E-EA4B84442170}"/>
                  </a:ext>
                </a:extLst>
              </p:cNvPr>
              <p:cNvSpPr/>
              <p:nvPr/>
            </p:nvSpPr>
            <p:spPr>
              <a:xfrm>
                <a:off x="4073336" y="2746644"/>
                <a:ext cx="1612900" cy="1612900"/>
              </a:xfrm>
              <a:prstGeom prst="ellipse">
                <a:avLst/>
              </a:prstGeom>
              <a:gradFill flip="none" rotWithShape="1">
                <a:gsLst>
                  <a:gs pos="0">
                    <a:srgbClr val="E7E6E6">
                      <a:lumMod val="75000"/>
                    </a:srgbClr>
                  </a:gs>
                  <a:gs pos="47000">
                    <a:srgbClr val="E7E6E6"/>
                  </a:gs>
                  <a:gs pos="100000">
                    <a:sysClr val="window" lastClr="FFFFFF"/>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2" name="文本框 61">
              <a:extLst>
                <a:ext uri="{FF2B5EF4-FFF2-40B4-BE49-F238E27FC236}">
                  <a16:creationId xmlns:a16="http://schemas.microsoft.com/office/drawing/2014/main" id="{7C6A75E8-38CB-4E98-AB4F-ABF44AF61B4C}"/>
                </a:ext>
              </a:extLst>
            </p:cNvPr>
            <p:cNvSpPr txBox="1"/>
            <p:nvPr/>
          </p:nvSpPr>
          <p:spPr>
            <a:xfrm>
              <a:off x="4329978" y="3116175"/>
              <a:ext cx="611065" cy="400110"/>
            </a:xfrm>
            <a:prstGeom prst="rect">
              <a:avLst/>
            </a:prstGeom>
            <a:noFill/>
          </p:spPr>
          <p:txBody>
            <a:bodyPr wrap="none" rtlCol="0">
              <a:spAutoFit/>
            </a:bodyPr>
            <a:lstStyle/>
            <a:p>
              <a:pPr algn="ctr"/>
              <a:r>
                <a:rPr lang="en-US" altLang="zh-CN" sz="2000" dirty="0">
                  <a:solidFill>
                    <a:schemeClr val="tx1">
                      <a:lumMod val="75000"/>
                      <a:lumOff val="25000"/>
                    </a:schemeClr>
                  </a:solidFill>
                  <a:cs typeface="+mn-ea"/>
                  <a:sym typeface="+mn-lt"/>
                </a:rPr>
                <a:t>78</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grpSp>
      <p:sp>
        <p:nvSpPr>
          <p:cNvPr id="85" name="Text Placeholder 32">
            <a:extLst>
              <a:ext uri="{FF2B5EF4-FFF2-40B4-BE49-F238E27FC236}">
                <a16:creationId xmlns:a16="http://schemas.microsoft.com/office/drawing/2014/main" id="{DFA7C9D8-C141-48A6-AF3F-639CF9B51831}"/>
              </a:ext>
            </a:extLst>
          </p:cNvPr>
          <p:cNvSpPr txBox="1">
            <a:spLocks/>
          </p:cNvSpPr>
          <p:nvPr/>
        </p:nvSpPr>
        <p:spPr>
          <a:xfrm>
            <a:off x="1249029" y="5134911"/>
            <a:ext cx="2020956" cy="5254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65000"/>
                    <a:lumOff val="35000"/>
                  </a:schemeClr>
                </a:solidFill>
                <a:latin typeface="+mn-lt"/>
                <a:cs typeface="+mn-ea"/>
                <a:sym typeface="+mn-lt"/>
              </a:rPr>
              <a:t>Click here to add content, content to match the title. </a:t>
            </a:r>
          </a:p>
        </p:txBody>
      </p:sp>
      <p:sp>
        <p:nvSpPr>
          <p:cNvPr id="86" name="Text Placeholder 33">
            <a:extLst>
              <a:ext uri="{FF2B5EF4-FFF2-40B4-BE49-F238E27FC236}">
                <a16:creationId xmlns:a16="http://schemas.microsoft.com/office/drawing/2014/main" id="{306793E2-B681-4D8C-A3A4-B178CD1D17D7}"/>
              </a:ext>
            </a:extLst>
          </p:cNvPr>
          <p:cNvSpPr txBox="1">
            <a:spLocks/>
          </p:cNvSpPr>
          <p:nvPr/>
        </p:nvSpPr>
        <p:spPr>
          <a:xfrm>
            <a:off x="1407162" y="473477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zh-CN" sz="1600" b="1" dirty="0">
                <a:latin typeface="+mn-lt"/>
                <a:cs typeface="+mn-ea"/>
                <a:sym typeface="+mn-lt"/>
              </a:rPr>
              <a:t>Add title text</a:t>
            </a:r>
            <a:endParaRPr lang="en-AU" sz="1600" b="1" dirty="0">
              <a:latin typeface="+mn-lt"/>
              <a:cs typeface="+mn-ea"/>
              <a:sym typeface="+mn-lt"/>
            </a:endParaRPr>
          </a:p>
        </p:txBody>
      </p:sp>
      <p:sp>
        <p:nvSpPr>
          <p:cNvPr id="87" name="Text Placeholder 32">
            <a:extLst>
              <a:ext uri="{FF2B5EF4-FFF2-40B4-BE49-F238E27FC236}">
                <a16:creationId xmlns:a16="http://schemas.microsoft.com/office/drawing/2014/main" id="{7EEE724E-5F66-4688-89AC-39D10D9AEE37}"/>
              </a:ext>
            </a:extLst>
          </p:cNvPr>
          <p:cNvSpPr txBox="1">
            <a:spLocks/>
          </p:cNvSpPr>
          <p:nvPr/>
        </p:nvSpPr>
        <p:spPr>
          <a:xfrm>
            <a:off x="3767802" y="5134911"/>
            <a:ext cx="2020956" cy="5254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altLang="zh-CN" sz="1200" dirty="0">
                <a:solidFill>
                  <a:schemeClr val="tx1">
                    <a:lumMod val="65000"/>
                    <a:lumOff val="35000"/>
                  </a:schemeClr>
                </a:solidFill>
                <a:latin typeface="+mn-lt"/>
                <a:cs typeface="+mn-ea"/>
                <a:sym typeface="+mn-lt"/>
              </a:rPr>
              <a:t>Click here to add content, content to match the title. </a:t>
            </a:r>
          </a:p>
        </p:txBody>
      </p:sp>
      <p:sp>
        <p:nvSpPr>
          <p:cNvPr id="88" name="Text Placeholder 33">
            <a:extLst>
              <a:ext uri="{FF2B5EF4-FFF2-40B4-BE49-F238E27FC236}">
                <a16:creationId xmlns:a16="http://schemas.microsoft.com/office/drawing/2014/main" id="{70F6482A-3957-4C87-AD79-AC30C5D013FB}"/>
              </a:ext>
            </a:extLst>
          </p:cNvPr>
          <p:cNvSpPr txBox="1">
            <a:spLocks/>
          </p:cNvSpPr>
          <p:nvPr/>
        </p:nvSpPr>
        <p:spPr>
          <a:xfrm>
            <a:off x="3925935" y="473477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zh-CN" sz="1600" b="1" dirty="0">
                <a:latin typeface="+mn-lt"/>
                <a:cs typeface="+mn-ea"/>
                <a:sym typeface="+mn-lt"/>
              </a:rPr>
              <a:t>Add title text</a:t>
            </a:r>
            <a:endParaRPr lang="en-AU" sz="1600" b="1" dirty="0">
              <a:latin typeface="+mn-lt"/>
              <a:cs typeface="+mn-ea"/>
              <a:sym typeface="+mn-lt"/>
            </a:endParaRPr>
          </a:p>
        </p:txBody>
      </p:sp>
    </p:spTree>
    <p:extLst>
      <p:ext uri="{BB962C8B-B14F-4D97-AF65-F5344CB8AC3E}">
        <p14:creationId xmlns:p14="http://schemas.microsoft.com/office/powerpoint/2010/main" val="6251514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050"/>
                            </p:stCondLst>
                            <p:childTnLst>
                              <p:par>
                                <p:cTn id="15" presetID="2" presetClass="entr" presetSubtype="2" decel="100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1+#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3050"/>
                            </p:stCondLst>
                            <p:childTnLst>
                              <p:par>
                                <p:cTn id="20" presetID="2" presetClass="entr" presetSubtype="4" decel="10000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500" fill="hold"/>
                                        <p:tgtEl>
                                          <p:spTgt spid="59"/>
                                        </p:tgtEl>
                                        <p:attrNameLst>
                                          <p:attrName>ppt_x</p:attrName>
                                        </p:attrNameLst>
                                      </p:cBhvr>
                                      <p:tavLst>
                                        <p:tav tm="0">
                                          <p:val>
                                            <p:strVal val="#ppt_x"/>
                                          </p:val>
                                        </p:tav>
                                        <p:tav tm="100000">
                                          <p:val>
                                            <p:strVal val="#ppt_x"/>
                                          </p:val>
                                        </p:tav>
                                      </p:tavLst>
                                    </p:anim>
                                    <p:anim calcmode="lin" valueType="num">
                                      <p:cBhvr additive="base">
                                        <p:cTn id="23" dur="1500" fill="hold"/>
                                        <p:tgtEl>
                                          <p:spTgt spid="59"/>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50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500" fill="hold"/>
                                        <p:tgtEl>
                                          <p:spTgt spid="53"/>
                                        </p:tgtEl>
                                        <p:attrNameLst>
                                          <p:attrName>ppt_x</p:attrName>
                                        </p:attrNameLst>
                                      </p:cBhvr>
                                      <p:tavLst>
                                        <p:tav tm="0">
                                          <p:val>
                                            <p:strVal val="#ppt_x"/>
                                          </p:val>
                                        </p:tav>
                                        <p:tav tm="100000">
                                          <p:val>
                                            <p:strVal val="#ppt_x"/>
                                          </p:val>
                                        </p:tav>
                                      </p:tavLst>
                                    </p:anim>
                                    <p:anim calcmode="lin" valueType="num">
                                      <p:cBhvr additive="base">
                                        <p:cTn id="27" dur="150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5050"/>
                            </p:stCondLst>
                            <p:childTnLst>
                              <p:par>
                                <p:cTn id="29" presetID="18" presetClass="entr" presetSubtype="12"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strips(downLeft)">
                                      <p:cBhvr>
                                        <p:cTn id="31" dur="500"/>
                                        <p:tgtEl>
                                          <p:spTgt spid="8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1000" fill="hold"/>
                                        <p:tgtEl>
                                          <p:spTgt spid="86"/>
                                        </p:tgtEl>
                                        <p:attrNameLst>
                                          <p:attrName>ppt_w</p:attrName>
                                        </p:attrNameLst>
                                      </p:cBhvr>
                                      <p:tavLst>
                                        <p:tav tm="0">
                                          <p:val>
                                            <p:strVal val="#ppt_w*0.70"/>
                                          </p:val>
                                        </p:tav>
                                        <p:tav tm="100000">
                                          <p:val>
                                            <p:strVal val="#ppt_w"/>
                                          </p:val>
                                        </p:tav>
                                      </p:tavLst>
                                    </p:anim>
                                    <p:anim calcmode="lin" valueType="num">
                                      <p:cBhvr>
                                        <p:cTn id="35" dur="1000" fill="hold"/>
                                        <p:tgtEl>
                                          <p:spTgt spid="86"/>
                                        </p:tgtEl>
                                        <p:attrNameLst>
                                          <p:attrName>ppt_h</p:attrName>
                                        </p:attrNameLst>
                                      </p:cBhvr>
                                      <p:tavLst>
                                        <p:tav tm="0">
                                          <p:val>
                                            <p:strVal val="#ppt_h"/>
                                          </p:val>
                                        </p:tav>
                                        <p:tav tm="100000">
                                          <p:val>
                                            <p:strVal val="#ppt_h"/>
                                          </p:val>
                                        </p:tav>
                                      </p:tavLst>
                                    </p:anim>
                                    <p:animEffect transition="in" filter="fade">
                                      <p:cBhvr>
                                        <p:cTn id="36" dur="1000"/>
                                        <p:tgtEl>
                                          <p:spTgt spid="86"/>
                                        </p:tgtEl>
                                      </p:cBhvr>
                                    </p:animEffect>
                                  </p:childTnLst>
                                </p:cTn>
                              </p:par>
                            </p:childTnLst>
                          </p:cTn>
                        </p:par>
                        <p:par>
                          <p:cTn id="37" fill="hold">
                            <p:stCondLst>
                              <p:cond delay="6050"/>
                            </p:stCondLst>
                            <p:childTnLst>
                              <p:par>
                                <p:cTn id="38" presetID="18" presetClass="entr" presetSubtype="12"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strips(downLeft)">
                                      <p:cBhvr>
                                        <p:cTn id="40" dur="500"/>
                                        <p:tgtEl>
                                          <p:spTgt spid="87"/>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strVal val="#ppt_w*0.70"/>
                                          </p:val>
                                        </p:tav>
                                        <p:tav tm="100000">
                                          <p:val>
                                            <p:strVal val="#ppt_w"/>
                                          </p:val>
                                        </p:tav>
                                      </p:tavLst>
                                    </p:anim>
                                    <p:anim calcmode="lin" valueType="num">
                                      <p:cBhvr>
                                        <p:cTn id="44" dur="1000" fill="hold"/>
                                        <p:tgtEl>
                                          <p:spTgt spid="88"/>
                                        </p:tgtEl>
                                        <p:attrNameLst>
                                          <p:attrName>ppt_h</p:attrName>
                                        </p:attrNameLst>
                                      </p:cBhvr>
                                      <p:tavLst>
                                        <p:tav tm="0">
                                          <p:val>
                                            <p:strVal val="#ppt_h"/>
                                          </p:val>
                                        </p:tav>
                                        <p:tav tm="100000">
                                          <p:val>
                                            <p:strVal val="#ppt_h"/>
                                          </p:val>
                                        </p:tav>
                                      </p:tavLst>
                                    </p:anim>
                                    <p:animEffect transition="in" filter="fade">
                                      <p:cBhvr>
                                        <p:cTn id="45"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5" grpId="0"/>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E0A569B-BC24-4A8C-B2B1-284F3652B868}"/>
              </a:ext>
            </a:extLst>
          </p:cNvPr>
          <p:cNvGrpSpPr/>
          <p:nvPr/>
        </p:nvGrpSpPr>
        <p:grpSpPr>
          <a:xfrm>
            <a:off x="-181421" y="484636"/>
            <a:ext cx="1586774" cy="1624269"/>
            <a:chOff x="-1543444" y="7260228"/>
            <a:chExt cx="4034677" cy="4130016"/>
          </a:xfrm>
        </p:grpSpPr>
        <p:grpSp>
          <p:nvGrpSpPr>
            <p:cNvPr id="3" name="组合 2">
              <a:extLst>
                <a:ext uri="{FF2B5EF4-FFF2-40B4-BE49-F238E27FC236}">
                  <a16:creationId xmlns:a16="http://schemas.microsoft.com/office/drawing/2014/main" id="{291545CC-CCE2-4DA0-B2E3-A7987C66697E}"/>
                </a:ext>
              </a:extLst>
            </p:cNvPr>
            <p:cNvGrpSpPr/>
            <p:nvPr/>
          </p:nvGrpSpPr>
          <p:grpSpPr>
            <a:xfrm>
              <a:off x="-1543444" y="7260228"/>
              <a:ext cx="4034677" cy="4130016"/>
              <a:chOff x="2160003" y="2746644"/>
              <a:chExt cx="3526233" cy="3609554"/>
            </a:xfrm>
          </p:grpSpPr>
          <p:pic>
            <p:nvPicPr>
              <p:cNvPr id="5" name="图片 4">
                <a:extLst>
                  <a:ext uri="{FF2B5EF4-FFF2-40B4-BE49-F238E27FC236}">
                    <a16:creationId xmlns:a16="http://schemas.microsoft.com/office/drawing/2014/main" id="{AE10DBDE-C91E-4220-A67A-15A123548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 name="椭圆 5">
                <a:extLst>
                  <a:ext uri="{FF2B5EF4-FFF2-40B4-BE49-F238E27FC236}">
                    <a16:creationId xmlns:a16="http://schemas.microsoft.com/office/drawing/2014/main" id="{9ACCC559-0FFA-43D2-B809-84F4E9E9904E}"/>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grpSp>
        <p:sp>
          <p:nvSpPr>
            <p:cNvPr id="4" name="矩形 3">
              <a:extLst>
                <a:ext uri="{FF2B5EF4-FFF2-40B4-BE49-F238E27FC236}">
                  <a16:creationId xmlns:a16="http://schemas.microsoft.com/office/drawing/2014/main" id="{714C9D51-C388-4D32-912F-5A2C4ADC8F05}"/>
                </a:ext>
              </a:extLst>
            </p:cNvPr>
            <p:cNvSpPr>
              <a:spLocks noChangeArrowheads="1"/>
            </p:cNvSpPr>
            <p:nvPr/>
          </p:nvSpPr>
          <p:spPr bwMode="auto">
            <a:xfrm>
              <a:off x="1046394" y="7662838"/>
              <a:ext cx="1044212" cy="101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r>
                <a:rPr kumimoji="0" lang="en-US" altLang="zh-CN" sz="2000" b="0" i="0" u="none" strike="noStrike" kern="0" cap="none" spc="0" normalizeH="0" baseline="0" noProof="0" dirty="0">
                  <a:ln>
                    <a:noFill/>
                  </a:ln>
                  <a:solidFill>
                    <a:prstClr val="white"/>
                  </a:solidFill>
                  <a:effectLst/>
                  <a:uLnTx/>
                  <a:uFillTx/>
                  <a:latin typeface="+mn-lt"/>
                  <a:ea typeface="+mn-ea"/>
                  <a:cs typeface="+mn-ea"/>
                  <a:sym typeface="+mn-lt"/>
                </a:rPr>
                <a:t>01</a:t>
              </a:r>
              <a:endParaRPr kumimoji="0" lang="zh-CN" altLang="en-US" sz="20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7" name="文本框 6">
            <a:extLst>
              <a:ext uri="{FF2B5EF4-FFF2-40B4-BE49-F238E27FC236}">
                <a16:creationId xmlns:a16="http://schemas.microsoft.com/office/drawing/2014/main" id="{0026A6F0-0313-49DB-A847-E72C5C17314D}"/>
              </a:ext>
            </a:extLst>
          </p:cNvPr>
          <p:cNvSpPr txBox="1"/>
          <p:nvPr/>
        </p:nvSpPr>
        <p:spPr>
          <a:xfrm>
            <a:off x="1574994" y="642976"/>
            <a:ext cx="2237917" cy="46166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32" name="组合 31">
            <a:extLst>
              <a:ext uri="{FF2B5EF4-FFF2-40B4-BE49-F238E27FC236}">
                <a16:creationId xmlns:a16="http://schemas.microsoft.com/office/drawing/2014/main" id="{68606D15-93D8-483B-BD3D-69B193542A03}"/>
              </a:ext>
            </a:extLst>
          </p:cNvPr>
          <p:cNvGrpSpPr/>
          <p:nvPr/>
        </p:nvGrpSpPr>
        <p:grpSpPr>
          <a:xfrm>
            <a:off x="2523849" y="2972873"/>
            <a:ext cx="1602111" cy="1639297"/>
            <a:chOff x="927658" y="-1370074"/>
            <a:chExt cx="3809112" cy="3897525"/>
          </a:xfrm>
        </p:grpSpPr>
        <p:grpSp>
          <p:nvGrpSpPr>
            <p:cNvPr id="33" name="组合 32">
              <a:extLst>
                <a:ext uri="{FF2B5EF4-FFF2-40B4-BE49-F238E27FC236}">
                  <a16:creationId xmlns:a16="http://schemas.microsoft.com/office/drawing/2014/main" id="{5D4FB65A-DA98-4136-81EB-EDCB4925D636}"/>
                </a:ext>
              </a:extLst>
            </p:cNvPr>
            <p:cNvGrpSpPr/>
            <p:nvPr/>
          </p:nvGrpSpPr>
          <p:grpSpPr>
            <a:xfrm>
              <a:off x="927658" y="-1370074"/>
              <a:ext cx="3809112" cy="3897525"/>
              <a:chOff x="5528177" y="3619500"/>
              <a:chExt cx="3567930" cy="3650745"/>
            </a:xfrm>
          </p:grpSpPr>
          <p:pic>
            <p:nvPicPr>
              <p:cNvPr id="35" name="图片 34">
                <a:extLst>
                  <a:ext uri="{FF2B5EF4-FFF2-40B4-BE49-F238E27FC236}">
                    <a16:creationId xmlns:a16="http://schemas.microsoft.com/office/drawing/2014/main" id="{1793E5B4-1AF4-44E2-A3FF-0F07AF381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36" name="椭圆 35">
                <a:extLst>
                  <a:ext uri="{FF2B5EF4-FFF2-40B4-BE49-F238E27FC236}">
                    <a16:creationId xmlns:a16="http://schemas.microsoft.com/office/drawing/2014/main" id="{2A0D6DC0-9BDA-49AA-9BDA-950FA6254FC5}"/>
                  </a:ext>
                </a:extLst>
              </p:cNvPr>
              <p:cNvSpPr/>
              <p:nvPr/>
            </p:nvSpPr>
            <p:spPr>
              <a:xfrm>
                <a:off x="7483206" y="3619500"/>
                <a:ext cx="1612901"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4" name="文本框 33">
              <a:extLst>
                <a:ext uri="{FF2B5EF4-FFF2-40B4-BE49-F238E27FC236}">
                  <a16:creationId xmlns:a16="http://schemas.microsoft.com/office/drawing/2014/main" id="{9B44DD61-C660-409E-BC37-8AAF9F43F54B}"/>
                </a:ext>
              </a:extLst>
            </p:cNvPr>
            <p:cNvSpPr txBox="1"/>
            <p:nvPr/>
          </p:nvSpPr>
          <p:spPr>
            <a:xfrm>
              <a:off x="3206552" y="-1131103"/>
              <a:ext cx="1338506" cy="12439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02</a:t>
              </a:r>
              <a:endParaRPr kumimoji="0" lang="zh-CN" altLang="en-US"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grpSp>
        <p:nvGrpSpPr>
          <p:cNvPr id="37" name="组合 36">
            <a:extLst>
              <a:ext uri="{FF2B5EF4-FFF2-40B4-BE49-F238E27FC236}">
                <a16:creationId xmlns:a16="http://schemas.microsoft.com/office/drawing/2014/main" id="{83BD1AF0-C22B-4C85-82B2-44AF406469FF}"/>
              </a:ext>
            </a:extLst>
          </p:cNvPr>
          <p:cNvGrpSpPr/>
          <p:nvPr/>
        </p:nvGrpSpPr>
        <p:grpSpPr>
          <a:xfrm>
            <a:off x="4030101" y="4193028"/>
            <a:ext cx="1553143" cy="1589843"/>
            <a:chOff x="-412055" y="-2182172"/>
            <a:chExt cx="3563472" cy="3647674"/>
          </a:xfrm>
        </p:grpSpPr>
        <p:grpSp>
          <p:nvGrpSpPr>
            <p:cNvPr id="38" name="组合 37">
              <a:extLst>
                <a:ext uri="{FF2B5EF4-FFF2-40B4-BE49-F238E27FC236}">
                  <a16:creationId xmlns:a16="http://schemas.microsoft.com/office/drawing/2014/main" id="{C7BF8D34-172F-464A-8AD5-42922BD45007}"/>
                </a:ext>
              </a:extLst>
            </p:cNvPr>
            <p:cNvGrpSpPr/>
            <p:nvPr/>
          </p:nvGrpSpPr>
          <p:grpSpPr>
            <a:xfrm>
              <a:off x="-412055" y="-2182172"/>
              <a:ext cx="3563472" cy="3647674"/>
              <a:chOff x="2160003" y="2746644"/>
              <a:chExt cx="3526233" cy="3609554"/>
            </a:xfrm>
          </p:grpSpPr>
          <p:pic>
            <p:nvPicPr>
              <p:cNvPr id="40" name="图片 39">
                <a:extLst>
                  <a:ext uri="{FF2B5EF4-FFF2-40B4-BE49-F238E27FC236}">
                    <a16:creationId xmlns:a16="http://schemas.microsoft.com/office/drawing/2014/main" id="{4BF4EC62-E702-44B4-938E-78FF249585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41" name="椭圆 40">
                <a:extLst>
                  <a:ext uri="{FF2B5EF4-FFF2-40B4-BE49-F238E27FC236}">
                    <a16:creationId xmlns:a16="http://schemas.microsoft.com/office/drawing/2014/main" id="{8511C348-A4F8-49AF-BCC3-9D7D2A8D5FA1}"/>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9" name="文本框 38">
              <a:extLst>
                <a:ext uri="{FF2B5EF4-FFF2-40B4-BE49-F238E27FC236}">
                  <a16:creationId xmlns:a16="http://schemas.microsoft.com/office/drawing/2014/main" id="{D6F88FF5-1FA6-4610-8820-F53CCE54C73F}"/>
                </a:ext>
              </a:extLst>
            </p:cNvPr>
            <p:cNvSpPr txBox="1"/>
            <p:nvPr/>
          </p:nvSpPr>
          <p:spPr>
            <a:xfrm>
              <a:off x="1692458" y="-1967434"/>
              <a:ext cx="1287988" cy="12004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cs typeface="+mn-ea"/>
                  <a:sym typeface="+mn-lt"/>
                </a:rPr>
                <a:t>03</a:t>
              </a: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grpSp>
        <p:nvGrpSpPr>
          <p:cNvPr id="42" name="组合 41">
            <a:extLst>
              <a:ext uri="{FF2B5EF4-FFF2-40B4-BE49-F238E27FC236}">
                <a16:creationId xmlns:a16="http://schemas.microsoft.com/office/drawing/2014/main" id="{014A1CF6-AC9A-4627-9639-33D8E957512E}"/>
              </a:ext>
            </a:extLst>
          </p:cNvPr>
          <p:cNvGrpSpPr/>
          <p:nvPr/>
        </p:nvGrpSpPr>
        <p:grpSpPr>
          <a:xfrm>
            <a:off x="5669626" y="2972873"/>
            <a:ext cx="1602111" cy="1639297"/>
            <a:chOff x="927658" y="-1370074"/>
            <a:chExt cx="3809112" cy="3897525"/>
          </a:xfrm>
        </p:grpSpPr>
        <p:grpSp>
          <p:nvGrpSpPr>
            <p:cNvPr id="43" name="组合 42">
              <a:extLst>
                <a:ext uri="{FF2B5EF4-FFF2-40B4-BE49-F238E27FC236}">
                  <a16:creationId xmlns:a16="http://schemas.microsoft.com/office/drawing/2014/main" id="{BE01CB17-A890-4052-9D99-8FBADF3C59EC}"/>
                </a:ext>
              </a:extLst>
            </p:cNvPr>
            <p:cNvGrpSpPr/>
            <p:nvPr/>
          </p:nvGrpSpPr>
          <p:grpSpPr>
            <a:xfrm>
              <a:off x="927658" y="-1370074"/>
              <a:ext cx="3809112" cy="3897525"/>
              <a:chOff x="5528177" y="3619500"/>
              <a:chExt cx="3567930" cy="3650745"/>
            </a:xfrm>
          </p:grpSpPr>
          <p:pic>
            <p:nvPicPr>
              <p:cNvPr id="45" name="图片 44">
                <a:extLst>
                  <a:ext uri="{FF2B5EF4-FFF2-40B4-BE49-F238E27FC236}">
                    <a16:creationId xmlns:a16="http://schemas.microsoft.com/office/drawing/2014/main" id="{582E266B-A0E7-4777-9DF8-AC4F828F5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46" name="椭圆 45">
                <a:extLst>
                  <a:ext uri="{FF2B5EF4-FFF2-40B4-BE49-F238E27FC236}">
                    <a16:creationId xmlns:a16="http://schemas.microsoft.com/office/drawing/2014/main" id="{29C1BA30-23BF-4D3E-B50E-0EBDE96E31D7}"/>
                  </a:ext>
                </a:extLst>
              </p:cNvPr>
              <p:cNvSpPr/>
              <p:nvPr/>
            </p:nvSpPr>
            <p:spPr>
              <a:xfrm>
                <a:off x="7483206" y="3619500"/>
                <a:ext cx="1612901"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4" name="文本框 43">
              <a:extLst>
                <a:ext uri="{FF2B5EF4-FFF2-40B4-BE49-F238E27FC236}">
                  <a16:creationId xmlns:a16="http://schemas.microsoft.com/office/drawing/2014/main" id="{74685BC3-0E47-44F6-A16B-23BED4158813}"/>
                </a:ext>
              </a:extLst>
            </p:cNvPr>
            <p:cNvSpPr txBox="1"/>
            <p:nvPr/>
          </p:nvSpPr>
          <p:spPr>
            <a:xfrm>
              <a:off x="3195119" y="-1131103"/>
              <a:ext cx="1361373" cy="1243986"/>
            </a:xfrm>
            <a:prstGeom prst="rect">
              <a:avLst/>
            </a:prstGeom>
            <a:noFill/>
          </p:spPr>
          <p:txBody>
            <a:bodyPr wrap="none" rtlCol="0">
              <a:spAutoFit/>
            </a:bodyPr>
            <a:lstStyle>
              <a:defPPr>
                <a:defRPr lang="zh-CN"/>
              </a:defPPr>
              <a:lvl1pPr algn="ctr">
                <a:defRPr sz="2800">
                  <a:gradFill>
                    <a:gsLst>
                      <a:gs pos="0">
                        <a:schemeClr val="accent1">
                          <a:lumMod val="50000"/>
                        </a:schemeClr>
                      </a:gs>
                      <a:gs pos="47000">
                        <a:schemeClr val="accent1">
                          <a:lumMod val="75000"/>
                        </a:schemeClr>
                      </a:gs>
                      <a:gs pos="100000">
                        <a:srgbClr val="00B0F0"/>
                      </a:gs>
                    </a:gsLst>
                    <a:lin ang="18000000" scaled="0"/>
                  </a:gradFill>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sym typeface="+mn-lt"/>
                </a:rPr>
                <a:t>04</a:t>
              </a:r>
              <a:endParaRPr kumimoji="0" lang="zh-CN" altLang="en-US"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sym typeface="+mn-lt"/>
              </a:endParaRPr>
            </a:p>
          </p:txBody>
        </p:sp>
      </p:grpSp>
      <p:grpSp>
        <p:nvGrpSpPr>
          <p:cNvPr id="47" name="组合 46">
            <a:extLst>
              <a:ext uri="{FF2B5EF4-FFF2-40B4-BE49-F238E27FC236}">
                <a16:creationId xmlns:a16="http://schemas.microsoft.com/office/drawing/2014/main" id="{03101388-9861-488E-88F6-D9D86B0C1199}"/>
              </a:ext>
            </a:extLst>
          </p:cNvPr>
          <p:cNvGrpSpPr/>
          <p:nvPr/>
        </p:nvGrpSpPr>
        <p:grpSpPr>
          <a:xfrm>
            <a:off x="7318952" y="4193028"/>
            <a:ext cx="1553143" cy="1589843"/>
            <a:chOff x="-412055" y="-2182172"/>
            <a:chExt cx="3563472" cy="3647674"/>
          </a:xfrm>
        </p:grpSpPr>
        <p:grpSp>
          <p:nvGrpSpPr>
            <p:cNvPr id="48" name="组合 47">
              <a:extLst>
                <a:ext uri="{FF2B5EF4-FFF2-40B4-BE49-F238E27FC236}">
                  <a16:creationId xmlns:a16="http://schemas.microsoft.com/office/drawing/2014/main" id="{2E01CECD-9940-4AD2-BE36-603350C154FE}"/>
                </a:ext>
              </a:extLst>
            </p:cNvPr>
            <p:cNvGrpSpPr/>
            <p:nvPr/>
          </p:nvGrpSpPr>
          <p:grpSpPr>
            <a:xfrm>
              <a:off x="-412055" y="-2182172"/>
              <a:ext cx="3563472" cy="3647674"/>
              <a:chOff x="2160003" y="2746644"/>
              <a:chExt cx="3526233" cy="3609554"/>
            </a:xfrm>
          </p:grpSpPr>
          <p:pic>
            <p:nvPicPr>
              <p:cNvPr id="50" name="图片 49">
                <a:extLst>
                  <a:ext uri="{FF2B5EF4-FFF2-40B4-BE49-F238E27FC236}">
                    <a16:creationId xmlns:a16="http://schemas.microsoft.com/office/drawing/2014/main" id="{A1D2F9D2-A711-4C45-8528-0F7FD3B90E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51" name="椭圆 50">
                <a:extLst>
                  <a:ext uri="{FF2B5EF4-FFF2-40B4-BE49-F238E27FC236}">
                    <a16:creationId xmlns:a16="http://schemas.microsoft.com/office/drawing/2014/main" id="{462B3476-058C-46B6-BA42-57D0B5123408}"/>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9" name="文本框 48">
              <a:extLst>
                <a:ext uri="{FF2B5EF4-FFF2-40B4-BE49-F238E27FC236}">
                  <a16:creationId xmlns:a16="http://schemas.microsoft.com/office/drawing/2014/main" id="{6104E417-B535-4648-B1F6-178C2DD6C14A}"/>
                </a:ext>
              </a:extLst>
            </p:cNvPr>
            <p:cNvSpPr txBox="1"/>
            <p:nvPr/>
          </p:nvSpPr>
          <p:spPr>
            <a:xfrm>
              <a:off x="1686940" y="-1967434"/>
              <a:ext cx="1299024" cy="12004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cs typeface="+mn-ea"/>
                  <a:sym typeface="+mn-lt"/>
                </a:rPr>
                <a:t>05</a:t>
              </a: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grpSp>
        <p:nvGrpSpPr>
          <p:cNvPr id="52" name="组合 51">
            <a:extLst>
              <a:ext uri="{FF2B5EF4-FFF2-40B4-BE49-F238E27FC236}">
                <a16:creationId xmlns:a16="http://schemas.microsoft.com/office/drawing/2014/main" id="{DF148874-DBC2-408A-A862-123A4F05ECBB}"/>
              </a:ext>
            </a:extLst>
          </p:cNvPr>
          <p:cNvGrpSpPr/>
          <p:nvPr/>
        </p:nvGrpSpPr>
        <p:grpSpPr>
          <a:xfrm>
            <a:off x="8568011" y="2972873"/>
            <a:ext cx="1602111" cy="1639297"/>
            <a:chOff x="927658" y="-1370074"/>
            <a:chExt cx="3809112" cy="3897525"/>
          </a:xfrm>
        </p:grpSpPr>
        <p:grpSp>
          <p:nvGrpSpPr>
            <p:cNvPr id="53" name="组合 52">
              <a:extLst>
                <a:ext uri="{FF2B5EF4-FFF2-40B4-BE49-F238E27FC236}">
                  <a16:creationId xmlns:a16="http://schemas.microsoft.com/office/drawing/2014/main" id="{68301DA2-9F53-4D5F-B508-DD21F15FF550}"/>
                </a:ext>
              </a:extLst>
            </p:cNvPr>
            <p:cNvGrpSpPr/>
            <p:nvPr/>
          </p:nvGrpSpPr>
          <p:grpSpPr>
            <a:xfrm>
              <a:off x="927658" y="-1370074"/>
              <a:ext cx="3809112" cy="3897525"/>
              <a:chOff x="5528177" y="3619500"/>
              <a:chExt cx="3567930" cy="3650745"/>
            </a:xfrm>
          </p:grpSpPr>
          <p:pic>
            <p:nvPicPr>
              <p:cNvPr id="55" name="图片 54">
                <a:extLst>
                  <a:ext uri="{FF2B5EF4-FFF2-40B4-BE49-F238E27FC236}">
                    <a16:creationId xmlns:a16="http://schemas.microsoft.com/office/drawing/2014/main" id="{97E81D34-A4B5-46A0-BC8D-DBB899955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177" y="3962064"/>
                <a:ext cx="3368174" cy="3308181"/>
              </a:xfrm>
              <a:prstGeom prst="rect">
                <a:avLst/>
              </a:prstGeom>
            </p:spPr>
          </p:pic>
          <p:sp>
            <p:nvSpPr>
              <p:cNvPr id="56" name="椭圆 55">
                <a:extLst>
                  <a:ext uri="{FF2B5EF4-FFF2-40B4-BE49-F238E27FC236}">
                    <a16:creationId xmlns:a16="http://schemas.microsoft.com/office/drawing/2014/main" id="{CAE40CC6-7FDA-48AF-B8EE-D86E0A7CBFD4}"/>
                  </a:ext>
                </a:extLst>
              </p:cNvPr>
              <p:cNvSpPr/>
              <p:nvPr/>
            </p:nvSpPr>
            <p:spPr>
              <a:xfrm>
                <a:off x="7483206" y="3619500"/>
                <a:ext cx="1612901" cy="1612900"/>
              </a:xfrm>
              <a:prstGeom prst="ellipse">
                <a:avLst/>
              </a:prstGeom>
              <a:gradFill flip="none" rotWithShape="1">
                <a:gsLst>
                  <a:gs pos="0">
                    <a:srgbClr val="E7E6E6">
                      <a:lumMod val="90000"/>
                    </a:srgbClr>
                  </a:gs>
                  <a:gs pos="47000">
                    <a:srgbClr val="E7E6E6"/>
                  </a:gs>
                  <a:gs pos="100000">
                    <a:sysClr val="window" lastClr="FFFFFF"/>
                  </a:gs>
                </a:gsLst>
                <a:lin ang="180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54" name="文本框 53">
              <a:extLst>
                <a:ext uri="{FF2B5EF4-FFF2-40B4-BE49-F238E27FC236}">
                  <a16:creationId xmlns:a16="http://schemas.microsoft.com/office/drawing/2014/main" id="{923A52DA-A113-40EE-8AFE-9A0E2284B0ED}"/>
                </a:ext>
              </a:extLst>
            </p:cNvPr>
            <p:cNvSpPr txBox="1"/>
            <p:nvPr/>
          </p:nvSpPr>
          <p:spPr>
            <a:xfrm>
              <a:off x="3200837" y="-1131103"/>
              <a:ext cx="1349937" cy="12439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rPr>
                <a:t>06</a:t>
              </a:r>
              <a:endParaRPr kumimoji="0" lang="zh-CN" altLang="en-US" sz="2800" b="0" i="0" u="none" strike="noStrike" kern="0" cap="none" spc="0" normalizeH="0" baseline="0" noProof="0" dirty="0">
                <a:ln>
                  <a:noFill/>
                </a:ln>
                <a:gradFill>
                  <a:gsLst>
                    <a:gs pos="0">
                      <a:srgbClr val="5B9BD5">
                        <a:lumMod val="50000"/>
                      </a:srgbClr>
                    </a:gs>
                    <a:gs pos="47000">
                      <a:srgbClr val="5B9BD5">
                        <a:lumMod val="75000"/>
                      </a:srgbClr>
                    </a:gs>
                    <a:gs pos="100000">
                      <a:srgbClr val="00B0F0"/>
                    </a:gs>
                  </a:gsLst>
                  <a:lin ang="18000000" scaled="0"/>
                </a:gradFill>
                <a:effectLst/>
                <a:uLnTx/>
                <a:uFillTx/>
                <a:cs typeface="+mn-ea"/>
                <a:sym typeface="+mn-lt"/>
              </a:endParaRPr>
            </a:p>
          </p:txBody>
        </p:sp>
      </p:grpSp>
      <p:cxnSp>
        <p:nvCxnSpPr>
          <p:cNvPr id="57" name="Straight Connector 109">
            <a:extLst>
              <a:ext uri="{FF2B5EF4-FFF2-40B4-BE49-F238E27FC236}">
                <a16:creationId xmlns:a16="http://schemas.microsoft.com/office/drawing/2014/main" id="{30E35C6C-6B48-406D-AA4A-D045D2E8DDB3}"/>
              </a:ext>
            </a:extLst>
          </p:cNvPr>
          <p:cNvCxnSpPr/>
          <p:nvPr/>
        </p:nvCxnSpPr>
        <p:spPr>
          <a:xfrm rot="5400000" flipH="1" flipV="1">
            <a:off x="2830174" y="3801417"/>
            <a:ext cx="423849" cy="420276"/>
          </a:xfrm>
          <a:prstGeom prst="line">
            <a:avLst/>
          </a:prstGeom>
          <a:noFill/>
          <a:ln w="6350" cap="rnd" cmpd="sng" algn="ctr">
            <a:solidFill>
              <a:sysClr val="window" lastClr="FFFFFF">
                <a:lumMod val="65000"/>
              </a:sysClr>
            </a:solidFill>
            <a:prstDash val="solid"/>
            <a:miter lim="800000"/>
            <a:headEnd type="oval"/>
            <a:tailEnd type="oval"/>
          </a:ln>
          <a:effectLst/>
        </p:spPr>
      </p:cxnSp>
      <p:cxnSp>
        <p:nvCxnSpPr>
          <p:cNvPr id="58" name="Straight Connector 111">
            <a:extLst>
              <a:ext uri="{FF2B5EF4-FFF2-40B4-BE49-F238E27FC236}">
                <a16:creationId xmlns:a16="http://schemas.microsoft.com/office/drawing/2014/main" id="{A860B0F7-EFFF-4F01-AB53-6A9EDFD55FA0}"/>
              </a:ext>
            </a:extLst>
          </p:cNvPr>
          <p:cNvCxnSpPr/>
          <p:nvPr/>
        </p:nvCxnSpPr>
        <p:spPr>
          <a:xfrm rot="5400000" flipH="1" flipV="1">
            <a:off x="5792956" y="3801417"/>
            <a:ext cx="423849" cy="420276"/>
          </a:xfrm>
          <a:prstGeom prst="line">
            <a:avLst/>
          </a:prstGeom>
          <a:noFill/>
          <a:ln w="6350" cap="rnd" cmpd="sng" algn="ctr">
            <a:solidFill>
              <a:sysClr val="window" lastClr="FFFFFF">
                <a:lumMod val="65000"/>
              </a:sysClr>
            </a:solidFill>
            <a:prstDash val="solid"/>
            <a:miter lim="800000"/>
            <a:headEnd type="oval"/>
            <a:tailEnd type="oval"/>
          </a:ln>
          <a:effectLst/>
        </p:spPr>
      </p:cxnSp>
      <p:cxnSp>
        <p:nvCxnSpPr>
          <p:cNvPr id="59" name="Straight Connector 112">
            <a:extLst>
              <a:ext uri="{FF2B5EF4-FFF2-40B4-BE49-F238E27FC236}">
                <a16:creationId xmlns:a16="http://schemas.microsoft.com/office/drawing/2014/main" id="{FC4D12B3-C4A1-4DD7-A790-6F08363CD051}"/>
              </a:ext>
            </a:extLst>
          </p:cNvPr>
          <p:cNvCxnSpPr/>
          <p:nvPr/>
        </p:nvCxnSpPr>
        <p:spPr>
          <a:xfrm rot="5400000" flipH="1" flipV="1">
            <a:off x="9041553" y="3755386"/>
            <a:ext cx="423849" cy="420276"/>
          </a:xfrm>
          <a:prstGeom prst="line">
            <a:avLst/>
          </a:prstGeom>
          <a:noFill/>
          <a:ln w="6350" cap="rnd" cmpd="sng" algn="ctr">
            <a:solidFill>
              <a:sysClr val="window" lastClr="FFFFFF">
                <a:lumMod val="65000"/>
              </a:sysClr>
            </a:solidFill>
            <a:prstDash val="solid"/>
            <a:miter lim="800000"/>
            <a:headEnd type="oval"/>
            <a:tailEnd type="oval"/>
          </a:ln>
          <a:effectLst/>
        </p:spPr>
      </p:cxnSp>
      <p:cxnSp>
        <p:nvCxnSpPr>
          <p:cNvPr id="60" name="Straight Connector 113">
            <a:extLst>
              <a:ext uri="{FF2B5EF4-FFF2-40B4-BE49-F238E27FC236}">
                <a16:creationId xmlns:a16="http://schemas.microsoft.com/office/drawing/2014/main" id="{66032435-B6A4-49FA-A8AD-D1F9538B5DA6}"/>
              </a:ext>
            </a:extLst>
          </p:cNvPr>
          <p:cNvCxnSpPr/>
          <p:nvPr/>
        </p:nvCxnSpPr>
        <p:spPr>
          <a:xfrm rot="16200000" flipH="1">
            <a:off x="7548853" y="3801419"/>
            <a:ext cx="423849" cy="420276"/>
          </a:xfrm>
          <a:prstGeom prst="line">
            <a:avLst/>
          </a:prstGeom>
          <a:noFill/>
          <a:ln w="6350" cap="rnd" cmpd="sng" algn="ctr">
            <a:solidFill>
              <a:sysClr val="window" lastClr="FFFFFF">
                <a:lumMod val="65000"/>
              </a:sysClr>
            </a:solidFill>
            <a:prstDash val="solid"/>
            <a:miter lim="800000"/>
            <a:headEnd type="oval"/>
            <a:tailEnd type="oval"/>
          </a:ln>
          <a:effectLst/>
        </p:spPr>
      </p:cxnSp>
      <p:cxnSp>
        <p:nvCxnSpPr>
          <p:cNvPr id="61" name="Straight Connector 114">
            <a:extLst>
              <a:ext uri="{FF2B5EF4-FFF2-40B4-BE49-F238E27FC236}">
                <a16:creationId xmlns:a16="http://schemas.microsoft.com/office/drawing/2014/main" id="{AD9CEE89-CDF8-4AFD-A726-24A6A25D68B0}"/>
              </a:ext>
            </a:extLst>
          </p:cNvPr>
          <p:cNvCxnSpPr/>
          <p:nvPr/>
        </p:nvCxnSpPr>
        <p:spPr>
          <a:xfrm rot="16200000" flipH="1">
            <a:off x="4209857" y="3801419"/>
            <a:ext cx="423849" cy="420276"/>
          </a:xfrm>
          <a:prstGeom prst="line">
            <a:avLst/>
          </a:prstGeom>
          <a:noFill/>
          <a:ln w="6350" cap="rnd" cmpd="sng" algn="ctr">
            <a:solidFill>
              <a:sysClr val="window" lastClr="FFFFFF">
                <a:lumMod val="65000"/>
              </a:sysClr>
            </a:solidFill>
            <a:prstDash val="solid"/>
            <a:miter lim="800000"/>
            <a:headEnd type="oval"/>
            <a:tailEnd type="oval"/>
          </a:ln>
          <a:effectLst/>
        </p:spPr>
      </p:cxnSp>
      <p:grpSp>
        <p:nvGrpSpPr>
          <p:cNvPr id="62" name="组合 61">
            <a:extLst>
              <a:ext uri="{FF2B5EF4-FFF2-40B4-BE49-F238E27FC236}">
                <a16:creationId xmlns:a16="http://schemas.microsoft.com/office/drawing/2014/main" id="{A51E3CB6-EDDA-4829-A5B9-184A7DACDCDB}"/>
              </a:ext>
            </a:extLst>
          </p:cNvPr>
          <p:cNvGrpSpPr/>
          <p:nvPr/>
        </p:nvGrpSpPr>
        <p:grpSpPr>
          <a:xfrm>
            <a:off x="1235710" y="4193028"/>
            <a:ext cx="1553143" cy="1589843"/>
            <a:chOff x="-412055" y="-2182172"/>
            <a:chExt cx="3563472" cy="3647674"/>
          </a:xfrm>
        </p:grpSpPr>
        <p:grpSp>
          <p:nvGrpSpPr>
            <p:cNvPr id="63" name="组合 62">
              <a:extLst>
                <a:ext uri="{FF2B5EF4-FFF2-40B4-BE49-F238E27FC236}">
                  <a16:creationId xmlns:a16="http://schemas.microsoft.com/office/drawing/2014/main" id="{ADF1DAC0-70C0-4064-A998-6BF4AF75C131}"/>
                </a:ext>
              </a:extLst>
            </p:cNvPr>
            <p:cNvGrpSpPr/>
            <p:nvPr/>
          </p:nvGrpSpPr>
          <p:grpSpPr>
            <a:xfrm>
              <a:off x="-412055" y="-2182172"/>
              <a:ext cx="3563472" cy="3647674"/>
              <a:chOff x="2160003" y="2746644"/>
              <a:chExt cx="3526233" cy="3609554"/>
            </a:xfrm>
          </p:grpSpPr>
          <p:pic>
            <p:nvPicPr>
              <p:cNvPr id="65" name="图片 64">
                <a:extLst>
                  <a:ext uri="{FF2B5EF4-FFF2-40B4-BE49-F238E27FC236}">
                    <a16:creationId xmlns:a16="http://schemas.microsoft.com/office/drawing/2014/main" id="{D207ADA3-6896-41D2-8E6B-C6DD2D32F6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03" y="3048017"/>
                <a:ext cx="3368174" cy="3308181"/>
              </a:xfrm>
              <a:prstGeom prst="rect">
                <a:avLst/>
              </a:prstGeom>
            </p:spPr>
          </p:pic>
          <p:sp>
            <p:nvSpPr>
              <p:cNvPr id="66" name="椭圆 65">
                <a:extLst>
                  <a:ext uri="{FF2B5EF4-FFF2-40B4-BE49-F238E27FC236}">
                    <a16:creationId xmlns:a16="http://schemas.microsoft.com/office/drawing/2014/main" id="{EB63CE1E-3BC6-430E-94B2-8B20AEF4C4A3}"/>
                  </a:ext>
                </a:extLst>
              </p:cNvPr>
              <p:cNvSpPr/>
              <p:nvPr/>
            </p:nvSpPr>
            <p:spPr>
              <a:xfrm>
                <a:off x="4073336" y="2746644"/>
                <a:ext cx="1612900" cy="1612899"/>
              </a:xfrm>
              <a:prstGeom prst="ellipse">
                <a:avLst/>
              </a:prstGeom>
              <a:gradFill flip="none" rotWithShape="1">
                <a:gsLst>
                  <a:gs pos="0">
                    <a:srgbClr val="5B9BD5">
                      <a:lumMod val="50000"/>
                    </a:srgbClr>
                  </a:gs>
                  <a:gs pos="47000">
                    <a:srgbClr val="5B9BD5">
                      <a:lumMod val="75000"/>
                    </a:srgbClr>
                  </a:gs>
                  <a:gs pos="100000">
                    <a:srgbClr val="00B0F0"/>
                  </a:gs>
                </a:gsLst>
                <a:lin ang="18000000" scaled="0"/>
                <a:tileRect/>
              </a:gradFill>
              <a:ln w="12700" cap="flat" cmpd="sng" algn="ctr">
                <a:noFill/>
                <a:prstDash val="solid"/>
                <a:miter lim="800000"/>
              </a:ln>
              <a:effectLst>
                <a:outerShdw blurRad="685800" dist="571500" dir="8100000" sx="79000" sy="79000" algn="r" rotWithShape="0">
                  <a:prstClr val="black">
                    <a:alpha val="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4" name="文本框 63">
              <a:extLst>
                <a:ext uri="{FF2B5EF4-FFF2-40B4-BE49-F238E27FC236}">
                  <a16:creationId xmlns:a16="http://schemas.microsoft.com/office/drawing/2014/main" id="{6E0A9DAB-7ED7-4DFC-9FE7-0DAB75AFFDDD}"/>
                </a:ext>
              </a:extLst>
            </p:cNvPr>
            <p:cNvSpPr txBox="1"/>
            <p:nvPr/>
          </p:nvSpPr>
          <p:spPr>
            <a:xfrm>
              <a:off x="1762337" y="-1967434"/>
              <a:ext cx="1148232" cy="12004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cs typeface="+mn-ea"/>
                  <a:sym typeface="+mn-lt"/>
                </a:rPr>
                <a:t>01</a:t>
              </a: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sp>
        <p:nvSpPr>
          <p:cNvPr id="67" name="Text Placeholder 3">
            <a:extLst>
              <a:ext uri="{FF2B5EF4-FFF2-40B4-BE49-F238E27FC236}">
                <a16:creationId xmlns:a16="http://schemas.microsoft.com/office/drawing/2014/main" id="{9ECCCB40-26E5-40CA-8311-B0114F571C4D}"/>
              </a:ext>
            </a:extLst>
          </p:cNvPr>
          <p:cNvSpPr txBox="1">
            <a:spLocks/>
          </p:cNvSpPr>
          <p:nvPr/>
        </p:nvSpPr>
        <p:spPr>
          <a:xfrm>
            <a:off x="1865938" y="5245865"/>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68" name="Text Placeholder 3">
            <a:extLst>
              <a:ext uri="{FF2B5EF4-FFF2-40B4-BE49-F238E27FC236}">
                <a16:creationId xmlns:a16="http://schemas.microsoft.com/office/drawing/2014/main" id="{7013ED3B-8DAA-4CFA-8BCD-6D46DDF2D610}"/>
              </a:ext>
            </a:extLst>
          </p:cNvPr>
          <p:cNvSpPr txBox="1">
            <a:spLocks/>
          </p:cNvSpPr>
          <p:nvPr/>
        </p:nvSpPr>
        <p:spPr>
          <a:xfrm>
            <a:off x="1414185" y="5653411"/>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69" name="Text Placeholder 3">
            <a:extLst>
              <a:ext uri="{FF2B5EF4-FFF2-40B4-BE49-F238E27FC236}">
                <a16:creationId xmlns:a16="http://schemas.microsoft.com/office/drawing/2014/main" id="{67AC1CC7-20D9-4BEB-AC21-62F82AD22357}"/>
              </a:ext>
            </a:extLst>
          </p:cNvPr>
          <p:cNvSpPr txBox="1">
            <a:spLocks/>
          </p:cNvSpPr>
          <p:nvPr/>
        </p:nvSpPr>
        <p:spPr>
          <a:xfrm>
            <a:off x="3216757" y="1765773"/>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70" name="Text Placeholder 3">
            <a:extLst>
              <a:ext uri="{FF2B5EF4-FFF2-40B4-BE49-F238E27FC236}">
                <a16:creationId xmlns:a16="http://schemas.microsoft.com/office/drawing/2014/main" id="{8E9D850F-A92C-4A24-985A-52CBED7C4E57}"/>
              </a:ext>
            </a:extLst>
          </p:cNvPr>
          <p:cNvSpPr txBox="1">
            <a:spLocks/>
          </p:cNvSpPr>
          <p:nvPr/>
        </p:nvSpPr>
        <p:spPr>
          <a:xfrm>
            <a:off x="2765004" y="2173319"/>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71" name="Text Placeholder 3">
            <a:extLst>
              <a:ext uri="{FF2B5EF4-FFF2-40B4-BE49-F238E27FC236}">
                <a16:creationId xmlns:a16="http://schemas.microsoft.com/office/drawing/2014/main" id="{69E65297-4BC9-49CD-954E-799EC8D9860A}"/>
              </a:ext>
            </a:extLst>
          </p:cNvPr>
          <p:cNvSpPr txBox="1">
            <a:spLocks/>
          </p:cNvSpPr>
          <p:nvPr/>
        </p:nvSpPr>
        <p:spPr>
          <a:xfrm>
            <a:off x="4648473" y="5240297"/>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72" name="Text Placeholder 3">
            <a:extLst>
              <a:ext uri="{FF2B5EF4-FFF2-40B4-BE49-F238E27FC236}">
                <a16:creationId xmlns:a16="http://schemas.microsoft.com/office/drawing/2014/main" id="{6D7394B5-2B0C-4CF6-B392-E601B1EE9E0B}"/>
              </a:ext>
            </a:extLst>
          </p:cNvPr>
          <p:cNvSpPr txBox="1">
            <a:spLocks/>
          </p:cNvSpPr>
          <p:nvPr/>
        </p:nvSpPr>
        <p:spPr>
          <a:xfrm>
            <a:off x="4196720" y="5647843"/>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73" name="Text Placeholder 3">
            <a:extLst>
              <a:ext uri="{FF2B5EF4-FFF2-40B4-BE49-F238E27FC236}">
                <a16:creationId xmlns:a16="http://schemas.microsoft.com/office/drawing/2014/main" id="{81EF77A6-725C-4179-A1BC-4B82254A17A5}"/>
              </a:ext>
            </a:extLst>
          </p:cNvPr>
          <p:cNvSpPr txBox="1">
            <a:spLocks/>
          </p:cNvSpPr>
          <p:nvPr/>
        </p:nvSpPr>
        <p:spPr>
          <a:xfrm>
            <a:off x="6356745" y="1761948"/>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74" name="Text Placeholder 3">
            <a:extLst>
              <a:ext uri="{FF2B5EF4-FFF2-40B4-BE49-F238E27FC236}">
                <a16:creationId xmlns:a16="http://schemas.microsoft.com/office/drawing/2014/main" id="{FAB1DBE4-7603-4E17-B8D3-C7556B34CB43}"/>
              </a:ext>
            </a:extLst>
          </p:cNvPr>
          <p:cNvSpPr txBox="1">
            <a:spLocks/>
          </p:cNvSpPr>
          <p:nvPr/>
        </p:nvSpPr>
        <p:spPr>
          <a:xfrm>
            <a:off x="5904992" y="2169494"/>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75" name="Text Placeholder 3">
            <a:extLst>
              <a:ext uri="{FF2B5EF4-FFF2-40B4-BE49-F238E27FC236}">
                <a16:creationId xmlns:a16="http://schemas.microsoft.com/office/drawing/2014/main" id="{FCCB94E7-210C-42EF-A922-9E55A7168B4B}"/>
              </a:ext>
            </a:extLst>
          </p:cNvPr>
          <p:cNvSpPr txBox="1">
            <a:spLocks/>
          </p:cNvSpPr>
          <p:nvPr/>
        </p:nvSpPr>
        <p:spPr>
          <a:xfrm>
            <a:off x="7942834" y="5251629"/>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76" name="Text Placeholder 3">
            <a:extLst>
              <a:ext uri="{FF2B5EF4-FFF2-40B4-BE49-F238E27FC236}">
                <a16:creationId xmlns:a16="http://schemas.microsoft.com/office/drawing/2014/main" id="{DA33BB7E-5A03-4595-ABA8-0CA13396160D}"/>
              </a:ext>
            </a:extLst>
          </p:cNvPr>
          <p:cNvSpPr txBox="1">
            <a:spLocks/>
          </p:cNvSpPr>
          <p:nvPr/>
        </p:nvSpPr>
        <p:spPr>
          <a:xfrm>
            <a:off x="7491081" y="5659175"/>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
        <p:nvSpPr>
          <p:cNvPr id="77" name="Text Placeholder 3">
            <a:extLst>
              <a:ext uri="{FF2B5EF4-FFF2-40B4-BE49-F238E27FC236}">
                <a16:creationId xmlns:a16="http://schemas.microsoft.com/office/drawing/2014/main" id="{F8B41AAA-1A71-4BAA-BD5E-228A06119AB3}"/>
              </a:ext>
            </a:extLst>
          </p:cNvPr>
          <p:cNvSpPr txBox="1">
            <a:spLocks/>
          </p:cNvSpPr>
          <p:nvPr/>
        </p:nvSpPr>
        <p:spPr>
          <a:xfrm>
            <a:off x="9277745" y="1761948"/>
            <a:ext cx="1114792" cy="27571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730">
              <a:lnSpc>
                <a:spcPct val="120000"/>
              </a:lnSpc>
              <a:spcBef>
                <a:spcPct val="20000"/>
              </a:spcBef>
              <a:defRPr/>
            </a:pPr>
            <a:r>
              <a:rPr lang="en-US" altLang="zh-CN" sz="1600" b="1" dirty="0">
                <a:solidFill>
                  <a:schemeClr val="tx1"/>
                </a:solidFill>
                <a:cs typeface="+mn-ea"/>
                <a:sym typeface="+mn-lt"/>
              </a:rPr>
              <a:t>Add title text</a:t>
            </a:r>
            <a:endParaRPr lang="en-US" sz="1600" b="1" dirty="0">
              <a:solidFill>
                <a:schemeClr val="tx1"/>
              </a:solidFill>
              <a:cs typeface="+mn-ea"/>
              <a:sym typeface="+mn-lt"/>
            </a:endParaRPr>
          </a:p>
        </p:txBody>
      </p:sp>
      <p:sp>
        <p:nvSpPr>
          <p:cNvPr id="78" name="Text Placeholder 3">
            <a:extLst>
              <a:ext uri="{FF2B5EF4-FFF2-40B4-BE49-F238E27FC236}">
                <a16:creationId xmlns:a16="http://schemas.microsoft.com/office/drawing/2014/main" id="{1A071C4D-9FD0-4882-ABE0-446B947FBDAF}"/>
              </a:ext>
            </a:extLst>
          </p:cNvPr>
          <p:cNvSpPr txBox="1">
            <a:spLocks/>
          </p:cNvSpPr>
          <p:nvPr/>
        </p:nvSpPr>
        <p:spPr>
          <a:xfrm>
            <a:off x="8825992" y="2169494"/>
            <a:ext cx="2018299" cy="52540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en-US" altLang="zh-CN" sz="1200" dirty="0">
                <a:solidFill>
                  <a:prstClr val="black">
                    <a:lumMod val="50000"/>
                    <a:lumOff val="50000"/>
                  </a:prstClr>
                </a:solidFill>
                <a:cs typeface="+mn-ea"/>
                <a:sym typeface="+mn-lt"/>
              </a:rPr>
              <a:t>Click here to add content, content to match the title. </a:t>
            </a:r>
          </a:p>
        </p:txBody>
      </p:sp>
    </p:spTree>
    <p:extLst>
      <p:ext uri="{BB962C8B-B14F-4D97-AF65-F5344CB8AC3E}">
        <p14:creationId xmlns:p14="http://schemas.microsoft.com/office/powerpoint/2010/main" val="257162597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250"/>
                                        <p:tgtEl>
                                          <p:spTgt spid="62"/>
                                        </p:tgtEl>
                                      </p:cBhvr>
                                    </p:animEffect>
                                  </p:childTnLst>
                                </p:cTn>
                              </p:par>
                              <p:par>
                                <p:cTn id="17" presetID="35" presetClass="path" presetSubtype="0" decel="100000" fill="hold" nodeType="withEffect">
                                  <p:stCondLst>
                                    <p:cond delay="500"/>
                                  </p:stCondLst>
                                  <p:childTnLst>
                                    <p:animMotion origin="layout" path="M -3.95833E-6 -4.81481E-6 L -0.43789 0.89213 " pathEditMode="relative" rAng="0" ptsTypes="AA">
                                      <p:cBhvr>
                                        <p:cTn id="18" dur="1250" spd="-100000" fill="hold"/>
                                        <p:tgtEl>
                                          <p:spTgt spid="62"/>
                                        </p:tgtEl>
                                        <p:attrNameLst>
                                          <p:attrName>ppt_x</p:attrName>
                                          <p:attrName>ppt_y</p:attrName>
                                        </p:attrNameLst>
                                      </p:cBhvr>
                                      <p:rCtr x="-21888" y="44606"/>
                                    </p:animMotion>
                                  </p:childTnLst>
                                </p:cTn>
                              </p:par>
                              <p:par>
                                <p:cTn id="19" presetID="10" presetClass="entr" presetSubtype="0" fill="hold" grpId="0" nodeType="withEffect">
                                  <p:stCondLst>
                                    <p:cond delay="75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1250"/>
                                        <p:tgtEl>
                                          <p:spTgt spid="67"/>
                                        </p:tgtEl>
                                      </p:cBhvr>
                                    </p:animEffect>
                                  </p:childTnLst>
                                </p:cTn>
                              </p:par>
                              <p:par>
                                <p:cTn id="22" presetID="35" presetClass="path" presetSubtype="0" decel="100000" fill="hold" grpId="1" nodeType="withEffect">
                                  <p:stCondLst>
                                    <p:cond delay="750"/>
                                  </p:stCondLst>
                                  <p:childTnLst>
                                    <p:animMotion origin="layout" path="M 2.08333E-6 -3.7037E-6 L -0.25 -3.7037E-6 " pathEditMode="relative" rAng="0" ptsTypes="AA">
                                      <p:cBhvr>
                                        <p:cTn id="23" dur="1250" spd="-100000" fill="hold"/>
                                        <p:tgtEl>
                                          <p:spTgt spid="67"/>
                                        </p:tgtEl>
                                        <p:attrNameLst>
                                          <p:attrName>ppt_x</p:attrName>
                                          <p:attrName>ppt_y</p:attrName>
                                        </p:attrNameLst>
                                      </p:cBhvr>
                                      <p:rCtr x="-12500" y="0"/>
                                    </p:animMotion>
                                  </p:childTnLst>
                                </p:cTn>
                              </p:par>
                              <p:par>
                                <p:cTn id="24" presetID="10" presetClass="entr" presetSubtype="0" fill="hold" grpId="0" nodeType="withEffect">
                                  <p:stCondLst>
                                    <p:cond delay="100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250"/>
                                        <p:tgtEl>
                                          <p:spTgt spid="68"/>
                                        </p:tgtEl>
                                      </p:cBhvr>
                                    </p:animEffect>
                                  </p:childTnLst>
                                </p:cTn>
                              </p:par>
                              <p:par>
                                <p:cTn id="27" presetID="63" presetClass="path" presetSubtype="0" decel="100000" fill="hold" grpId="1" nodeType="withEffect">
                                  <p:stCondLst>
                                    <p:cond delay="1000"/>
                                  </p:stCondLst>
                                  <p:childTnLst>
                                    <p:animMotion origin="layout" path="M 2.08333E-6 0 L 0.25 0 " pathEditMode="relative" rAng="0" ptsTypes="AA">
                                      <p:cBhvr>
                                        <p:cTn id="28" dur="1250" spd="-100000" fill="hold"/>
                                        <p:tgtEl>
                                          <p:spTgt spid="68"/>
                                        </p:tgtEl>
                                        <p:attrNameLst>
                                          <p:attrName>ppt_x</p:attrName>
                                          <p:attrName>ppt_y</p:attrName>
                                        </p:attrNameLst>
                                      </p:cBhvr>
                                      <p:rCtr x="12500" y="0"/>
                                    </p:animMotion>
                                  </p:childTnLst>
                                </p:cTn>
                              </p:par>
                              <p:par>
                                <p:cTn id="29" presetID="22" presetClass="entr" presetSubtype="4" fill="hold" nodeType="withEffect">
                                  <p:stCondLst>
                                    <p:cond delay="125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750"/>
                                        <p:tgtEl>
                                          <p:spTgt spid="57"/>
                                        </p:tgtEl>
                                      </p:cBhvr>
                                    </p:animEffect>
                                  </p:childTnLst>
                                </p:cTn>
                              </p:par>
                              <p:par>
                                <p:cTn id="32" presetID="10" presetClass="entr" presetSubtype="0" fill="hold" nodeType="withEffect">
                                  <p:stCondLst>
                                    <p:cond delay="1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35" presetClass="path" presetSubtype="0" decel="100000" fill="hold" nodeType="withEffect">
                                  <p:stCondLst>
                                    <p:cond delay="1500"/>
                                  </p:stCondLst>
                                  <p:childTnLst>
                                    <p:animMotion origin="layout" path="M 3.75E-6 7.40741E-7 L -0.43789 0.89213 " pathEditMode="relative" rAng="0" ptsTypes="AA">
                                      <p:cBhvr>
                                        <p:cTn id="36" dur="1250" spd="-100000" fill="hold"/>
                                        <p:tgtEl>
                                          <p:spTgt spid="32"/>
                                        </p:tgtEl>
                                        <p:attrNameLst>
                                          <p:attrName>ppt_x</p:attrName>
                                          <p:attrName>ppt_y</p:attrName>
                                        </p:attrNameLst>
                                      </p:cBhvr>
                                      <p:rCtr x="-21901" y="44606"/>
                                    </p:animMotion>
                                  </p:childTnLst>
                                </p:cTn>
                              </p:par>
                              <p:par>
                                <p:cTn id="37" presetID="10" presetClass="entr" presetSubtype="0" fill="hold" grpId="0" nodeType="withEffect">
                                  <p:stCondLst>
                                    <p:cond delay="175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250"/>
                                        <p:tgtEl>
                                          <p:spTgt spid="69"/>
                                        </p:tgtEl>
                                      </p:cBhvr>
                                    </p:animEffect>
                                  </p:childTnLst>
                                </p:cTn>
                              </p:par>
                              <p:par>
                                <p:cTn id="40" presetID="35" presetClass="path" presetSubtype="0" decel="100000" fill="hold" grpId="1" nodeType="withEffect">
                                  <p:stCondLst>
                                    <p:cond delay="1750"/>
                                  </p:stCondLst>
                                  <p:childTnLst>
                                    <p:animMotion origin="layout" path="M 4.79167E-6 3.7037E-6 L -0.25 3.7037E-6 " pathEditMode="relative" rAng="0" ptsTypes="AA">
                                      <p:cBhvr>
                                        <p:cTn id="41" dur="1250" spd="-100000" fill="hold"/>
                                        <p:tgtEl>
                                          <p:spTgt spid="69"/>
                                        </p:tgtEl>
                                        <p:attrNameLst>
                                          <p:attrName>ppt_x</p:attrName>
                                          <p:attrName>ppt_y</p:attrName>
                                        </p:attrNameLst>
                                      </p:cBhvr>
                                      <p:rCtr x="-12500" y="0"/>
                                    </p:animMotion>
                                  </p:childTnLst>
                                </p:cTn>
                              </p:par>
                              <p:par>
                                <p:cTn id="42" presetID="10" presetClass="entr" presetSubtype="0" fill="hold" grpId="0" nodeType="withEffect">
                                  <p:stCondLst>
                                    <p:cond delay="20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250"/>
                                        <p:tgtEl>
                                          <p:spTgt spid="70"/>
                                        </p:tgtEl>
                                      </p:cBhvr>
                                    </p:animEffect>
                                  </p:childTnLst>
                                </p:cTn>
                              </p:par>
                              <p:par>
                                <p:cTn id="45" presetID="63" presetClass="path" presetSubtype="0" decel="100000" fill="hold" grpId="1" nodeType="withEffect">
                                  <p:stCondLst>
                                    <p:cond delay="2000"/>
                                  </p:stCondLst>
                                  <p:childTnLst>
                                    <p:animMotion origin="layout" path="M 4.79167E-6 -2.59259E-6 L 0.25 -2.59259E-6 " pathEditMode="relative" rAng="0" ptsTypes="AA">
                                      <p:cBhvr>
                                        <p:cTn id="46" dur="1250" spd="-100000" fill="hold"/>
                                        <p:tgtEl>
                                          <p:spTgt spid="70"/>
                                        </p:tgtEl>
                                        <p:attrNameLst>
                                          <p:attrName>ppt_x</p:attrName>
                                          <p:attrName>ppt_y</p:attrName>
                                        </p:attrNameLst>
                                      </p:cBhvr>
                                      <p:rCtr x="12500" y="0"/>
                                    </p:animMotion>
                                  </p:childTnLst>
                                </p:cTn>
                              </p:par>
                              <p:par>
                                <p:cTn id="47" presetID="22" presetClass="entr" presetSubtype="8" fill="hold" nodeType="withEffect">
                                  <p:stCondLst>
                                    <p:cond delay="225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750"/>
                                        <p:tgtEl>
                                          <p:spTgt spid="61"/>
                                        </p:tgtEl>
                                      </p:cBhvr>
                                    </p:animEffect>
                                  </p:childTnLst>
                                </p:cTn>
                              </p:par>
                              <p:par>
                                <p:cTn id="50" presetID="10" presetClass="entr" presetSubtype="0" fill="hold" nodeType="withEffect">
                                  <p:stCondLst>
                                    <p:cond delay="25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50"/>
                                        <p:tgtEl>
                                          <p:spTgt spid="37"/>
                                        </p:tgtEl>
                                      </p:cBhvr>
                                    </p:animEffect>
                                  </p:childTnLst>
                                </p:cTn>
                              </p:par>
                              <p:par>
                                <p:cTn id="53" presetID="35" presetClass="path" presetSubtype="0" decel="100000" fill="hold" nodeType="withEffect">
                                  <p:stCondLst>
                                    <p:cond delay="2500"/>
                                  </p:stCondLst>
                                  <p:childTnLst>
                                    <p:animMotion origin="layout" path="M -8.33333E-7 -4.81481E-6 L -0.43789 0.89213 " pathEditMode="relative" rAng="0" ptsTypes="AA">
                                      <p:cBhvr>
                                        <p:cTn id="54" dur="1250" spd="-100000" fill="hold"/>
                                        <p:tgtEl>
                                          <p:spTgt spid="37"/>
                                        </p:tgtEl>
                                        <p:attrNameLst>
                                          <p:attrName>ppt_x</p:attrName>
                                          <p:attrName>ppt_y</p:attrName>
                                        </p:attrNameLst>
                                      </p:cBhvr>
                                      <p:rCtr x="-21901" y="44606"/>
                                    </p:animMotion>
                                  </p:childTnLst>
                                </p:cTn>
                              </p:par>
                              <p:par>
                                <p:cTn id="55" presetID="10" presetClass="entr" presetSubtype="0" fill="hold" grpId="0" nodeType="withEffect">
                                  <p:stCondLst>
                                    <p:cond delay="275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250"/>
                                        <p:tgtEl>
                                          <p:spTgt spid="71"/>
                                        </p:tgtEl>
                                      </p:cBhvr>
                                    </p:animEffect>
                                  </p:childTnLst>
                                </p:cTn>
                              </p:par>
                              <p:par>
                                <p:cTn id="58" presetID="35" presetClass="path" presetSubtype="0" decel="100000" fill="hold" grpId="1" nodeType="withEffect">
                                  <p:stCondLst>
                                    <p:cond delay="2750"/>
                                  </p:stCondLst>
                                  <p:childTnLst>
                                    <p:animMotion origin="layout" path="M -3.125E-6 2.22222E-6 L -0.25 2.22222E-6 " pathEditMode="relative" rAng="0" ptsTypes="AA">
                                      <p:cBhvr>
                                        <p:cTn id="59" dur="1250" spd="-100000" fill="hold"/>
                                        <p:tgtEl>
                                          <p:spTgt spid="71"/>
                                        </p:tgtEl>
                                        <p:attrNameLst>
                                          <p:attrName>ppt_x</p:attrName>
                                          <p:attrName>ppt_y</p:attrName>
                                        </p:attrNameLst>
                                      </p:cBhvr>
                                      <p:rCtr x="-12500" y="0"/>
                                    </p:animMotion>
                                  </p:childTnLst>
                                </p:cTn>
                              </p:par>
                              <p:par>
                                <p:cTn id="60" presetID="10" presetClass="entr" presetSubtype="0" fill="hold" grpId="0" nodeType="withEffect">
                                  <p:stCondLst>
                                    <p:cond delay="300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1250"/>
                                        <p:tgtEl>
                                          <p:spTgt spid="72"/>
                                        </p:tgtEl>
                                      </p:cBhvr>
                                    </p:animEffect>
                                  </p:childTnLst>
                                </p:cTn>
                              </p:par>
                              <p:par>
                                <p:cTn id="63" presetID="63" presetClass="path" presetSubtype="0" decel="100000" fill="hold" grpId="1" nodeType="withEffect">
                                  <p:stCondLst>
                                    <p:cond delay="3000"/>
                                  </p:stCondLst>
                                  <p:childTnLst>
                                    <p:animMotion origin="layout" path="M -3.125E-6 4.44444E-6 L 0.25 4.44444E-6 " pathEditMode="relative" rAng="0" ptsTypes="AA">
                                      <p:cBhvr>
                                        <p:cTn id="64" dur="1250" spd="-100000" fill="hold"/>
                                        <p:tgtEl>
                                          <p:spTgt spid="72"/>
                                        </p:tgtEl>
                                        <p:attrNameLst>
                                          <p:attrName>ppt_x</p:attrName>
                                          <p:attrName>ppt_y</p:attrName>
                                        </p:attrNameLst>
                                      </p:cBhvr>
                                      <p:rCtr x="12500" y="0"/>
                                    </p:animMotion>
                                  </p:childTnLst>
                                </p:cTn>
                              </p:par>
                              <p:par>
                                <p:cTn id="65" presetID="22" presetClass="entr" presetSubtype="8" fill="hold" nodeType="withEffect">
                                  <p:stCondLst>
                                    <p:cond delay="325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750"/>
                                        <p:tgtEl>
                                          <p:spTgt spid="58"/>
                                        </p:tgtEl>
                                      </p:cBhvr>
                                    </p:animEffect>
                                  </p:childTnLst>
                                </p:cTn>
                              </p:par>
                              <p:par>
                                <p:cTn id="68" presetID="10" presetClass="entr" presetSubtype="0" fill="hold" nodeType="withEffect">
                                  <p:stCondLst>
                                    <p:cond delay="350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250"/>
                                        <p:tgtEl>
                                          <p:spTgt spid="42"/>
                                        </p:tgtEl>
                                      </p:cBhvr>
                                    </p:animEffect>
                                  </p:childTnLst>
                                </p:cTn>
                              </p:par>
                              <p:par>
                                <p:cTn id="71" presetID="35" presetClass="path" presetSubtype="0" decel="100000" fill="hold" nodeType="withEffect">
                                  <p:stCondLst>
                                    <p:cond delay="3500"/>
                                  </p:stCondLst>
                                  <p:childTnLst>
                                    <p:animMotion origin="layout" path="M 8.33333E-7 7.40741E-7 L -0.43789 0.89213 " pathEditMode="relative" rAng="0" ptsTypes="AA">
                                      <p:cBhvr>
                                        <p:cTn id="72" dur="1250" spd="-100000" fill="hold"/>
                                        <p:tgtEl>
                                          <p:spTgt spid="42"/>
                                        </p:tgtEl>
                                        <p:attrNameLst>
                                          <p:attrName>ppt_x</p:attrName>
                                          <p:attrName>ppt_y</p:attrName>
                                        </p:attrNameLst>
                                      </p:cBhvr>
                                      <p:rCtr x="-21901" y="44606"/>
                                    </p:animMotion>
                                  </p:childTnLst>
                                </p:cTn>
                              </p:par>
                              <p:par>
                                <p:cTn id="73" presetID="10" presetClass="entr" presetSubtype="0" fill="hold" grpId="0" nodeType="withEffect">
                                  <p:stCondLst>
                                    <p:cond delay="375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1250"/>
                                        <p:tgtEl>
                                          <p:spTgt spid="73"/>
                                        </p:tgtEl>
                                      </p:cBhvr>
                                    </p:animEffect>
                                  </p:childTnLst>
                                </p:cTn>
                              </p:par>
                              <p:par>
                                <p:cTn id="76" presetID="35" presetClass="path" presetSubtype="0" decel="100000" fill="hold" grpId="1" nodeType="withEffect">
                                  <p:stCondLst>
                                    <p:cond delay="3750"/>
                                  </p:stCondLst>
                                  <p:childTnLst>
                                    <p:animMotion origin="layout" path="M 2.70833E-6 -1.85185E-6 L -0.25 -1.85185E-6 " pathEditMode="relative" rAng="0" ptsTypes="AA">
                                      <p:cBhvr>
                                        <p:cTn id="77" dur="1250" spd="-100000" fill="hold"/>
                                        <p:tgtEl>
                                          <p:spTgt spid="73"/>
                                        </p:tgtEl>
                                        <p:attrNameLst>
                                          <p:attrName>ppt_x</p:attrName>
                                          <p:attrName>ppt_y</p:attrName>
                                        </p:attrNameLst>
                                      </p:cBhvr>
                                      <p:rCtr x="-12500" y="0"/>
                                    </p:animMotion>
                                  </p:childTnLst>
                                </p:cTn>
                              </p:par>
                              <p:par>
                                <p:cTn id="78" presetID="10" presetClass="entr" presetSubtype="0" fill="hold" grpId="0" nodeType="withEffect">
                                  <p:stCondLst>
                                    <p:cond delay="400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1250"/>
                                        <p:tgtEl>
                                          <p:spTgt spid="74"/>
                                        </p:tgtEl>
                                      </p:cBhvr>
                                    </p:animEffect>
                                  </p:childTnLst>
                                </p:cTn>
                              </p:par>
                              <p:par>
                                <p:cTn id="81" presetID="63" presetClass="path" presetSubtype="0" decel="100000" fill="hold" grpId="1" nodeType="withEffect">
                                  <p:stCondLst>
                                    <p:cond delay="4000"/>
                                  </p:stCondLst>
                                  <p:childTnLst>
                                    <p:animMotion origin="layout" path="M 2.70833E-6 3.7037E-7 L 0.25 3.7037E-7 " pathEditMode="relative" rAng="0" ptsTypes="AA">
                                      <p:cBhvr>
                                        <p:cTn id="82" dur="1250" spd="-100000" fill="hold"/>
                                        <p:tgtEl>
                                          <p:spTgt spid="74"/>
                                        </p:tgtEl>
                                        <p:attrNameLst>
                                          <p:attrName>ppt_x</p:attrName>
                                          <p:attrName>ppt_y</p:attrName>
                                        </p:attrNameLst>
                                      </p:cBhvr>
                                      <p:rCtr x="12500" y="0"/>
                                    </p:animMotion>
                                  </p:childTnLst>
                                </p:cTn>
                              </p:par>
                              <p:par>
                                <p:cTn id="83" presetID="22" presetClass="entr" presetSubtype="8" fill="hold" nodeType="withEffect">
                                  <p:stCondLst>
                                    <p:cond delay="425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750"/>
                                        <p:tgtEl>
                                          <p:spTgt spid="60"/>
                                        </p:tgtEl>
                                      </p:cBhvr>
                                    </p:animEffect>
                                  </p:childTnLst>
                                </p:cTn>
                              </p:par>
                              <p:par>
                                <p:cTn id="86" presetID="10" presetClass="entr" presetSubtype="0" fill="hold" nodeType="withEffect">
                                  <p:stCondLst>
                                    <p:cond delay="450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250"/>
                                        <p:tgtEl>
                                          <p:spTgt spid="47"/>
                                        </p:tgtEl>
                                      </p:cBhvr>
                                    </p:animEffect>
                                  </p:childTnLst>
                                </p:cTn>
                              </p:par>
                              <p:par>
                                <p:cTn id="89" presetID="35" presetClass="path" presetSubtype="0" decel="100000" fill="hold" nodeType="withEffect">
                                  <p:stCondLst>
                                    <p:cond delay="4500"/>
                                  </p:stCondLst>
                                  <p:childTnLst>
                                    <p:animMotion origin="layout" path="M -2.29167E-6 -4.81481E-6 L -0.43789 0.89213 " pathEditMode="relative" rAng="0" ptsTypes="AA">
                                      <p:cBhvr>
                                        <p:cTn id="90" dur="1250" spd="-100000" fill="hold"/>
                                        <p:tgtEl>
                                          <p:spTgt spid="47"/>
                                        </p:tgtEl>
                                        <p:attrNameLst>
                                          <p:attrName>ppt_x</p:attrName>
                                          <p:attrName>ppt_y</p:attrName>
                                        </p:attrNameLst>
                                      </p:cBhvr>
                                      <p:rCtr x="-21901" y="44606"/>
                                    </p:animMotion>
                                  </p:childTnLst>
                                </p:cTn>
                              </p:par>
                              <p:par>
                                <p:cTn id="91" presetID="10" presetClass="entr" presetSubtype="0" fill="hold" grpId="0" nodeType="withEffect">
                                  <p:stCondLst>
                                    <p:cond delay="475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1250"/>
                                        <p:tgtEl>
                                          <p:spTgt spid="75"/>
                                        </p:tgtEl>
                                      </p:cBhvr>
                                    </p:animEffect>
                                  </p:childTnLst>
                                </p:cTn>
                              </p:par>
                              <p:par>
                                <p:cTn id="94" presetID="35" presetClass="path" presetSubtype="0" decel="100000" fill="hold" grpId="1" nodeType="withEffect">
                                  <p:stCondLst>
                                    <p:cond delay="4750"/>
                                  </p:stCondLst>
                                  <p:childTnLst>
                                    <p:animMotion origin="layout" path="M 4.58333E-6 1.85185E-6 L -0.25 1.85185E-6 " pathEditMode="relative" rAng="0" ptsTypes="AA">
                                      <p:cBhvr>
                                        <p:cTn id="95" dur="1250" spd="-100000" fill="hold"/>
                                        <p:tgtEl>
                                          <p:spTgt spid="75"/>
                                        </p:tgtEl>
                                        <p:attrNameLst>
                                          <p:attrName>ppt_x</p:attrName>
                                          <p:attrName>ppt_y</p:attrName>
                                        </p:attrNameLst>
                                      </p:cBhvr>
                                      <p:rCtr x="-12500" y="0"/>
                                    </p:animMotion>
                                  </p:childTnLst>
                                </p:cTn>
                              </p:par>
                              <p:par>
                                <p:cTn id="96" presetID="10" presetClass="entr" presetSubtype="0" fill="hold" grpId="0" nodeType="withEffect">
                                  <p:stCondLst>
                                    <p:cond delay="500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1250"/>
                                        <p:tgtEl>
                                          <p:spTgt spid="76"/>
                                        </p:tgtEl>
                                      </p:cBhvr>
                                    </p:animEffect>
                                  </p:childTnLst>
                                </p:cTn>
                              </p:par>
                              <p:par>
                                <p:cTn id="99" presetID="63" presetClass="path" presetSubtype="0" decel="100000" fill="hold" grpId="1" nodeType="withEffect">
                                  <p:stCondLst>
                                    <p:cond delay="5000"/>
                                  </p:stCondLst>
                                  <p:childTnLst>
                                    <p:animMotion origin="layout" path="M 4.58333E-6 4.07407E-6 L 0.25 4.07407E-6 " pathEditMode="relative" rAng="0" ptsTypes="AA">
                                      <p:cBhvr>
                                        <p:cTn id="100" dur="1250" spd="-100000" fill="hold"/>
                                        <p:tgtEl>
                                          <p:spTgt spid="76"/>
                                        </p:tgtEl>
                                        <p:attrNameLst>
                                          <p:attrName>ppt_x</p:attrName>
                                          <p:attrName>ppt_y</p:attrName>
                                        </p:attrNameLst>
                                      </p:cBhvr>
                                      <p:rCtr x="12500" y="0"/>
                                    </p:animMotion>
                                  </p:childTnLst>
                                </p:cTn>
                              </p:par>
                              <p:par>
                                <p:cTn id="101" presetID="22" presetClass="entr" presetSubtype="8" fill="hold" nodeType="withEffect">
                                  <p:stCondLst>
                                    <p:cond delay="525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750"/>
                                        <p:tgtEl>
                                          <p:spTgt spid="59"/>
                                        </p:tgtEl>
                                      </p:cBhvr>
                                    </p:animEffect>
                                  </p:childTnLst>
                                </p:cTn>
                              </p:par>
                              <p:par>
                                <p:cTn id="104" presetID="10" presetClass="entr" presetSubtype="0" fill="hold" nodeType="withEffect">
                                  <p:stCondLst>
                                    <p:cond delay="550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250"/>
                                        <p:tgtEl>
                                          <p:spTgt spid="52"/>
                                        </p:tgtEl>
                                      </p:cBhvr>
                                    </p:animEffect>
                                  </p:childTnLst>
                                </p:cTn>
                              </p:par>
                              <p:par>
                                <p:cTn id="107" presetID="35" presetClass="path" presetSubtype="0" decel="100000" fill="hold" nodeType="withEffect">
                                  <p:stCondLst>
                                    <p:cond delay="5500"/>
                                  </p:stCondLst>
                                  <p:childTnLst>
                                    <p:animMotion origin="layout" path="M 6.25E-7 7.40741E-7 L -0.43789 0.89213 " pathEditMode="relative" rAng="0" ptsTypes="AA">
                                      <p:cBhvr>
                                        <p:cTn id="108" dur="1250" spd="-100000" fill="hold"/>
                                        <p:tgtEl>
                                          <p:spTgt spid="52"/>
                                        </p:tgtEl>
                                        <p:attrNameLst>
                                          <p:attrName>ppt_x</p:attrName>
                                          <p:attrName>ppt_y</p:attrName>
                                        </p:attrNameLst>
                                      </p:cBhvr>
                                      <p:rCtr x="-21901" y="44606"/>
                                    </p:animMotion>
                                  </p:childTnLst>
                                </p:cTn>
                              </p:par>
                              <p:par>
                                <p:cTn id="109" presetID="10" presetClass="entr" presetSubtype="0" fill="hold" grpId="0" nodeType="withEffect">
                                  <p:stCondLst>
                                    <p:cond delay="575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1250"/>
                                        <p:tgtEl>
                                          <p:spTgt spid="77"/>
                                        </p:tgtEl>
                                      </p:cBhvr>
                                    </p:animEffect>
                                  </p:childTnLst>
                                </p:cTn>
                              </p:par>
                              <p:par>
                                <p:cTn id="112" presetID="35" presetClass="path" presetSubtype="0" decel="100000" fill="hold" grpId="1" nodeType="withEffect">
                                  <p:stCondLst>
                                    <p:cond delay="5750"/>
                                  </p:stCondLst>
                                  <p:childTnLst>
                                    <p:animMotion origin="layout" path="M -6.25E-7 -1.85185E-6 L -0.25 -1.85185E-6 " pathEditMode="relative" rAng="0" ptsTypes="AA">
                                      <p:cBhvr>
                                        <p:cTn id="113" dur="1250" spd="-100000" fill="hold"/>
                                        <p:tgtEl>
                                          <p:spTgt spid="77"/>
                                        </p:tgtEl>
                                        <p:attrNameLst>
                                          <p:attrName>ppt_x</p:attrName>
                                          <p:attrName>ppt_y</p:attrName>
                                        </p:attrNameLst>
                                      </p:cBhvr>
                                      <p:rCtr x="-12500" y="0"/>
                                    </p:animMotion>
                                  </p:childTnLst>
                                </p:cTn>
                              </p:par>
                              <p:par>
                                <p:cTn id="114" presetID="10" presetClass="entr" presetSubtype="0" fill="hold" grpId="0" nodeType="withEffect">
                                  <p:stCondLst>
                                    <p:cond delay="600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1250"/>
                                        <p:tgtEl>
                                          <p:spTgt spid="78"/>
                                        </p:tgtEl>
                                      </p:cBhvr>
                                    </p:animEffect>
                                  </p:childTnLst>
                                </p:cTn>
                              </p:par>
                              <p:par>
                                <p:cTn id="117" presetID="63" presetClass="path" presetSubtype="0" decel="100000" fill="hold" grpId="1" nodeType="withEffect">
                                  <p:stCondLst>
                                    <p:cond delay="6000"/>
                                  </p:stCondLst>
                                  <p:childTnLst>
                                    <p:animMotion origin="layout" path="M -6.25E-7 3.7037E-7 L 0.25 3.7037E-7 " pathEditMode="relative" rAng="0" ptsTypes="AA">
                                      <p:cBhvr>
                                        <p:cTn id="118" dur="1250" spd="-100000" fill="hold"/>
                                        <p:tgtEl>
                                          <p:spTgt spid="7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vwm1ih4">
      <a:majorFont>
        <a:latin typeface="印品黑体" panose="020F0302020204030204"/>
        <a:ea typeface="印品黑体"/>
        <a:cs typeface=""/>
      </a:majorFont>
      <a:minorFont>
        <a:latin typeface="印品黑体" panose="020F0502020204030204"/>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cqyhhmb">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cqyhhmb">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cqyhhmb">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186</TotalTime>
  <Words>1886</Words>
  <Application>Microsoft Office PowerPoint</Application>
  <PresentationFormat>宽屏</PresentationFormat>
  <Paragraphs>337</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31</vt:i4>
      </vt:variant>
    </vt:vector>
  </HeadingPairs>
  <TitlesOfParts>
    <vt:vector size="42" baseType="lpstr">
      <vt:lpstr>Gill Sans</vt:lpstr>
      <vt:lpstr>Helvetica Light</vt:lpstr>
      <vt:lpstr>Kontrapunkt Bob Bold</vt:lpstr>
      <vt:lpstr>微软雅黑</vt:lpstr>
      <vt:lpstr>印品黑体</vt:lpstr>
      <vt:lpstr>Arial</vt:lpstr>
      <vt:lpstr>Arial Rounded MT Bold</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第一PPT</dc:creator>
  <cp:keywords>www.1ppt.com</cp:keywords>
  <dc:description>www.1ppt.com</dc:description>
  <cp:lastModifiedBy>之灵</cp:lastModifiedBy>
  <cp:revision>81</cp:revision>
  <dcterms:created xsi:type="dcterms:W3CDTF">2021-07-04T03:35:56Z</dcterms:created>
  <dcterms:modified xsi:type="dcterms:W3CDTF">2023-02-01T14:31:16Z</dcterms:modified>
</cp:coreProperties>
</file>