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256" r:id="rId3"/>
    <p:sldId id="12099" r:id="rId4"/>
    <p:sldId id="12100" r:id="rId5"/>
    <p:sldId id="12101" r:id="rId6"/>
    <p:sldId id="12102" r:id="rId7"/>
    <p:sldId id="12103" r:id="rId8"/>
    <p:sldId id="12104" r:id="rId9"/>
    <p:sldId id="12108" r:id="rId10"/>
    <p:sldId id="12109" r:id="rId11"/>
    <p:sldId id="12105" r:id="rId12"/>
    <p:sldId id="12110" r:id="rId13"/>
    <p:sldId id="12111" r:id="rId14"/>
    <p:sldId id="12106" r:id="rId15"/>
    <p:sldId id="12112" r:id="rId16"/>
    <p:sldId id="12113" r:id="rId17"/>
    <p:sldId id="12114" r:id="rId18"/>
    <p:sldId id="12115" r:id="rId19"/>
    <p:sldId id="12107" r:id="rId20"/>
    <p:sldId id="12117" r:id="rId21"/>
    <p:sldId id="12118" r:id="rId22"/>
    <p:sldId id="12119" r:id="rId23"/>
    <p:sldId id="12120" r:id="rId24"/>
    <p:sldId id="12121" r:id="rId25"/>
    <p:sldId id="12122" r:id="rId26"/>
    <p:sldId id="12123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107"/>
    <a:srgbClr val="74C3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4" autoAdjust="0"/>
    <p:restoredTop sz="93596" autoAdjust="0"/>
  </p:normalViewPr>
  <p:slideViewPr>
    <p:cSldViewPr snapToGrid="0">
      <p:cViewPr varScale="1">
        <p:scale>
          <a:sx n="68" d="100"/>
          <a:sy n="68" d="100"/>
        </p:scale>
        <p:origin x="804" y="72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E071A-8294-435C-B38E-FBEA9F28A958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C1796-738F-403C-B61C-73290BF225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486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C1796-738F-403C-B61C-73290BF225C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682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C1796-738F-403C-B61C-73290BF225C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9698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C1796-738F-403C-B61C-73290BF225CA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708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A5CCBB-4F8E-4B30-B889-3C8370C92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B30CAEC-007A-432A-A886-4DFEF62D19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961EFF-23D2-4EB3-A637-0C99C1FB8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C12F-EE13-4C76-8F2F-11D1D61D88E8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6F4492-A0C5-4464-B659-828CE8409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304FF5-BF92-485F-9479-40FFC982E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0121-F214-40FA-9FDB-0ED3C6D93E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43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2C94D3-80B6-437B-87FE-72065949A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71D1D8B-7717-4ECC-B62E-455BFE6D33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C35FD32-2FF1-41FB-B1D5-92474F6CA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9A294F-8420-464C-9F30-BDDF0C664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C12F-EE13-4C76-8F2F-11D1D61D88E8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C464237-5C3A-45BE-BC51-69F39410B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C36001A-0B26-4680-B19D-AC6D5C2FF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0121-F214-40FA-9FDB-0ED3C6D93E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96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658665-6E6F-4568-BCBE-93B0EB782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C380476-F40A-4DF0-B977-FA462CADE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3B9407-01C1-4D03-86F7-6355B6EF6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C12F-EE13-4C76-8F2F-11D1D61D88E8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566DD3-9C56-49A2-B4E0-F96940EEE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5D4026-4A75-42B7-ACEE-3180CE268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0121-F214-40FA-9FDB-0ED3C6D93E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1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289B029-9DF5-448A-B93D-0ABAD18910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2BE6B6B-0E62-4B39-A9B0-299F890A52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7B106F-412F-4AC1-8926-0D0C76A68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C12F-EE13-4C76-8F2F-11D1D61D88E8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B919FC-5A4F-4D53-91D8-CB8D39F4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BF3BED-DE32-49D2-9675-9BECA1527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0121-F214-40FA-9FDB-0ED3C6D93E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8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0928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774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217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4F318E-03F3-4D74-A497-F97BAD045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DAB62F-719B-4951-BF8D-1D6150A64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19EF8A-45CA-4A25-976B-5205C95FF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C12F-EE13-4C76-8F2F-11D1D61D88E8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10C86E-EF07-4461-ACDD-13B60B371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6720AFB-5B25-4660-AE29-1231FDE14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0121-F214-40FA-9FDB-0ED3C6D93E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64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FD79DD-5DD3-4566-80F3-13F7A69DA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3C8779-7EAD-427E-BA8B-563D1598C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29FC11-E886-42B1-B985-A6AE5BB24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C12F-EE13-4C76-8F2F-11D1D61D88E8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6A0340-C70D-4BE2-AADB-689E5E35D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83C2A7-D03F-47C3-B4DB-556292A1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0121-F214-40FA-9FDB-0ED3C6D93E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03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ECDD8B-9405-4441-98F7-5C3BBC990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D24EA3-247F-46F1-AF30-EB40EA9FF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F33FDEA-14A9-4320-9158-7EFC49C1D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CEBF7FF-B0D8-4283-9477-749E3CEC3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C12F-EE13-4C76-8F2F-11D1D61D88E8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3989A2F-7D7A-49ED-A609-5C6BA67AD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33FA3EB-13A1-4124-8FE3-27441CE07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0121-F214-40FA-9FDB-0ED3C6D93E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68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3AC7B5-0263-40E2-9EBF-A687FDEC3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CA2D164-C222-4DED-A1C9-F21B53DE2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5A1340A-7B6C-4A50-AB42-745FEFD6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604A6FF-31C9-49C6-8FD1-E8ACB04FE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52ED85D-C19A-484E-A047-0F10C5A111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4251002-FD28-46EC-85E7-5B9EDA708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C12F-EE13-4C76-8F2F-11D1D61D88E8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F6DEB3C-D1AB-48D0-B707-576DAF320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B2B1426-038B-418F-AC0D-E668F82E0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0121-F214-40FA-9FDB-0ED3C6D93E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85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3AC7B5-0263-40E2-9EBF-A687FDEC3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CA2D164-C222-4DED-A1C9-F21B53DE2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5A1340A-7B6C-4A50-AB42-745FEFD6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604A6FF-31C9-49C6-8FD1-E8ACB04FE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52ED85D-C19A-484E-A047-0F10C5A111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4251002-FD28-46EC-85E7-5B9EDA708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C12F-EE13-4C76-8F2F-11D1D61D88E8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F6DEB3C-D1AB-48D0-B707-576DAF320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B2B1426-038B-418F-AC0D-E668F82E0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0121-F214-40FA-9FDB-0ED3C6D93ED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3933BAAD-5408-EE44-A799-B10947390AA6}"/>
              </a:ext>
            </a:extLst>
          </p:cNvPr>
          <p:cNvSpPr txBox="1"/>
          <p:nvPr userDrawn="1"/>
        </p:nvSpPr>
        <p:spPr>
          <a:xfrm>
            <a:off x="1109700" y="6538912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831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827F10-9627-4184-AF0D-D1ECF6BC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0970352-F32A-4EEF-8166-8449F39DD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C12F-EE13-4C76-8F2F-11D1D61D88E8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387605-13C2-47C8-85A3-AB7121D2A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2959B96-DA21-4B0F-841C-83083CF1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0121-F214-40FA-9FDB-0ED3C6D93E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724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FE82404-4BB6-4D00-9D6F-588386566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C12F-EE13-4C76-8F2F-11D1D61D88E8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FF0B54D-C6E8-47C0-B41B-C7EAA94DD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5B43969-F45D-4B25-8C5A-5155697B3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0121-F214-40FA-9FDB-0ED3C6D93E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25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EEC549-B500-4D3C-B9BB-040DB3A95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3A3E9A-F2E2-4F17-9339-2AA290AFE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88A85F9-C607-43F3-9AC0-12EA8B330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0A2C323-0A6B-4559-A3F6-0F82E12A9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C12F-EE13-4C76-8F2F-11D1D61D88E8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16BEAC3-513C-4FBF-838E-A371DE8CB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BD15DD-EEC1-48AC-99BF-1028E0306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0121-F214-40FA-9FDB-0ED3C6D93E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84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BD58A4A-F4BA-493D-B466-14335E464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364181-8C1F-4155-917C-15EA94E88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265B92-5BFB-454D-928C-776495BEDF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8C12F-EE13-4C76-8F2F-11D1D61D88E8}" type="datetimeFigureOut">
              <a:rPr lang="zh-CN" altLang="en-US" smtClean="0"/>
              <a:t>2023/2/5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717673-BDE1-41B1-A1D5-575A81208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696A58-5FA3-43A6-99AA-4FD3125CB2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20121-F214-40FA-9FDB-0ED3C6D93E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12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41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28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5.png"/><Relationship Id="rId5" Type="http://schemas.openxmlformats.org/officeDocument/2006/relationships/tags" Target="../tags/tag6.xml"/><Relationship Id="rId10" Type="http://schemas.openxmlformats.org/officeDocument/2006/relationships/image" Target="../media/image1.png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png"/><Relationship Id="rId7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EF9AB6B2-5CCC-4ECD-8B8E-4F2AED0E0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2769A08A-AA82-4129-A941-3F3EF5929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97" y="290943"/>
            <a:ext cx="11506200" cy="6276109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CB6CA010-2DA5-49E1-B8FA-ACE1CF48FC4B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D413251F-D2A5-4B71-A6E4-32B77C7D07F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3308" y="2182851"/>
            <a:ext cx="4850597" cy="4390626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4AB28868-729C-4467-9517-FEB74580112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208" y="4621542"/>
            <a:ext cx="1287335" cy="40445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3518C914-5AC3-4F2C-9221-7F66F275524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26F33823-0B13-4B78-B51F-8CD56695D16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41" name="标题 1">
            <a:extLst>
              <a:ext uri="{FF2B5EF4-FFF2-40B4-BE49-F238E27FC236}">
                <a16:creationId xmlns:a16="http://schemas.microsoft.com/office/drawing/2014/main" id="{1B9AB2C0-0F81-416E-9141-F4581C7B6D9E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标题 1">
            <a:extLst>
              <a:ext uri="{FF2B5EF4-FFF2-40B4-BE49-F238E27FC236}">
                <a16:creationId xmlns:a16="http://schemas.microsoft.com/office/drawing/2014/main" id="{3F1A3BDC-BFED-45C3-AAA2-22523CD436D2}"/>
              </a:ext>
            </a:extLst>
          </p:cNvPr>
          <p:cNvSpPr txBox="1">
            <a:spLocks/>
          </p:cNvSpPr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标题 1">
            <a:extLst>
              <a:ext uri="{FF2B5EF4-FFF2-40B4-BE49-F238E27FC236}">
                <a16:creationId xmlns:a16="http://schemas.microsoft.com/office/drawing/2014/main" id="{423C5A2E-7095-4C09-AC8D-174D4C7EB0F0}"/>
              </a:ext>
            </a:extLst>
          </p:cNvPr>
          <p:cNvSpPr txBox="1">
            <a:spLocks/>
          </p:cNvSpPr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AC38F4B3-8689-4F60-86E3-F6F5FB3ADB3A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标题 4">
            <a:extLst>
              <a:ext uri="{FF2B5EF4-FFF2-40B4-BE49-F238E27FC236}">
                <a16:creationId xmlns:a16="http://schemas.microsoft.com/office/drawing/2014/main" id="{5070EF2C-0A63-4FAB-A83E-3646906CC1EE}"/>
              </a:ext>
            </a:extLst>
          </p:cNvPr>
          <p:cNvSpPr txBox="1">
            <a:spLocks/>
          </p:cNvSpPr>
          <p:nvPr/>
        </p:nvSpPr>
        <p:spPr>
          <a:xfrm>
            <a:off x="1426934" y="3604174"/>
            <a:ext cx="5826374" cy="436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8000">
                <a:solidFill>
                  <a:schemeClr val="tx1">
                    <a:lumMod val="75000"/>
                    <a:lumOff val="25000"/>
                  </a:schemeClr>
                </a:solidFill>
                <a:latin typeface="字魂52号-阿开漫画体" panose="00000500000000000000" pitchFamily="2" charset="-122"/>
                <a:ea typeface="字魂52号-阿开漫画体" panose="00000500000000000000" pitchFamily="2" charset="-122"/>
                <a:cs typeface="Angsana New" panose="02020603050405020304" pitchFamily="18" charset="-34"/>
              </a:defRPr>
            </a:lvl1pPr>
          </a:lstStyle>
          <a:p>
            <a:pPr algn="dist"/>
            <a:r>
              <a:rPr lang="en-US" altLang="zh-CN" sz="2000" dirty="0">
                <a:latin typeface="Arial Rounded MT Bold" panose="020F0704030504030204" pitchFamily="34" charset="0"/>
                <a:ea typeface="+mn-ea"/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64" name="标题 4">
            <a:extLst>
              <a:ext uri="{FF2B5EF4-FFF2-40B4-BE49-F238E27FC236}">
                <a16:creationId xmlns:a16="http://schemas.microsoft.com/office/drawing/2014/main" id="{1D478649-C2B9-4B7F-B13B-EF536397B39D}"/>
              </a:ext>
            </a:extLst>
          </p:cNvPr>
          <p:cNvSpPr txBox="1">
            <a:spLocks/>
          </p:cNvSpPr>
          <p:nvPr/>
        </p:nvSpPr>
        <p:spPr>
          <a:xfrm>
            <a:off x="1507882" y="4621047"/>
            <a:ext cx="3034697" cy="4044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8000">
                <a:solidFill>
                  <a:schemeClr val="tx1">
                    <a:lumMod val="75000"/>
                    <a:lumOff val="25000"/>
                  </a:schemeClr>
                </a:solidFill>
                <a:latin typeface="字魂52号-阿开漫画体" panose="00000500000000000000" pitchFamily="2" charset="-122"/>
                <a:ea typeface="字魂52号-阿开漫画体" panose="00000500000000000000" pitchFamily="2" charset="-122"/>
                <a:cs typeface="Angsana New" panose="02020603050405020304" pitchFamily="18" charset="-34"/>
              </a:defRPr>
            </a:lvl1pPr>
          </a:lstStyle>
          <a:p>
            <a:pPr algn="l"/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Report 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freeppt7.com</a:t>
            </a:r>
            <a:endParaRPr lang="zh-CN" altLang="en-US" sz="2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0C1BAB2-DCB8-B5FE-8C58-9E2EC235CC5B}"/>
              </a:ext>
            </a:extLst>
          </p:cNvPr>
          <p:cNvSpPr txBox="1"/>
          <p:nvPr/>
        </p:nvSpPr>
        <p:spPr>
          <a:xfrm>
            <a:off x="1422183" y="1480516"/>
            <a:ext cx="631910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Arial Rounded MT Bold" panose="020F0704030504030204" pitchFamily="34" charset="0"/>
              </a:rPr>
              <a:t>Free </a:t>
            </a:r>
          </a:p>
          <a:p>
            <a:r>
              <a:rPr lang="en-US" sz="6600" dirty="0">
                <a:latin typeface="Arial Rounded MT Bold" panose="020F0704030504030204" pitchFamily="34" charset="0"/>
              </a:rPr>
              <a:t>PPT templates </a:t>
            </a:r>
          </a:p>
        </p:txBody>
      </p:sp>
    </p:spTree>
    <p:extLst>
      <p:ext uri="{BB962C8B-B14F-4D97-AF65-F5344CB8AC3E}">
        <p14:creationId xmlns:p14="http://schemas.microsoft.com/office/powerpoint/2010/main" val="14859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1" grpId="0"/>
      <p:bldP spid="42" grpId="0"/>
      <p:bldP spid="43" grpId="0"/>
      <p:bldP spid="46" grpId="0" animBg="1"/>
      <p:bldP spid="60" grpId="0"/>
      <p:bldP spid="6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543CF579-6E72-2DD6-5D6E-C7B9C30CE53F}"/>
              </a:ext>
            </a:extLst>
          </p:cNvPr>
          <p:cNvSpPr txBox="1"/>
          <p:nvPr/>
        </p:nvSpPr>
        <p:spPr>
          <a:xfrm>
            <a:off x="2860205" y="667350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50A1341-AD95-401D-A55A-73F92E8C5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A8006540-FE0B-40B9-9637-91A10F18C8E2}"/>
              </a:ext>
            </a:extLst>
          </p:cNvPr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BABDED0-8CAA-4587-A6A9-04524D68BDCF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353F5D4-EC75-4E38-960F-2749E7DB85A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3C2192A-7B29-4CD6-A38F-DCD3971FBD8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91E4D30C-1F95-4748-A743-CF1A2133EBE2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C091D91C-7C7B-4EF5-88E7-35F4A6C27291}"/>
              </a:ext>
            </a:extLst>
          </p:cNvPr>
          <p:cNvSpPr txBox="1">
            <a:spLocks/>
          </p:cNvSpPr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E66D7A2F-A125-4447-8606-788A5BAE394B}"/>
              </a:ext>
            </a:extLst>
          </p:cNvPr>
          <p:cNvSpPr txBox="1">
            <a:spLocks/>
          </p:cNvSpPr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FE260A4-8CE2-4280-BAB1-C1758EBD65C8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2161626-8A14-463D-888B-976AF16664F9}"/>
              </a:ext>
            </a:extLst>
          </p:cNvPr>
          <p:cNvSpPr/>
          <p:nvPr/>
        </p:nvSpPr>
        <p:spPr>
          <a:xfrm>
            <a:off x="4221553" y="514350"/>
            <a:ext cx="3877418" cy="83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TWO </a:t>
            </a:r>
            <a:r>
              <a:rPr lang="en-US" altLang="zh-CN" sz="3600" noProof="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Add title text</a:t>
            </a:r>
            <a:endParaRPr kumimoji="0" lang="en-US" altLang="zh-CN" sz="2400" b="0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2FB2CBD-CFCE-43BE-B6F0-28F885CA623E}"/>
              </a:ext>
            </a:extLst>
          </p:cNvPr>
          <p:cNvSpPr txBox="1"/>
          <p:nvPr/>
        </p:nvSpPr>
        <p:spPr>
          <a:xfrm>
            <a:off x="4939294" y="5004745"/>
            <a:ext cx="5758112" cy="63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The life most of the time, commitments equals to constrain, reluctantly we yearn for bound.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7798A102-C0A1-4792-ADA9-BC46E2F7CA4F}"/>
              </a:ext>
            </a:extLst>
          </p:cNvPr>
          <p:cNvSpPr/>
          <p:nvPr/>
        </p:nvSpPr>
        <p:spPr>
          <a:xfrm>
            <a:off x="5025508" y="4787912"/>
            <a:ext cx="6233041" cy="106391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32C99E5-89DB-4F0B-A291-1A5F973541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340920" y="2188363"/>
            <a:ext cx="3684588" cy="3704222"/>
          </a:xfrm>
          <a:prstGeom prst="rect">
            <a:avLst/>
          </a:prstGeom>
        </p:spPr>
      </p:pic>
      <p:sp>
        <p:nvSpPr>
          <p:cNvPr id="26" name="išlîḋé">
            <a:extLst>
              <a:ext uri="{FF2B5EF4-FFF2-40B4-BE49-F238E27FC236}">
                <a16:creationId xmlns:a16="http://schemas.microsoft.com/office/drawing/2014/main" id="{7EC86B8F-4C25-468B-B878-C5920DD6A282}"/>
              </a:ext>
            </a:extLst>
          </p:cNvPr>
          <p:cNvSpPr txBox="1"/>
          <p:nvPr/>
        </p:nvSpPr>
        <p:spPr>
          <a:xfrm>
            <a:off x="4930382" y="3293374"/>
            <a:ext cx="2118929" cy="5870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60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仓耳羽辰体-谷力 W04" panose="02020400000000000000" pitchFamily="18" charset="-122"/>
                <a:ea typeface="仓耳羽辰体-谷力 W04" panose="02020400000000000000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l"/>
            <a:r>
              <a:rPr lang="en-US" altLang="zh-CN" sz="24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27" name="íšľîdè">
            <a:extLst>
              <a:ext uri="{FF2B5EF4-FFF2-40B4-BE49-F238E27FC236}">
                <a16:creationId xmlns:a16="http://schemas.microsoft.com/office/drawing/2014/main" id="{2EAF9B36-B629-4644-A8BC-3D3F991D415F}"/>
              </a:ext>
            </a:extLst>
          </p:cNvPr>
          <p:cNvSpPr txBox="1"/>
          <p:nvPr/>
        </p:nvSpPr>
        <p:spPr>
          <a:xfrm>
            <a:off x="4955621" y="3926429"/>
            <a:ext cx="5420279" cy="69611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don't yet know, don't put the wrong loves when gardeners.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022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3" grpId="0" animBg="1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0A1341-AD95-401D-A55A-73F92E8C5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A8006540-FE0B-40B9-9637-91A10F18C8E2}"/>
              </a:ext>
            </a:extLst>
          </p:cNvPr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BABDED0-8CAA-4587-A6A9-04524D68BDCF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353F5D4-EC75-4E38-960F-2749E7DB85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3C2192A-7B29-4CD6-A38F-DCD3971FBD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91E4D30C-1F95-4748-A743-CF1A2133EBE2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C091D91C-7C7B-4EF5-88E7-35F4A6C27291}"/>
              </a:ext>
            </a:extLst>
          </p:cNvPr>
          <p:cNvSpPr txBox="1">
            <a:spLocks/>
          </p:cNvSpPr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E66D7A2F-A125-4447-8606-788A5BAE394B}"/>
              </a:ext>
            </a:extLst>
          </p:cNvPr>
          <p:cNvSpPr txBox="1">
            <a:spLocks/>
          </p:cNvSpPr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FE260A4-8CE2-4280-BAB1-C1758EBD65C8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2161626-8A14-463D-888B-976AF16664F9}"/>
              </a:ext>
            </a:extLst>
          </p:cNvPr>
          <p:cNvSpPr/>
          <p:nvPr/>
        </p:nvSpPr>
        <p:spPr>
          <a:xfrm>
            <a:off x="4221552" y="514350"/>
            <a:ext cx="4022561" cy="83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TWO </a:t>
            </a:r>
            <a:r>
              <a:rPr lang="en-US" altLang="zh-CN" sz="3600" noProof="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Add title text</a:t>
            </a:r>
            <a:endParaRPr kumimoji="0" lang="en-US" altLang="zh-CN" sz="2400" b="0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9" name="图片占位符 6">
            <a:extLst>
              <a:ext uri="{FF2B5EF4-FFF2-40B4-BE49-F238E27FC236}">
                <a16:creationId xmlns:a16="http://schemas.microsoft.com/office/drawing/2014/main" id="{FCEE3BF0-CE25-404E-BFF7-15121BA6A17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4400" y="3240332"/>
            <a:ext cx="2667000" cy="2667000"/>
          </a:xfrm>
          <a:custGeom>
            <a:avLst/>
            <a:gdLst>
              <a:gd name="connsiteX0" fmla="*/ 0 w 5334000"/>
              <a:gd name="connsiteY0" fmla="*/ 0 h 5334001"/>
              <a:gd name="connsiteX1" fmla="*/ 5334000 w 5334000"/>
              <a:gd name="connsiteY1" fmla="*/ 0 h 5334001"/>
              <a:gd name="connsiteX2" fmla="*/ 5334000 w 5334000"/>
              <a:gd name="connsiteY2" fmla="*/ 5334001 h 5334001"/>
              <a:gd name="connsiteX3" fmla="*/ 0 w 5334000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000" h="5334001">
                <a:moveTo>
                  <a:pt x="0" y="0"/>
                </a:moveTo>
                <a:lnTo>
                  <a:pt x="5334000" y="0"/>
                </a:lnTo>
                <a:lnTo>
                  <a:pt x="5334000" y="5334001"/>
                </a:lnTo>
                <a:lnTo>
                  <a:pt x="0" y="5334001"/>
                </a:lnTo>
                <a:close/>
              </a:path>
            </a:pathLst>
          </a:custGeom>
        </p:spPr>
      </p:pic>
      <p:pic>
        <p:nvPicPr>
          <p:cNvPr id="21" name="图片占位符 9">
            <a:extLst>
              <a:ext uri="{FF2B5EF4-FFF2-40B4-BE49-F238E27FC236}">
                <a16:creationId xmlns:a16="http://schemas.microsoft.com/office/drawing/2014/main" id="{CBB2B326-A668-4296-9564-724E9DB8A66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851400" y="3240332"/>
            <a:ext cx="2667000" cy="2667000"/>
          </a:xfrm>
          <a:custGeom>
            <a:avLst/>
            <a:gdLst>
              <a:gd name="connsiteX0" fmla="*/ 0 w 5334000"/>
              <a:gd name="connsiteY0" fmla="*/ 0 h 5334001"/>
              <a:gd name="connsiteX1" fmla="*/ 5334000 w 5334000"/>
              <a:gd name="connsiteY1" fmla="*/ 0 h 5334001"/>
              <a:gd name="connsiteX2" fmla="*/ 5334000 w 5334000"/>
              <a:gd name="connsiteY2" fmla="*/ 5334001 h 5334001"/>
              <a:gd name="connsiteX3" fmla="*/ 0 w 5334000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000" h="5334001">
                <a:moveTo>
                  <a:pt x="0" y="0"/>
                </a:moveTo>
                <a:lnTo>
                  <a:pt x="5334000" y="0"/>
                </a:lnTo>
                <a:lnTo>
                  <a:pt x="5334000" y="5334001"/>
                </a:lnTo>
                <a:lnTo>
                  <a:pt x="0" y="5334001"/>
                </a:lnTo>
                <a:close/>
              </a:path>
            </a:pathLst>
          </a:cu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CFA142F6-A75A-42A2-B05E-611D92D9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600" y="2729468"/>
            <a:ext cx="8178800" cy="350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don’t yet know, don't put the wrong loves when gardeners.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6CECB8E-3A8A-4046-9FE8-576FFD7F0141}"/>
              </a:ext>
            </a:extLst>
          </p:cNvPr>
          <p:cNvSpPr/>
          <p:nvPr/>
        </p:nvSpPr>
        <p:spPr>
          <a:xfrm>
            <a:off x="2008537" y="1729875"/>
            <a:ext cx="2280847" cy="587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en-US" altLang="zh-CN" sz="16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B3826F1-0F66-4522-9573-E33437FE1AA7}"/>
              </a:ext>
            </a:extLst>
          </p:cNvPr>
          <p:cNvSpPr/>
          <p:nvPr/>
        </p:nvSpPr>
        <p:spPr>
          <a:xfrm>
            <a:off x="2008537" y="2285296"/>
            <a:ext cx="7484950" cy="422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</a:t>
            </a:r>
            <a:endParaRPr kumimoji="0" lang="en-US" altLang="zh-CN" sz="11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178A22E-26FB-443F-9867-30E756345CE3}"/>
              </a:ext>
            </a:extLst>
          </p:cNvPr>
          <p:cNvGrpSpPr/>
          <p:nvPr/>
        </p:nvGrpSpPr>
        <p:grpSpPr>
          <a:xfrm>
            <a:off x="7518400" y="3240332"/>
            <a:ext cx="2667000" cy="2667001"/>
            <a:chOff x="7518400" y="3240332"/>
            <a:chExt cx="2667000" cy="2667001"/>
          </a:xfrm>
        </p:grpSpPr>
        <p:sp>
          <p:nvSpPr>
            <p:cNvPr id="14" name="Square">
              <a:extLst>
                <a:ext uri="{FF2B5EF4-FFF2-40B4-BE49-F238E27FC236}">
                  <a16:creationId xmlns:a16="http://schemas.microsoft.com/office/drawing/2014/main" id="{09DA84FE-AE72-40A9-A3BB-418136646401}"/>
                </a:ext>
              </a:extLst>
            </p:cNvPr>
            <p:cNvSpPr/>
            <p:nvPr/>
          </p:nvSpPr>
          <p:spPr>
            <a:xfrm>
              <a:off x="7518400" y="3240332"/>
              <a:ext cx="2667000" cy="2667001"/>
            </a:xfrm>
            <a:prstGeom prst="rect">
              <a:avLst/>
            </a:prstGeom>
            <a:solidFill>
              <a:srgbClr val="FDF107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B0149A11-52FF-417C-904E-4622CB17E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7433" y="4314030"/>
              <a:ext cx="2228933" cy="1477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We are all too young, a lot of things don’t yet know, don't put the wrong loves when gardeners.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10BE36E7-EC46-4FBA-B270-DC7B0E751E69}"/>
                </a:ext>
              </a:extLst>
            </p:cNvPr>
            <p:cNvSpPr/>
            <p:nvPr/>
          </p:nvSpPr>
          <p:spPr>
            <a:xfrm>
              <a:off x="7780604" y="3612166"/>
              <a:ext cx="2280847" cy="5870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en-US" altLang="zh-CN" sz="16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669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0A1341-AD95-401D-A55A-73F92E8C5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A8006540-FE0B-40B9-9637-91A10F18C8E2}"/>
              </a:ext>
            </a:extLst>
          </p:cNvPr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BABDED0-8CAA-4587-A6A9-04524D68BDCF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353F5D4-EC75-4E38-960F-2749E7DB85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3C2192A-7B29-4CD6-A38F-DCD3971FBD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91E4D30C-1F95-4748-A743-CF1A2133EBE2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C091D91C-7C7B-4EF5-88E7-35F4A6C27291}"/>
              </a:ext>
            </a:extLst>
          </p:cNvPr>
          <p:cNvSpPr txBox="1">
            <a:spLocks/>
          </p:cNvSpPr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E66D7A2F-A125-4447-8606-788A5BAE394B}"/>
              </a:ext>
            </a:extLst>
          </p:cNvPr>
          <p:cNvSpPr txBox="1">
            <a:spLocks/>
          </p:cNvSpPr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FE260A4-8CE2-4280-BAB1-C1758EBD65C8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2161626-8A14-463D-888B-976AF16664F9}"/>
              </a:ext>
            </a:extLst>
          </p:cNvPr>
          <p:cNvSpPr/>
          <p:nvPr/>
        </p:nvSpPr>
        <p:spPr>
          <a:xfrm>
            <a:off x="4221553" y="514350"/>
            <a:ext cx="3935476" cy="83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TWO </a:t>
            </a:r>
            <a:r>
              <a:rPr lang="en-US" altLang="zh-CN" sz="3600" noProof="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Add title text</a:t>
            </a:r>
            <a:endParaRPr kumimoji="0" lang="en-US" altLang="zh-CN" sz="2400" b="0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B775F9BC-31A7-4C21-81F3-1E92249CC7BF}"/>
              </a:ext>
            </a:extLst>
          </p:cNvPr>
          <p:cNvSpPr/>
          <p:nvPr/>
        </p:nvSpPr>
        <p:spPr>
          <a:xfrm>
            <a:off x="5582025" y="3397173"/>
            <a:ext cx="4687357" cy="914400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574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Rectangle 39">
            <a:extLst>
              <a:ext uri="{FF2B5EF4-FFF2-40B4-BE49-F238E27FC236}">
                <a16:creationId xmlns:a16="http://schemas.microsoft.com/office/drawing/2014/main" id="{C04D7CFE-1481-4B2F-95E7-51361AFFBA0D}"/>
              </a:ext>
            </a:extLst>
          </p:cNvPr>
          <p:cNvSpPr/>
          <p:nvPr/>
        </p:nvSpPr>
        <p:spPr>
          <a:xfrm>
            <a:off x="5722783" y="3502321"/>
            <a:ext cx="4411817" cy="704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050" spc="3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5E2F8E2-05C5-464E-85AA-D2F077D3C1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5889" y="1132671"/>
            <a:ext cx="3040711" cy="5167633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9DDF3F01-CB1D-43AF-8C9D-2AD8385B6292}"/>
              </a:ext>
            </a:extLst>
          </p:cNvPr>
          <p:cNvSpPr/>
          <p:nvPr/>
        </p:nvSpPr>
        <p:spPr>
          <a:xfrm>
            <a:off x="5582025" y="2717017"/>
            <a:ext cx="2280847" cy="587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en-US" altLang="zh-CN" sz="16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B5728A75-9D6D-4E5B-AFE5-4908E19DC442}"/>
              </a:ext>
            </a:extLst>
          </p:cNvPr>
          <p:cNvGrpSpPr/>
          <p:nvPr/>
        </p:nvGrpSpPr>
        <p:grpSpPr>
          <a:xfrm>
            <a:off x="5722783" y="4476392"/>
            <a:ext cx="4546599" cy="1395311"/>
            <a:chOff x="5722783" y="4476392"/>
            <a:chExt cx="4546599" cy="1395311"/>
          </a:xfrm>
        </p:grpSpPr>
        <p:grpSp>
          <p:nvGrpSpPr>
            <p:cNvPr id="25" name="Group 1">
              <a:extLst>
                <a:ext uri="{FF2B5EF4-FFF2-40B4-BE49-F238E27FC236}">
                  <a16:creationId xmlns:a16="http://schemas.microsoft.com/office/drawing/2014/main" id="{94F3412B-6A43-423A-8EA0-235A23111CA9}"/>
                </a:ext>
              </a:extLst>
            </p:cNvPr>
            <p:cNvGrpSpPr/>
            <p:nvPr/>
          </p:nvGrpSpPr>
          <p:grpSpPr>
            <a:xfrm>
              <a:off x="5722783" y="4476392"/>
              <a:ext cx="3992719" cy="1314602"/>
              <a:chOff x="5734050" y="2980584"/>
              <a:chExt cx="2994539" cy="985952"/>
            </a:xfrm>
          </p:grpSpPr>
          <p:sp>
            <p:nvSpPr>
              <p:cNvPr id="26" name="Rectangle 45">
                <a:extLst>
                  <a:ext uri="{FF2B5EF4-FFF2-40B4-BE49-F238E27FC236}">
                    <a16:creationId xmlns:a16="http://schemas.microsoft.com/office/drawing/2014/main" id="{C7DC027C-91E2-4267-A681-AB4C969D0505}"/>
                  </a:ext>
                </a:extLst>
              </p:cNvPr>
              <p:cNvSpPr/>
              <p:nvPr/>
            </p:nvSpPr>
            <p:spPr>
              <a:xfrm>
                <a:off x="5943600" y="2980584"/>
                <a:ext cx="2784989" cy="4685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We are all too young, a lot of things don’t yet know.</a:t>
                </a:r>
                <a:endPara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48">
                <a:extLst>
                  <a:ext uri="{FF2B5EF4-FFF2-40B4-BE49-F238E27FC236}">
                    <a16:creationId xmlns:a16="http://schemas.microsoft.com/office/drawing/2014/main" id="{074CE590-9080-4822-8ADF-19758C7E96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34050" y="3083435"/>
                <a:ext cx="195974" cy="181880"/>
              </a:xfrm>
              <a:custGeom>
                <a:avLst/>
                <a:gdLst>
                  <a:gd name="T0" fmla="*/ 965 w 989"/>
                  <a:gd name="T1" fmla="*/ 178 h 917"/>
                  <a:gd name="T2" fmla="*/ 891 w 989"/>
                  <a:gd name="T3" fmla="*/ 100 h 917"/>
                  <a:gd name="T4" fmla="*/ 823 w 989"/>
                  <a:gd name="T5" fmla="*/ 113 h 917"/>
                  <a:gd name="T6" fmla="*/ 509 w 989"/>
                  <a:gd name="T7" fmla="*/ 424 h 917"/>
                  <a:gd name="T8" fmla="*/ 452 w 989"/>
                  <a:gd name="T9" fmla="*/ 455 h 917"/>
                  <a:gd name="T10" fmla="*/ 336 w 989"/>
                  <a:gd name="T11" fmla="*/ 329 h 917"/>
                  <a:gd name="T12" fmla="*/ 268 w 989"/>
                  <a:gd name="T13" fmla="*/ 323 h 917"/>
                  <a:gd name="T14" fmla="*/ 200 w 989"/>
                  <a:gd name="T15" fmla="*/ 394 h 917"/>
                  <a:gd name="T16" fmla="*/ 206 w 989"/>
                  <a:gd name="T17" fmla="*/ 457 h 917"/>
                  <a:gd name="T18" fmla="*/ 409 w 989"/>
                  <a:gd name="T19" fmla="*/ 672 h 917"/>
                  <a:gd name="T20" fmla="*/ 523 w 989"/>
                  <a:gd name="T21" fmla="*/ 662 h 917"/>
                  <a:gd name="T22" fmla="*/ 949 w 989"/>
                  <a:gd name="T23" fmla="*/ 236 h 917"/>
                  <a:gd name="T24" fmla="*/ 965 w 989"/>
                  <a:gd name="T25" fmla="*/ 178 h 917"/>
                  <a:gd name="T26" fmla="*/ 756 w 989"/>
                  <a:gd name="T27" fmla="*/ 704 h 917"/>
                  <a:gd name="T28" fmla="*/ 659 w 989"/>
                  <a:gd name="T29" fmla="*/ 801 h 917"/>
                  <a:gd name="T30" fmla="*/ 213 w 989"/>
                  <a:gd name="T31" fmla="*/ 801 h 917"/>
                  <a:gd name="T32" fmla="*/ 116 w 989"/>
                  <a:gd name="T33" fmla="*/ 704 h 917"/>
                  <a:gd name="T34" fmla="*/ 116 w 989"/>
                  <a:gd name="T35" fmla="*/ 213 h 917"/>
                  <a:gd name="T36" fmla="*/ 213 w 989"/>
                  <a:gd name="T37" fmla="*/ 116 h 917"/>
                  <a:gd name="T38" fmla="*/ 659 w 989"/>
                  <a:gd name="T39" fmla="*/ 116 h 917"/>
                  <a:gd name="T40" fmla="*/ 683 w 989"/>
                  <a:gd name="T41" fmla="*/ 120 h 917"/>
                  <a:gd name="T42" fmla="*/ 769 w 989"/>
                  <a:gd name="T43" fmla="*/ 31 h 917"/>
                  <a:gd name="T44" fmla="*/ 659 w 989"/>
                  <a:gd name="T45" fmla="*/ 0 h 917"/>
                  <a:gd name="T46" fmla="*/ 213 w 989"/>
                  <a:gd name="T47" fmla="*/ 0 h 917"/>
                  <a:gd name="T48" fmla="*/ 0 w 989"/>
                  <a:gd name="T49" fmla="*/ 213 h 917"/>
                  <a:gd name="T50" fmla="*/ 0 w 989"/>
                  <a:gd name="T51" fmla="*/ 704 h 917"/>
                  <a:gd name="T52" fmla="*/ 213 w 989"/>
                  <a:gd name="T53" fmla="*/ 917 h 917"/>
                  <a:gd name="T54" fmla="*/ 659 w 989"/>
                  <a:gd name="T55" fmla="*/ 917 h 917"/>
                  <a:gd name="T56" fmla="*/ 872 w 989"/>
                  <a:gd name="T57" fmla="*/ 704 h 917"/>
                  <a:gd name="T58" fmla="*/ 872 w 989"/>
                  <a:gd name="T59" fmla="*/ 465 h 917"/>
                  <a:gd name="T60" fmla="*/ 756 w 989"/>
                  <a:gd name="T61" fmla="*/ 518 h 917"/>
                  <a:gd name="T62" fmla="*/ 756 w 989"/>
                  <a:gd name="T63" fmla="*/ 704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89" h="917">
                    <a:moveTo>
                      <a:pt x="965" y="178"/>
                    </a:moveTo>
                    <a:cubicBezTo>
                      <a:pt x="965" y="178"/>
                      <a:pt x="926" y="130"/>
                      <a:pt x="891" y="100"/>
                    </a:cubicBezTo>
                    <a:cubicBezTo>
                      <a:pt x="860" y="74"/>
                      <a:pt x="823" y="113"/>
                      <a:pt x="823" y="113"/>
                    </a:cubicBezTo>
                    <a:cubicBezTo>
                      <a:pt x="823" y="113"/>
                      <a:pt x="528" y="398"/>
                      <a:pt x="509" y="424"/>
                    </a:cubicBezTo>
                    <a:cubicBezTo>
                      <a:pt x="490" y="449"/>
                      <a:pt x="469" y="472"/>
                      <a:pt x="452" y="455"/>
                    </a:cubicBezTo>
                    <a:cubicBezTo>
                      <a:pt x="433" y="436"/>
                      <a:pt x="371" y="365"/>
                      <a:pt x="336" y="329"/>
                    </a:cubicBezTo>
                    <a:cubicBezTo>
                      <a:pt x="300" y="294"/>
                      <a:pt x="268" y="323"/>
                      <a:pt x="268" y="323"/>
                    </a:cubicBezTo>
                    <a:cubicBezTo>
                      <a:pt x="268" y="323"/>
                      <a:pt x="223" y="368"/>
                      <a:pt x="200" y="394"/>
                    </a:cubicBezTo>
                    <a:cubicBezTo>
                      <a:pt x="172" y="426"/>
                      <a:pt x="206" y="457"/>
                      <a:pt x="206" y="457"/>
                    </a:cubicBezTo>
                    <a:cubicBezTo>
                      <a:pt x="409" y="672"/>
                      <a:pt x="409" y="672"/>
                      <a:pt x="409" y="672"/>
                    </a:cubicBezTo>
                    <a:cubicBezTo>
                      <a:pt x="409" y="672"/>
                      <a:pt x="456" y="723"/>
                      <a:pt x="523" y="662"/>
                    </a:cubicBezTo>
                    <a:cubicBezTo>
                      <a:pt x="569" y="620"/>
                      <a:pt x="921" y="262"/>
                      <a:pt x="949" y="236"/>
                    </a:cubicBezTo>
                    <a:cubicBezTo>
                      <a:pt x="989" y="198"/>
                      <a:pt x="965" y="178"/>
                      <a:pt x="965" y="178"/>
                    </a:cubicBezTo>
                    <a:close/>
                    <a:moveTo>
                      <a:pt x="756" y="704"/>
                    </a:moveTo>
                    <a:cubicBezTo>
                      <a:pt x="755" y="757"/>
                      <a:pt x="712" y="801"/>
                      <a:pt x="659" y="801"/>
                    </a:cubicBezTo>
                    <a:cubicBezTo>
                      <a:pt x="213" y="801"/>
                      <a:pt x="213" y="801"/>
                      <a:pt x="213" y="801"/>
                    </a:cubicBezTo>
                    <a:cubicBezTo>
                      <a:pt x="160" y="801"/>
                      <a:pt x="116" y="757"/>
                      <a:pt x="116" y="704"/>
                    </a:cubicBezTo>
                    <a:cubicBezTo>
                      <a:pt x="116" y="213"/>
                      <a:pt x="116" y="213"/>
                      <a:pt x="116" y="213"/>
                    </a:cubicBezTo>
                    <a:cubicBezTo>
                      <a:pt x="116" y="160"/>
                      <a:pt x="160" y="116"/>
                      <a:pt x="213" y="116"/>
                    </a:cubicBezTo>
                    <a:cubicBezTo>
                      <a:pt x="659" y="116"/>
                      <a:pt x="659" y="116"/>
                      <a:pt x="659" y="116"/>
                    </a:cubicBezTo>
                    <a:cubicBezTo>
                      <a:pt x="667" y="116"/>
                      <a:pt x="675" y="118"/>
                      <a:pt x="683" y="120"/>
                    </a:cubicBezTo>
                    <a:cubicBezTo>
                      <a:pt x="769" y="31"/>
                      <a:pt x="769" y="31"/>
                      <a:pt x="769" y="31"/>
                    </a:cubicBezTo>
                    <a:cubicBezTo>
                      <a:pt x="737" y="11"/>
                      <a:pt x="699" y="0"/>
                      <a:pt x="659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95" y="0"/>
                      <a:pt x="0" y="95"/>
                      <a:pt x="0" y="213"/>
                    </a:cubicBezTo>
                    <a:cubicBezTo>
                      <a:pt x="0" y="704"/>
                      <a:pt x="0" y="704"/>
                      <a:pt x="0" y="704"/>
                    </a:cubicBezTo>
                    <a:cubicBezTo>
                      <a:pt x="0" y="822"/>
                      <a:pt x="95" y="917"/>
                      <a:pt x="213" y="917"/>
                    </a:cubicBezTo>
                    <a:cubicBezTo>
                      <a:pt x="659" y="917"/>
                      <a:pt x="659" y="917"/>
                      <a:pt x="659" y="917"/>
                    </a:cubicBezTo>
                    <a:cubicBezTo>
                      <a:pt x="776" y="917"/>
                      <a:pt x="872" y="822"/>
                      <a:pt x="872" y="704"/>
                    </a:cubicBezTo>
                    <a:cubicBezTo>
                      <a:pt x="872" y="465"/>
                      <a:pt x="872" y="465"/>
                      <a:pt x="872" y="465"/>
                    </a:cubicBezTo>
                    <a:cubicBezTo>
                      <a:pt x="756" y="518"/>
                      <a:pt x="756" y="518"/>
                      <a:pt x="756" y="518"/>
                    </a:cubicBezTo>
                    <a:lnTo>
                      <a:pt x="756" y="704"/>
                    </a:lnTo>
                    <a:close/>
                  </a:path>
                </a:pathLst>
              </a:custGeom>
              <a:solidFill>
                <a:srgbClr val="FDF107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3229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Freeform 51">
                <a:extLst>
                  <a:ext uri="{FF2B5EF4-FFF2-40B4-BE49-F238E27FC236}">
                    <a16:creationId xmlns:a16="http://schemas.microsoft.com/office/drawing/2014/main" id="{ACE8824C-CF3C-4F41-B4C9-A8E4C647AB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34050" y="3429585"/>
                <a:ext cx="195974" cy="181880"/>
              </a:xfrm>
              <a:custGeom>
                <a:avLst/>
                <a:gdLst>
                  <a:gd name="T0" fmla="*/ 965 w 989"/>
                  <a:gd name="T1" fmla="*/ 178 h 917"/>
                  <a:gd name="T2" fmla="*/ 891 w 989"/>
                  <a:gd name="T3" fmla="*/ 100 h 917"/>
                  <a:gd name="T4" fmla="*/ 823 w 989"/>
                  <a:gd name="T5" fmla="*/ 113 h 917"/>
                  <a:gd name="T6" fmla="*/ 509 w 989"/>
                  <a:gd name="T7" fmla="*/ 424 h 917"/>
                  <a:gd name="T8" fmla="*/ 452 w 989"/>
                  <a:gd name="T9" fmla="*/ 455 h 917"/>
                  <a:gd name="T10" fmla="*/ 336 w 989"/>
                  <a:gd name="T11" fmla="*/ 329 h 917"/>
                  <a:gd name="T12" fmla="*/ 268 w 989"/>
                  <a:gd name="T13" fmla="*/ 323 h 917"/>
                  <a:gd name="T14" fmla="*/ 200 w 989"/>
                  <a:gd name="T15" fmla="*/ 394 h 917"/>
                  <a:gd name="T16" fmla="*/ 206 w 989"/>
                  <a:gd name="T17" fmla="*/ 457 h 917"/>
                  <a:gd name="T18" fmla="*/ 409 w 989"/>
                  <a:gd name="T19" fmla="*/ 672 h 917"/>
                  <a:gd name="T20" fmla="*/ 523 w 989"/>
                  <a:gd name="T21" fmla="*/ 662 h 917"/>
                  <a:gd name="T22" fmla="*/ 949 w 989"/>
                  <a:gd name="T23" fmla="*/ 236 h 917"/>
                  <a:gd name="T24" fmla="*/ 965 w 989"/>
                  <a:gd name="T25" fmla="*/ 178 h 917"/>
                  <a:gd name="T26" fmla="*/ 756 w 989"/>
                  <a:gd name="T27" fmla="*/ 704 h 917"/>
                  <a:gd name="T28" fmla="*/ 659 w 989"/>
                  <a:gd name="T29" fmla="*/ 801 h 917"/>
                  <a:gd name="T30" fmla="*/ 213 w 989"/>
                  <a:gd name="T31" fmla="*/ 801 h 917"/>
                  <a:gd name="T32" fmla="*/ 116 w 989"/>
                  <a:gd name="T33" fmla="*/ 704 h 917"/>
                  <a:gd name="T34" fmla="*/ 116 w 989"/>
                  <a:gd name="T35" fmla="*/ 213 h 917"/>
                  <a:gd name="T36" fmla="*/ 213 w 989"/>
                  <a:gd name="T37" fmla="*/ 116 h 917"/>
                  <a:gd name="T38" fmla="*/ 659 w 989"/>
                  <a:gd name="T39" fmla="*/ 116 h 917"/>
                  <a:gd name="T40" fmla="*/ 683 w 989"/>
                  <a:gd name="T41" fmla="*/ 120 h 917"/>
                  <a:gd name="T42" fmla="*/ 769 w 989"/>
                  <a:gd name="T43" fmla="*/ 31 h 917"/>
                  <a:gd name="T44" fmla="*/ 659 w 989"/>
                  <a:gd name="T45" fmla="*/ 0 h 917"/>
                  <a:gd name="T46" fmla="*/ 213 w 989"/>
                  <a:gd name="T47" fmla="*/ 0 h 917"/>
                  <a:gd name="T48" fmla="*/ 0 w 989"/>
                  <a:gd name="T49" fmla="*/ 213 h 917"/>
                  <a:gd name="T50" fmla="*/ 0 w 989"/>
                  <a:gd name="T51" fmla="*/ 704 h 917"/>
                  <a:gd name="T52" fmla="*/ 213 w 989"/>
                  <a:gd name="T53" fmla="*/ 917 h 917"/>
                  <a:gd name="T54" fmla="*/ 659 w 989"/>
                  <a:gd name="T55" fmla="*/ 917 h 917"/>
                  <a:gd name="T56" fmla="*/ 872 w 989"/>
                  <a:gd name="T57" fmla="*/ 704 h 917"/>
                  <a:gd name="T58" fmla="*/ 872 w 989"/>
                  <a:gd name="T59" fmla="*/ 465 h 917"/>
                  <a:gd name="T60" fmla="*/ 756 w 989"/>
                  <a:gd name="T61" fmla="*/ 518 h 917"/>
                  <a:gd name="T62" fmla="*/ 756 w 989"/>
                  <a:gd name="T63" fmla="*/ 704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89" h="917">
                    <a:moveTo>
                      <a:pt x="965" y="178"/>
                    </a:moveTo>
                    <a:cubicBezTo>
                      <a:pt x="965" y="178"/>
                      <a:pt x="926" y="130"/>
                      <a:pt x="891" y="100"/>
                    </a:cubicBezTo>
                    <a:cubicBezTo>
                      <a:pt x="860" y="74"/>
                      <a:pt x="823" y="113"/>
                      <a:pt x="823" y="113"/>
                    </a:cubicBezTo>
                    <a:cubicBezTo>
                      <a:pt x="823" y="113"/>
                      <a:pt x="528" y="398"/>
                      <a:pt x="509" y="424"/>
                    </a:cubicBezTo>
                    <a:cubicBezTo>
                      <a:pt x="490" y="449"/>
                      <a:pt x="469" y="472"/>
                      <a:pt x="452" y="455"/>
                    </a:cubicBezTo>
                    <a:cubicBezTo>
                      <a:pt x="433" y="436"/>
                      <a:pt x="371" y="365"/>
                      <a:pt x="336" y="329"/>
                    </a:cubicBezTo>
                    <a:cubicBezTo>
                      <a:pt x="300" y="294"/>
                      <a:pt x="268" y="323"/>
                      <a:pt x="268" y="323"/>
                    </a:cubicBezTo>
                    <a:cubicBezTo>
                      <a:pt x="268" y="323"/>
                      <a:pt x="223" y="368"/>
                      <a:pt x="200" y="394"/>
                    </a:cubicBezTo>
                    <a:cubicBezTo>
                      <a:pt x="172" y="426"/>
                      <a:pt x="206" y="457"/>
                      <a:pt x="206" y="457"/>
                    </a:cubicBezTo>
                    <a:cubicBezTo>
                      <a:pt x="409" y="672"/>
                      <a:pt x="409" y="672"/>
                      <a:pt x="409" y="672"/>
                    </a:cubicBezTo>
                    <a:cubicBezTo>
                      <a:pt x="409" y="672"/>
                      <a:pt x="456" y="723"/>
                      <a:pt x="523" y="662"/>
                    </a:cubicBezTo>
                    <a:cubicBezTo>
                      <a:pt x="569" y="620"/>
                      <a:pt x="921" y="262"/>
                      <a:pt x="949" y="236"/>
                    </a:cubicBezTo>
                    <a:cubicBezTo>
                      <a:pt x="989" y="198"/>
                      <a:pt x="965" y="178"/>
                      <a:pt x="965" y="178"/>
                    </a:cubicBezTo>
                    <a:close/>
                    <a:moveTo>
                      <a:pt x="756" y="704"/>
                    </a:moveTo>
                    <a:cubicBezTo>
                      <a:pt x="755" y="757"/>
                      <a:pt x="712" y="801"/>
                      <a:pt x="659" y="801"/>
                    </a:cubicBezTo>
                    <a:cubicBezTo>
                      <a:pt x="213" y="801"/>
                      <a:pt x="213" y="801"/>
                      <a:pt x="213" y="801"/>
                    </a:cubicBezTo>
                    <a:cubicBezTo>
                      <a:pt x="160" y="801"/>
                      <a:pt x="116" y="757"/>
                      <a:pt x="116" y="704"/>
                    </a:cubicBezTo>
                    <a:cubicBezTo>
                      <a:pt x="116" y="213"/>
                      <a:pt x="116" y="213"/>
                      <a:pt x="116" y="213"/>
                    </a:cubicBezTo>
                    <a:cubicBezTo>
                      <a:pt x="116" y="160"/>
                      <a:pt x="160" y="116"/>
                      <a:pt x="213" y="116"/>
                    </a:cubicBezTo>
                    <a:cubicBezTo>
                      <a:pt x="659" y="116"/>
                      <a:pt x="659" y="116"/>
                      <a:pt x="659" y="116"/>
                    </a:cubicBezTo>
                    <a:cubicBezTo>
                      <a:pt x="667" y="116"/>
                      <a:pt x="675" y="118"/>
                      <a:pt x="683" y="120"/>
                    </a:cubicBezTo>
                    <a:cubicBezTo>
                      <a:pt x="769" y="31"/>
                      <a:pt x="769" y="31"/>
                      <a:pt x="769" y="31"/>
                    </a:cubicBezTo>
                    <a:cubicBezTo>
                      <a:pt x="737" y="11"/>
                      <a:pt x="699" y="0"/>
                      <a:pt x="659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95" y="0"/>
                      <a:pt x="0" y="95"/>
                      <a:pt x="0" y="213"/>
                    </a:cubicBezTo>
                    <a:cubicBezTo>
                      <a:pt x="0" y="704"/>
                      <a:pt x="0" y="704"/>
                      <a:pt x="0" y="704"/>
                    </a:cubicBezTo>
                    <a:cubicBezTo>
                      <a:pt x="0" y="822"/>
                      <a:pt x="95" y="917"/>
                      <a:pt x="213" y="917"/>
                    </a:cubicBezTo>
                    <a:cubicBezTo>
                      <a:pt x="659" y="917"/>
                      <a:pt x="659" y="917"/>
                      <a:pt x="659" y="917"/>
                    </a:cubicBezTo>
                    <a:cubicBezTo>
                      <a:pt x="776" y="917"/>
                      <a:pt x="872" y="822"/>
                      <a:pt x="872" y="704"/>
                    </a:cubicBezTo>
                    <a:cubicBezTo>
                      <a:pt x="872" y="465"/>
                      <a:pt x="872" y="465"/>
                      <a:pt x="872" y="465"/>
                    </a:cubicBezTo>
                    <a:cubicBezTo>
                      <a:pt x="756" y="518"/>
                      <a:pt x="756" y="518"/>
                      <a:pt x="756" y="518"/>
                    </a:cubicBezTo>
                    <a:lnTo>
                      <a:pt x="756" y="704"/>
                    </a:lnTo>
                    <a:close/>
                  </a:path>
                </a:pathLst>
              </a:custGeom>
              <a:solidFill>
                <a:srgbClr val="FDF107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3229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Freeform 53">
                <a:extLst>
                  <a:ext uri="{FF2B5EF4-FFF2-40B4-BE49-F238E27FC236}">
                    <a16:creationId xmlns:a16="http://schemas.microsoft.com/office/drawing/2014/main" id="{8D2F756B-9FAA-4F79-B0B2-AE89069C6B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34050" y="3784656"/>
                <a:ext cx="195974" cy="181880"/>
              </a:xfrm>
              <a:custGeom>
                <a:avLst/>
                <a:gdLst>
                  <a:gd name="T0" fmla="*/ 965 w 989"/>
                  <a:gd name="T1" fmla="*/ 178 h 917"/>
                  <a:gd name="T2" fmla="*/ 891 w 989"/>
                  <a:gd name="T3" fmla="*/ 100 h 917"/>
                  <a:gd name="T4" fmla="*/ 823 w 989"/>
                  <a:gd name="T5" fmla="*/ 113 h 917"/>
                  <a:gd name="T6" fmla="*/ 509 w 989"/>
                  <a:gd name="T7" fmla="*/ 424 h 917"/>
                  <a:gd name="T8" fmla="*/ 452 w 989"/>
                  <a:gd name="T9" fmla="*/ 455 h 917"/>
                  <a:gd name="T10" fmla="*/ 336 w 989"/>
                  <a:gd name="T11" fmla="*/ 329 h 917"/>
                  <a:gd name="T12" fmla="*/ 268 w 989"/>
                  <a:gd name="T13" fmla="*/ 323 h 917"/>
                  <a:gd name="T14" fmla="*/ 200 w 989"/>
                  <a:gd name="T15" fmla="*/ 394 h 917"/>
                  <a:gd name="T16" fmla="*/ 206 w 989"/>
                  <a:gd name="T17" fmla="*/ 457 h 917"/>
                  <a:gd name="T18" fmla="*/ 409 w 989"/>
                  <a:gd name="T19" fmla="*/ 672 h 917"/>
                  <a:gd name="T20" fmla="*/ 523 w 989"/>
                  <a:gd name="T21" fmla="*/ 662 h 917"/>
                  <a:gd name="T22" fmla="*/ 949 w 989"/>
                  <a:gd name="T23" fmla="*/ 236 h 917"/>
                  <a:gd name="T24" fmla="*/ 965 w 989"/>
                  <a:gd name="T25" fmla="*/ 178 h 917"/>
                  <a:gd name="T26" fmla="*/ 756 w 989"/>
                  <a:gd name="T27" fmla="*/ 704 h 917"/>
                  <a:gd name="T28" fmla="*/ 659 w 989"/>
                  <a:gd name="T29" fmla="*/ 801 h 917"/>
                  <a:gd name="T30" fmla="*/ 213 w 989"/>
                  <a:gd name="T31" fmla="*/ 801 h 917"/>
                  <a:gd name="T32" fmla="*/ 116 w 989"/>
                  <a:gd name="T33" fmla="*/ 704 h 917"/>
                  <a:gd name="T34" fmla="*/ 116 w 989"/>
                  <a:gd name="T35" fmla="*/ 213 h 917"/>
                  <a:gd name="T36" fmla="*/ 213 w 989"/>
                  <a:gd name="T37" fmla="*/ 116 h 917"/>
                  <a:gd name="T38" fmla="*/ 659 w 989"/>
                  <a:gd name="T39" fmla="*/ 116 h 917"/>
                  <a:gd name="T40" fmla="*/ 683 w 989"/>
                  <a:gd name="T41" fmla="*/ 120 h 917"/>
                  <a:gd name="T42" fmla="*/ 769 w 989"/>
                  <a:gd name="T43" fmla="*/ 31 h 917"/>
                  <a:gd name="T44" fmla="*/ 659 w 989"/>
                  <a:gd name="T45" fmla="*/ 0 h 917"/>
                  <a:gd name="T46" fmla="*/ 213 w 989"/>
                  <a:gd name="T47" fmla="*/ 0 h 917"/>
                  <a:gd name="T48" fmla="*/ 0 w 989"/>
                  <a:gd name="T49" fmla="*/ 213 h 917"/>
                  <a:gd name="T50" fmla="*/ 0 w 989"/>
                  <a:gd name="T51" fmla="*/ 704 h 917"/>
                  <a:gd name="T52" fmla="*/ 213 w 989"/>
                  <a:gd name="T53" fmla="*/ 917 h 917"/>
                  <a:gd name="T54" fmla="*/ 659 w 989"/>
                  <a:gd name="T55" fmla="*/ 917 h 917"/>
                  <a:gd name="T56" fmla="*/ 872 w 989"/>
                  <a:gd name="T57" fmla="*/ 704 h 917"/>
                  <a:gd name="T58" fmla="*/ 872 w 989"/>
                  <a:gd name="T59" fmla="*/ 465 h 917"/>
                  <a:gd name="T60" fmla="*/ 756 w 989"/>
                  <a:gd name="T61" fmla="*/ 518 h 917"/>
                  <a:gd name="T62" fmla="*/ 756 w 989"/>
                  <a:gd name="T63" fmla="*/ 704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89" h="917">
                    <a:moveTo>
                      <a:pt x="965" y="178"/>
                    </a:moveTo>
                    <a:cubicBezTo>
                      <a:pt x="965" y="178"/>
                      <a:pt x="926" y="130"/>
                      <a:pt x="891" y="100"/>
                    </a:cubicBezTo>
                    <a:cubicBezTo>
                      <a:pt x="860" y="74"/>
                      <a:pt x="823" y="113"/>
                      <a:pt x="823" y="113"/>
                    </a:cubicBezTo>
                    <a:cubicBezTo>
                      <a:pt x="823" y="113"/>
                      <a:pt x="528" y="398"/>
                      <a:pt x="509" y="424"/>
                    </a:cubicBezTo>
                    <a:cubicBezTo>
                      <a:pt x="490" y="449"/>
                      <a:pt x="469" y="472"/>
                      <a:pt x="452" y="455"/>
                    </a:cubicBezTo>
                    <a:cubicBezTo>
                      <a:pt x="433" y="436"/>
                      <a:pt x="371" y="365"/>
                      <a:pt x="336" y="329"/>
                    </a:cubicBezTo>
                    <a:cubicBezTo>
                      <a:pt x="300" y="294"/>
                      <a:pt x="268" y="323"/>
                      <a:pt x="268" y="323"/>
                    </a:cubicBezTo>
                    <a:cubicBezTo>
                      <a:pt x="268" y="323"/>
                      <a:pt x="223" y="368"/>
                      <a:pt x="200" y="394"/>
                    </a:cubicBezTo>
                    <a:cubicBezTo>
                      <a:pt x="172" y="426"/>
                      <a:pt x="206" y="457"/>
                      <a:pt x="206" y="457"/>
                    </a:cubicBezTo>
                    <a:cubicBezTo>
                      <a:pt x="409" y="672"/>
                      <a:pt x="409" y="672"/>
                      <a:pt x="409" y="672"/>
                    </a:cubicBezTo>
                    <a:cubicBezTo>
                      <a:pt x="409" y="672"/>
                      <a:pt x="456" y="723"/>
                      <a:pt x="523" y="662"/>
                    </a:cubicBezTo>
                    <a:cubicBezTo>
                      <a:pt x="569" y="620"/>
                      <a:pt x="921" y="262"/>
                      <a:pt x="949" y="236"/>
                    </a:cubicBezTo>
                    <a:cubicBezTo>
                      <a:pt x="989" y="198"/>
                      <a:pt x="965" y="178"/>
                      <a:pt x="965" y="178"/>
                    </a:cubicBezTo>
                    <a:close/>
                    <a:moveTo>
                      <a:pt x="756" y="704"/>
                    </a:moveTo>
                    <a:cubicBezTo>
                      <a:pt x="755" y="757"/>
                      <a:pt x="712" y="801"/>
                      <a:pt x="659" y="801"/>
                    </a:cubicBezTo>
                    <a:cubicBezTo>
                      <a:pt x="213" y="801"/>
                      <a:pt x="213" y="801"/>
                      <a:pt x="213" y="801"/>
                    </a:cubicBezTo>
                    <a:cubicBezTo>
                      <a:pt x="160" y="801"/>
                      <a:pt x="116" y="757"/>
                      <a:pt x="116" y="704"/>
                    </a:cubicBezTo>
                    <a:cubicBezTo>
                      <a:pt x="116" y="213"/>
                      <a:pt x="116" y="213"/>
                      <a:pt x="116" y="213"/>
                    </a:cubicBezTo>
                    <a:cubicBezTo>
                      <a:pt x="116" y="160"/>
                      <a:pt x="160" y="116"/>
                      <a:pt x="213" y="116"/>
                    </a:cubicBezTo>
                    <a:cubicBezTo>
                      <a:pt x="659" y="116"/>
                      <a:pt x="659" y="116"/>
                      <a:pt x="659" y="116"/>
                    </a:cubicBezTo>
                    <a:cubicBezTo>
                      <a:pt x="667" y="116"/>
                      <a:pt x="675" y="118"/>
                      <a:pt x="683" y="120"/>
                    </a:cubicBezTo>
                    <a:cubicBezTo>
                      <a:pt x="769" y="31"/>
                      <a:pt x="769" y="31"/>
                      <a:pt x="769" y="31"/>
                    </a:cubicBezTo>
                    <a:cubicBezTo>
                      <a:pt x="737" y="11"/>
                      <a:pt x="699" y="0"/>
                      <a:pt x="659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95" y="0"/>
                      <a:pt x="0" y="95"/>
                      <a:pt x="0" y="213"/>
                    </a:cubicBezTo>
                    <a:cubicBezTo>
                      <a:pt x="0" y="704"/>
                      <a:pt x="0" y="704"/>
                      <a:pt x="0" y="704"/>
                    </a:cubicBezTo>
                    <a:cubicBezTo>
                      <a:pt x="0" y="822"/>
                      <a:pt x="95" y="917"/>
                      <a:pt x="213" y="917"/>
                    </a:cubicBezTo>
                    <a:cubicBezTo>
                      <a:pt x="659" y="917"/>
                      <a:pt x="659" y="917"/>
                      <a:pt x="659" y="917"/>
                    </a:cubicBezTo>
                    <a:cubicBezTo>
                      <a:pt x="776" y="917"/>
                      <a:pt x="872" y="822"/>
                      <a:pt x="872" y="704"/>
                    </a:cubicBezTo>
                    <a:cubicBezTo>
                      <a:pt x="872" y="465"/>
                      <a:pt x="872" y="465"/>
                      <a:pt x="872" y="465"/>
                    </a:cubicBezTo>
                    <a:cubicBezTo>
                      <a:pt x="756" y="518"/>
                      <a:pt x="756" y="518"/>
                      <a:pt x="756" y="518"/>
                    </a:cubicBezTo>
                    <a:lnTo>
                      <a:pt x="756" y="704"/>
                    </a:lnTo>
                    <a:close/>
                  </a:path>
                </a:pathLst>
              </a:custGeom>
              <a:solidFill>
                <a:srgbClr val="FDF107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3229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4EBA9B2C-69CE-4219-8B59-9359C44AC230}"/>
                </a:ext>
              </a:extLst>
            </p:cNvPr>
            <p:cNvSpPr/>
            <p:nvPr/>
          </p:nvSpPr>
          <p:spPr>
            <a:xfrm>
              <a:off x="5984081" y="5527121"/>
              <a:ext cx="4285301" cy="3445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9AE2686C-76C2-4286-B613-EE5B9A2EE8E7}"/>
                </a:ext>
              </a:extLst>
            </p:cNvPr>
            <p:cNvSpPr/>
            <p:nvPr/>
          </p:nvSpPr>
          <p:spPr>
            <a:xfrm>
              <a:off x="5998194" y="5019852"/>
              <a:ext cx="3987181" cy="6247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Gentle to have, but not compromise, I want to be in quiet.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035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 animBg="1"/>
      <p:bldP spid="23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0A1341-AD95-401D-A55A-73F92E8C5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A8006540-FE0B-40B9-9637-91A10F18C8E2}"/>
              </a:ext>
            </a:extLst>
          </p:cNvPr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BABDED0-8CAA-4587-A6A9-04524D68BDCF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353F5D4-EC75-4E38-960F-2749E7DB85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3C2192A-7B29-4CD6-A38F-DCD3971FBD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91E4D30C-1F95-4748-A743-CF1A2133EBE2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C091D91C-7C7B-4EF5-88E7-35F4A6C27291}"/>
              </a:ext>
            </a:extLst>
          </p:cNvPr>
          <p:cNvSpPr txBox="1">
            <a:spLocks/>
          </p:cNvSpPr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E66D7A2F-A125-4447-8606-788A5BAE394B}"/>
              </a:ext>
            </a:extLst>
          </p:cNvPr>
          <p:cNvSpPr txBox="1">
            <a:spLocks/>
          </p:cNvSpPr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FE260A4-8CE2-4280-BAB1-C1758EBD65C8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7BEA9DDA-D579-41F3-95A9-73A6D43AE4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06" y="3125064"/>
            <a:ext cx="2971800" cy="351472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B0CA84D8-355A-49DB-ADDE-258A7E1B86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200" y="1894892"/>
            <a:ext cx="3385497" cy="5108582"/>
          </a:xfrm>
          <a:prstGeom prst="rect">
            <a:avLst/>
          </a:prstGeom>
        </p:spPr>
      </p:pic>
      <p:sp>
        <p:nvSpPr>
          <p:cNvPr id="30" name="椭圆 29">
            <a:extLst>
              <a:ext uri="{FF2B5EF4-FFF2-40B4-BE49-F238E27FC236}">
                <a16:creationId xmlns:a16="http://schemas.microsoft.com/office/drawing/2014/main" id="{73C1BFE7-814F-4AD5-83E7-D36B1F833983}"/>
              </a:ext>
            </a:extLst>
          </p:cNvPr>
          <p:cNvSpPr/>
          <p:nvPr/>
        </p:nvSpPr>
        <p:spPr>
          <a:xfrm>
            <a:off x="3276599" y="1506561"/>
            <a:ext cx="4255751" cy="4255751"/>
          </a:xfrm>
          <a:prstGeom prst="ellipse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8ED77E41-DE59-4F0A-842D-BB3160EC9F58}"/>
              </a:ext>
            </a:extLst>
          </p:cNvPr>
          <p:cNvSpPr/>
          <p:nvPr/>
        </p:nvSpPr>
        <p:spPr>
          <a:xfrm>
            <a:off x="3642507" y="3033426"/>
            <a:ext cx="3499756" cy="1085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en-US" altLang="zh-CN" sz="3600" b="0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D61CE71-8DB5-4563-B913-5FD1ACA0BD9B}"/>
              </a:ext>
            </a:extLst>
          </p:cNvPr>
          <p:cNvSpPr/>
          <p:nvPr/>
        </p:nvSpPr>
        <p:spPr>
          <a:xfrm>
            <a:off x="3629539" y="4180181"/>
            <a:ext cx="3499757" cy="63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C4217BB2-5C41-4C5C-A846-7C0A03913812}"/>
              </a:ext>
            </a:extLst>
          </p:cNvPr>
          <p:cNvSpPr/>
          <p:nvPr/>
        </p:nvSpPr>
        <p:spPr>
          <a:xfrm>
            <a:off x="4103530" y="1951527"/>
            <a:ext cx="2602071" cy="995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spc="6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THREE</a:t>
            </a: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D3EF2F76-C61D-4BBD-82C2-A4B96BE88D1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35406" flipH="1">
            <a:off x="2448699" y="726916"/>
            <a:ext cx="2403859" cy="240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0A1341-AD95-401D-A55A-73F92E8C5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A8006540-FE0B-40B9-9637-91A10F18C8E2}"/>
              </a:ext>
            </a:extLst>
          </p:cNvPr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BABDED0-8CAA-4587-A6A9-04524D68BDCF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353F5D4-EC75-4E38-960F-2749E7DB85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3C2192A-7B29-4CD6-A38F-DCD3971FBD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91E4D30C-1F95-4748-A743-CF1A2133EBE2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C091D91C-7C7B-4EF5-88E7-35F4A6C27291}"/>
              </a:ext>
            </a:extLst>
          </p:cNvPr>
          <p:cNvSpPr txBox="1">
            <a:spLocks/>
          </p:cNvSpPr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E66D7A2F-A125-4447-8606-788A5BAE394B}"/>
              </a:ext>
            </a:extLst>
          </p:cNvPr>
          <p:cNvSpPr txBox="1">
            <a:spLocks/>
          </p:cNvSpPr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FE260A4-8CE2-4280-BAB1-C1758EBD65C8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2161626-8A14-463D-888B-976AF16664F9}"/>
              </a:ext>
            </a:extLst>
          </p:cNvPr>
          <p:cNvSpPr/>
          <p:nvPr/>
        </p:nvSpPr>
        <p:spPr>
          <a:xfrm>
            <a:off x="4107252" y="514350"/>
            <a:ext cx="4209434" cy="83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THREE Add title text</a:t>
            </a:r>
            <a:endParaRPr kumimoji="0" lang="en-US" altLang="zh-CN" sz="2400" b="0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FCFBC2C-C9F0-4A10-B5A4-98066983C16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304" y="1997247"/>
            <a:ext cx="2923664" cy="224943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39D0F2F-7B20-427C-8CF4-AD57D3F25D7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4246" y="4409219"/>
            <a:ext cx="1709369" cy="1432062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4D73E578-51FD-4EA3-9BE6-866E537AE49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806" y="2789306"/>
            <a:ext cx="1642936" cy="1462888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1F04610B-AB3A-424C-BF88-F359239C2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791" y="4887446"/>
            <a:ext cx="4422209" cy="913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don’t yet know, </a:t>
            </a:r>
          </a:p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don't put the wrong loves when gardeners.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10B0C669-99CB-4BDC-8D40-5A8E91B7DA1D}"/>
              </a:ext>
            </a:extLst>
          </p:cNvPr>
          <p:cNvSpPr/>
          <p:nvPr/>
        </p:nvSpPr>
        <p:spPr>
          <a:xfrm>
            <a:off x="1675728" y="3509685"/>
            <a:ext cx="2280847" cy="587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en-US" altLang="zh-CN" sz="16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1D6ED0B0-DB9C-4FB3-A485-992A71424DF1}"/>
              </a:ext>
            </a:extLst>
          </p:cNvPr>
          <p:cNvSpPr/>
          <p:nvPr/>
        </p:nvSpPr>
        <p:spPr>
          <a:xfrm>
            <a:off x="1675728" y="4065106"/>
            <a:ext cx="3594772" cy="792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en-US" altLang="zh-CN" sz="11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614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0" grpId="0"/>
      <p:bldP spid="41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0A1341-AD95-401D-A55A-73F92E8C5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A8006540-FE0B-40B9-9637-91A10F18C8E2}"/>
              </a:ext>
            </a:extLst>
          </p:cNvPr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BABDED0-8CAA-4587-A6A9-04524D68BDCF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353F5D4-EC75-4E38-960F-2749E7DB85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3C2192A-7B29-4CD6-A38F-DCD3971FBD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91E4D30C-1F95-4748-A743-CF1A2133EBE2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C091D91C-7C7B-4EF5-88E7-35F4A6C27291}"/>
              </a:ext>
            </a:extLst>
          </p:cNvPr>
          <p:cNvSpPr txBox="1">
            <a:spLocks/>
          </p:cNvSpPr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E66D7A2F-A125-4447-8606-788A5BAE394B}"/>
              </a:ext>
            </a:extLst>
          </p:cNvPr>
          <p:cNvSpPr txBox="1">
            <a:spLocks/>
          </p:cNvSpPr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FE260A4-8CE2-4280-BAB1-C1758EBD65C8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2161626-8A14-463D-888B-976AF16664F9}"/>
              </a:ext>
            </a:extLst>
          </p:cNvPr>
          <p:cNvSpPr/>
          <p:nvPr/>
        </p:nvSpPr>
        <p:spPr>
          <a:xfrm>
            <a:off x="4107252" y="514350"/>
            <a:ext cx="4134184" cy="83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THREE Add title text</a:t>
            </a:r>
            <a:endParaRPr kumimoji="0" lang="en-US" altLang="zh-CN" sz="2400" b="0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255F37B-06B4-4BD4-9837-463AE3B75F4D}"/>
              </a:ext>
            </a:extLst>
          </p:cNvPr>
          <p:cNvGrpSpPr/>
          <p:nvPr/>
        </p:nvGrpSpPr>
        <p:grpSpPr>
          <a:xfrm>
            <a:off x="1753063" y="2647164"/>
            <a:ext cx="8635639" cy="2268911"/>
            <a:chOff x="1337965" y="2494672"/>
            <a:chExt cx="8635639" cy="2268911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FDB48425-AD58-4778-B73E-71EB3FDC9792}"/>
                </a:ext>
              </a:extLst>
            </p:cNvPr>
            <p:cNvGrpSpPr/>
            <p:nvPr/>
          </p:nvGrpSpPr>
          <p:grpSpPr>
            <a:xfrm>
              <a:off x="1337965" y="2494672"/>
              <a:ext cx="4387730" cy="2268911"/>
              <a:chOff x="808635" y="1926421"/>
              <a:chExt cx="5568950" cy="2879725"/>
            </a:xfrm>
            <a:solidFill>
              <a:srgbClr val="A97B90"/>
            </a:solidFill>
          </p:grpSpPr>
          <p:sp>
            <p:nvSpPr>
              <p:cNvPr id="31" name="空心弧 30">
                <a:extLst>
                  <a:ext uri="{FF2B5EF4-FFF2-40B4-BE49-F238E27FC236}">
                    <a16:creationId xmlns:a16="http://schemas.microsoft.com/office/drawing/2014/main" id="{7055F4B4-C867-4069-AB5D-251E567515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635" y="1926421"/>
                <a:ext cx="2879725" cy="2879725"/>
              </a:xfrm>
              <a:prstGeom prst="blockArc">
                <a:avLst>
                  <a:gd name="adj1" fmla="val 10800000"/>
                  <a:gd name="adj2" fmla="val 38981"/>
                  <a:gd name="adj3" fmla="val 6924"/>
                </a:avLst>
              </a:prstGeom>
              <a:solidFill>
                <a:srgbClr val="FDF1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空心弧 31">
                <a:extLst>
                  <a:ext uri="{FF2B5EF4-FFF2-40B4-BE49-F238E27FC236}">
                    <a16:creationId xmlns:a16="http://schemas.microsoft.com/office/drawing/2014/main" id="{21DDEB10-004E-4B23-96D8-BE9D1D62CF97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3497860" y="1926421"/>
                <a:ext cx="2879725" cy="2879725"/>
              </a:xfrm>
              <a:prstGeom prst="blockArc">
                <a:avLst>
                  <a:gd name="adj1" fmla="val 10800000"/>
                  <a:gd name="adj2" fmla="val 38981"/>
                  <a:gd name="adj3" fmla="val 6924"/>
                </a:avLst>
              </a:prstGeom>
              <a:solidFill>
                <a:srgbClr val="FDF1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C5A64133-DC99-469E-A153-FF04A9DA57CD}"/>
                </a:ext>
              </a:extLst>
            </p:cNvPr>
            <p:cNvGrpSpPr/>
            <p:nvPr/>
          </p:nvGrpSpPr>
          <p:grpSpPr>
            <a:xfrm>
              <a:off x="5585874" y="2494672"/>
              <a:ext cx="4387730" cy="2268911"/>
              <a:chOff x="808635" y="1926421"/>
              <a:chExt cx="5568950" cy="2879725"/>
            </a:xfrm>
            <a:solidFill>
              <a:srgbClr val="A97B90"/>
            </a:solidFill>
          </p:grpSpPr>
          <p:sp>
            <p:nvSpPr>
              <p:cNvPr id="27" name="空心弧 26">
                <a:extLst>
                  <a:ext uri="{FF2B5EF4-FFF2-40B4-BE49-F238E27FC236}">
                    <a16:creationId xmlns:a16="http://schemas.microsoft.com/office/drawing/2014/main" id="{0A2B2021-FE9C-43D6-B139-0207EAEE144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8635" y="1926421"/>
                <a:ext cx="2879725" cy="2879725"/>
              </a:xfrm>
              <a:prstGeom prst="blockArc">
                <a:avLst>
                  <a:gd name="adj1" fmla="val 10800000"/>
                  <a:gd name="adj2" fmla="val 38981"/>
                  <a:gd name="adj3" fmla="val 6924"/>
                </a:avLst>
              </a:prstGeom>
              <a:solidFill>
                <a:srgbClr val="FDF1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空心弧 27">
                <a:extLst>
                  <a:ext uri="{FF2B5EF4-FFF2-40B4-BE49-F238E27FC236}">
                    <a16:creationId xmlns:a16="http://schemas.microsoft.com/office/drawing/2014/main" id="{C7951A4E-3F2F-41FE-92AF-CFFE6B7F4FA2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3497860" y="1926421"/>
                <a:ext cx="2879725" cy="2879725"/>
              </a:xfrm>
              <a:prstGeom prst="blockArc">
                <a:avLst>
                  <a:gd name="adj1" fmla="val 10800000"/>
                  <a:gd name="adj2" fmla="val 38981"/>
                  <a:gd name="adj3" fmla="val 6924"/>
                </a:avLst>
              </a:prstGeom>
              <a:solidFill>
                <a:srgbClr val="FDF1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49CA0C4B-328D-4DF9-A769-471615F7A45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087" y="3266410"/>
            <a:ext cx="983450" cy="1136364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8B2535F5-AA1A-4D6C-8891-5BBF22E0253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8852" y="2943386"/>
            <a:ext cx="983450" cy="1136364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2765E4DC-A947-45A8-8A8E-BA01C7EA07F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3338" y="3385126"/>
            <a:ext cx="983450" cy="1136364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79469B94-502D-4017-823C-FC6C4D1D66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0982" y="3014013"/>
            <a:ext cx="983450" cy="1136364"/>
          </a:xfrm>
          <a:prstGeom prst="rect">
            <a:avLst/>
          </a:prstGeom>
        </p:spPr>
      </p:pic>
      <p:grpSp>
        <p:nvGrpSpPr>
          <p:cNvPr id="38" name="组合 37">
            <a:extLst>
              <a:ext uri="{FF2B5EF4-FFF2-40B4-BE49-F238E27FC236}">
                <a16:creationId xmlns:a16="http://schemas.microsoft.com/office/drawing/2014/main" id="{880A1FE9-D6A2-4C30-BBBA-A9ED080A9B98}"/>
              </a:ext>
            </a:extLst>
          </p:cNvPr>
          <p:cNvGrpSpPr/>
          <p:nvPr/>
        </p:nvGrpSpPr>
        <p:grpSpPr>
          <a:xfrm>
            <a:off x="1863083" y="4356317"/>
            <a:ext cx="2052320" cy="855980"/>
            <a:chOff x="2352" y="3190"/>
            <a:chExt cx="3232" cy="1348"/>
          </a:xfrm>
        </p:grpSpPr>
        <p:sp>
          <p:nvSpPr>
            <p:cNvPr id="39" name="TextBox 45">
              <a:extLst>
                <a:ext uri="{FF2B5EF4-FFF2-40B4-BE49-F238E27FC236}">
                  <a16:creationId xmlns:a16="http://schemas.microsoft.com/office/drawing/2014/main" id="{57F2772E-4463-45A9-85AB-35FD3DAAB218}"/>
                </a:ext>
              </a:extLst>
            </p:cNvPr>
            <p:cNvSpPr txBox="1"/>
            <p:nvPr/>
          </p:nvSpPr>
          <p:spPr>
            <a:xfrm>
              <a:off x="2408" y="3190"/>
              <a:ext cx="3120" cy="9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TextBox 46">
              <a:extLst>
                <a:ext uri="{FF2B5EF4-FFF2-40B4-BE49-F238E27FC236}">
                  <a16:creationId xmlns:a16="http://schemas.microsoft.com/office/drawing/2014/main" id="{0F0FA1F3-B238-44A6-8810-777015866680}"/>
                </a:ext>
              </a:extLst>
            </p:cNvPr>
            <p:cNvSpPr txBox="1"/>
            <p:nvPr/>
          </p:nvSpPr>
          <p:spPr>
            <a:xfrm>
              <a:off x="2352" y="4115"/>
              <a:ext cx="3232" cy="423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zh-CN" sz="1200" dirty="0">
                  <a:solidFill>
                    <a:srgbClr val="333333"/>
                  </a:solidFill>
                  <a:cs typeface="+mn-ea"/>
                  <a:sym typeface="+mn-lt"/>
                </a:rPr>
                <a:t>We are all too young, a lot of things don't yet know.</a:t>
              </a:r>
              <a:endParaRPr lang="zh-CN" altLang="en-US" sz="1200" dirty="0">
                <a:solidFill>
                  <a:srgbClr val="33333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27518F04-E407-4F5F-91B4-892000BFABD2}"/>
              </a:ext>
            </a:extLst>
          </p:cNvPr>
          <p:cNvGrpSpPr/>
          <p:nvPr/>
        </p:nvGrpSpPr>
        <p:grpSpPr>
          <a:xfrm>
            <a:off x="8241436" y="1969461"/>
            <a:ext cx="2052320" cy="855980"/>
            <a:chOff x="2352" y="3190"/>
            <a:chExt cx="3232" cy="1348"/>
          </a:xfrm>
        </p:grpSpPr>
        <p:sp>
          <p:nvSpPr>
            <p:cNvPr id="42" name="TextBox 45">
              <a:extLst>
                <a:ext uri="{FF2B5EF4-FFF2-40B4-BE49-F238E27FC236}">
                  <a16:creationId xmlns:a16="http://schemas.microsoft.com/office/drawing/2014/main" id="{31A9EEEC-A4F1-459D-913F-17DC44149FAA}"/>
                </a:ext>
              </a:extLst>
            </p:cNvPr>
            <p:cNvSpPr txBox="1"/>
            <p:nvPr/>
          </p:nvSpPr>
          <p:spPr>
            <a:xfrm>
              <a:off x="2408" y="3190"/>
              <a:ext cx="3120" cy="9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TextBox 46">
              <a:extLst>
                <a:ext uri="{FF2B5EF4-FFF2-40B4-BE49-F238E27FC236}">
                  <a16:creationId xmlns:a16="http://schemas.microsoft.com/office/drawing/2014/main" id="{5DDC66A5-4DBB-4E4E-81C4-3854E188C283}"/>
                </a:ext>
              </a:extLst>
            </p:cNvPr>
            <p:cNvSpPr txBox="1"/>
            <p:nvPr/>
          </p:nvSpPr>
          <p:spPr>
            <a:xfrm>
              <a:off x="2352" y="4115"/>
              <a:ext cx="3232" cy="423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zh-CN" sz="1200" dirty="0">
                  <a:solidFill>
                    <a:srgbClr val="333333"/>
                  </a:solidFill>
                  <a:cs typeface="+mn-ea"/>
                  <a:sym typeface="+mn-lt"/>
                </a:rPr>
                <a:t>We are all too young, a lot of things don't yet know.</a:t>
              </a:r>
              <a:endParaRPr lang="zh-CN" altLang="en-US" sz="1200" dirty="0">
                <a:solidFill>
                  <a:srgbClr val="33333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E2861F5A-A3C3-4E34-9EED-95571FC1E06E}"/>
              </a:ext>
            </a:extLst>
          </p:cNvPr>
          <p:cNvGrpSpPr/>
          <p:nvPr/>
        </p:nvGrpSpPr>
        <p:grpSpPr>
          <a:xfrm>
            <a:off x="4021975" y="2001760"/>
            <a:ext cx="2052320" cy="855980"/>
            <a:chOff x="2352" y="3190"/>
            <a:chExt cx="3232" cy="1348"/>
          </a:xfrm>
        </p:grpSpPr>
        <p:sp>
          <p:nvSpPr>
            <p:cNvPr id="45" name="TextBox 45">
              <a:extLst>
                <a:ext uri="{FF2B5EF4-FFF2-40B4-BE49-F238E27FC236}">
                  <a16:creationId xmlns:a16="http://schemas.microsoft.com/office/drawing/2014/main" id="{AB90A96C-6A04-474A-AA7D-5007DAEE506F}"/>
                </a:ext>
              </a:extLst>
            </p:cNvPr>
            <p:cNvSpPr txBox="1"/>
            <p:nvPr/>
          </p:nvSpPr>
          <p:spPr>
            <a:xfrm>
              <a:off x="2408" y="3190"/>
              <a:ext cx="3120" cy="9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TextBox 46">
              <a:extLst>
                <a:ext uri="{FF2B5EF4-FFF2-40B4-BE49-F238E27FC236}">
                  <a16:creationId xmlns:a16="http://schemas.microsoft.com/office/drawing/2014/main" id="{15760BBD-530C-47CD-9077-332A77C729B4}"/>
                </a:ext>
              </a:extLst>
            </p:cNvPr>
            <p:cNvSpPr txBox="1"/>
            <p:nvPr/>
          </p:nvSpPr>
          <p:spPr>
            <a:xfrm>
              <a:off x="2352" y="4115"/>
              <a:ext cx="3232" cy="423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zh-CN" sz="1200" dirty="0">
                  <a:solidFill>
                    <a:srgbClr val="333333"/>
                  </a:solidFill>
                  <a:cs typeface="+mn-ea"/>
                  <a:sym typeface="+mn-lt"/>
                </a:rPr>
                <a:t>We are all too young, a lot of things don't yet know.</a:t>
              </a:r>
              <a:endParaRPr lang="zh-CN" altLang="en-US" sz="1200" dirty="0">
                <a:solidFill>
                  <a:srgbClr val="33333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FCD6F646-B1CE-42FA-B434-3CF2903E0844}"/>
              </a:ext>
            </a:extLst>
          </p:cNvPr>
          <p:cNvGrpSpPr/>
          <p:nvPr/>
        </p:nvGrpSpPr>
        <p:grpSpPr>
          <a:xfrm>
            <a:off x="6165783" y="4366277"/>
            <a:ext cx="2052320" cy="855980"/>
            <a:chOff x="2352" y="3190"/>
            <a:chExt cx="3232" cy="1348"/>
          </a:xfrm>
        </p:grpSpPr>
        <p:sp>
          <p:nvSpPr>
            <p:cNvPr id="48" name="TextBox 45">
              <a:extLst>
                <a:ext uri="{FF2B5EF4-FFF2-40B4-BE49-F238E27FC236}">
                  <a16:creationId xmlns:a16="http://schemas.microsoft.com/office/drawing/2014/main" id="{A0E9D678-6D33-4041-B42E-0B7C24715A80}"/>
                </a:ext>
              </a:extLst>
            </p:cNvPr>
            <p:cNvSpPr txBox="1"/>
            <p:nvPr/>
          </p:nvSpPr>
          <p:spPr>
            <a:xfrm>
              <a:off x="2408" y="3190"/>
              <a:ext cx="3120" cy="9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TextBox 46">
              <a:extLst>
                <a:ext uri="{FF2B5EF4-FFF2-40B4-BE49-F238E27FC236}">
                  <a16:creationId xmlns:a16="http://schemas.microsoft.com/office/drawing/2014/main" id="{BBAAA85B-0C99-42E0-AA35-07C0900E6CBA}"/>
                </a:ext>
              </a:extLst>
            </p:cNvPr>
            <p:cNvSpPr txBox="1"/>
            <p:nvPr/>
          </p:nvSpPr>
          <p:spPr>
            <a:xfrm>
              <a:off x="2352" y="4115"/>
              <a:ext cx="3232" cy="423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zh-CN" sz="1200" dirty="0">
                  <a:solidFill>
                    <a:srgbClr val="333333"/>
                  </a:solidFill>
                  <a:cs typeface="+mn-ea"/>
                  <a:sym typeface="+mn-lt"/>
                </a:rPr>
                <a:t>We are all too young, a lot of things don't yet know.</a:t>
              </a:r>
              <a:endParaRPr lang="zh-CN" altLang="en-US" sz="1200" dirty="0">
                <a:solidFill>
                  <a:srgbClr val="333333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835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0A1341-AD95-401D-A55A-73F92E8C5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A8006540-FE0B-40B9-9637-91A10F18C8E2}"/>
              </a:ext>
            </a:extLst>
          </p:cNvPr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BABDED0-8CAA-4587-A6A9-04524D68BDCF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353F5D4-EC75-4E38-960F-2749E7DB85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3C2192A-7B29-4CD6-A38F-DCD3971FBD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91E4D30C-1F95-4748-A743-CF1A2133EBE2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C091D91C-7C7B-4EF5-88E7-35F4A6C27291}"/>
              </a:ext>
            </a:extLst>
          </p:cNvPr>
          <p:cNvSpPr txBox="1">
            <a:spLocks/>
          </p:cNvSpPr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E66D7A2F-A125-4447-8606-788A5BAE394B}"/>
              </a:ext>
            </a:extLst>
          </p:cNvPr>
          <p:cNvSpPr txBox="1">
            <a:spLocks/>
          </p:cNvSpPr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FE260A4-8CE2-4280-BAB1-C1758EBD65C8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2161626-8A14-463D-888B-976AF16664F9}"/>
              </a:ext>
            </a:extLst>
          </p:cNvPr>
          <p:cNvSpPr/>
          <p:nvPr/>
        </p:nvSpPr>
        <p:spPr>
          <a:xfrm>
            <a:off x="4107252" y="514350"/>
            <a:ext cx="4165891" cy="83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THREE Add title text</a:t>
            </a:r>
            <a:endParaRPr kumimoji="0" lang="en-US" altLang="zh-CN" sz="2400" b="0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6133171A-16E9-461A-AD0B-815F3AC2BAEA}"/>
              </a:ext>
            </a:extLst>
          </p:cNvPr>
          <p:cNvSpPr/>
          <p:nvPr/>
        </p:nvSpPr>
        <p:spPr>
          <a:xfrm>
            <a:off x="1861019" y="2428769"/>
            <a:ext cx="1000231" cy="1000231"/>
          </a:xfrm>
          <a:prstGeom prst="ellipse">
            <a:avLst/>
          </a:prstGeom>
          <a:solidFill>
            <a:srgbClr val="FDF107"/>
          </a:solidFill>
          <a:ln w="57150">
            <a:noFill/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9CE814A3-D7F3-4F3B-8515-DCBC44E94047}"/>
              </a:ext>
            </a:extLst>
          </p:cNvPr>
          <p:cNvSpPr/>
          <p:nvPr/>
        </p:nvSpPr>
        <p:spPr>
          <a:xfrm>
            <a:off x="9252814" y="2428769"/>
            <a:ext cx="1000231" cy="1000231"/>
          </a:xfrm>
          <a:prstGeom prst="ellipse">
            <a:avLst/>
          </a:prstGeom>
          <a:solidFill>
            <a:srgbClr val="FDF107"/>
          </a:solidFill>
          <a:ln w="57150">
            <a:noFill/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02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6975D92-C702-4303-A71A-12C5521C00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2021" y="2166855"/>
            <a:ext cx="4362516" cy="3447332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1EF47543-35F9-472D-882E-1837A3BC7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6402" y="4106211"/>
            <a:ext cx="2280847" cy="1477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don’t yet know, </a:t>
            </a:r>
          </a:p>
          <a:p>
            <a:pPr algn="ctr"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don't put the wrong loves when gardeners.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CFB823B-6397-49D1-B7A8-3D029BFA5F59}"/>
              </a:ext>
            </a:extLst>
          </p:cNvPr>
          <p:cNvSpPr/>
          <p:nvPr/>
        </p:nvSpPr>
        <p:spPr>
          <a:xfrm>
            <a:off x="1348970" y="3519127"/>
            <a:ext cx="2280847" cy="587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en-US" altLang="zh-CN" sz="16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2FDBA7A-22BA-4B0F-9F53-72C64C518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6347" y="4097623"/>
            <a:ext cx="2280847" cy="1477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don’t yet know, </a:t>
            </a:r>
          </a:p>
          <a:p>
            <a:pPr algn="ctr"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don't put the wrong loves when gardeners.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098C2067-D8AE-4AC3-BCBC-5AF1F7B2390A}"/>
              </a:ext>
            </a:extLst>
          </p:cNvPr>
          <p:cNvSpPr/>
          <p:nvPr/>
        </p:nvSpPr>
        <p:spPr>
          <a:xfrm>
            <a:off x="8708915" y="3510539"/>
            <a:ext cx="2280847" cy="587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en-US" altLang="zh-CN" sz="16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403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 animBg="1"/>
      <p:bldP spid="19" grpId="0" animBg="1"/>
      <p:bldP spid="24" grpId="0"/>
      <p:bldP spid="25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0A1341-AD95-401D-A55A-73F92E8C5F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A8006540-FE0B-40B9-9637-91A10F18C8E2}"/>
              </a:ext>
            </a:extLst>
          </p:cNvPr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BABDED0-8CAA-4587-A6A9-04524D68BDCF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353F5D4-EC75-4E38-960F-2749E7DB85A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3C2192A-7B29-4CD6-A38F-DCD3971FBD81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91E4D30C-1F95-4748-A743-CF1A2133EBE2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C091D91C-7C7B-4EF5-88E7-35F4A6C27291}"/>
              </a:ext>
            </a:extLst>
          </p:cNvPr>
          <p:cNvSpPr txBox="1">
            <a:spLocks/>
          </p:cNvSpPr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E66D7A2F-A125-4447-8606-788A5BAE394B}"/>
              </a:ext>
            </a:extLst>
          </p:cNvPr>
          <p:cNvSpPr txBox="1">
            <a:spLocks/>
          </p:cNvSpPr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FE260A4-8CE2-4280-BAB1-C1758EBD65C8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2161626-8A14-463D-888B-976AF16664F9}"/>
              </a:ext>
            </a:extLst>
          </p:cNvPr>
          <p:cNvSpPr/>
          <p:nvPr/>
        </p:nvSpPr>
        <p:spPr>
          <a:xfrm>
            <a:off x="4107252" y="514350"/>
            <a:ext cx="4180405" cy="83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THREE Add title text</a:t>
            </a:r>
            <a:endParaRPr kumimoji="0" lang="en-US" altLang="zh-CN" sz="2400" b="0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50CF74C7-A4AC-4AC3-9275-9CDAD5B74EFB}"/>
              </a:ext>
            </a:extLst>
          </p:cNvPr>
          <p:cNvGrpSpPr>
            <a:grpSpLocks noChangeAspect="1"/>
          </p:cNvGrpSpPr>
          <p:nvPr/>
        </p:nvGrpSpPr>
        <p:grpSpPr>
          <a:xfrm>
            <a:off x="3538074" y="2629276"/>
            <a:ext cx="7099515" cy="2959783"/>
            <a:chOff x="3684709" y="2075344"/>
            <a:chExt cx="6369575" cy="2655478"/>
          </a:xfrm>
        </p:grpSpPr>
        <p:sp>
          <p:nvSpPr>
            <p:cNvPr id="16" name="12">
              <a:extLst>
                <a:ext uri="{FF2B5EF4-FFF2-40B4-BE49-F238E27FC236}">
                  <a16:creationId xmlns:a16="http://schemas.microsoft.com/office/drawing/2014/main" id="{5909C1E7-DE2A-4760-B4A4-AB3A21BCEF3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7740164" y="2080900"/>
              <a:ext cx="2314120" cy="390615"/>
            </a:xfrm>
            <a:prstGeom prst="rect">
              <a:avLst/>
            </a:prstGeom>
            <a:solidFill>
              <a:srgbClr val="FDF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0" tIns="54425" rIns="108850" bIns="54425" anchor="ctr"/>
            <a:lstStyle/>
            <a:p>
              <a:pPr algn="ctr"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999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999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1">
              <a:extLst>
                <a:ext uri="{FF2B5EF4-FFF2-40B4-BE49-F238E27FC236}">
                  <a16:creationId xmlns:a16="http://schemas.microsoft.com/office/drawing/2014/main" id="{9EC001D4-397B-47E4-8A34-C7F3DAEF373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3684710" y="2075344"/>
              <a:ext cx="4118009" cy="401730"/>
            </a:xfrm>
            <a:prstGeom prst="rect">
              <a:avLst/>
            </a:prstGeom>
          </p:spPr>
          <p:txBody>
            <a:bodyPr lIns="108850" tIns="54425" rIns="108850" bIns="54425" anchor="ctr">
              <a:no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We are all too young, a lot of things don’t yet know.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22">
              <a:extLst>
                <a:ext uri="{FF2B5EF4-FFF2-40B4-BE49-F238E27FC236}">
                  <a16:creationId xmlns:a16="http://schemas.microsoft.com/office/drawing/2014/main" id="{F21A44F3-AC8C-44EA-A224-CFB2EAB1E99E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7740164" y="2877680"/>
              <a:ext cx="2314120" cy="390615"/>
            </a:xfrm>
            <a:prstGeom prst="rect">
              <a:avLst/>
            </a:prstGeom>
            <a:solidFill>
              <a:srgbClr val="FDF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0" tIns="54425" rIns="108850" bIns="54425" anchor="ctr"/>
            <a:lstStyle/>
            <a:p>
              <a:pPr algn="ctr"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999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999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2">
              <a:extLst>
                <a:ext uri="{FF2B5EF4-FFF2-40B4-BE49-F238E27FC236}">
                  <a16:creationId xmlns:a16="http://schemas.microsoft.com/office/drawing/2014/main" id="{4352FD36-30E6-457E-AFE1-C236C73E2C4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684709" y="2849300"/>
              <a:ext cx="3874828" cy="401730"/>
            </a:xfrm>
            <a:prstGeom prst="rect">
              <a:avLst/>
            </a:prstGeom>
          </p:spPr>
          <p:txBody>
            <a:bodyPr lIns="108850" tIns="54425" rIns="108850" bIns="54425" anchor="ctr">
              <a:no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We are all too young, a lot of things don’t yet know.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31">
              <a:extLst>
                <a:ext uri="{FF2B5EF4-FFF2-40B4-BE49-F238E27FC236}">
                  <a16:creationId xmlns:a16="http://schemas.microsoft.com/office/drawing/2014/main" id="{10BA4EB3-D941-4E67-AF72-96F6B72F052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740163" y="3617176"/>
              <a:ext cx="2314120" cy="390615"/>
            </a:xfrm>
            <a:prstGeom prst="rect">
              <a:avLst/>
            </a:prstGeom>
            <a:solidFill>
              <a:srgbClr val="FDF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0" tIns="54425" rIns="108850" bIns="54425" anchor="ctr"/>
            <a:lstStyle/>
            <a:p>
              <a:pPr algn="ctr"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999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999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3">
              <a:extLst>
                <a:ext uri="{FF2B5EF4-FFF2-40B4-BE49-F238E27FC236}">
                  <a16:creationId xmlns:a16="http://schemas.microsoft.com/office/drawing/2014/main" id="{532A087D-1908-4D54-BAAF-E69BEB9ED6F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684716" y="3600459"/>
              <a:ext cx="3874828" cy="401730"/>
            </a:xfrm>
            <a:prstGeom prst="rect">
              <a:avLst/>
            </a:prstGeom>
          </p:spPr>
          <p:txBody>
            <a:bodyPr lIns="108850" tIns="54425" rIns="108850" bIns="54425" anchor="ctr">
              <a:no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We are all too young, a lot of things don’t yet know.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41">
              <a:extLst>
                <a:ext uri="{FF2B5EF4-FFF2-40B4-BE49-F238E27FC236}">
                  <a16:creationId xmlns:a16="http://schemas.microsoft.com/office/drawing/2014/main" id="{3E6E1ECD-5FDD-4ACE-89E9-56E88D6CF4D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740162" y="4340207"/>
              <a:ext cx="2314120" cy="390615"/>
            </a:xfrm>
            <a:prstGeom prst="rect">
              <a:avLst/>
            </a:prstGeom>
            <a:solidFill>
              <a:srgbClr val="FDF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0" tIns="54425" rIns="108850" bIns="54425" anchor="ctr"/>
            <a:lstStyle/>
            <a:p>
              <a:pPr algn="ctr" defTabSz="91412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999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999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4">
              <a:extLst>
                <a:ext uri="{FF2B5EF4-FFF2-40B4-BE49-F238E27FC236}">
                  <a16:creationId xmlns:a16="http://schemas.microsoft.com/office/drawing/2014/main" id="{F6D8EEAA-77F3-45AB-95A9-DC1320C39F4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684716" y="4306054"/>
              <a:ext cx="3874828" cy="401730"/>
            </a:xfrm>
            <a:prstGeom prst="rect">
              <a:avLst/>
            </a:prstGeom>
          </p:spPr>
          <p:txBody>
            <a:bodyPr lIns="108850" tIns="54425" rIns="108850" bIns="54425" anchor="ctr">
              <a:no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We are all too young, a lot of things don’t yet know.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3E62E0D9-2D91-4648-BD71-F85CDCD321E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685" y="1363542"/>
            <a:ext cx="2778670" cy="481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1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0A1341-AD95-401D-A55A-73F92E8C5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A8006540-FE0B-40B9-9637-91A10F18C8E2}"/>
              </a:ext>
            </a:extLst>
          </p:cNvPr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BABDED0-8CAA-4587-A6A9-04524D68BDCF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353F5D4-EC75-4E38-960F-2749E7DB85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3C2192A-7B29-4CD6-A38F-DCD3971FBD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91E4D30C-1F95-4748-A743-CF1A2133EBE2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C091D91C-7C7B-4EF5-88E7-35F4A6C27291}"/>
              </a:ext>
            </a:extLst>
          </p:cNvPr>
          <p:cNvSpPr txBox="1">
            <a:spLocks/>
          </p:cNvSpPr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E66D7A2F-A125-4447-8606-788A5BAE394B}"/>
              </a:ext>
            </a:extLst>
          </p:cNvPr>
          <p:cNvSpPr txBox="1">
            <a:spLocks/>
          </p:cNvSpPr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FE260A4-8CE2-4280-BAB1-C1758EBD65C8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7BEA9DDA-D579-41F3-95A9-73A6D43AE4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06" y="3125064"/>
            <a:ext cx="2971800" cy="351472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B0CA84D8-355A-49DB-ADDE-258A7E1B86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200" y="1894892"/>
            <a:ext cx="3385497" cy="5108582"/>
          </a:xfrm>
          <a:prstGeom prst="rect">
            <a:avLst/>
          </a:prstGeom>
        </p:spPr>
      </p:pic>
      <p:sp>
        <p:nvSpPr>
          <p:cNvPr id="30" name="椭圆 29">
            <a:extLst>
              <a:ext uri="{FF2B5EF4-FFF2-40B4-BE49-F238E27FC236}">
                <a16:creationId xmlns:a16="http://schemas.microsoft.com/office/drawing/2014/main" id="{73C1BFE7-814F-4AD5-83E7-D36B1F833983}"/>
              </a:ext>
            </a:extLst>
          </p:cNvPr>
          <p:cNvSpPr/>
          <p:nvPr/>
        </p:nvSpPr>
        <p:spPr>
          <a:xfrm>
            <a:off x="3276599" y="1506561"/>
            <a:ext cx="4255751" cy="4255751"/>
          </a:xfrm>
          <a:prstGeom prst="ellipse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8ED77E41-DE59-4F0A-842D-BB3160EC9F58}"/>
              </a:ext>
            </a:extLst>
          </p:cNvPr>
          <p:cNvSpPr/>
          <p:nvPr/>
        </p:nvSpPr>
        <p:spPr>
          <a:xfrm>
            <a:off x="3642507" y="3033426"/>
            <a:ext cx="3499756" cy="1085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en-US" altLang="zh-CN" sz="3600" b="0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D61CE71-8DB5-4563-B913-5FD1ACA0BD9B}"/>
              </a:ext>
            </a:extLst>
          </p:cNvPr>
          <p:cNvSpPr/>
          <p:nvPr/>
        </p:nvSpPr>
        <p:spPr>
          <a:xfrm>
            <a:off x="3629539" y="4180181"/>
            <a:ext cx="3499757" cy="63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C4217BB2-5C41-4C5C-A846-7C0A03913812}"/>
              </a:ext>
            </a:extLst>
          </p:cNvPr>
          <p:cNvSpPr/>
          <p:nvPr/>
        </p:nvSpPr>
        <p:spPr>
          <a:xfrm>
            <a:off x="4319056" y="1951527"/>
            <a:ext cx="2244942" cy="995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spc="6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FOUR</a:t>
            </a: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D3EF2F76-C61D-4BBD-82C2-A4B96BE88D1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35406" flipH="1">
            <a:off x="2448699" y="726916"/>
            <a:ext cx="2403859" cy="240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41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0A1341-AD95-401D-A55A-73F92E8C5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A8006540-FE0B-40B9-9637-91A10F18C8E2}"/>
              </a:ext>
            </a:extLst>
          </p:cNvPr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BABDED0-8CAA-4587-A6A9-04524D68BDCF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353F5D4-EC75-4E38-960F-2749E7DB85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3C2192A-7B29-4CD6-A38F-DCD3971FBD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91E4D30C-1F95-4748-A743-CF1A2133EBE2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C091D91C-7C7B-4EF5-88E7-35F4A6C27291}"/>
              </a:ext>
            </a:extLst>
          </p:cNvPr>
          <p:cNvSpPr txBox="1">
            <a:spLocks/>
          </p:cNvSpPr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E66D7A2F-A125-4447-8606-788A5BAE394B}"/>
              </a:ext>
            </a:extLst>
          </p:cNvPr>
          <p:cNvSpPr txBox="1">
            <a:spLocks/>
          </p:cNvSpPr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FE260A4-8CE2-4280-BAB1-C1758EBD65C8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2161626-8A14-463D-888B-976AF16664F9}"/>
              </a:ext>
            </a:extLst>
          </p:cNvPr>
          <p:cNvSpPr/>
          <p:nvPr/>
        </p:nvSpPr>
        <p:spPr>
          <a:xfrm>
            <a:off x="4107252" y="514350"/>
            <a:ext cx="3969947" cy="83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FOUR Add title text</a:t>
            </a:r>
            <a:endParaRPr kumimoji="0" lang="en-US" altLang="zh-CN" sz="2400" b="0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Shape 2916">
            <a:extLst>
              <a:ext uri="{FF2B5EF4-FFF2-40B4-BE49-F238E27FC236}">
                <a16:creationId xmlns:a16="http://schemas.microsoft.com/office/drawing/2014/main" id="{BAF2A5E7-F28B-418A-9004-9DB3BA5FCA86}"/>
              </a:ext>
            </a:extLst>
          </p:cNvPr>
          <p:cNvSpPr/>
          <p:nvPr/>
        </p:nvSpPr>
        <p:spPr>
          <a:xfrm>
            <a:off x="11726651" y="6404391"/>
            <a:ext cx="297055" cy="2970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597" y="10473"/>
                </a:moveTo>
                <a:lnTo>
                  <a:pt x="14600" y="10470"/>
                </a:lnTo>
                <a:lnTo>
                  <a:pt x="9691" y="5070"/>
                </a:lnTo>
                <a:lnTo>
                  <a:pt x="9688" y="5073"/>
                </a:lnTo>
                <a:cubicBezTo>
                  <a:pt x="9598" y="4974"/>
                  <a:pt x="9471" y="4909"/>
                  <a:pt x="9327" y="4909"/>
                </a:cubicBezTo>
                <a:cubicBezTo>
                  <a:pt x="9056" y="4909"/>
                  <a:pt x="8836" y="5129"/>
                  <a:pt x="8836" y="5400"/>
                </a:cubicBezTo>
                <a:cubicBezTo>
                  <a:pt x="8836" y="5527"/>
                  <a:pt x="8887" y="5641"/>
                  <a:pt x="8967" y="5728"/>
                </a:cubicBezTo>
                <a:lnTo>
                  <a:pt x="8964" y="5730"/>
                </a:lnTo>
                <a:lnTo>
                  <a:pt x="13573" y="10800"/>
                </a:lnTo>
                <a:lnTo>
                  <a:pt x="8964" y="15870"/>
                </a:lnTo>
                <a:lnTo>
                  <a:pt x="8967" y="15873"/>
                </a:lnTo>
                <a:cubicBezTo>
                  <a:pt x="8887" y="15960"/>
                  <a:pt x="8836" y="16073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71" y="16691"/>
                  <a:pt x="9598" y="16627"/>
                  <a:pt x="9688" y="16527"/>
                </a:cubicBezTo>
                <a:lnTo>
                  <a:pt x="9691" y="16530"/>
                </a:lnTo>
                <a:lnTo>
                  <a:pt x="14600" y="11130"/>
                </a:lnTo>
                <a:lnTo>
                  <a:pt x="14597" y="11127"/>
                </a:lnTo>
                <a:cubicBezTo>
                  <a:pt x="14676" y="11041"/>
                  <a:pt x="14727" y="10927"/>
                  <a:pt x="14727" y="10800"/>
                </a:cubicBezTo>
                <a:cubicBezTo>
                  <a:pt x="14727" y="10673"/>
                  <a:pt x="14676" y="10559"/>
                  <a:pt x="14597" y="104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1" tIns="38091" rIns="38091" bIns="38091" anchor="ctr"/>
          <a:lstStyle/>
          <a:p>
            <a:pPr marL="0" marR="0" lvl="0" indent="0" algn="l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9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5" name="Line">
            <a:extLst>
              <a:ext uri="{FF2B5EF4-FFF2-40B4-BE49-F238E27FC236}">
                <a16:creationId xmlns:a16="http://schemas.microsoft.com/office/drawing/2014/main" id="{1985CB91-F85B-401C-BF60-322FA1B1BF60}"/>
              </a:ext>
            </a:extLst>
          </p:cNvPr>
          <p:cNvSpPr/>
          <p:nvPr/>
        </p:nvSpPr>
        <p:spPr>
          <a:xfrm flipV="1">
            <a:off x="2783450" y="1971674"/>
            <a:ext cx="0" cy="931143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Line">
            <a:extLst>
              <a:ext uri="{FF2B5EF4-FFF2-40B4-BE49-F238E27FC236}">
                <a16:creationId xmlns:a16="http://schemas.microsoft.com/office/drawing/2014/main" id="{57CB6A35-0F8D-432B-8B68-76D7A76FD4D6}"/>
              </a:ext>
            </a:extLst>
          </p:cNvPr>
          <p:cNvSpPr/>
          <p:nvPr/>
        </p:nvSpPr>
        <p:spPr>
          <a:xfrm flipV="1">
            <a:off x="4688450" y="4807817"/>
            <a:ext cx="0" cy="802407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Line">
            <a:extLst>
              <a:ext uri="{FF2B5EF4-FFF2-40B4-BE49-F238E27FC236}">
                <a16:creationId xmlns:a16="http://schemas.microsoft.com/office/drawing/2014/main" id="{94CA87D0-273C-438E-86D2-F1BA0E0EC80B}"/>
              </a:ext>
            </a:extLst>
          </p:cNvPr>
          <p:cNvSpPr/>
          <p:nvPr/>
        </p:nvSpPr>
        <p:spPr>
          <a:xfrm flipV="1">
            <a:off x="6593450" y="2057400"/>
            <a:ext cx="0" cy="845418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Line">
            <a:extLst>
              <a:ext uri="{FF2B5EF4-FFF2-40B4-BE49-F238E27FC236}">
                <a16:creationId xmlns:a16="http://schemas.microsoft.com/office/drawing/2014/main" id="{3012D919-F7DB-41CA-9AF7-FE3EDE29EDCD}"/>
              </a:ext>
            </a:extLst>
          </p:cNvPr>
          <p:cNvSpPr/>
          <p:nvPr/>
        </p:nvSpPr>
        <p:spPr>
          <a:xfrm flipV="1">
            <a:off x="8498450" y="4807816"/>
            <a:ext cx="0" cy="802407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Project 01…">
            <a:extLst>
              <a:ext uri="{FF2B5EF4-FFF2-40B4-BE49-F238E27FC236}">
                <a16:creationId xmlns:a16="http://schemas.microsoft.com/office/drawing/2014/main" id="{58214D23-FC23-49AD-88A2-7C195701B44B}"/>
              </a:ext>
            </a:extLst>
          </p:cNvPr>
          <p:cNvSpPr txBox="1"/>
          <p:nvPr/>
        </p:nvSpPr>
        <p:spPr>
          <a:xfrm>
            <a:off x="2916019" y="1851254"/>
            <a:ext cx="1898468" cy="413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lang="en-US" altLang="zh-CN" sz="2000" spc="3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Add title text</a:t>
            </a:r>
          </a:p>
        </p:txBody>
      </p:sp>
      <p:pic>
        <p:nvPicPr>
          <p:cNvPr id="43" name="图片占位符 6">
            <a:extLst>
              <a:ext uri="{FF2B5EF4-FFF2-40B4-BE49-F238E27FC236}">
                <a16:creationId xmlns:a16="http://schemas.microsoft.com/office/drawing/2014/main" id="{64B86CF3-A60A-4193-B2F2-87ACFA5C59E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5274" y="2902818"/>
            <a:ext cx="1905000" cy="1905000"/>
          </a:xfrm>
          <a:custGeom>
            <a:avLst/>
            <a:gdLst>
              <a:gd name="connsiteX0" fmla="*/ 0 w 3810001"/>
              <a:gd name="connsiteY0" fmla="*/ 0 h 3810000"/>
              <a:gd name="connsiteX1" fmla="*/ 3810001 w 3810001"/>
              <a:gd name="connsiteY1" fmla="*/ 0 h 3810000"/>
              <a:gd name="connsiteX2" fmla="*/ 3810001 w 3810001"/>
              <a:gd name="connsiteY2" fmla="*/ 3810000 h 3810000"/>
              <a:gd name="connsiteX3" fmla="*/ 0 w 3810001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001" h="3810000">
                <a:moveTo>
                  <a:pt x="0" y="0"/>
                </a:moveTo>
                <a:lnTo>
                  <a:pt x="3810001" y="0"/>
                </a:lnTo>
                <a:lnTo>
                  <a:pt x="3810001" y="3810000"/>
                </a:lnTo>
                <a:lnTo>
                  <a:pt x="0" y="3810000"/>
                </a:lnTo>
                <a:close/>
              </a:path>
            </a:pathLst>
          </a:custGeom>
        </p:spPr>
      </p:pic>
      <p:pic>
        <p:nvPicPr>
          <p:cNvPr id="44" name="图片占位符 3">
            <a:extLst>
              <a:ext uri="{FF2B5EF4-FFF2-40B4-BE49-F238E27FC236}">
                <a16:creationId xmlns:a16="http://schemas.microsoft.com/office/drawing/2014/main" id="{89F10726-37AA-41E1-B5E7-D982FFAB582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0274" y="2902818"/>
            <a:ext cx="1905000" cy="1905000"/>
          </a:xfrm>
          <a:prstGeom prst="rect">
            <a:avLst/>
          </a:prstGeom>
        </p:spPr>
      </p:pic>
      <p:pic>
        <p:nvPicPr>
          <p:cNvPr id="45" name="图片占位符 9">
            <a:extLst>
              <a:ext uri="{FF2B5EF4-FFF2-40B4-BE49-F238E27FC236}">
                <a16:creationId xmlns:a16="http://schemas.microsoft.com/office/drawing/2014/main" id="{D9E8EBD5-5A41-4F56-B621-B77D885717C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0274" y="2902818"/>
            <a:ext cx="1905000" cy="1905000"/>
          </a:xfrm>
          <a:custGeom>
            <a:avLst/>
            <a:gdLst>
              <a:gd name="connsiteX0" fmla="*/ 0 w 3810000"/>
              <a:gd name="connsiteY0" fmla="*/ 0 h 3810000"/>
              <a:gd name="connsiteX1" fmla="*/ 3810000 w 3810000"/>
              <a:gd name="connsiteY1" fmla="*/ 0 h 3810000"/>
              <a:gd name="connsiteX2" fmla="*/ 3810000 w 3810000"/>
              <a:gd name="connsiteY2" fmla="*/ 3810000 h 3810000"/>
              <a:gd name="connsiteX3" fmla="*/ 0 w 3810000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000" h="3810000">
                <a:moveTo>
                  <a:pt x="0" y="0"/>
                </a:moveTo>
                <a:lnTo>
                  <a:pt x="3810000" y="0"/>
                </a:lnTo>
                <a:lnTo>
                  <a:pt x="3810000" y="3810000"/>
                </a:lnTo>
                <a:lnTo>
                  <a:pt x="0" y="3810000"/>
                </a:lnTo>
                <a:close/>
              </a:path>
            </a:pathLst>
          </a:custGeom>
        </p:spPr>
      </p:pic>
      <p:pic>
        <p:nvPicPr>
          <p:cNvPr id="46" name="图片占位符 12">
            <a:extLst>
              <a:ext uri="{FF2B5EF4-FFF2-40B4-BE49-F238E27FC236}">
                <a16:creationId xmlns:a16="http://schemas.microsoft.com/office/drawing/2014/main" id="{41D10C3B-8BD4-46BD-A613-887607A3404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5274" y="2902818"/>
            <a:ext cx="1905000" cy="1905000"/>
          </a:xfrm>
          <a:custGeom>
            <a:avLst/>
            <a:gdLst>
              <a:gd name="connsiteX0" fmla="*/ 0 w 3810000"/>
              <a:gd name="connsiteY0" fmla="*/ 0 h 3810000"/>
              <a:gd name="connsiteX1" fmla="*/ 3810000 w 3810000"/>
              <a:gd name="connsiteY1" fmla="*/ 0 h 3810000"/>
              <a:gd name="connsiteX2" fmla="*/ 3810000 w 3810000"/>
              <a:gd name="connsiteY2" fmla="*/ 3810000 h 3810000"/>
              <a:gd name="connsiteX3" fmla="*/ 0 w 3810000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000" h="3810000">
                <a:moveTo>
                  <a:pt x="0" y="0"/>
                </a:moveTo>
                <a:lnTo>
                  <a:pt x="3810000" y="0"/>
                </a:lnTo>
                <a:lnTo>
                  <a:pt x="3810000" y="3810000"/>
                </a:lnTo>
                <a:lnTo>
                  <a:pt x="0" y="3810000"/>
                </a:lnTo>
                <a:close/>
              </a:path>
            </a:pathLst>
          </a:custGeom>
        </p:spPr>
      </p:pic>
      <p:sp>
        <p:nvSpPr>
          <p:cNvPr id="47" name="Rectangle">
            <a:extLst>
              <a:ext uri="{FF2B5EF4-FFF2-40B4-BE49-F238E27FC236}">
                <a16:creationId xmlns:a16="http://schemas.microsoft.com/office/drawing/2014/main" id="{A7BD6263-889F-4545-8902-939DB0C29B13}"/>
              </a:ext>
            </a:extLst>
          </p:cNvPr>
          <p:cNvSpPr/>
          <p:nvPr/>
        </p:nvSpPr>
        <p:spPr>
          <a:xfrm>
            <a:off x="1791726" y="2902818"/>
            <a:ext cx="964242" cy="1904999"/>
          </a:xfrm>
          <a:prstGeom prst="rect">
            <a:avLst/>
          </a:prstGeom>
          <a:solidFill>
            <a:srgbClr val="FDF107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7ECD551-22EA-4541-8E26-42C9177BC948}"/>
              </a:ext>
            </a:extLst>
          </p:cNvPr>
          <p:cNvSpPr/>
          <p:nvPr/>
        </p:nvSpPr>
        <p:spPr>
          <a:xfrm>
            <a:off x="2829173" y="2207600"/>
            <a:ext cx="2898773" cy="535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ts val="1800"/>
              </a:lnSpc>
              <a:defRPr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don’t yet know.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Project 01…">
            <a:extLst>
              <a:ext uri="{FF2B5EF4-FFF2-40B4-BE49-F238E27FC236}">
                <a16:creationId xmlns:a16="http://schemas.microsoft.com/office/drawing/2014/main" id="{2DA6F8B8-894E-4BC7-BE0E-3C0D09C328CC}"/>
              </a:ext>
            </a:extLst>
          </p:cNvPr>
          <p:cNvSpPr txBox="1"/>
          <p:nvPr/>
        </p:nvSpPr>
        <p:spPr>
          <a:xfrm>
            <a:off x="6726019" y="1894267"/>
            <a:ext cx="1898468" cy="413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lang="en-US" altLang="zh-CN" sz="2000" spc="3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3AE0DCAF-16DF-4F83-B718-24C8648458D4}"/>
              </a:ext>
            </a:extLst>
          </p:cNvPr>
          <p:cNvSpPr/>
          <p:nvPr/>
        </p:nvSpPr>
        <p:spPr>
          <a:xfrm>
            <a:off x="6639173" y="2250613"/>
            <a:ext cx="2898773" cy="535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ts val="1800"/>
              </a:lnSpc>
              <a:defRPr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don’t yet know.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Project 01…">
            <a:extLst>
              <a:ext uri="{FF2B5EF4-FFF2-40B4-BE49-F238E27FC236}">
                <a16:creationId xmlns:a16="http://schemas.microsoft.com/office/drawing/2014/main" id="{69F4B6A0-7245-4D36-97EA-FE826DA7A3C8}"/>
              </a:ext>
            </a:extLst>
          </p:cNvPr>
          <p:cNvSpPr txBox="1"/>
          <p:nvPr/>
        </p:nvSpPr>
        <p:spPr>
          <a:xfrm>
            <a:off x="4778473" y="4880718"/>
            <a:ext cx="1898468" cy="413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lang="en-US" altLang="zh-CN" sz="2000" spc="3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E636976E-F4AB-4C16-8EFA-1F7B60402C86}"/>
              </a:ext>
            </a:extLst>
          </p:cNvPr>
          <p:cNvSpPr/>
          <p:nvPr/>
        </p:nvSpPr>
        <p:spPr>
          <a:xfrm>
            <a:off x="4691628" y="5237064"/>
            <a:ext cx="2699772" cy="535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ts val="1800"/>
              </a:lnSpc>
              <a:defRPr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don’t yet know.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Project 01…">
            <a:extLst>
              <a:ext uri="{FF2B5EF4-FFF2-40B4-BE49-F238E27FC236}">
                <a16:creationId xmlns:a16="http://schemas.microsoft.com/office/drawing/2014/main" id="{466BD061-EA43-4D77-87C3-63FDBB4CE10B}"/>
              </a:ext>
            </a:extLst>
          </p:cNvPr>
          <p:cNvSpPr txBox="1"/>
          <p:nvPr/>
        </p:nvSpPr>
        <p:spPr>
          <a:xfrm>
            <a:off x="8588473" y="4923731"/>
            <a:ext cx="1898468" cy="413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lang="en-US" altLang="zh-CN" sz="2000" spc="3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98124913-78B4-43AF-8E1D-92C36BE201B5}"/>
              </a:ext>
            </a:extLst>
          </p:cNvPr>
          <p:cNvSpPr/>
          <p:nvPr/>
        </p:nvSpPr>
        <p:spPr>
          <a:xfrm>
            <a:off x="8501628" y="5280077"/>
            <a:ext cx="2699772" cy="535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ts val="1800"/>
              </a:lnSpc>
              <a:defRPr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don’t yet know.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638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5" grpId="0" animBg="1"/>
      <p:bldP spid="36" grpId="0" animBg="1"/>
      <p:bldP spid="37" grpId="0" animBg="1"/>
      <p:bldP spid="38" grpId="0" animBg="1"/>
      <p:bldP spid="39" grpId="0" animBg="1"/>
      <p:bldP spid="47" grpId="0" animBg="1"/>
      <p:bldP spid="2" grpId="0"/>
      <p:bldP spid="50" grpId="0" animBg="1"/>
      <p:bldP spid="51" grpId="0"/>
      <p:bldP spid="52" grpId="0" animBg="1"/>
      <p:bldP spid="53" grpId="0"/>
      <p:bldP spid="54" grpId="0" animBg="1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8F30D0F-D68B-403B-9070-15924AC5E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607D4E3D-3686-464A-965E-5312E1BCC5E0}"/>
              </a:ext>
            </a:extLst>
          </p:cNvPr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1" name="矩形: 圆角 70">
            <a:extLst>
              <a:ext uri="{FF2B5EF4-FFF2-40B4-BE49-F238E27FC236}">
                <a16:creationId xmlns:a16="http://schemas.microsoft.com/office/drawing/2014/main" id="{65B20016-D381-4B96-84CE-E4373109874C}"/>
              </a:ext>
            </a:extLst>
          </p:cNvPr>
          <p:cNvSpPr/>
          <p:nvPr/>
        </p:nvSpPr>
        <p:spPr>
          <a:xfrm>
            <a:off x="2305670" y="3109865"/>
            <a:ext cx="1109182" cy="432334"/>
          </a:xfrm>
          <a:prstGeom prst="roundRect">
            <a:avLst>
              <a:gd name="adj" fmla="val 32535"/>
            </a:avLst>
          </a:prstGeom>
          <a:solidFill>
            <a:srgbClr val="FDF107"/>
          </a:solidFill>
          <a:ln w="476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ONE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1DF9E04-49CF-4DDF-9850-375434FAA8C8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5DC69D2-C5CD-4B3D-952A-DD81842EB4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1A31D49-C8C5-4906-A285-DCB111A98C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4" name="标题 1">
            <a:extLst>
              <a:ext uri="{FF2B5EF4-FFF2-40B4-BE49-F238E27FC236}">
                <a16:creationId xmlns:a16="http://schemas.microsoft.com/office/drawing/2014/main" id="{D049A424-0534-4FB9-B0F7-FF023C7CCDAF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90EB2E28-7F7E-40FD-8276-777D7E62FB0E}"/>
              </a:ext>
            </a:extLst>
          </p:cNvPr>
          <p:cNvSpPr txBox="1">
            <a:spLocks/>
          </p:cNvSpPr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65A0DAE5-F687-42B6-93BE-86DDF4D35C4D}"/>
              </a:ext>
            </a:extLst>
          </p:cNvPr>
          <p:cNvSpPr txBox="1">
            <a:spLocks/>
          </p:cNvSpPr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0D964D4-3B62-4D28-8105-5B59868F4647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A54A0A27-A151-426E-B0DD-82CDEED5F642}"/>
              </a:ext>
            </a:extLst>
          </p:cNvPr>
          <p:cNvSpPr/>
          <p:nvPr/>
        </p:nvSpPr>
        <p:spPr>
          <a:xfrm>
            <a:off x="3406788" y="2855625"/>
            <a:ext cx="2934303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en-US" altLang="zh-CN" sz="2000" b="0" i="0" u="none" strike="noStrike" kern="1200" cap="none" spc="15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DECD90C7-315F-4E15-AD9B-1E3E7BB6106A}"/>
              </a:ext>
            </a:extLst>
          </p:cNvPr>
          <p:cNvSpPr/>
          <p:nvPr/>
        </p:nvSpPr>
        <p:spPr>
          <a:xfrm>
            <a:off x="8127559" y="2662201"/>
            <a:ext cx="2934303" cy="939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0" i="0" u="none" strike="noStrike" kern="1200" cap="none" spc="15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70A3BA90-78AA-4BFA-A0EC-8BC89FA20D50}"/>
              </a:ext>
            </a:extLst>
          </p:cNvPr>
          <p:cNvSpPr/>
          <p:nvPr/>
        </p:nvSpPr>
        <p:spPr>
          <a:xfrm>
            <a:off x="3428768" y="4400766"/>
            <a:ext cx="2934303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en-US" altLang="zh-CN" sz="2000" b="0" i="0" u="none" strike="noStrike" kern="1200" cap="none" spc="15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98D6424A-5058-42F3-BACD-778204E96B30}"/>
              </a:ext>
            </a:extLst>
          </p:cNvPr>
          <p:cNvSpPr/>
          <p:nvPr/>
        </p:nvSpPr>
        <p:spPr>
          <a:xfrm>
            <a:off x="8160125" y="4419501"/>
            <a:ext cx="2934303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en-US" altLang="zh-CN" sz="2000" b="0" i="0" u="none" strike="noStrike" kern="1200" cap="none" spc="15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8A4AE4CF-076A-4AD7-A22B-7B935AB1A839}"/>
              </a:ext>
            </a:extLst>
          </p:cNvPr>
          <p:cNvSpPr/>
          <p:nvPr/>
        </p:nvSpPr>
        <p:spPr>
          <a:xfrm>
            <a:off x="6950751" y="3103927"/>
            <a:ext cx="1109182" cy="432334"/>
          </a:xfrm>
          <a:prstGeom prst="roundRect">
            <a:avLst>
              <a:gd name="adj" fmla="val 32535"/>
            </a:avLst>
          </a:prstGeom>
          <a:solidFill>
            <a:srgbClr val="FDF107"/>
          </a:solidFill>
          <a:ln w="476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TWO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0" name="矩形: 圆角 69">
            <a:extLst>
              <a:ext uri="{FF2B5EF4-FFF2-40B4-BE49-F238E27FC236}">
                <a16:creationId xmlns:a16="http://schemas.microsoft.com/office/drawing/2014/main" id="{79AE6398-9FA4-4C34-995A-56F0B0EF569A}"/>
              </a:ext>
            </a:extLst>
          </p:cNvPr>
          <p:cNvSpPr/>
          <p:nvPr/>
        </p:nvSpPr>
        <p:spPr>
          <a:xfrm>
            <a:off x="2292828" y="4622779"/>
            <a:ext cx="1109182" cy="432334"/>
          </a:xfrm>
          <a:prstGeom prst="roundRect">
            <a:avLst>
              <a:gd name="adj" fmla="val 32535"/>
            </a:avLst>
          </a:prstGeom>
          <a:solidFill>
            <a:srgbClr val="FDF107"/>
          </a:solidFill>
          <a:ln w="476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THREE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2" name="矩形: 圆角 71">
            <a:extLst>
              <a:ext uri="{FF2B5EF4-FFF2-40B4-BE49-F238E27FC236}">
                <a16:creationId xmlns:a16="http://schemas.microsoft.com/office/drawing/2014/main" id="{79C47F75-5C90-4BFE-9725-68315FA881E2}"/>
              </a:ext>
            </a:extLst>
          </p:cNvPr>
          <p:cNvSpPr/>
          <p:nvPr/>
        </p:nvSpPr>
        <p:spPr>
          <a:xfrm>
            <a:off x="7026008" y="4625163"/>
            <a:ext cx="1109182" cy="432334"/>
          </a:xfrm>
          <a:prstGeom prst="roundRect">
            <a:avLst>
              <a:gd name="adj" fmla="val 32535"/>
            </a:avLst>
          </a:prstGeom>
          <a:solidFill>
            <a:srgbClr val="FDF107"/>
          </a:solidFill>
          <a:ln w="476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FOUR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359AF40-A977-414F-8EF8-2AB2E5CFA8EB}"/>
              </a:ext>
            </a:extLst>
          </p:cNvPr>
          <p:cNvSpPr/>
          <p:nvPr/>
        </p:nvSpPr>
        <p:spPr>
          <a:xfrm>
            <a:off x="2215243" y="3655204"/>
            <a:ext cx="3499757" cy="542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AB2FDDA3-B139-4A05-8AC1-28EE9DF4462A}"/>
              </a:ext>
            </a:extLst>
          </p:cNvPr>
          <p:cNvSpPr/>
          <p:nvPr/>
        </p:nvSpPr>
        <p:spPr>
          <a:xfrm>
            <a:off x="6851778" y="3612633"/>
            <a:ext cx="3361794" cy="542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CCA96DE4-314E-4461-A973-6D874177E016}"/>
              </a:ext>
            </a:extLst>
          </p:cNvPr>
          <p:cNvSpPr/>
          <p:nvPr/>
        </p:nvSpPr>
        <p:spPr>
          <a:xfrm>
            <a:off x="2179014" y="5138109"/>
            <a:ext cx="3363852" cy="542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E8B693B5-2F41-4137-975E-FC6B43AA73B1}"/>
              </a:ext>
            </a:extLst>
          </p:cNvPr>
          <p:cNvSpPr/>
          <p:nvPr/>
        </p:nvSpPr>
        <p:spPr>
          <a:xfrm>
            <a:off x="6902428" y="5171313"/>
            <a:ext cx="3361794" cy="542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ED1C4BE6-051C-416D-9D6D-61A0A965BB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57826" y="994453"/>
            <a:ext cx="3381301" cy="116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6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25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66" grpId="0"/>
      <p:bldP spid="68" grpId="0"/>
      <p:bldP spid="69" grpId="0"/>
      <p:bldP spid="41" grpId="0" animBg="1"/>
      <p:bldP spid="70" grpId="0" animBg="1"/>
      <p:bldP spid="72" grpId="0" animBg="1"/>
      <p:bldP spid="6" grpId="0"/>
      <p:bldP spid="75" grpId="0"/>
      <p:bldP spid="76" grpId="0"/>
      <p:bldP spid="7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0A1341-AD95-401D-A55A-73F92E8C5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A8006540-FE0B-40B9-9637-91A10F18C8E2}"/>
              </a:ext>
            </a:extLst>
          </p:cNvPr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BABDED0-8CAA-4587-A6A9-04524D68BDCF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353F5D4-EC75-4E38-960F-2749E7DB85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3C2192A-7B29-4CD6-A38F-DCD3971FBD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91E4D30C-1F95-4748-A743-CF1A2133EBE2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C091D91C-7C7B-4EF5-88E7-35F4A6C27291}"/>
              </a:ext>
            </a:extLst>
          </p:cNvPr>
          <p:cNvSpPr txBox="1">
            <a:spLocks/>
          </p:cNvSpPr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E66D7A2F-A125-4447-8606-788A5BAE394B}"/>
              </a:ext>
            </a:extLst>
          </p:cNvPr>
          <p:cNvSpPr txBox="1">
            <a:spLocks/>
          </p:cNvSpPr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FE260A4-8CE2-4280-BAB1-C1758EBD65C8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2161626-8A14-463D-888B-976AF16664F9}"/>
              </a:ext>
            </a:extLst>
          </p:cNvPr>
          <p:cNvSpPr/>
          <p:nvPr/>
        </p:nvSpPr>
        <p:spPr>
          <a:xfrm>
            <a:off x="4107252" y="514350"/>
            <a:ext cx="3969947" cy="83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FOUR Add title text</a:t>
            </a:r>
            <a:endParaRPr kumimoji="0" lang="en-US" altLang="zh-CN" sz="2400" b="0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Shape 2540">
            <a:extLst>
              <a:ext uri="{FF2B5EF4-FFF2-40B4-BE49-F238E27FC236}">
                <a16:creationId xmlns:a16="http://schemas.microsoft.com/office/drawing/2014/main" id="{64C16A94-1070-4189-8871-14ADA3E083AD}"/>
              </a:ext>
            </a:extLst>
          </p:cNvPr>
          <p:cNvSpPr/>
          <p:nvPr/>
        </p:nvSpPr>
        <p:spPr>
          <a:xfrm>
            <a:off x="5943769" y="3076172"/>
            <a:ext cx="549115" cy="549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FDF107"/>
          </a:solidFill>
          <a:ln w="19050">
            <a:noFill/>
            <a:miter lim="400000"/>
          </a:ln>
        </p:spPr>
        <p:txBody>
          <a:bodyPr lIns="38091" tIns="38091" rIns="38091" bIns="38091" anchor="ctr"/>
          <a:lstStyle/>
          <a:p>
            <a:pPr marL="0" marR="0" lvl="0" indent="0" algn="l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9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7" name="Shape 2540">
            <a:extLst>
              <a:ext uri="{FF2B5EF4-FFF2-40B4-BE49-F238E27FC236}">
                <a16:creationId xmlns:a16="http://schemas.microsoft.com/office/drawing/2014/main" id="{125AD558-3E36-4374-A733-106CC75C8E13}"/>
              </a:ext>
            </a:extLst>
          </p:cNvPr>
          <p:cNvSpPr/>
          <p:nvPr/>
        </p:nvSpPr>
        <p:spPr>
          <a:xfrm>
            <a:off x="5943769" y="4832084"/>
            <a:ext cx="549115" cy="549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FDF107"/>
          </a:solidFill>
          <a:ln w="19050">
            <a:noFill/>
            <a:miter lim="400000"/>
          </a:ln>
        </p:spPr>
        <p:txBody>
          <a:bodyPr lIns="38091" tIns="38091" rIns="38091" bIns="38091" anchor="ctr"/>
          <a:lstStyle/>
          <a:p>
            <a:pPr marL="0" marR="0" lvl="0" indent="0" algn="l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9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pic>
        <p:nvPicPr>
          <p:cNvPr id="24" name="图片占位符 6">
            <a:extLst>
              <a:ext uri="{FF2B5EF4-FFF2-40B4-BE49-F238E27FC236}">
                <a16:creationId xmlns:a16="http://schemas.microsoft.com/office/drawing/2014/main" id="{79B0F99C-0BB6-433E-91F5-6733602565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673791" y="2305789"/>
            <a:ext cx="3583668" cy="3583668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EE76D029-5215-4441-88BC-50E46C81A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300" y="3536875"/>
            <a:ext cx="4116285" cy="913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don’t yet know, don't put the wrong loves when gardeners.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EA65628-AC9B-4859-879E-655DD8B832B4}"/>
              </a:ext>
            </a:extLst>
          </p:cNvPr>
          <p:cNvSpPr/>
          <p:nvPr/>
        </p:nvSpPr>
        <p:spPr>
          <a:xfrm>
            <a:off x="6625452" y="2949791"/>
            <a:ext cx="2280847" cy="587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en-US" altLang="zh-CN" sz="16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EE185B44-37D2-4CA3-9945-FCEDB712E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3242" y="5137249"/>
            <a:ext cx="4116285" cy="913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don’t yet know, don't put the wrong loves when gardeners.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58BF1B3-EE7D-4FE9-A466-7A199676ACE8}"/>
              </a:ext>
            </a:extLst>
          </p:cNvPr>
          <p:cNvSpPr/>
          <p:nvPr/>
        </p:nvSpPr>
        <p:spPr>
          <a:xfrm>
            <a:off x="6654394" y="4550165"/>
            <a:ext cx="2280847" cy="587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en-US" altLang="zh-CN" sz="16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496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animBg="1"/>
      <p:bldP spid="17" grpId="0" animBg="1"/>
      <p:bldP spid="25" grpId="0"/>
      <p:bldP spid="26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0A1341-AD95-401D-A55A-73F92E8C5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A8006540-FE0B-40B9-9637-91A10F18C8E2}"/>
              </a:ext>
            </a:extLst>
          </p:cNvPr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BABDED0-8CAA-4587-A6A9-04524D68BDCF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353F5D4-EC75-4E38-960F-2749E7DB85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3C2192A-7B29-4CD6-A38F-DCD3971FBD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91E4D30C-1F95-4748-A743-CF1A2133EBE2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C091D91C-7C7B-4EF5-88E7-35F4A6C27291}"/>
              </a:ext>
            </a:extLst>
          </p:cNvPr>
          <p:cNvSpPr txBox="1">
            <a:spLocks/>
          </p:cNvSpPr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E66D7A2F-A125-4447-8606-788A5BAE394B}"/>
              </a:ext>
            </a:extLst>
          </p:cNvPr>
          <p:cNvSpPr txBox="1">
            <a:spLocks/>
          </p:cNvSpPr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FE260A4-8CE2-4280-BAB1-C1758EBD65C8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2161626-8A14-463D-888B-976AF16664F9}"/>
              </a:ext>
            </a:extLst>
          </p:cNvPr>
          <p:cNvSpPr/>
          <p:nvPr/>
        </p:nvSpPr>
        <p:spPr>
          <a:xfrm>
            <a:off x="4107252" y="514350"/>
            <a:ext cx="3969947" cy="83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FOUR Add title text</a:t>
            </a:r>
            <a:endParaRPr kumimoji="0" lang="en-US" altLang="zh-CN" sz="2400" b="0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960830D5-4167-4F7B-B3A0-51B1EEB78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013" y="2373719"/>
            <a:ext cx="10398918" cy="918635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E653A5E-A99B-47F2-8AEA-98C4AC1FA02D}"/>
              </a:ext>
            </a:extLst>
          </p:cNvPr>
          <p:cNvSpPr/>
          <p:nvPr/>
        </p:nvSpPr>
        <p:spPr>
          <a:xfrm>
            <a:off x="1673791" y="3717678"/>
            <a:ext cx="323836" cy="323836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2D2A360-2779-4633-9B4A-D7E1463F27D4}"/>
              </a:ext>
            </a:extLst>
          </p:cNvPr>
          <p:cNvSpPr/>
          <p:nvPr/>
        </p:nvSpPr>
        <p:spPr>
          <a:xfrm>
            <a:off x="1673791" y="4951248"/>
            <a:ext cx="323836" cy="323836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CBE36F9-3FA0-46B3-B2D6-118CBE9416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08211" y="1542495"/>
            <a:ext cx="4848617" cy="4848617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B75E8C47-3A73-4DD5-B0E8-37AEA1384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0821" y="4808320"/>
            <a:ext cx="4422209" cy="913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don’t yet know, </a:t>
            </a:r>
          </a:p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don't put the wrong loves when gardeners.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FB68E3A2-BA3A-4FAF-8960-8B68659F164E}"/>
              </a:ext>
            </a:extLst>
          </p:cNvPr>
          <p:cNvSpPr/>
          <p:nvPr/>
        </p:nvSpPr>
        <p:spPr>
          <a:xfrm>
            <a:off x="1607360" y="2681682"/>
            <a:ext cx="2280847" cy="587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en-US" altLang="zh-CN" sz="16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197D9EC2-C418-4067-93F5-2FDEE40B6ED8}"/>
              </a:ext>
            </a:extLst>
          </p:cNvPr>
          <p:cNvSpPr/>
          <p:nvPr/>
        </p:nvSpPr>
        <p:spPr>
          <a:xfrm>
            <a:off x="2090821" y="3600317"/>
            <a:ext cx="3594772" cy="792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1157301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animBg="1"/>
      <p:bldP spid="17" grpId="0" animBg="1"/>
      <p:bldP spid="21" grpId="0" animBg="1"/>
      <p:bldP spid="27" grpId="0"/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0A1341-AD95-401D-A55A-73F92E8C5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A8006540-FE0B-40B9-9637-91A10F18C8E2}"/>
              </a:ext>
            </a:extLst>
          </p:cNvPr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BABDED0-8CAA-4587-A6A9-04524D68BDCF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353F5D4-EC75-4E38-960F-2749E7DB85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3C2192A-7B29-4CD6-A38F-DCD3971FBD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91E4D30C-1F95-4748-A743-CF1A2133EBE2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C091D91C-7C7B-4EF5-88E7-35F4A6C27291}"/>
              </a:ext>
            </a:extLst>
          </p:cNvPr>
          <p:cNvSpPr txBox="1">
            <a:spLocks/>
          </p:cNvSpPr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E66D7A2F-A125-4447-8606-788A5BAE394B}"/>
              </a:ext>
            </a:extLst>
          </p:cNvPr>
          <p:cNvSpPr txBox="1">
            <a:spLocks/>
          </p:cNvSpPr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FE260A4-8CE2-4280-BAB1-C1758EBD65C8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2161626-8A14-463D-888B-976AF16664F9}"/>
              </a:ext>
            </a:extLst>
          </p:cNvPr>
          <p:cNvSpPr/>
          <p:nvPr/>
        </p:nvSpPr>
        <p:spPr>
          <a:xfrm>
            <a:off x="4107252" y="514350"/>
            <a:ext cx="3969947" cy="83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FOUR Add title text</a:t>
            </a:r>
            <a:endParaRPr kumimoji="0" lang="en-US" altLang="zh-CN" sz="2400" b="0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36CA1AF-6CB7-4A4B-81FC-82050CC7DE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286" y="2253479"/>
            <a:ext cx="2876864" cy="1844144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6AB481CC-A925-4F4C-8458-CA224AD7524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305" y="2166711"/>
            <a:ext cx="2876864" cy="1844144"/>
          </a:xfrm>
          <a:prstGeom prst="rect">
            <a:avLst/>
          </a:prstGeom>
        </p:spPr>
      </p:pic>
      <p:grpSp>
        <p:nvGrpSpPr>
          <p:cNvPr id="40" name="组合 39">
            <a:extLst>
              <a:ext uri="{FF2B5EF4-FFF2-40B4-BE49-F238E27FC236}">
                <a16:creationId xmlns:a16="http://schemas.microsoft.com/office/drawing/2014/main" id="{A95F1AA6-8320-407A-8BDD-A7E80721B8CE}"/>
              </a:ext>
            </a:extLst>
          </p:cNvPr>
          <p:cNvGrpSpPr/>
          <p:nvPr/>
        </p:nvGrpSpPr>
        <p:grpSpPr>
          <a:xfrm>
            <a:off x="1267966" y="4212953"/>
            <a:ext cx="9249713" cy="1335697"/>
            <a:chOff x="1267966" y="4212953"/>
            <a:chExt cx="9249713" cy="1335697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2FC6B382-EAD7-479E-B751-64EBE6468BBC}"/>
                </a:ext>
              </a:extLst>
            </p:cNvPr>
            <p:cNvGrpSpPr/>
            <p:nvPr/>
          </p:nvGrpSpPr>
          <p:grpSpPr>
            <a:xfrm>
              <a:off x="1267966" y="4212953"/>
              <a:ext cx="9119621" cy="1323469"/>
              <a:chOff x="1079336" y="3720979"/>
              <a:chExt cx="9119621" cy="1323469"/>
            </a:xfrm>
          </p:grpSpPr>
          <p:sp>
            <p:nvSpPr>
              <p:cNvPr id="31" name="圆角矩形 18">
                <a:extLst>
                  <a:ext uri="{FF2B5EF4-FFF2-40B4-BE49-F238E27FC236}">
                    <a16:creationId xmlns:a16="http://schemas.microsoft.com/office/drawing/2014/main" id="{D77EF439-643A-4315-B01B-F6C45761605C}"/>
                  </a:ext>
                </a:extLst>
              </p:cNvPr>
              <p:cNvSpPr/>
              <p:nvPr/>
            </p:nvSpPr>
            <p:spPr>
              <a:xfrm>
                <a:off x="1760412" y="3720979"/>
                <a:ext cx="3783595" cy="60943"/>
              </a:xfrm>
              <a:prstGeom prst="roundRect">
                <a:avLst/>
              </a:prstGeom>
              <a:solidFill>
                <a:srgbClr val="FDF107">
                  <a:alpha val="8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4B1B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17" name="组合 1">
                <a:extLst>
                  <a:ext uri="{FF2B5EF4-FFF2-40B4-BE49-F238E27FC236}">
                    <a16:creationId xmlns:a16="http://schemas.microsoft.com/office/drawing/2014/main" id="{E77EC2EF-2DD8-4AC3-9598-19E8BA342906}"/>
                  </a:ext>
                </a:extLst>
              </p:cNvPr>
              <p:cNvGrpSpPr/>
              <p:nvPr/>
            </p:nvGrpSpPr>
            <p:grpSpPr>
              <a:xfrm>
                <a:off x="1079336" y="3812391"/>
                <a:ext cx="4651636" cy="1232057"/>
                <a:chOff x="616532" y="2925119"/>
                <a:chExt cx="3489636" cy="924284"/>
              </a:xfrm>
            </p:grpSpPr>
            <p:sp>
              <p:nvSpPr>
                <p:cNvPr id="25" name="文本框 14">
                  <a:extLst>
                    <a:ext uri="{FF2B5EF4-FFF2-40B4-BE49-F238E27FC236}">
                      <a16:creationId xmlns:a16="http://schemas.microsoft.com/office/drawing/2014/main" id="{CF9B081E-F480-4D7E-999A-35887813BD4F}"/>
                    </a:ext>
                  </a:extLst>
                </p:cNvPr>
                <p:cNvSpPr txBox="1"/>
                <p:nvPr/>
              </p:nvSpPr>
              <p:spPr>
                <a:xfrm>
                  <a:off x="1126402" y="2925119"/>
                  <a:ext cx="1531796" cy="44191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 marR="0" lvl="0" indent="0" fontAlgn="auto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400" b="0" i="0" u="none" strike="noStrike" cap="none" normalizeH="0" baseline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uLnTx/>
                      <a:uFillTx/>
                      <a:latin typeface="仓耳羽辰体-谷力 W04" panose="02020400000000000000" pitchFamily="18" charset="-122"/>
                      <a:ea typeface="仓耳羽辰体-谷力 W04" panose="02020400000000000000" pitchFamily="18" charset="-122"/>
                    </a:defRPr>
                  </a:lvl1pPr>
                </a:lstStyle>
                <a:p>
                  <a:r>
                    <a:rPr lang="en-US" altLang="zh-CN" dirty="0">
                      <a:latin typeface="+mn-lt"/>
                      <a:ea typeface="+mn-ea"/>
                      <a:cs typeface="+mn-ea"/>
                      <a:sym typeface="+mn-lt"/>
                    </a:rPr>
                    <a:t>Add title text</a:t>
                  </a:r>
                  <a:endParaRPr lang="zh-CN" altLang="en-US"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Freeform 11">
                  <a:extLst>
                    <a:ext uri="{FF2B5EF4-FFF2-40B4-BE49-F238E27FC236}">
                      <a16:creationId xmlns:a16="http://schemas.microsoft.com/office/drawing/2014/main" id="{4D37AAF3-C6CF-4F6E-A2CA-2C445A4F5F6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16532" y="3568134"/>
                  <a:ext cx="289214" cy="199988"/>
                </a:xfrm>
                <a:custGeom>
                  <a:avLst/>
                  <a:gdLst>
                    <a:gd name="T0" fmla="*/ 135 w 156"/>
                    <a:gd name="T1" fmla="*/ 47 h 107"/>
                    <a:gd name="T2" fmla="*/ 136 w 156"/>
                    <a:gd name="T3" fmla="*/ 37 h 107"/>
                    <a:gd name="T4" fmla="*/ 99 w 156"/>
                    <a:gd name="T5" fmla="*/ 0 h 107"/>
                    <a:gd name="T6" fmla="*/ 73 w 156"/>
                    <a:gd name="T7" fmla="*/ 18 h 107"/>
                    <a:gd name="T8" fmla="*/ 45 w 156"/>
                    <a:gd name="T9" fmla="*/ 8 h 107"/>
                    <a:gd name="T10" fmla="*/ 19 w 156"/>
                    <a:gd name="T11" fmla="*/ 40 h 107"/>
                    <a:gd name="T12" fmla="*/ 20 w 156"/>
                    <a:gd name="T13" fmla="*/ 47 h 107"/>
                    <a:gd name="T14" fmla="*/ 0 w 156"/>
                    <a:gd name="T15" fmla="*/ 76 h 107"/>
                    <a:gd name="T16" fmla="*/ 31 w 156"/>
                    <a:gd name="T17" fmla="*/ 107 h 107"/>
                    <a:gd name="T18" fmla="*/ 126 w 156"/>
                    <a:gd name="T19" fmla="*/ 107 h 107"/>
                    <a:gd name="T20" fmla="*/ 156 w 156"/>
                    <a:gd name="T21" fmla="*/ 76 h 107"/>
                    <a:gd name="T22" fmla="*/ 135 w 156"/>
                    <a:gd name="T23" fmla="*/ 47 h 107"/>
                    <a:gd name="T24" fmla="*/ 120 w 156"/>
                    <a:gd name="T25" fmla="*/ 101 h 107"/>
                    <a:gd name="T26" fmla="*/ 91 w 156"/>
                    <a:gd name="T27" fmla="*/ 101 h 107"/>
                    <a:gd name="T28" fmla="*/ 91 w 156"/>
                    <a:gd name="T29" fmla="*/ 74 h 107"/>
                    <a:gd name="T30" fmla="*/ 91 w 156"/>
                    <a:gd name="T31" fmla="*/ 69 h 107"/>
                    <a:gd name="T32" fmla="*/ 103 w 156"/>
                    <a:gd name="T33" fmla="*/ 69 h 107"/>
                    <a:gd name="T34" fmla="*/ 103 w 156"/>
                    <a:gd name="T35" fmla="*/ 66 h 107"/>
                    <a:gd name="T36" fmla="*/ 78 w 156"/>
                    <a:gd name="T37" fmla="*/ 42 h 107"/>
                    <a:gd name="T38" fmla="*/ 74 w 156"/>
                    <a:gd name="T39" fmla="*/ 42 h 107"/>
                    <a:gd name="T40" fmla="*/ 50 w 156"/>
                    <a:gd name="T41" fmla="*/ 67 h 107"/>
                    <a:gd name="T42" fmla="*/ 51 w 156"/>
                    <a:gd name="T43" fmla="*/ 70 h 107"/>
                    <a:gd name="T44" fmla="*/ 61 w 156"/>
                    <a:gd name="T45" fmla="*/ 70 h 107"/>
                    <a:gd name="T46" fmla="*/ 61 w 156"/>
                    <a:gd name="T47" fmla="*/ 74 h 107"/>
                    <a:gd name="T48" fmla="*/ 61 w 156"/>
                    <a:gd name="T49" fmla="*/ 101 h 107"/>
                    <a:gd name="T50" fmla="*/ 38 w 156"/>
                    <a:gd name="T51" fmla="*/ 101 h 107"/>
                    <a:gd name="T52" fmla="*/ 11 w 156"/>
                    <a:gd name="T53" fmla="*/ 75 h 107"/>
                    <a:gd name="T54" fmla="*/ 28 w 156"/>
                    <a:gd name="T55" fmla="*/ 50 h 107"/>
                    <a:gd name="T56" fmla="*/ 28 w 156"/>
                    <a:gd name="T57" fmla="*/ 44 h 107"/>
                    <a:gd name="T58" fmla="*/ 50 w 156"/>
                    <a:gd name="T59" fmla="*/ 17 h 107"/>
                    <a:gd name="T60" fmla="*/ 74 w 156"/>
                    <a:gd name="T61" fmla="*/ 30 h 107"/>
                    <a:gd name="T62" fmla="*/ 97 w 156"/>
                    <a:gd name="T63" fmla="*/ 11 h 107"/>
                    <a:gd name="T64" fmla="*/ 128 w 156"/>
                    <a:gd name="T65" fmla="*/ 42 h 107"/>
                    <a:gd name="T66" fmla="*/ 127 w 156"/>
                    <a:gd name="T67" fmla="*/ 50 h 107"/>
                    <a:gd name="T68" fmla="*/ 147 w 156"/>
                    <a:gd name="T69" fmla="*/ 75 h 107"/>
                    <a:gd name="T70" fmla="*/ 120 w 156"/>
                    <a:gd name="T71" fmla="*/ 101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56" h="107">
                      <a:moveTo>
                        <a:pt x="135" y="47"/>
                      </a:moveTo>
                      <a:cubicBezTo>
                        <a:pt x="136" y="44"/>
                        <a:pt x="136" y="40"/>
                        <a:pt x="136" y="37"/>
                      </a:cubicBezTo>
                      <a:cubicBezTo>
                        <a:pt x="136" y="17"/>
                        <a:pt x="120" y="0"/>
                        <a:pt x="99" y="0"/>
                      </a:cubicBezTo>
                      <a:cubicBezTo>
                        <a:pt x="76" y="0"/>
                        <a:pt x="73" y="18"/>
                        <a:pt x="73" y="18"/>
                      </a:cubicBezTo>
                      <a:cubicBezTo>
                        <a:pt x="73" y="18"/>
                        <a:pt x="63" y="6"/>
                        <a:pt x="45" y="8"/>
                      </a:cubicBezTo>
                      <a:cubicBezTo>
                        <a:pt x="29" y="11"/>
                        <a:pt x="19" y="25"/>
                        <a:pt x="19" y="40"/>
                      </a:cubicBezTo>
                      <a:cubicBezTo>
                        <a:pt x="19" y="42"/>
                        <a:pt x="20" y="45"/>
                        <a:pt x="20" y="47"/>
                      </a:cubicBezTo>
                      <a:cubicBezTo>
                        <a:pt x="8" y="51"/>
                        <a:pt x="0" y="63"/>
                        <a:pt x="0" y="76"/>
                      </a:cubicBezTo>
                      <a:cubicBezTo>
                        <a:pt x="0" y="93"/>
                        <a:pt x="14" y="107"/>
                        <a:pt x="31" y="107"/>
                      </a:cubicBezTo>
                      <a:cubicBezTo>
                        <a:pt x="126" y="107"/>
                        <a:pt x="126" y="107"/>
                        <a:pt x="126" y="107"/>
                      </a:cubicBezTo>
                      <a:cubicBezTo>
                        <a:pt x="143" y="107"/>
                        <a:pt x="156" y="93"/>
                        <a:pt x="156" y="76"/>
                      </a:cubicBezTo>
                      <a:cubicBezTo>
                        <a:pt x="156" y="62"/>
                        <a:pt x="147" y="51"/>
                        <a:pt x="135" y="47"/>
                      </a:cubicBezTo>
                      <a:close/>
                      <a:moveTo>
                        <a:pt x="120" y="101"/>
                      </a:moveTo>
                      <a:cubicBezTo>
                        <a:pt x="91" y="101"/>
                        <a:pt x="91" y="101"/>
                        <a:pt x="91" y="101"/>
                      </a:cubicBezTo>
                      <a:cubicBezTo>
                        <a:pt x="91" y="93"/>
                        <a:pt x="91" y="81"/>
                        <a:pt x="91" y="74"/>
                      </a:cubicBezTo>
                      <a:cubicBezTo>
                        <a:pt x="91" y="71"/>
                        <a:pt x="91" y="69"/>
                        <a:pt x="91" y="69"/>
                      </a:cubicBezTo>
                      <a:cubicBezTo>
                        <a:pt x="91" y="69"/>
                        <a:pt x="99" y="69"/>
                        <a:pt x="103" y="69"/>
                      </a:cubicBezTo>
                      <a:cubicBezTo>
                        <a:pt x="106" y="69"/>
                        <a:pt x="103" y="66"/>
                        <a:pt x="103" y="66"/>
                      </a:cubicBezTo>
                      <a:cubicBezTo>
                        <a:pt x="78" y="42"/>
                        <a:pt x="78" y="42"/>
                        <a:pt x="78" y="42"/>
                      </a:cubicBezTo>
                      <a:cubicBezTo>
                        <a:pt x="78" y="42"/>
                        <a:pt x="76" y="40"/>
                        <a:pt x="74" y="42"/>
                      </a:cubicBezTo>
                      <a:cubicBezTo>
                        <a:pt x="72" y="44"/>
                        <a:pt x="50" y="67"/>
                        <a:pt x="50" y="67"/>
                      </a:cubicBezTo>
                      <a:cubicBezTo>
                        <a:pt x="50" y="67"/>
                        <a:pt x="47" y="70"/>
                        <a:pt x="51" y="70"/>
                      </a:cubicBezTo>
                      <a:cubicBezTo>
                        <a:pt x="55" y="70"/>
                        <a:pt x="61" y="70"/>
                        <a:pt x="61" y="70"/>
                      </a:cubicBezTo>
                      <a:cubicBezTo>
                        <a:pt x="61" y="70"/>
                        <a:pt x="61" y="72"/>
                        <a:pt x="61" y="74"/>
                      </a:cubicBezTo>
                      <a:cubicBezTo>
                        <a:pt x="61" y="81"/>
                        <a:pt x="61" y="93"/>
                        <a:pt x="61" y="101"/>
                      </a:cubicBezTo>
                      <a:cubicBezTo>
                        <a:pt x="38" y="101"/>
                        <a:pt x="38" y="101"/>
                        <a:pt x="38" y="101"/>
                      </a:cubicBezTo>
                      <a:cubicBezTo>
                        <a:pt x="23" y="101"/>
                        <a:pt x="11" y="89"/>
                        <a:pt x="11" y="75"/>
                      </a:cubicBezTo>
                      <a:cubicBezTo>
                        <a:pt x="11" y="63"/>
                        <a:pt x="18" y="54"/>
                        <a:pt x="28" y="50"/>
                      </a:cubicBezTo>
                      <a:cubicBezTo>
                        <a:pt x="28" y="48"/>
                        <a:pt x="28" y="46"/>
                        <a:pt x="28" y="44"/>
                      </a:cubicBezTo>
                      <a:cubicBezTo>
                        <a:pt x="28" y="32"/>
                        <a:pt x="36" y="20"/>
                        <a:pt x="50" y="17"/>
                      </a:cubicBezTo>
                      <a:cubicBezTo>
                        <a:pt x="65" y="16"/>
                        <a:pt x="74" y="30"/>
                        <a:pt x="74" y="30"/>
                      </a:cubicBezTo>
                      <a:cubicBezTo>
                        <a:pt x="74" y="30"/>
                        <a:pt x="77" y="11"/>
                        <a:pt x="97" y="11"/>
                      </a:cubicBezTo>
                      <a:cubicBezTo>
                        <a:pt x="115" y="11"/>
                        <a:pt x="128" y="25"/>
                        <a:pt x="128" y="42"/>
                      </a:cubicBezTo>
                      <a:cubicBezTo>
                        <a:pt x="128" y="45"/>
                        <a:pt x="127" y="48"/>
                        <a:pt x="127" y="50"/>
                      </a:cubicBezTo>
                      <a:cubicBezTo>
                        <a:pt x="137" y="53"/>
                        <a:pt x="147" y="63"/>
                        <a:pt x="147" y="75"/>
                      </a:cubicBezTo>
                      <a:cubicBezTo>
                        <a:pt x="147" y="89"/>
                        <a:pt x="135" y="101"/>
                        <a:pt x="120" y="1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888" tIns="60944" rIns="121888" bIns="6094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4B1BA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矩形 33">
                  <a:extLst>
                    <a:ext uri="{FF2B5EF4-FFF2-40B4-BE49-F238E27FC236}">
                      <a16:creationId xmlns:a16="http://schemas.microsoft.com/office/drawing/2014/main" id="{F7A2A222-F6A7-4485-A915-5829E9E8936A}"/>
                    </a:ext>
                  </a:extLst>
                </p:cNvPr>
                <p:cNvSpPr/>
                <p:nvPr/>
              </p:nvSpPr>
              <p:spPr>
                <a:xfrm>
                  <a:off x="1127932" y="3370108"/>
                  <a:ext cx="2978236" cy="47929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ts val="2200"/>
                    </a:lnSpc>
                  </a:pPr>
                  <a:r>
                    <a:rPr lang="en-US" altLang="zh-CN" sz="16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We are all too young, a lot of things</a:t>
                  </a:r>
                </a:p>
                <a:p>
                  <a:pPr>
                    <a:lnSpc>
                      <a:spcPts val="2200"/>
                    </a:lnSpc>
                  </a:pPr>
                  <a:r>
                    <a:rPr lang="en-US" altLang="zh-CN" sz="16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 don’t yet know, don't put.</a:t>
                  </a:r>
                  <a:endPara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2" name="Freeform 19">
                <a:extLst>
                  <a:ext uri="{FF2B5EF4-FFF2-40B4-BE49-F238E27FC236}">
                    <a16:creationId xmlns:a16="http://schemas.microsoft.com/office/drawing/2014/main" id="{40CCE0B3-E3A2-4F65-8B84-57D4918281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59560" y="4688794"/>
                <a:ext cx="285283" cy="228038"/>
              </a:xfrm>
              <a:custGeom>
                <a:avLst/>
                <a:gdLst>
                  <a:gd name="T0" fmla="*/ 120 w 126"/>
                  <a:gd name="T1" fmla="*/ 36 h 100"/>
                  <a:gd name="T2" fmla="*/ 119 w 126"/>
                  <a:gd name="T3" fmla="*/ 36 h 100"/>
                  <a:gd name="T4" fmla="*/ 111 w 126"/>
                  <a:gd name="T5" fmla="*/ 9 h 100"/>
                  <a:gd name="T6" fmla="*/ 99 w 126"/>
                  <a:gd name="T7" fmla="*/ 1 h 100"/>
                  <a:gd name="T8" fmla="*/ 25 w 126"/>
                  <a:gd name="T9" fmla="*/ 1 h 100"/>
                  <a:gd name="T10" fmla="*/ 13 w 126"/>
                  <a:gd name="T11" fmla="*/ 7 h 100"/>
                  <a:gd name="T12" fmla="*/ 7 w 126"/>
                  <a:gd name="T13" fmla="*/ 36 h 100"/>
                  <a:gd name="T14" fmla="*/ 6 w 126"/>
                  <a:gd name="T15" fmla="*/ 36 h 100"/>
                  <a:gd name="T16" fmla="*/ 0 w 126"/>
                  <a:gd name="T17" fmla="*/ 42 h 100"/>
                  <a:gd name="T18" fmla="*/ 0 w 126"/>
                  <a:gd name="T19" fmla="*/ 73 h 100"/>
                  <a:gd name="T20" fmla="*/ 6 w 126"/>
                  <a:gd name="T21" fmla="*/ 79 h 100"/>
                  <a:gd name="T22" fmla="*/ 10 w 126"/>
                  <a:gd name="T23" fmla="*/ 79 h 100"/>
                  <a:gd name="T24" fmla="*/ 10 w 126"/>
                  <a:gd name="T25" fmla="*/ 94 h 100"/>
                  <a:gd name="T26" fmla="*/ 16 w 126"/>
                  <a:gd name="T27" fmla="*/ 100 h 100"/>
                  <a:gd name="T28" fmla="*/ 25 w 126"/>
                  <a:gd name="T29" fmla="*/ 100 h 100"/>
                  <a:gd name="T30" fmla="*/ 30 w 126"/>
                  <a:gd name="T31" fmla="*/ 94 h 100"/>
                  <a:gd name="T32" fmla="*/ 30 w 126"/>
                  <a:gd name="T33" fmla="*/ 79 h 100"/>
                  <a:gd name="T34" fmla="*/ 98 w 126"/>
                  <a:gd name="T35" fmla="*/ 79 h 100"/>
                  <a:gd name="T36" fmla="*/ 98 w 126"/>
                  <a:gd name="T37" fmla="*/ 94 h 100"/>
                  <a:gd name="T38" fmla="*/ 104 w 126"/>
                  <a:gd name="T39" fmla="*/ 100 h 100"/>
                  <a:gd name="T40" fmla="*/ 112 w 126"/>
                  <a:gd name="T41" fmla="*/ 100 h 100"/>
                  <a:gd name="T42" fmla="*/ 118 w 126"/>
                  <a:gd name="T43" fmla="*/ 94 h 100"/>
                  <a:gd name="T44" fmla="*/ 118 w 126"/>
                  <a:gd name="T45" fmla="*/ 79 h 100"/>
                  <a:gd name="T46" fmla="*/ 120 w 126"/>
                  <a:gd name="T47" fmla="*/ 79 h 100"/>
                  <a:gd name="T48" fmla="*/ 126 w 126"/>
                  <a:gd name="T49" fmla="*/ 73 h 100"/>
                  <a:gd name="T50" fmla="*/ 126 w 126"/>
                  <a:gd name="T51" fmla="*/ 42 h 100"/>
                  <a:gd name="T52" fmla="*/ 120 w 126"/>
                  <a:gd name="T53" fmla="*/ 36 h 100"/>
                  <a:gd name="T54" fmla="*/ 17 w 126"/>
                  <a:gd name="T55" fmla="*/ 11 h 100"/>
                  <a:gd name="T56" fmla="*/ 27 w 126"/>
                  <a:gd name="T57" fmla="*/ 5 h 100"/>
                  <a:gd name="T58" fmla="*/ 96 w 126"/>
                  <a:gd name="T59" fmla="*/ 5 h 100"/>
                  <a:gd name="T60" fmla="*/ 106 w 126"/>
                  <a:gd name="T61" fmla="*/ 11 h 100"/>
                  <a:gd name="T62" fmla="*/ 112 w 126"/>
                  <a:gd name="T63" fmla="*/ 35 h 100"/>
                  <a:gd name="T64" fmla="*/ 13 w 126"/>
                  <a:gd name="T65" fmla="*/ 35 h 100"/>
                  <a:gd name="T66" fmla="*/ 17 w 126"/>
                  <a:gd name="T67" fmla="*/ 11 h 100"/>
                  <a:gd name="T68" fmla="*/ 22 w 126"/>
                  <a:gd name="T69" fmla="*/ 65 h 100"/>
                  <a:gd name="T70" fmla="*/ 14 w 126"/>
                  <a:gd name="T71" fmla="*/ 56 h 100"/>
                  <a:gd name="T72" fmla="*/ 22 w 126"/>
                  <a:gd name="T73" fmla="*/ 48 h 100"/>
                  <a:gd name="T74" fmla="*/ 31 w 126"/>
                  <a:gd name="T75" fmla="*/ 56 h 100"/>
                  <a:gd name="T76" fmla="*/ 22 w 126"/>
                  <a:gd name="T77" fmla="*/ 65 h 100"/>
                  <a:gd name="T78" fmla="*/ 76 w 126"/>
                  <a:gd name="T79" fmla="*/ 65 h 100"/>
                  <a:gd name="T80" fmla="*/ 51 w 126"/>
                  <a:gd name="T81" fmla="*/ 65 h 100"/>
                  <a:gd name="T82" fmla="*/ 43 w 126"/>
                  <a:gd name="T83" fmla="*/ 57 h 100"/>
                  <a:gd name="T84" fmla="*/ 51 w 126"/>
                  <a:gd name="T85" fmla="*/ 49 h 100"/>
                  <a:gd name="T86" fmla="*/ 76 w 126"/>
                  <a:gd name="T87" fmla="*/ 49 h 100"/>
                  <a:gd name="T88" fmla="*/ 84 w 126"/>
                  <a:gd name="T89" fmla="*/ 57 h 100"/>
                  <a:gd name="T90" fmla="*/ 76 w 126"/>
                  <a:gd name="T91" fmla="*/ 65 h 100"/>
                  <a:gd name="T92" fmla="*/ 105 w 126"/>
                  <a:gd name="T93" fmla="*/ 65 h 100"/>
                  <a:gd name="T94" fmla="*/ 96 w 126"/>
                  <a:gd name="T95" fmla="*/ 56 h 100"/>
                  <a:gd name="T96" fmla="*/ 105 w 126"/>
                  <a:gd name="T97" fmla="*/ 48 h 100"/>
                  <a:gd name="T98" fmla="*/ 113 w 126"/>
                  <a:gd name="T99" fmla="*/ 56 h 100"/>
                  <a:gd name="T100" fmla="*/ 105 w 126"/>
                  <a:gd name="T101" fmla="*/ 65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6" h="100">
                    <a:moveTo>
                      <a:pt x="120" y="36"/>
                    </a:moveTo>
                    <a:cubicBezTo>
                      <a:pt x="119" y="36"/>
                      <a:pt x="119" y="36"/>
                      <a:pt x="119" y="36"/>
                    </a:cubicBezTo>
                    <a:cubicBezTo>
                      <a:pt x="119" y="36"/>
                      <a:pt x="112" y="10"/>
                      <a:pt x="111" y="9"/>
                    </a:cubicBezTo>
                    <a:cubicBezTo>
                      <a:pt x="106" y="0"/>
                      <a:pt x="99" y="1"/>
                      <a:pt x="99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16" y="1"/>
                      <a:pt x="13" y="7"/>
                      <a:pt x="13" y="7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" y="36"/>
                      <a:pt x="0" y="39"/>
                      <a:pt x="0" y="42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7"/>
                      <a:pt x="3" y="79"/>
                      <a:pt x="6" y="79"/>
                    </a:cubicBezTo>
                    <a:cubicBezTo>
                      <a:pt x="10" y="79"/>
                      <a:pt x="10" y="79"/>
                      <a:pt x="10" y="79"/>
                    </a:cubicBezTo>
                    <a:cubicBezTo>
                      <a:pt x="10" y="94"/>
                      <a:pt x="10" y="94"/>
                      <a:pt x="10" y="94"/>
                    </a:cubicBezTo>
                    <a:cubicBezTo>
                      <a:pt x="10" y="97"/>
                      <a:pt x="13" y="100"/>
                      <a:pt x="16" y="100"/>
                    </a:cubicBezTo>
                    <a:cubicBezTo>
                      <a:pt x="25" y="100"/>
                      <a:pt x="25" y="100"/>
                      <a:pt x="25" y="100"/>
                    </a:cubicBezTo>
                    <a:cubicBezTo>
                      <a:pt x="28" y="100"/>
                      <a:pt x="30" y="97"/>
                      <a:pt x="30" y="94"/>
                    </a:cubicBezTo>
                    <a:cubicBezTo>
                      <a:pt x="30" y="79"/>
                      <a:pt x="30" y="79"/>
                      <a:pt x="30" y="79"/>
                    </a:cubicBezTo>
                    <a:cubicBezTo>
                      <a:pt x="98" y="79"/>
                      <a:pt x="98" y="79"/>
                      <a:pt x="98" y="79"/>
                    </a:cubicBezTo>
                    <a:cubicBezTo>
                      <a:pt x="98" y="94"/>
                      <a:pt x="98" y="94"/>
                      <a:pt x="98" y="94"/>
                    </a:cubicBezTo>
                    <a:cubicBezTo>
                      <a:pt x="98" y="97"/>
                      <a:pt x="100" y="100"/>
                      <a:pt x="104" y="100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5" y="100"/>
                      <a:pt x="118" y="97"/>
                      <a:pt x="118" y="94"/>
                    </a:cubicBezTo>
                    <a:cubicBezTo>
                      <a:pt x="118" y="79"/>
                      <a:pt x="118" y="79"/>
                      <a:pt x="118" y="79"/>
                    </a:cubicBezTo>
                    <a:cubicBezTo>
                      <a:pt x="120" y="79"/>
                      <a:pt x="120" y="79"/>
                      <a:pt x="120" y="79"/>
                    </a:cubicBezTo>
                    <a:cubicBezTo>
                      <a:pt x="123" y="79"/>
                      <a:pt x="126" y="77"/>
                      <a:pt x="126" y="73"/>
                    </a:cubicBezTo>
                    <a:cubicBezTo>
                      <a:pt x="126" y="42"/>
                      <a:pt x="126" y="42"/>
                      <a:pt x="126" y="42"/>
                    </a:cubicBezTo>
                    <a:cubicBezTo>
                      <a:pt x="126" y="39"/>
                      <a:pt x="123" y="36"/>
                      <a:pt x="120" y="36"/>
                    </a:cubicBezTo>
                    <a:close/>
                    <a:moveTo>
                      <a:pt x="17" y="11"/>
                    </a:moveTo>
                    <a:cubicBezTo>
                      <a:pt x="17" y="11"/>
                      <a:pt x="19" y="5"/>
                      <a:pt x="27" y="5"/>
                    </a:cubicBezTo>
                    <a:cubicBezTo>
                      <a:pt x="96" y="5"/>
                      <a:pt x="96" y="5"/>
                      <a:pt x="96" y="5"/>
                    </a:cubicBezTo>
                    <a:cubicBezTo>
                      <a:pt x="96" y="5"/>
                      <a:pt x="102" y="4"/>
                      <a:pt x="106" y="11"/>
                    </a:cubicBezTo>
                    <a:cubicBezTo>
                      <a:pt x="106" y="11"/>
                      <a:pt x="112" y="35"/>
                      <a:pt x="112" y="35"/>
                    </a:cubicBezTo>
                    <a:cubicBezTo>
                      <a:pt x="13" y="35"/>
                      <a:pt x="13" y="35"/>
                      <a:pt x="13" y="35"/>
                    </a:cubicBezTo>
                    <a:lnTo>
                      <a:pt x="17" y="11"/>
                    </a:lnTo>
                    <a:close/>
                    <a:moveTo>
                      <a:pt x="22" y="65"/>
                    </a:moveTo>
                    <a:cubicBezTo>
                      <a:pt x="18" y="65"/>
                      <a:pt x="14" y="61"/>
                      <a:pt x="14" y="56"/>
                    </a:cubicBezTo>
                    <a:cubicBezTo>
                      <a:pt x="14" y="52"/>
                      <a:pt x="18" y="48"/>
                      <a:pt x="22" y="48"/>
                    </a:cubicBezTo>
                    <a:cubicBezTo>
                      <a:pt x="27" y="48"/>
                      <a:pt x="31" y="52"/>
                      <a:pt x="31" y="56"/>
                    </a:cubicBezTo>
                    <a:cubicBezTo>
                      <a:pt x="31" y="61"/>
                      <a:pt x="27" y="65"/>
                      <a:pt x="22" y="65"/>
                    </a:cubicBezTo>
                    <a:close/>
                    <a:moveTo>
                      <a:pt x="76" y="65"/>
                    </a:moveTo>
                    <a:cubicBezTo>
                      <a:pt x="51" y="65"/>
                      <a:pt x="51" y="65"/>
                      <a:pt x="51" y="65"/>
                    </a:cubicBezTo>
                    <a:cubicBezTo>
                      <a:pt x="46" y="65"/>
                      <a:pt x="43" y="61"/>
                      <a:pt x="43" y="57"/>
                    </a:cubicBezTo>
                    <a:cubicBezTo>
                      <a:pt x="43" y="53"/>
                      <a:pt x="46" y="49"/>
                      <a:pt x="51" y="49"/>
                    </a:cubicBezTo>
                    <a:cubicBezTo>
                      <a:pt x="76" y="49"/>
                      <a:pt x="76" y="49"/>
                      <a:pt x="76" y="49"/>
                    </a:cubicBezTo>
                    <a:cubicBezTo>
                      <a:pt x="80" y="49"/>
                      <a:pt x="84" y="53"/>
                      <a:pt x="84" y="57"/>
                    </a:cubicBezTo>
                    <a:cubicBezTo>
                      <a:pt x="84" y="61"/>
                      <a:pt x="80" y="65"/>
                      <a:pt x="76" y="65"/>
                    </a:cubicBezTo>
                    <a:close/>
                    <a:moveTo>
                      <a:pt x="105" y="65"/>
                    </a:moveTo>
                    <a:cubicBezTo>
                      <a:pt x="100" y="65"/>
                      <a:pt x="96" y="61"/>
                      <a:pt x="96" y="56"/>
                    </a:cubicBezTo>
                    <a:cubicBezTo>
                      <a:pt x="96" y="52"/>
                      <a:pt x="100" y="48"/>
                      <a:pt x="105" y="48"/>
                    </a:cubicBezTo>
                    <a:cubicBezTo>
                      <a:pt x="109" y="48"/>
                      <a:pt x="113" y="52"/>
                      <a:pt x="113" y="56"/>
                    </a:cubicBezTo>
                    <a:cubicBezTo>
                      <a:pt x="113" y="61"/>
                      <a:pt x="109" y="65"/>
                      <a:pt x="105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4B1B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圆角矩形 18">
                <a:extLst>
                  <a:ext uri="{FF2B5EF4-FFF2-40B4-BE49-F238E27FC236}">
                    <a16:creationId xmlns:a16="http://schemas.microsoft.com/office/drawing/2014/main" id="{7ABD4294-A793-433A-A88D-70132A01AD9E}"/>
                  </a:ext>
                </a:extLst>
              </p:cNvPr>
              <p:cNvSpPr/>
              <p:nvPr/>
            </p:nvSpPr>
            <p:spPr>
              <a:xfrm>
                <a:off x="6415361" y="3751450"/>
                <a:ext cx="3783596" cy="60943"/>
              </a:xfrm>
              <a:prstGeom prst="roundRect">
                <a:avLst/>
              </a:prstGeom>
              <a:solidFill>
                <a:srgbClr val="FDF107">
                  <a:alpha val="8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4B1BA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73FE15AC-5D1B-44E4-A895-91BF78D50B2F}"/>
                </a:ext>
              </a:extLst>
            </p:cNvPr>
            <p:cNvGrpSpPr/>
            <p:nvPr/>
          </p:nvGrpSpPr>
          <p:grpSpPr>
            <a:xfrm>
              <a:off x="6545693" y="4316593"/>
              <a:ext cx="3971986" cy="1232057"/>
              <a:chOff x="6545693" y="4316593"/>
              <a:chExt cx="3971986" cy="1232057"/>
            </a:xfrm>
          </p:grpSpPr>
          <p:sp>
            <p:nvSpPr>
              <p:cNvPr id="37" name="文本框 14">
                <a:extLst>
                  <a:ext uri="{FF2B5EF4-FFF2-40B4-BE49-F238E27FC236}">
                    <a16:creationId xmlns:a16="http://schemas.microsoft.com/office/drawing/2014/main" id="{DE6D741A-103A-4FE4-9DE8-EA75B5359D92}"/>
                  </a:ext>
                </a:extLst>
              </p:cNvPr>
              <p:cNvSpPr txBox="1"/>
              <p:nvPr/>
            </p:nvSpPr>
            <p:spPr>
              <a:xfrm>
                <a:off x="6545693" y="4316593"/>
                <a:ext cx="2041862" cy="5890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R="0" lvl="0" indent="0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仓耳羽辰体-谷力 W04" panose="02020400000000000000" pitchFamily="18" charset="-122"/>
                    <a:ea typeface="仓耳羽辰体-谷力 W04" panose="02020400000000000000" pitchFamily="18" charset="-122"/>
                  </a:defRPr>
                </a:lvl1pPr>
              </a:lstStyle>
              <a:p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" name="矩形 33">
                <a:extLst>
                  <a:ext uri="{FF2B5EF4-FFF2-40B4-BE49-F238E27FC236}">
                    <a16:creationId xmlns:a16="http://schemas.microsoft.com/office/drawing/2014/main" id="{CAB38E73-4E70-4D69-8230-11B368004C77}"/>
                  </a:ext>
                </a:extLst>
              </p:cNvPr>
              <p:cNvSpPr/>
              <p:nvPr/>
            </p:nvSpPr>
            <p:spPr>
              <a:xfrm>
                <a:off x="6547732" y="4909757"/>
                <a:ext cx="3969947" cy="6388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We are all too young, a lot of things</a:t>
                </a:r>
              </a:p>
              <a:p>
                <a:pPr>
                  <a:lnSpc>
                    <a:spcPts val="2200"/>
                  </a:lnSpc>
                </a:pPr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 don’t yet know, don't put.</a:t>
                </a:r>
                <a:endPara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83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0A1341-AD95-401D-A55A-73F92E8C5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A8006540-FE0B-40B9-9637-91A10F18C8E2}"/>
              </a:ext>
            </a:extLst>
          </p:cNvPr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BABDED0-8CAA-4587-A6A9-04524D68BDCF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353F5D4-EC75-4E38-960F-2749E7DB85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3C2192A-7B29-4CD6-A38F-DCD3971FBD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91E4D30C-1F95-4748-A743-CF1A2133EBE2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C091D91C-7C7B-4EF5-88E7-35F4A6C27291}"/>
              </a:ext>
            </a:extLst>
          </p:cNvPr>
          <p:cNvSpPr txBox="1">
            <a:spLocks/>
          </p:cNvSpPr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E66D7A2F-A125-4447-8606-788A5BAE394B}"/>
              </a:ext>
            </a:extLst>
          </p:cNvPr>
          <p:cNvSpPr txBox="1">
            <a:spLocks/>
          </p:cNvSpPr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FE260A4-8CE2-4280-BAB1-C1758EBD65C8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2161626-8A14-463D-888B-976AF16664F9}"/>
              </a:ext>
            </a:extLst>
          </p:cNvPr>
          <p:cNvSpPr/>
          <p:nvPr/>
        </p:nvSpPr>
        <p:spPr>
          <a:xfrm>
            <a:off x="4107252" y="514350"/>
            <a:ext cx="3969947" cy="83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FOUR Add title text</a:t>
            </a:r>
            <a:endParaRPr kumimoji="0" lang="en-US" altLang="zh-CN" sz="2400" b="0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6849C7B-E09E-4B59-BD13-D74103F02B1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0441" y="2701187"/>
            <a:ext cx="4728309" cy="3024929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9CB39060-B33F-475C-807A-EC6864C52BE2}"/>
              </a:ext>
            </a:extLst>
          </p:cNvPr>
          <p:cNvGrpSpPr/>
          <p:nvPr/>
        </p:nvGrpSpPr>
        <p:grpSpPr>
          <a:xfrm>
            <a:off x="6205363" y="2701187"/>
            <a:ext cx="4395616" cy="3024929"/>
            <a:chOff x="6205363" y="2701187"/>
            <a:chExt cx="4395616" cy="3024929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8990D78E-98D1-4290-9F2E-514B526D869D}"/>
                </a:ext>
              </a:extLst>
            </p:cNvPr>
            <p:cNvSpPr/>
            <p:nvPr/>
          </p:nvSpPr>
          <p:spPr>
            <a:xfrm>
              <a:off x="6205363" y="2701187"/>
              <a:ext cx="4395616" cy="3024929"/>
            </a:xfrm>
            <a:prstGeom prst="rect">
              <a:avLst/>
            </a:prstGeom>
            <a:solidFill>
              <a:srgbClr val="FDF10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61850534-0817-4285-BB42-52AC2C4E8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1601" y="4528448"/>
              <a:ext cx="3786715" cy="9144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We are all too young, a lot of things don’t </a:t>
              </a:r>
            </a:p>
            <a:p>
              <a:pPr>
                <a:lnSpc>
                  <a:spcPts val="22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yet know, don't put the wrong loves when gardeners.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87BE4E62-3159-47F3-A32D-9DDE84E2B0EE}"/>
                </a:ext>
              </a:extLst>
            </p:cNvPr>
            <p:cNvSpPr/>
            <p:nvPr/>
          </p:nvSpPr>
          <p:spPr>
            <a:xfrm>
              <a:off x="6581841" y="3095230"/>
              <a:ext cx="2280847" cy="5870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en-US" altLang="zh-CN" sz="16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C6B01C1D-545A-4D84-8C2D-B72F2BB8E5EA}"/>
                </a:ext>
              </a:extLst>
            </p:cNvPr>
            <p:cNvSpPr/>
            <p:nvPr/>
          </p:nvSpPr>
          <p:spPr>
            <a:xfrm>
              <a:off x="6581841" y="3650651"/>
              <a:ext cx="3822918" cy="7927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30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466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0A1341-AD95-401D-A55A-73F92E8C5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A8006540-FE0B-40B9-9637-91A10F18C8E2}"/>
              </a:ext>
            </a:extLst>
          </p:cNvPr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BABDED0-8CAA-4587-A6A9-04524D68BDCF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353F5D4-EC75-4E38-960F-2749E7DB85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3C2192A-7B29-4CD6-A38F-DCD3971FBD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91E4D30C-1F95-4748-A743-CF1A2133EBE2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C091D91C-7C7B-4EF5-88E7-35F4A6C27291}"/>
              </a:ext>
            </a:extLst>
          </p:cNvPr>
          <p:cNvSpPr txBox="1">
            <a:spLocks/>
          </p:cNvSpPr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E66D7A2F-A125-4447-8606-788A5BAE394B}"/>
              </a:ext>
            </a:extLst>
          </p:cNvPr>
          <p:cNvSpPr txBox="1">
            <a:spLocks/>
          </p:cNvSpPr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FE260A4-8CE2-4280-BAB1-C1758EBD65C8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2161626-8A14-463D-888B-976AF16664F9}"/>
              </a:ext>
            </a:extLst>
          </p:cNvPr>
          <p:cNvSpPr/>
          <p:nvPr/>
        </p:nvSpPr>
        <p:spPr>
          <a:xfrm>
            <a:off x="4107252" y="514350"/>
            <a:ext cx="3969947" cy="83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FOUR Add title text</a:t>
            </a:r>
            <a:endParaRPr kumimoji="0" lang="en-US" altLang="zh-CN" sz="2400" b="0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4EB4997F-59F1-4E18-9101-41A09523968D}"/>
              </a:ext>
            </a:extLst>
          </p:cNvPr>
          <p:cNvGrpSpPr/>
          <p:nvPr/>
        </p:nvGrpSpPr>
        <p:grpSpPr>
          <a:xfrm>
            <a:off x="1533743" y="2747779"/>
            <a:ext cx="2589980" cy="1362441"/>
            <a:chOff x="5504197" y="2165489"/>
            <a:chExt cx="2589980" cy="1362441"/>
          </a:xfrm>
        </p:grpSpPr>
        <p:sp>
          <p:nvSpPr>
            <p:cNvPr id="15" name="42">
              <a:extLst>
                <a:ext uri="{FF2B5EF4-FFF2-40B4-BE49-F238E27FC236}">
                  <a16:creationId xmlns:a16="http://schemas.microsoft.com/office/drawing/2014/main" id="{400E8B78-F8BF-4704-9C30-5EF6F6C0CDD1}"/>
                </a:ext>
              </a:extLst>
            </p:cNvPr>
            <p:cNvSpPr txBox="1"/>
            <p:nvPr/>
          </p:nvSpPr>
          <p:spPr>
            <a:xfrm>
              <a:off x="5567648" y="2165489"/>
              <a:ext cx="773930" cy="454047"/>
            </a:xfrm>
            <a:prstGeom prst="rect">
              <a:avLst/>
            </a:prstGeom>
            <a:solidFill>
              <a:srgbClr val="FDF107"/>
            </a:solidFill>
            <a:ln>
              <a:noFill/>
            </a:ln>
          </p:spPr>
          <p:txBody>
            <a:bodyPr wrap="none" lIns="91416" tIns="45708" rIns="91416" bIns="45708" anchor="ctr" anchorCtr="0">
              <a:normAutofit/>
            </a:bodyPr>
            <a:lstStyle/>
            <a:p>
              <a:pPr marL="0" marR="0" lvl="0" indent="0" defTabSz="9141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de-DE" sz="1999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6" name="31">
              <a:extLst>
                <a:ext uri="{FF2B5EF4-FFF2-40B4-BE49-F238E27FC236}">
                  <a16:creationId xmlns:a16="http://schemas.microsoft.com/office/drawing/2014/main" id="{95A74CE2-7C4D-4C7A-B200-DA01165DA285}"/>
                </a:ext>
              </a:extLst>
            </p:cNvPr>
            <p:cNvSpPr txBox="1"/>
            <p:nvPr/>
          </p:nvSpPr>
          <p:spPr>
            <a:xfrm>
              <a:off x="5504197" y="2726179"/>
              <a:ext cx="2589980" cy="801751"/>
            </a:xfrm>
            <a:prstGeom prst="rect">
              <a:avLst/>
            </a:prstGeom>
            <a:noFill/>
            <a:ln>
              <a:noFill/>
            </a:ln>
          </p:spPr>
          <p:txBody>
            <a:bodyPr lIns="91416" tIns="45708" rIns="91416" bIns="45708" anchor="t" anchorCtr="0">
              <a:no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We are all too young, a lot of things don’t yet know, don't.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99A08C32-8628-4DCF-AAF9-BECFCAED28D4}"/>
              </a:ext>
            </a:extLst>
          </p:cNvPr>
          <p:cNvGrpSpPr/>
          <p:nvPr/>
        </p:nvGrpSpPr>
        <p:grpSpPr>
          <a:xfrm>
            <a:off x="1597193" y="4314431"/>
            <a:ext cx="2708074" cy="1362443"/>
            <a:chOff x="5567648" y="2165489"/>
            <a:chExt cx="2708074" cy="1362443"/>
          </a:xfrm>
        </p:grpSpPr>
        <p:sp>
          <p:nvSpPr>
            <p:cNvPr id="19" name="42">
              <a:extLst>
                <a:ext uri="{FF2B5EF4-FFF2-40B4-BE49-F238E27FC236}">
                  <a16:creationId xmlns:a16="http://schemas.microsoft.com/office/drawing/2014/main" id="{82B12D12-675C-4B6E-A3CB-F8A2DEDD7E80}"/>
                </a:ext>
              </a:extLst>
            </p:cNvPr>
            <p:cNvSpPr txBox="1"/>
            <p:nvPr/>
          </p:nvSpPr>
          <p:spPr>
            <a:xfrm>
              <a:off x="5567648" y="2165489"/>
              <a:ext cx="773932" cy="454047"/>
            </a:xfrm>
            <a:prstGeom prst="rect">
              <a:avLst/>
            </a:prstGeom>
            <a:solidFill>
              <a:srgbClr val="FDF107"/>
            </a:solidFill>
            <a:ln>
              <a:noFill/>
            </a:ln>
          </p:spPr>
          <p:txBody>
            <a:bodyPr wrap="none" lIns="91416" tIns="45708" rIns="91416" bIns="45708" anchor="ctr" anchorCtr="0">
              <a:normAutofit/>
            </a:bodyPr>
            <a:lstStyle/>
            <a:p>
              <a:pPr marL="0" marR="0" lvl="0" indent="0" defTabSz="9141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de-DE" sz="1999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20" name="31">
              <a:extLst>
                <a:ext uri="{FF2B5EF4-FFF2-40B4-BE49-F238E27FC236}">
                  <a16:creationId xmlns:a16="http://schemas.microsoft.com/office/drawing/2014/main" id="{A4B18166-4D05-4F1E-A3E6-99D0398F8433}"/>
                </a:ext>
              </a:extLst>
            </p:cNvPr>
            <p:cNvSpPr txBox="1"/>
            <p:nvPr/>
          </p:nvSpPr>
          <p:spPr>
            <a:xfrm>
              <a:off x="5567648" y="2726180"/>
              <a:ext cx="2708074" cy="801752"/>
            </a:xfrm>
            <a:prstGeom prst="rect">
              <a:avLst/>
            </a:prstGeom>
            <a:noFill/>
            <a:ln>
              <a:noFill/>
            </a:ln>
          </p:spPr>
          <p:txBody>
            <a:bodyPr lIns="91416" tIns="45708" rIns="91416" bIns="45708" anchor="t" anchorCtr="0">
              <a:noAutofit/>
            </a:bodyPr>
            <a:lstStyle>
              <a:defPPr>
                <a:defRPr lang="zh-CN"/>
              </a:defPPr>
              <a:lvl1pPr>
                <a:lnSpc>
                  <a:spcPts val="2200"/>
                </a:lnSpc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We are all too young, a lot of things don’t yet know, don't.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269960DA-3398-4544-87E2-720599989650}"/>
              </a:ext>
            </a:extLst>
          </p:cNvPr>
          <p:cNvGrpSpPr/>
          <p:nvPr/>
        </p:nvGrpSpPr>
        <p:grpSpPr>
          <a:xfrm>
            <a:off x="4431244" y="2730241"/>
            <a:ext cx="2753179" cy="1362441"/>
            <a:chOff x="5567647" y="2165489"/>
            <a:chExt cx="2753179" cy="1362441"/>
          </a:xfrm>
        </p:grpSpPr>
        <p:sp>
          <p:nvSpPr>
            <p:cNvPr id="22" name="42">
              <a:extLst>
                <a:ext uri="{FF2B5EF4-FFF2-40B4-BE49-F238E27FC236}">
                  <a16:creationId xmlns:a16="http://schemas.microsoft.com/office/drawing/2014/main" id="{B9D29A39-9453-4382-AAE9-23E326129C4C}"/>
                </a:ext>
              </a:extLst>
            </p:cNvPr>
            <p:cNvSpPr txBox="1"/>
            <p:nvPr/>
          </p:nvSpPr>
          <p:spPr>
            <a:xfrm>
              <a:off x="5567647" y="2165489"/>
              <a:ext cx="773931" cy="454047"/>
            </a:xfrm>
            <a:prstGeom prst="rect">
              <a:avLst/>
            </a:prstGeom>
            <a:solidFill>
              <a:srgbClr val="FDF107"/>
            </a:solidFill>
            <a:ln>
              <a:noFill/>
            </a:ln>
          </p:spPr>
          <p:txBody>
            <a:bodyPr wrap="none" lIns="91416" tIns="45708" rIns="91416" bIns="45708" anchor="ctr" anchorCtr="0">
              <a:normAutofit/>
            </a:bodyPr>
            <a:lstStyle/>
            <a:p>
              <a:pPr marL="0" marR="0" lvl="0" indent="0" defTabSz="9141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de-DE" sz="1999" b="1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de-DE" sz="1999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31">
              <a:extLst>
                <a:ext uri="{FF2B5EF4-FFF2-40B4-BE49-F238E27FC236}">
                  <a16:creationId xmlns:a16="http://schemas.microsoft.com/office/drawing/2014/main" id="{230B8C45-252E-4647-8AC7-90E7F5BF9AD2}"/>
                </a:ext>
              </a:extLst>
            </p:cNvPr>
            <p:cNvSpPr txBox="1"/>
            <p:nvPr/>
          </p:nvSpPr>
          <p:spPr>
            <a:xfrm>
              <a:off x="5567647" y="2726179"/>
              <a:ext cx="2753179" cy="801751"/>
            </a:xfrm>
            <a:prstGeom prst="rect">
              <a:avLst/>
            </a:prstGeom>
            <a:noFill/>
            <a:ln>
              <a:noFill/>
            </a:ln>
          </p:spPr>
          <p:txBody>
            <a:bodyPr lIns="91416" tIns="45708" rIns="91416" bIns="45708" anchor="t" anchorCtr="0">
              <a:noAutofit/>
            </a:bodyPr>
            <a:lstStyle>
              <a:defPPr>
                <a:defRPr lang="zh-CN"/>
              </a:defPPr>
              <a:lvl1pPr>
                <a:lnSpc>
                  <a:spcPts val="2200"/>
                </a:lnSpc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We are all too young, a lot of things don’t yet know, don't.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DE7AC787-D7C1-44B4-B583-455568C81A19}"/>
              </a:ext>
            </a:extLst>
          </p:cNvPr>
          <p:cNvGrpSpPr/>
          <p:nvPr/>
        </p:nvGrpSpPr>
        <p:grpSpPr>
          <a:xfrm>
            <a:off x="4431244" y="4299441"/>
            <a:ext cx="2708075" cy="1362443"/>
            <a:chOff x="5567647" y="2165489"/>
            <a:chExt cx="2708075" cy="1362443"/>
          </a:xfrm>
        </p:grpSpPr>
        <p:sp>
          <p:nvSpPr>
            <p:cNvPr id="25" name="42">
              <a:extLst>
                <a:ext uri="{FF2B5EF4-FFF2-40B4-BE49-F238E27FC236}">
                  <a16:creationId xmlns:a16="http://schemas.microsoft.com/office/drawing/2014/main" id="{F9831AD9-1B35-4E7F-BADE-119E9A1BF155}"/>
                </a:ext>
              </a:extLst>
            </p:cNvPr>
            <p:cNvSpPr txBox="1"/>
            <p:nvPr/>
          </p:nvSpPr>
          <p:spPr>
            <a:xfrm>
              <a:off x="5567647" y="2165489"/>
              <a:ext cx="773931" cy="454047"/>
            </a:xfrm>
            <a:prstGeom prst="rect">
              <a:avLst/>
            </a:prstGeom>
            <a:solidFill>
              <a:srgbClr val="FDF107"/>
            </a:solidFill>
            <a:ln>
              <a:noFill/>
            </a:ln>
          </p:spPr>
          <p:txBody>
            <a:bodyPr wrap="none" lIns="91416" tIns="45708" rIns="91416" bIns="45708" anchor="ctr" anchorCtr="0">
              <a:normAutofit/>
            </a:bodyPr>
            <a:lstStyle/>
            <a:p>
              <a:pPr marL="0" marR="0" lvl="0" indent="0" defTabSz="9141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de-DE" sz="1999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26" name="31">
              <a:extLst>
                <a:ext uri="{FF2B5EF4-FFF2-40B4-BE49-F238E27FC236}">
                  <a16:creationId xmlns:a16="http://schemas.microsoft.com/office/drawing/2014/main" id="{7841411C-614D-4377-8D80-E0F0D7D58952}"/>
                </a:ext>
              </a:extLst>
            </p:cNvPr>
            <p:cNvSpPr txBox="1"/>
            <p:nvPr/>
          </p:nvSpPr>
          <p:spPr>
            <a:xfrm>
              <a:off x="5567648" y="2726179"/>
              <a:ext cx="2708074" cy="801753"/>
            </a:xfrm>
            <a:prstGeom prst="rect">
              <a:avLst/>
            </a:prstGeom>
            <a:noFill/>
            <a:ln>
              <a:noFill/>
            </a:ln>
          </p:spPr>
          <p:txBody>
            <a:bodyPr lIns="91416" tIns="45708" rIns="91416" bIns="45708" anchor="t" anchorCtr="0">
              <a:noAutofit/>
            </a:bodyPr>
            <a:lstStyle>
              <a:defPPr>
                <a:defRPr lang="zh-CN"/>
              </a:defPPr>
              <a:lvl1pPr>
                <a:lnSpc>
                  <a:spcPts val="2200"/>
                </a:lnSpc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We are all too young, a lot of things don’t yet know, don't.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82D42584-81AE-4287-89CB-233AAB99D7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5339" y="1936940"/>
            <a:ext cx="3455418" cy="384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5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EF9AB6B2-5CCC-4ECD-8B8E-4F2AED0E0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01915169-91D1-4371-AAAD-99112B0DDAD5}"/>
              </a:ext>
            </a:extLst>
          </p:cNvPr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CB6CA010-2DA5-49E1-B8FA-ACE1CF48FC4B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D413251F-D2A5-4B71-A6E4-32B77C7D07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3308" y="2269935"/>
            <a:ext cx="4850597" cy="4390626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4AB28868-729C-4467-9517-FEB74580112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208" y="4621542"/>
            <a:ext cx="1287335" cy="40445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3518C914-5AC3-4F2C-9221-7F66F275524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26F33823-0B13-4B78-B51F-8CD56695D16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41" name="标题 1">
            <a:extLst>
              <a:ext uri="{FF2B5EF4-FFF2-40B4-BE49-F238E27FC236}">
                <a16:creationId xmlns:a16="http://schemas.microsoft.com/office/drawing/2014/main" id="{1B9AB2C0-0F81-416E-9141-F4581C7B6D9E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标题 1">
            <a:extLst>
              <a:ext uri="{FF2B5EF4-FFF2-40B4-BE49-F238E27FC236}">
                <a16:creationId xmlns:a16="http://schemas.microsoft.com/office/drawing/2014/main" id="{3F1A3BDC-BFED-45C3-AAA2-22523CD436D2}"/>
              </a:ext>
            </a:extLst>
          </p:cNvPr>
          <p:cNvSpPr txBox="1">
            <a:spLocks/>
          </p:cNvSpPr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标题 1">
            <a:extLst>
              <a:ext uri="{FF2B5EF4-FFF2-40B4-BE49-F238E27FC236}">
                <a16:creationId xmlns:a16="http://schemas.microsoft.com/office/drawing/2014/main" id="{423C5A2E-7095-4C09-AC8D-174D4C7EB0F0}"/>
              </a:ext>
            </a:extLst>
          </p:cNvPr>
          <p:cNvSpPr txBox="1">
            <a:spLocks/>
          </p:cNvSpPr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AC38F4B3-8689-4F60-86E3-F6F5FB3ADB3A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标题 4">
            <a:extLst>
              <a:ext uri="{FF2B5EF4-FFF2-40B4-BE49-F238E27FC236}">
                <a16:creationId xmlns:a16="http://schemas.microsoft.com/office/drawing/2014/main" id="{5070EF2C-0A63-4FAB-A83E-3646906CC1EE}"/>
              </a:ext>
            </a:extLst>
          </p:cNvPr>
          <p:cNvSpPr txBox="1">
            <a:spLocks/>
          </p:cNvSpPr>
          <p:nvPr/>
        </p:nvSpPr>
        <p:spPr>
          <a:xfrm>
            <a:off x="1031916" y="2696952"/>
            <a:ext cx="6404600" cy="11064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8000">
                <a:solidFill>
                  <a:schemeClr val="tx1">
                    <a:lumMod val="75000"/>
                    <a:lumOff val="25000"/>
                  </a:schemeClr>
                </a:solidFill>
                <a:latin typeface="字魂52号-阿开漫画体" panose="00000500000000000000" pitchFamily="2" charset="-122"/>
                <a:ea typeface="字魂52号-阿开漫画体" panose="00000500000000000000" pitchFamily="2" charset="-122"/>
                <a:cs typeface="Angsana New" panose="02020603050405020304" pitchFamily="18" charset="-34"/>
              </a:defRPr>
            </a:lvl1pPr>
          </a:lstStyle>
          <a:p>
            <a:r>
              <a:rPr lang="en-US" altLang="zh-CN" sz="7200" b="1" dirty="0">
                <a:latin typeface="Arial Rounded MT Bold" panose="020F0704030504030204" pitchFamily="34" charset="0"/>
                <a:ea typeface="+mn-ea"/>
                <a:cs typeface="+mn-ea"/>
                <a:sym typeface="+mn-lt"/>
              </a:rPr>
              <a:t>THANK YOU</a:t>
            </a:r>
            <a:endParaRPr lang="zh-CN" altLang="en-US" sz="7200" b="1" dirty="0">
              <a:latin typeface="Arial Rounded MT Bold" panose="020F070403050403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2" name="标题 4">
            <a:extLst>
              <a:ext uri="{FF2B5EF4-FFF2-40B4-BE49-F238E27FC236}">
                <a16:creationId xmlns:a16="http://schemas.microsoft.com/office/drawing/2014/main" id="{CA984836-41D1-A987-3E4D-2FC23A2C79F4}"/>
              </a:ext>
            </a:extLst>
          </p:cNvPr>
          <p:cNvSpPr txBox="1">
            <a:spLocks/>
          </p:cNvSpPr>
          <p:nvPr/>
        </p:nvSpPr>
        <p:spPr>
          <a:xfrm>
            <a:off x="1507882" y="4621047"/>
            <a:ext cx="3034697" cy="4044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8000">
                <a:solidFill>
                  <a:schemeClr val="tx1">
                    <a:lumMod val="75000"/>
                    <a:lumOff val="25000"/>
                  </a:schemeClr>
                </a:solidFill>
                <a:latin typeface="字魂52号-阿开漫画体" panose="00000500000000000000" pitchFamily="2" charset="-122"/>
                <a:ea typeface="字魂52号-阿开漫画体" panose="00000500000000000000" pitchFamily="2" charset="-122"/>
                <a:cs typeface="Angsana New" panose="02020603050405020304" pitchFamily="18" charset="-34"/>
              </a:defRPr>
            </a:lvl1pPr>
          </a:lstStyle>
          <a:p>
            <a:pPr algn="l"/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Report 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freeppt7.com</a:t>
            </a:r>
            <a:endParaRPr lang="zh-CN" altLang="en-US" sz="20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5DD4A49-497D-6EC7-E30E-AC23FDED0C0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334579" y="957723"/>
            <a:ext cx="3381301" cy="116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8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0A1341-AD95-401D-A55A-73F92E8C5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A8006540-FE0B-40B9-9637-91A10F18C8E2}"/>
              </a:ext>
            </a:extLst>
          </p:cNvPr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BABDED0-8CAA-4587-A6A9-04524D68BDCF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353F5D4-EC75-4E38-960F-2749E7DB85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3C2192A-7B29-4CD6-A38F-DCD3971FBD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91E4D30C-1F95-4748-A743-CF1A2133EBE2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C091D91C-7C7B-4EF5-88E7-35F4A6C27291}"/>
              </a:ext>
            </a:extLst>
          </p:cNvPr>
          <p:cNvSpPr txBox="1">
            <a:spLocks/>
          </p:cNvSpPr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E66D7A2F-A125-4447-8606-788A5BAE394B}"/>
              </a:ext>
            </a:extLst>
          </p:cNvPr>
          <p:cNvSpPr txBox="1">
            <a:spLocks/>
          </p:cNvSpPr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FE260A4-8CE2-4280-BAB1-C1758EBD65C8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7BEA9DDA-D579-41F3-95A9-73A6D43AE4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06" y="3125064"/>
            <a:ext cx="2971800" cy="351472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B0CA84D8-355A-49DB-ADDE-258A7E1B86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200" y="1894892"/>
            <a:ext cx="3385497" cy="5108582"/>
          </a:xfrm>
          <a:prstGeom prst="rect">
            <a:avLst/>
          </a:prstGeom>
        </p:spPr>
      </p:pic>
      <p:sp>
        <p:nvSpPr>
          <p:cNvPr id="30" name="椭圆 29">
            <a:extLst>
              <a:ext uri="{FF2B5EF4-FFF2-40B4-BE49-F238E27FC236}">
                <a16:creationId xmlns:a16="http://schemas.microsoft.com/office/drawing/2014/main" id="{73C1BFE7-814F-4AD5-83E7-D36B1F833983}"/>
              </a:ext>
            </a:extLst>
          </p:cNvPr>
          <p:cNvSpPr/>
          <p:nvPr/>
        </p:nvSpPr>
        <p:spPr>
          <a:xfrm>
            <a:off x="3276599" y="1506561"/>
            <a:ext cx="4255751" cy="4255751"/>
          </a:xfrm>
          <a:prstGeom prst="ellipse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8ED77E41-DE59-4F0A-842D-BB3160EC9F58}"/>
              </a:ext>
            </a:extLst>
          </p:cNvPr>
          <p:cNvSpPr/>
          <p:nvPr/>
        </p:nvSpPr>
        <p:spPr>
          <a:xfrm>
            <a:off x="3642507" y="3033426"/>
            <a:ext cx="3499756" cy="1085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en-US" altLang="zh-CN" sz="3600" b="0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D61CE71-8DB5-4563-B913-5FD1ACA0BD9B}"/>
              </a:ext>
            </a:extLst>
          </p:cNvPr>
          <p:cNvSpPr/>
          <p:nvPr/>
        </p:nvSpPr>
        <p:spPr>
          <a:xfrm>
            <a:off x="3629539" y="4180181"/>
            <a:ext cx="3499757" cy="63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C4217BB2-5C41-4C5C-A846-7C0A03913812}"/>
              </a:ext>
            </a:extLst>
          </p:cNvPr>
          <p:cNvSpPr/>
          <p:nvPr/>
        </p:nvSpPr>
        <p:spPr>
          <a:xfrm>
            <a:off x="4562760" y="1969758"/>
            <a:ext cx="1667371" cy="995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ONE</a:t>
            </a:r>
            <a:endParaRPr kumimoji="0" lang="en-US" altLang="zh-CN" sz="32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D3EF2F76-C61D-4BBD-82C2-A4B96BE88D1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35406" flipH="1">
            <a:off x="2448699" y="726916"/>
            <a:ext cx="2403859" cy="240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5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0A1341-AD95-401D-A55A-73F92E8C5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A8006540-FE0B-40B9-9637-91A10F18C8E2}"/>
              </a:ext>
            </a:extLst>
          </p:cNvPr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BABDED0-8CAA-4587-A6A9-04524D68BDCF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353F5D4-EC75-4E38-960F-2749E7DB85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3C2192A-7B29-4CD6-A38F-DCD3971FBD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91E4D30C-1F95-4748-A743-CF1A2133EBE2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C091D91C-7C7B-4EF5-88E7-35F4A6C27291}"/>
              </a:ext>
            </a:extLst>
          </p:cNvPr>
          <p:cNvSpPr txBox="1">
            <a:spLocks/>
          </p:cNvSpPr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E66D7A2F-A125-4447-8606-788A5BAE394B}"/>
              </a:ext>
            </a:extLst>
          </p:cNvPr>
          <p:cNvSpPr txBox="1">
            <a:spLocks/>
          </p:cNvSpPr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FE260A4-8CE2-4280-BAB1-C1758EBD65C8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2161626-8A14-463D-888B-976AF16664F9}"/>
              </a:ext>
            </a:extLst>
          </p:cNvPr>
          <p:cNvSpPr/>
          <p:nvPr/>
        </p:nvSpPr>
        <p:spPr>
          <a:xfrm>
            <a:off x="4221553" y="514350"/>
            <a:ext cx="3862904" cy="83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ONE Add title text</a:t>
            </a:r>
            <a:endParaRPr kumimoji="0" lang="en-US" altLang="zh-CN" sz="2400" b="0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B159FC80-7DAB-4854-9CB6-7D2E8CBCA438}"/>
              </a:ext>
            </a:extLst>
          </p:cNvPr>
          <p:cNvCxnSpPr>
            <a:cxnSpLocks/>
          </p:cNvCxnSpPr>
          <p:nvPr/>
        </p:nvCxnSpPr>
        <p:spPr>
          <a:xfrm>
            <a:off x="1597435" y="3419075"/>
            <a:ext cx="880924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51">
            <a:extLst>
              <a:ext uri="{FF2B5EF4-FFF2-40B4-BE49-F238E27FC236}">
                <a16:creationId xmlns:a16="http://schemas.microsoft.com/office/drawing/2014/main" id="{B7A80051-ADCA-434B-9FD0-9DC097328A77}"/>
              </a:ext>
            </a:extLst>
          </p:cNvPr>
          <p:cNvSpPr/>
          <p:nvPr/>
        </p:nvSpPr>
        <p:spPr>
          <a:xfrm>
            <a:off x="1516063" y="3637445"/>
            <a:ext cx="8890618" cy="2228280"/>
          </a:xfrm>
          <a:custGeom>
            <a:avLst/>
            <a:gdLst/>
            <a:ahLst/>
            <a:cxnLst/>
            <a:rect l="l" t="t" r="r" b="b"/>
            <a:pathLst>
              <a:path w="9358608" h="2571626">
                <a:moveTo>
                  <a:pt x="6326403" y="0"/>
                </a:moveTo>
                <a:lnTo>
                  <a:pt x="9358608" y="0"/>
                </a:lnTo>
                <a:lnTo>
                  <a:pt x="9358608" y="2571626"/>
                </a:lnTo>
                <a:lnTo>
                  <a:pt x="6326403" y="2571626"/>
                </a:lnTo>
                <a:close/>
                <a:moveTo>
                  <a:pt x="3163202" y="0"/>
                </a:moveTo>
                <a:lnTo>
                  <a:pt x="6195407" y="0"/>
                </a:lnTo>
                <a:lnTo>
                  <a:pt x="6195407" y="2571626"/>
                </a:lnTo>
                <a:lnTo>
                  <a:pt x="3163202" y="2571626"/>
                </a:lnTo>
                <a:close/>
                <a:moveTo>
                  <a:pt x="0" y="0"/>
                </a:moveTo>
                <a:lnTo>
                  <a:pt x="3032205" y="0"/>
                </a:lnTo>
                <a:lnTo>
                  <a:pt x="3032205" y="2571626"/>
                </a:lnTo>
                <a:lnTo>
                  <a:pt x="0" y="2571626"/>
                </a:lnTo>
                <a:close/>
              </a:path>
            </a:pathLst>
          </a:cu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 fontAlgn="base">
              <a:spcBef>
                <a:spcPct val="0"/>
              </a:spcBef>
              <a:spcAft>
                <a:spcPct val="0"/>
              </a:spcAft>
            </a:pPr>
            <a:endParaRPr lang="zh-CN" altLang="en-US" sz="1799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3947CB6-4344-486F-A08E-9817DEAB8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1253" y="2845924"/>
            <a:ext cx="8010747" cy="311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don't yet know, don't put the wrong loves when gardeners.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02153D8-1236-473A-9393-4AA2E57EDE57}"/>
              </a:ext>
            </a:extLst>
          </p:cNvPr>
          <p:cNvSpPr/>
          <p:nvPr/>
        </p:nvSpPr>
        <p:spPr>
          <a:xfrm>
            <a:off x="1585346" y="1868336"/>
            <a:ext cx="2280847" cy="587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en-US" altLang="zh-CN" sz="16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904EEB5D-93F6-4977-9C8B-48FE646FF1A5}"/>
              </a:ext>
            </a:extLst>
          </p:cNvPr>
          <p:cNvSpPr/>
          <p:nvPr/>
        </p:nvSpPr>
        <p:spPr>
          <a:xfrm>
            <a:off x="1585346" y="2423757"/>
            <a:ext cx="6618854" cy="422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en-US" altLang="zh-CN" sz="11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6532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 animBg="1"/>
      <p:bldP spid="17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0A1341-AD95-401D-A55A-73F92E8C5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A8006540-FE0B-40B9-9637-91A10F18C8E2}"/>
              </a:ext>
            </a:extLst>
          </p:cNvPr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BABDED0-8CAA-4587-A6A9-04524D68BDCF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353F5D4-EC75-4E38-960F-2749E7DB85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3C2192A-7B29-4CD6-A38F-DCD3971FBD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91E4D30C-1F95-4748-A743-CF1A2133EBE2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C091D91C-7C7B-4EF5-88E7-35F4A6C27291}"/>
              </a:ext>
            </a:extLst>
          </p:cNvPr>
          <p:cNvSpPr txBox="1">
            <a:spLocks/>
          </p:cNvSpPr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E66D7A2F-A125-4447-8606-788A5BAE394B}"/>
              </a:ext>
            </a:extLst>
          </p:cNvPr>
          <p:cNvSpPr txBox="1">
            <a:spLocks/>
          </p:cNvSpPr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FE260A4-8CE2-4280-BAB1-C1758EBD65C8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2161626-8A14-463D-888B-976AF16664F9}"/>
              </a:ext>
            </a:extLst>
          </p:cNvPr>
          <p:cNvSpPr/>
          <p:nvPr/>
        </p:nvSpPr>
        <p:spPr>
          <a:xfrm>
            <a:off x="4221552" y="514350"/>
            <a:ext cx="3908557" cy="83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ONE Add title text</a:t>
            </a:r>
            <a:endParaRPr kumimoji="0" lang="en-US" altLang="zh-CN" sz="2400" b="0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A2049B1A-4E40-4D70-BE8C-B200830BCC51}"/>
              </a:ext>
            </a:extLst>
          </p:cNvPr>
          <p:cNvCxnSpPr>
            <a:cxnSpLocks/>
          </p:cNvCxnSpPr>
          <p:nvPr/>
        </p:nvCxnSpPr>
        <p:spPr>
          <a:xfrm flipH="1">
            <a:off x="5203242" y="3918545"/>
            <a:ext cx="5452060" cy="0"/>
          </a:xfrm>
          <a:prstGeom prst="line">
            <a:avLst/>
          </a:prstGeom>
          <a:ln w="3175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šlîḋé">
            <a:extLst>
              <a:ext uri="{FF2B5EF4-FFF2-40B4-BE49-F238E27FC236}">
                <a16:creationId xmlns:a16="http://schemas.microsoft.com/office/drawing/2014/main" id="{46C87048-9113-48F3-B218-3B37C8CD3124}"/>
              </a:ext>
            </a:extLst>
          </p:cNvPr>
          <p:cNvSpPr txBox="1"/>
          <p:nvPr/>
        </p:nvSpPr>
        <p:spPr>
          <a:xfrm>
            <a:off x="8536371" y="2515829"/>
            <a:ext cx="2118929" cy="5870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60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仓耳羽辰体-谷力 W04" panose="02020400000000000000" pitchFamily="18" charset="-122"/>
                <a:ea typeface="仓耳羽辰体-谷力 W04" panose="02020400000000000000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/>
            <a:r>
              <a:rPr lang="en-US" altLang="zh-CN" sz="24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16" name="íšľîdè">
            <a:extLst>
              <a:ext uri="{FF2B5EF4-FFF2-40B4-BE49-F238E27FC236}">
                <a16:creationId xmlns:a16="http://schemas.microsoft.com/office/drawing/2014/main" id="{36CF7C1B-248B-4844-9E85-994D9AB07DE6}"/>
              </a:ext>
            </a:extLst>
          </p:cNvPr>
          <p:cNvSpPr txBox="1"/>
          <p:nvPr/>
        </p:nvSpPr>
        <p:spPr>
          <a:xfrm>
            <a:off x="4941052" y="3067881"/>
            <a:ext cx="5741785" cy="69611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don't yet know, don't put the wrong loves when gardeners.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ïṩḷïḑe">
            <a:extLst>
              <a:ext uri="{FF2B5EF4-FFF2-40B4-BE49-F238E27FC236}">
                <a16:creationId xmlns:a16="http://schemas.microsoft.com/office/drawing/2014/main" id="{D5210E5C-816C-444A-82CF-259D0569EBA5}"/>
              </a:ext>
            </a:extLst>
          </p:cNvPr>
          <p:cNvSpPr txBox="1"/>
          <p:nvPr/>
        </p:nvSpPr>
        <p:spPr>
          <a:xfrm>
            <a:off x="5546142" y="5261772"/>
            <a:ext cx="619438" cy="444113"/>
          </a:xfrm>
          <a:prstGeom prst="roundRect">
            <a:avLst/>
          </a:prstGeom>
          <a:solidFill>
            <a:srgbClr val="FDF107"/>
          </a:solidFill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îṡḻíḑe">
            <a:extLst>
              <a:ext uri="{FF2B5EF4-FFF2-40B4-BE49-F238E27FC236}">
                <a16:creationId xmlns:a16="http://schemas.microsoft.com/office/drawing/2014/main" id="{CB7361BB-3DB3-4BC5-B642-442F45B50BF1}"/>
              </a:ext>
            </a:extLst>
          </p:cNvPr>
          <p:cNvSpPr txBox="1"/>
          <p:nvPr/>
        </p:nvSpPr>
        <p:spPr>
          <a:xfrm>
            <a:off x="4951378" y="4087950"/>
            <a:ext cx="1808965" cy="5046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仓耳羽辰体-谷力 W04" panose="02020400000000000000" pitchFamily="18" charset="-122"/>
                <a:ea typeface="仓耳羽辰体-谷力 W04" panose="02020400000000000000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id-ID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íśḻiďé">
            <a:extLst>
              <a:ext uri="{FF2B5EF4-FFF2-40B4-BE49-F238E27FC236}">
                <a16:creationId xmlns:a16="http://schemas.microsoft.com/office/drawing/2014/main" id="{DA9E9D53-711D-4BDC-A88D-0555111A98CC}"/>
              </a:ext>
            </a:extLst>
          </p:cNvPr>
          <p:cNvSpPr/>
          <p:nvPr/>
        </p:nvSpPr>
        <p:spPr bwMode="auto">
          <a:xfrm>
            <a:off x="4951378" y="4545438"/>
            <a:ext cx="1808965" cy="65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Please allow me to small proud.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íş1îďê">
            <a:extLst>
              <a:ext uri="{FF2B5EF4-FFF2-40B4-BE49-F238E27FC236}">
                <a16:creationId xmlns:a16="http://schemas.microsoft.com/office/drawing/2014/main" id="{1EA99985-E3CA-4B5C-B1F3-055CBCF98146}"/>
              </a:ext>
            </a:extLst>
          </p:cNvPr>
          <p:cNvSpPr txBox="1"/>
          <p:nvPr/>
        </p:nvSpPr>
        <p:spPr>
          <a:xfrm>
            <a:off x="7665071" y="5261772"/>
            <a:ext cx="619438" cy="444113"/>
          </a:xfrm>
          <a:prstGeom prst="roundRect">
            <a:avLst/>
          </a:prstGeom>
          <a:solidFill>
            <a:srgbClr val="FDF107"/>
          </a:solidFill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í$ļîdè">
            <a:extLst>
              <a:ext uri="{FF2B5EF4-FFF2-40B4-BE49-F238E27FC236}">
                <a16:creationId xmlns:a16="http://schemas.microsoft.com/office/drawing/2014/main" id="{20AF64B0-35CE-47B4-B06F-DE3DE717A9C7}"/>
              </a:ext>
            </a:extLst>
          </p:cNvPr>
          <p:cNvSpPr txBox="1"/>
          <p:nvPr/>
        </p:nvSpPr>
        <p:spPr>
          <a:xfrm>
            <a:off x="7070307" y="4087950"/>
            <a:ext cx="1808965" cy="5046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仓耳羽辰体-谷力 W04" panose="02020400000000000000" pitchFamily="18" charset="-122"/>
                <a:ea typeface="仓耳羽辰体-谷力 W04" panose="02020400000000000000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id-ID" altLang="zh-CN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ísḷîḋe">
            <a:extLst>
              <a:ext uri="{FF2B5EF4-FFF2-40B4-BE49-F238E27FC236}">
                <a16:creationId xmlns:a16="http://schemas.microsoft.com/office/drawing/2014/main" id="{399C9E86-ACD1-43AC-92BA-B896FB1153A9}"/>
              </a:ext>
            </a:extLst>
          </p:cNvPr>
          <p:cNvSpPr/>
          <p:nvPr/>
        </p:nvSpPr>
        <p:spPr bwMode="auto">
          <a:xfrm>
            <a:off x="7070307" y="4545438"/>
            <a:ext cx="1808965" cy="65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Please allow me to small proud.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íšlîḑé">
            <a:extLst>
              <a:ext uri="{FF2B5EF4-FFF2-40B4-BE49-F238E27FC236}">
                <a16:creationId xmlns:a16="http://schemas.microsoft.com/office/drawing/2014/main" id="{4CEBA20B-CA13-4291-A6F8-847D18293B16}"/>
              </a:ext>
            </a:extLst>
          </p:cNvPr>
          <p:cNvSpPr txBox="1"/>
          <p:nvPr/>
        </p:nvSpPr>
        <p:spPr>
          <a:xfrm>
            <a:off x="9783999" y="5261772"/>
            <a:ext cx="619438" cy="444113"/>
          </a:xfrm>
          <a:prstGeom prst="roundRect">
            <a:avLst/>
          </a:prstGeom>
          <a:solidFill>
            <a:srgbClr val="FDF107"/>
          </a:solidFill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îṧlídê">
            <a:extLst>
              <a:ext uri="{FF2B5EF4-FFF2-40B4-BE49-F238E27FC236}">
                <a16:creationId xmlns:a16="http://schemas.microsoft.com/office/drawing/2014/main" id="{3B909B88-2367-4C78-AC85-9ACB150FC0B9}"/>
              </a:ext>
            </a:extLst>
          </p:cNvPr>
          <p:cNvSpPr txBox="1"/>
          <p:nvPr/>
        </p:nvSpPr>
        <p:spPr>
          <a:xfrm>
            <a:off x="9189235" y="4087950"/>
            <a:ext cx="1808965" cy="5046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仓耳羽辰体-谷力 W04" panose="02020400000000000000" pitchFamily="18" charset="-122"/>
                <a:ea typeface="仓耳羽辰体-谷力 W04" panose="02020400000000000000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id-ID" altLang="zh-CN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îśḻïḋe">
            <a:extLst>
              <a:ext uri="{FF2B5EF4-FFF2-40B4-BE49-F238E27FC236}">
                <a16:creationId xmlns:a16="http://schemas.microsoft.com/office/drawing/2014/main" id="{0B906A7F-54CA-4CD3-95B7-AEFA134EA2F4}"/>
              </a:ext>
            </a:extLst>
          </p:cNvPr>
          <p:cNvSpPr/>
          <p:nvPr/>
        </p:nvSpPr>
        <p:spPr bwMode="auto">
          <a:xfrm>
            <a:off x="9189235" y="4545438"/>
            <a:ext cx="1808965" cy="65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Please allow me to small proud.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2335E08F-33EF-45B6-A864-69C4B22CCC63}"/>
              </a:ext>
            </a:extLst>
          </p:cNvPr>
          <p:cNvCxnSpPr/>
          <p:nvPr/>
        </p:nvCxnSpPr>
        <p:spPr>
          <a:xfrm>
            <a:off x="6915325" y="4365112"/>
            <a:ext cx="0" cy="1780966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6C0E7C75-4764-4315-AB64-8FE09B1297DE}"/>
              </a:ext>
            </a:extLst>
          </p:cNvPr>
          <p:cNvCxnSpPr/>
          <p:nvPr/>
        </p:nvCxnSpPr>
        <p:spPr>
          <a:xfrm>
            <a:off x="9034254" y="4365112"/>
            <a:ext cx="0" cy="1780966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DB595D41-8C46-4C6D-B325-D9EBFBDBF5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3" y="2291225"/>
            <a:ext cx="3908557" cy="425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16" grpId="0"/>
      <p:bldP spid="17" grpId="0" animBg="1"/>
      <p:bldP spid="19" grpId="0"/>
      <p:bldP spid="20" grpId="0"/>
      <p:bldP spid="21" grpId="0" animBg="1"/>
      <p:bldP spid="22" grpId="0"/>
      <p:bldP spid="23" grpId="0"/>
      <p:bldP spid="24" grpId="0" animBg="1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0A1341-AD95-401D-A55A-73F92E8C5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A8006540-FE0B-40B9-9637-91A10F18C8E2}"/>
              </a:ext>
            </a:extLst>
          </p:cNvPr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BABDED0-8CAA-4587-A6A9-04524D68BDCF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353F5D4-EC75-4E38-960F-2749E7DB85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3C2192A-7B29-4CD6-A38F-DCD3971FBD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5" y="3549481"/>
            <a:ext cx="409246" cy="1343018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91E4D30C-1F95-4748-A743-CF1A2133EBE2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C091D91C-7C7B-4EF5-88E7-35F4A6C27291}"/>
              </a:ext>
            </a:extLst>
          </p:cNvPr>
          <p:cNvSpPr txBox="1">
            <a:spLocks/>
          </p:cNvSpPr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E66D7A2F-A125-4447-8606-788A5BAE394B}"/>
              </a:ext>
            </a:extLst>
          </p:cNvPr>
          <p:cNvSpPr txBox="1">
            <a:spLocks/>
          </p:cNvSpPr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FE260A4-8CE2-4280-BAB1-C1758EBD65C8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2161626-8A14-463D-888B-976AF16664F9}"/>
              </a:ext>
            </a:extLst>
          </p:cNvPr>
          <p:cNvSpPr/>
          <p:nvPr/>
        </p:nvSpPr>
        <p:spPr>
          <a:xfrm>
            <a:off x="4221553" y="514350"/>
            <a:ext cx="3761304" cy="83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ONE Add title text</a:t>
            </a:r>
            <a:endParaRPr kumimoji="0" lang="en-US" altLang="zh-CN" sz="2400" b="0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4" name="Straight Connector 31">
            <a:extLst>
              <a:ext uri="{FF2B5EF4-FFF2-40B4-BE49-F238E27FC236}">
                <a16:creationId xmlns:a16="http://schemas.microsoft.com/office/drawing/2014/main" id="{9679C0BE-44FB-41FB-A49B-9D6CF961257D}"/>
              </a:ext>
            </a:extLst>
          </p:cNvPr>
          <p:cNvCxnSpPr/>
          <p:nvPr/>
        </p:nvCxnSpPr>
        <p:spPr>
          <a:xfrm>
            <a:off x="1326799" y="3307357"/>
            <a:ext cx="951653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6">
            <a:extLst>
              <a:ext uri="{FF2B5EF4-FFF2-40B4-BE49-F238E27FC236}">
                <a16:creationId xmlns:a16="http://schemas.microsoft.com/office/drawing/2014/main" id="{14F64BB6-FDF6-4E80-9C73-22812AAA30B2}"/>
              </a:ext>
            </a:extLst>
          </p:cNvPr>
          <p:cNvSpPr/>
          <p:nvPr/>
        </p:nvSpPr>
        <p:spPr bwMode="auto">
          <a:xfrm>
            <a:off x="4901849" y="2204573"/>
            <a:ext cx="2302933" cy="2305051"/>
          </a:xfrm>
          <a:prstGeom prst="ellipse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6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6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17" name="Oval 14">
            <a:extLst>
              <a:ext uri="{FF2B5EF4-FFF2-40B4-BE49-F238E27FC236}">
                <a16:creationId xmlns:a16="http://schemas.microsoft.com/office/drawing/2014/main" id="{F8976A1E-B29C-4170-9C6D-2DCDE1A70D9C}"/>
              </a:ext>
            </a:extLst>
          </p:cNvPr>
          <p:cNvSpPr/>
          <p:nvPr/>
        </p:nvSpPr>
        <p:spPr bwMode="auto">
          <a:xfrm>
            <a:off x="2133250" y="2456457"/>
            <a:ext cx="1790700" cy="1792816"/>
          </a:xfrm>
          <a:prstGeom prst="ellipse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6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F17F04A-C8FD-4967-9F67-26EBE7E4B5B6}"/>
              </a:ext>
            </a:extLst>
          </p:cNvPr>
          <p:cNvSpPr/>
          <p:nvPr/>
        </p:nvSpPr>
        <p:spPr bwMode="auto">
          <a:xfrm>
            <a:off x="8246182" y="2456457"/>
            <a:ext cx="1790700" cy="1792816"/>
          </a:xfrm>
          <a:prstGeom prst="ellipse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6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848B251-4E46-467E-8FD3-ADA852C798F1}"/>
              </a:ext>
            </a:extLst>
          </p:cNvPr>
          <p:cNvSpPr txBox="1"/>
          <p:nvPr/>
        </p:nvSpPr>
        <p:spPr>
          <a:xfrm>
            <a:off x="2066008" y="3235115"/>
            <a:ext cx="1978399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仓耳羽辰体-谷力 W04" panose="02020400000000000000" pitchFamily="18" charset="-122"/>
                <a:ea typeface="仓耳羽辰体-谷力 W04" panose="02020400000000000000" pitchFamily="18" charset="-122"/>
              </a:defRPr>
            </a:lvl1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9FAA257-F346-4557-AC79-6890BF847805}"/>
              </a:ext>
            </a:extLst>
          </p:cNvPr>
          <p:cNvSpPr txBox="1"/>
          <p:nvPr/>
        </p:nvSpPr>
        <p:spPr>
          <a:xfrm>
            <a:off x="5106600" y="3401827"/>
            <a:ext cx="1978399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仓耳羽辰体-谷力 W04" panose="02020400000000000000" pitchFamily="18" charset="-122"/>
                <a:ea typeface="仓耳羽辰体-谷力 W04" panose="02020400000000000000" pitchFamily="18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925F5C7-634D-4ADC-8583-0B9A694BCAF0}"/>
              </a:ext>
            </a:extLst>
          </p:cNvPr>
          <p:cNvSpPr txBox="1"/>
          <p:nvPr/>
        </p:nvSpPr>
        <p:spPr>
          <a:xfrm>
            <a:off x="8194816" y="3235115"/>
            <a:ext cx="1978399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仓耳羽辰体-谷力 W04" panose="02020400000000000000" pitchFamily="18" charset="-122"/>
                <a:ea typeface="仓耳羽辰体-谷力 W04" panose="02020400000000000000" pitchFamily="18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1B5FAF8E-E511-4AAD-B237-4D3722B7B0FF}"/>
              </a:ext>
            </a:extLst>
          </p:cNvPr>
          <p:cNvGrpSpPr/>
          <p:nvPr/>
        </p:nvGrpSpPr>
        <p:grpSpPr>
          <a:xfrm>
            <a:off x="2066008" y="4392579"/>
            <a:ext cx="1981200" cy="870585"/>
            <a:chOff x="2408" y="3190"/>
            <a:chExt cx="3120" cy="1371"/>
          </a:xfrm>
        </p:grpSpPr>
        <p:sp>
          <p:nvSpPr>
            <p:cNvPr id="26" name="TextBox 45">
              <a:extLst>
                <a:ext uri="{FF2B5EF4-FFF2-40B4-BE49-F238E27FC236}">
                  <a16:creationId xmlns:a16="http://schemas.microsoft.com/office/drawing/2014/main" id="{3C604AF8-5398-4CDB-9CC7-5451838B0953}"/>
                </a:ext>
              </a:extLst>
            </p:cNvPr>
            <p:cNvSpPr txBox="1"/>
            <p:nvPr/>
          </p:nvSpPr>
          <p:spPr>
            <a:xfrm>
              <a:off x="2408" y="3190"/>
              <a:ext cx="3120" cy="9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TextBox 46">
              <a:extLst>
                <a:ext uri="{FF2B5EF4-FFF2-40B4-BE49-F238E27FC236}">
                  <a16:creationId xmlns:a16="http://schemas.microsoft.com/office/drawing/2014/main" id="{041C97FD-1D22-43CA-B3E0-2A9B7AC9D208}"/>
                </a:ext>
              </a:extLst>
            </p:cNvPr>
            <p:cNvSpPr txBox="1"/>
            <p:nvPr/>
          </p:nvSpPr>
          <p:spPr>
            <a:xfrm>
              <a:off x="2514" y="4058"/>
              <a:ext cx="2685" cy="503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altLang="zh-CN" sz="1200" dirty="0">
                  <a:solidFill>
                    <a:srgbClr val="333333"/>
                  </a:solidFill>
                  <a:cs typeface="+mn-ea"/>
                  <a:sym typeface="+mn-lt"/>
                </a:rPr>
                <a:t>We are all too young, a lot of things don't yet know.</a:t>
              </a:r>
              <a:endParaRPr lang="zh-CN" altLang="en-US" sz="1200" dirty="0">
                <a:solidFill>
                  <a:srgbClr val="33333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A3E34EA4-70D9-4300-B4D4-6086C4D85E1C}"/>
              </a:ext>
            </a:extLst>
          </p:cNvPr>
          <p:cNvGrpSpPr/>
          <p:nvPr/>
        </p:nvGrpSpPr>
        <p:grpSpPr>
          <a:xfrm>
            <a:off x="5142967" y="4680328"/>
            <a:ext cx="1981200" cy="779780"/>
            <a:chOff x="2163" y="3084"/>
            <a:chExt cx="3120" cy="1228"/>
          </a:xfrm>
        </p:grpSpPr>
        <p:sp>
          <p:nvSpPr>
            <p:cNvPr id="29" name="TextBox 45">
              <a:extLst>
                <a:ext uri="{FF2B5EF4-FFF2-40B4-BE49-F238E27FC236}">
                  <a16:creationId xmlns:a16="http://schemas.microsoft.com/office/drawing/2014/main" id="{E2A23F6B-8E1E-4B56-8236-8FB64AB8AFE6}"/>
                </a:ext>
              </a:extLst>
            </p:cNvPr>
            <p:cNvSpPr txBox="1"/>
            <p:nvPr/>
          </p:nvSpPr>
          <p:spPr>
            <a:xfrm>
              <a:off x="2163" y="3084"/>
              <a:ext cx="3120" cy="9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TextBox 46">
              <a:extLst>
                <a:ext uri="{FF2B5EF4-FFF2-40B4-BE49-F238E27FC236}">
                  <a16:creationId xmlns:a16="http://schemas.microsoft.com/office/drawing/2014/main" id="{033A0E76-916F-43AB-A123-96B7181CE4EC}"/>
                </a:ext>
              </a:extLst>
            </p:cNvPr>
            <p:cNvSpPr txBox="1"/>
            <p:nvPr/>
          </p:nvSpPr>
          <p:spPr>
            <a:xfrm>
              <a:off x="2408" y="3853"/>
              <a:ext cx="2631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altLang="zh-CN" sz="1200" dirty="0">
                  <a:solidFill>
                    <a:srgbClr val="333333"/>
                  </a:solidFill>
                  <a:cs typeface="+mn-ea"/>
                  <a:sym typeface="+mn-lt"/>
                </a:rPr>
                <a:t>We are all too young, a lot of things don't yet know.</a:t>
              </a:r>
              <a:endParaRPr lang="zh-CN" altLang="en-US" sz="1200" dirty="0">
                <a:solidFill>
                  <a:srgbClr val="33333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90C4B29B-8DF2-424F-8416-C3A7FD3F42AC}"/>
              </a:ext>
            </a:extLst>
          </p:cNvPr>
          <p:cNvGrpSpPr/>
          <p:nvPr/>
        </p:nvGrpSpPr>
        <p:grpSpPr>
          <a:xfrm>
            <a:off x="8219808" y="4392579"/>
            <a:ext cx="1981200" cy="807085"/>
            <a:chOff x="2408" y="3012"/>
            <a:chExt cx="3120" cy="1271"/>
          </a:xfrm>
        </p:grpSpPr>
        <p:sp>
          <p:nvSpPr>
            <p:cNvPr id="32" name="TextBox 45">
              <a:extLst>
                <a:ext uri="{FF2B5EF4-FFF2-40B4-BE49-F238E27FC236}">
                  <a16:creationId xmlns:a16="http://schemas.microsoft.com/office/drawing/2014/main" id="{466D6DE5-D04A-4B9D-A988-F7DA0CE0B405}"/>
                </a:ext>
              </a:extLst>
            </p:cNvPr>
            <p:cNvSpPr txBox="1"/>
            <p:nvPr/>
          </p:nvSpPr>
          <p:spPr>
            <a:xfrm>
              <a:off x="2408" y="3012"/>
              <a:ext cx="3120" cy="9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TextBox 46">
              <a:extLst>
                <a:ext uri="{FF2B5EF4-FFF2-40B4-BE49-F238E27FC236}">
                  <a16:creationId xmlns:a16="http://schemas.microsoft.com/office/drawing/2014/main" id="{D07A4228-1CA0-49EB-BF8D-D6D3BA20FE59}"/>
                </a:ext>
              </a:extLst>
            </p:cNvPr>
            <p:cNvSpPr txBox="1"/>
            <p:nvPr/>
          </p:nvSpPr>
          <p:spPr>
            <a:xfrm>
              <a:off x="2689" y="3824"/>
              <a:ext cx="2631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altLang="zh-CN" sz="1200" dirty="0">
                  <a:solidFill>
                    <a:srgbClr val="333333"/>
                  </a:solidFill>
                  <a:cs typeface="+mn-ea"/>
                  <a:sym typeface="+mn-lt"/>
                </a:rPr>
                <a:t>We are all too young, a lot of things don't yet know.</a:t>
              </a:r>
              <a:endParaRPr lang="zh-CN" altLang="en-US" sz="1200" dirty="0">
                <a:solidFill>
                  <a:srgbClr val="333333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6" name="图片 35">
            <a:extLst>
              <a:ext uri="{FF2B5EF4-FFF2-40B4-BE49-F238E27FC236}">
                <a16:creationId xmlns:a16="http://schemas.microsoft.com/office/drawing/2014/main" id="{E790DC77-4E0C-4CB2-AAF6-F39B693017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3944" y="2744672"/>
            <a:ext cx="323895" cy="64779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C12F6066-0F11-4D69-AE3E-95D8E8A69C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3776" y="2529245"/>
            <a:ext cx="756299" cy="891354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ED2301C7-3E57-4579-9BB1-28C616879E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1901" y="2754198"/>
            <a:ext cx="533474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2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 animBg="1"/>
      <p:bldP spid="17" grpId="0" animBg="1"/>
      <p:bldP spid="20" grpId="0" animBg="1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0A1341-AD95-401D-A55A-73F92E8C5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A8006540-FE0B-40B9-9637-91A10F18C8E2}"/>
              </a:ext>
            </a:extLst>
          </p:cNvPr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BABDED0-8CAA-4587-A6A9-04524D68BDCF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353F5D4-EC75-4E38-960F-2749E7DB85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3C2192A-7B29-4CD6-A38F-DCD3971FBD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91E4D30C-1F95-4748-A743-CF1A2133EBE2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C091D91C-7C7B-4EF5-88E7-35F4A6C27291}"/>
              </a:ext>
            </a:extLst>
          </p:cNvPr>
          <p:cNvSpPr txBox="1">
            <a:spLocks/>
          </p:cNvSpPr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E66D7A2F-A125-4447-8606-788A5BAE394B}"/>
              </a:ext>
            </a:extLst>
          </p:cNvPr>
          <p:cNvSpPr txBox="1">
            <a:spLocks/>
          </p:cNvSpPr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FE260A4-8CE2-4280-BAB1-C1758EBD65C8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2161626-8A14-463D-888B-976AF16664F9}"/>
              </a:ext>
            </a:extLst>
          </p:cNvPr>
          <p:cNvSpPr/>
          <p:nvPr/>
        </p:nvSpPr>
        <p:spPr>
          <a:xfrm>
            <a:off x="4221552" y="514350"/>
            <a:ext cx="3822917" cy="83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ONE Add title text</a:t>
            </a:r>
            <a:endParaRPr kumimoji="0" lang="en-US" altLang="zh-CN" sz="2400" b="0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7847534-93B3-4CEF-849F-AB15464DB7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500" y="2407711"/>
            <a:ext cx="5020592" cy="3392077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6C99A4D4-B036-40FE-8C32-3A59288A8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123" y="4800906"/>
            <a:ext cx="3786715" cy="914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don’t </a:t>
            </a:r>
          </a:p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yet know, don't put the wrong loves when gardeners.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28F24C3-FCB2-4AA1-AB4F-B5C68C8F8F24}"/>
              </a:ext>
            </a:extLst>
          </p:cNvPr>
          <p:cNvSpPr/>
          <p:nvPr/>
        </p:nvSpPr>
        <p:spPr>
          <a:xfrm>
            <a:off x="1503363" y="3367688"/>
            <a:ext cx="2280847" cy="587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en-US" altLang="zh-CN" sz="16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5BF842D-978D-4F06-8BA8-C6E5072D98A8}"/>
              </a:ext>
            </a:extLst>
          </p:cNvPr>
          <p:cNvSpPr/>
          <p:nvPr/>
        </p:nvSpPr>
        <p:spPr>
          <a:xfrm>
            <a:off x="1503363" y="3923109"/>
            <a:ext cx="3822918" cy="792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287696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0A1341-AD95-401D-A55A-73F92E8C5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A8006540-FE0B-40B9-9637-91A10F18C8E2}"/>
              </a:ext>
            </a:extLst>
          </p:cNvPr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BABDED0-8CAA-4587-A6A9-04524D68BDCF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353F5D4-EC75-4E38-960F-2749E7DB85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3C2192A-7B29-4CD6-A38F-DCD3971FBD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91E4D30C-1F95-4748-A743-CF1A2133EBE2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C091D91C-7C7B-4EF5-88E7-35F4A6C27291}"/>
              </a:ext>
            </a:extLst>
          </p:cNvPr>
          <p:cNvSpPr txBox="1">
            <a:spLocks/>
          </p:cNvSpPr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E66D7A2F-A125-4447-8606-788A5BAE394B}"/>
              </a:ext>
            </a:extLst>
          </p:cNvPr>
          <p:cNvSpPr txBox="1">
            <a:spLocks/>
          </p:cNvSpPr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FE260A4-8CE2-4280-BAB1-C1758EBD65C8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7BEA9DDA-D579-41F3-95A9-73A6D43AE4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06" y="3125064"/>
            <a:ext cx="2971800" cy="351472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B0CA84D8-355A-49DB-ADDE-258A7E1B86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200" y="1894892"/>
            <a:ext cx="3385497" cy="5108582"/>
          </a:xfrm>
          <a:prstGeom prst="rect">
            <a:avLst/>
          </a:prstGeom>
        </p:spPr>
      </p:pic>
      <p:sp>
        <p:nvSpPr>
          <p:cNvPr id="30" name="椭圆 29">
            <a:extLst>
              <a:ext uri="{FF2B5EF4-FFF2-40B4-BE49-F238E27FC236}">
                <a16:creationId xmlns:a16="http://schemas.microsoft.com/office/drawing/2014/main" id="{73C1BFE7-814F-4AD5-83E7-D36B1F833983}"/>
              </a:ext>
            </a:extLst>
          </p:cNvPr>
          <p:cNvSpPr/>
          <p:nvPr/>
        </p:nvSpPr>
        <p:spPr>
          <a:xfrm>
            <a:off x="3276599" y="1506561"/>
            <a:ext cx="4255751" cy="4255751"/>
          </a:xfrm>
          <a:prstGeom prst="ellipse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8ED77E41-DE59-4F0A-842D-BB3160EC9F58}"/>
              </a:ext>
            </a:extLst>
          </p:cNvPr>
          <p:cNvSpPr/>
          <p:nvPr/>
        </p:nvSpPr>
        <p:spPr>
          <a:xfrm>
            <a:off x="3642507" y="3033426"/>
            <a:ext cx="3499756" cy="1085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Add title text</a:t>
            </a:r>
            <a:endParaRPr kumimoji="0" lang="en-US" altLang="zh-CN" sz="3600" b="0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D61CE71-8DB5-4563-B913-5FD1ACA0BD9B}"/>
              </a:ext>
            </a:extLst>
          </p:cNvPr>
          <p:cNvSpPr/>
          <p:nvPr/>
        </p:nvSpPr>
        <p:spPr>
          <a:xfrm>
            <a:off x="3629539" y="4180181"/>
            <a:ext cx="3499757" cy="63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C4217BB2-5C41-4C5C-A846-7C0A03913812}"/>
              </a:ext>
            </a:extLst>
          </p:cNvPr>
          <p:cNvSpPr/>
          <p:nvPr/>
        </p:nvSpPr>
        <p:spPr>
          <a:xfrm>
            <a:off x="4316021" y="1969758"/>
            <a:ext cx="2258954" cy="995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spc="6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TWO</a:t>
            </a: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D3EF2F76-C61D-4BBD-82C2-A4B96BE88D1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35406" flipH="1">
            <a:off x="2448699" y="726916"/>
            <a:ext cx="2403859" cy="240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2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0A1341-AD95-401D-A55A-73F92E8C5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A8006540-FE0B-40B9-9637-91A10F18C8E2}"/>
              </a:ext>
            </a:extLst>
          </p:cNvPr>
          <p:cNvSpPr/>
          <p:nvPr/>
        </p:nvSpPr>
        <p:spPr>
          <a:xfrm>
            <a:off x="828674" y="381000"/>
            <a:ext cx="10467975" cy="6186052"/>
          </a:xfrm>
          <a:prstGeom prst="roundRect">
            <a:avLst>
              <a:gd name="adj" fmla="val 10247"/>
            </a:avLst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D8FF184-6524-4151-A8F5-589CD78D02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9069" y="2332279"/>
            <a:ext cx="5701803" cy="234832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BABDED0-8CAA-4587-A6A9-04524D68BDCF}"/>
              </a:ext>
            </a:extLst>
          </p:cNvPr>
          <p:cNvSpPr/>
          <p:nvPr/>
        </p:nvSpPr>
        <p:spPr>
          <a:xfrm>
            <a:off x="202583" y="6543682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353F5D4-EC75-4E38-960F-2749E7DB85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408" y="6431215"/>
            <a:ext cx="627808" cy="2845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3C2192A-7B29-4CD6-A38F-DCD3971FBD8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1" y="3295295"/>
            <a:ext cx="409246" cy="1343018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91E4D30C-1F95-4748-A743-CF1A2133EBE2}"/>
              </a:ext>
            </a:extLst>
          </p:cNvPr>
          <p:cNvSpPr txBox="1">
            <a:spLocks/>
          </p:cNvSpPr>
          <p:nvPr/>
        </p:nvSpPr>
        <p:spPr>
          <a:xfrm rot="5400000">
            <a:off x="10280264" y="1279272"/>
            <a:ext cx="297259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…………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C091D91C-7C7B-4EF5-88E7-35F4A6C27291}"/>
              </a:ext>
            </a:extLst>
          </p:cNvPr>
          <p:cNvSpPr txBox="1">
            <a:spLocks/>
          </p:cNvSpPr>
          <p:nvPr/>
        </p:nvSpPr>
        <p:spPr>
          <a:xfrm rot="5400000">
            <a:off x="-364056" y="4632108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E66D7A2F-A125-4447-8606-788A5BAE394B}"/>
              </a:ext>
            </a:extLst>
          </p:cNvPr>
          <p:cNvSpPr txBox="1">
            <a:spLocks/>
          </p:cNvSpPr>
          <p:nvPr/>
        </p:nvSpPr>
        <p:spPr>
          <a:xfrm rot="5400000">
            <a:off x="-618862" y="4574959"/>
            <a:ext cx="1743657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FE260A4-8CE2-4280-BAB1-C1758EBD65C8}"/>
              </a:ext>
            </a:extLst>
          </p:cNvPr>
          <p:cNvSpPr/>
          <p:nvPr/>
        </p:nvSpPr>
        <p:spPr>
          <a:xfrm>
            <a:off x="11359408" y="1"/>
            <a:ext cx="683986" cy="314318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2161626-8A14-463D-888B-976AF16664F9}"/>
              </a:ext>
            </a:extLst>
          </p:cNvPr>
          <p:cNvSpPr/>
          <p:nvPr/>
        </p:nvSpPr>
        <p:spPr>
          <a:xfrm>
            <a:off x="4221553" y="514350"/>
            <a:ext cx="3964504" cy="83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TWO </a:t>
            </a:r>
            <a:r>
              <a:rPr lang="en-US" altLang="zh-CN" sz="3600" noProof="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Add title text</a:t>
            </a:r>
            <a:endParaRPr kumimoji="0" lang="en-US" altLang="zh-CN" sz="2400" b="0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083526DC-FAF3-4B09-8256-26C6669CAFBC}"/>
              </a:ext>
            </a:extLst>
          </p:cNvPr>
          <p:cNvSpPr txBox="1"/>
          <p:nvPr/>
        </p:nvSpPr>
        <p:spPr>
          <a:xfrm>
            <a:off x="1503363" y="4942972"/>
            <a:ext cx="8727510" cy="791794"/>
          </a:xfrm>
          <a:prstGeom prst="rect">
            <a:avLst/>
          </a:prstGeom>
          <a:noFill/>
        </p:spPr>
        <p:txBody>
          <a:bodyPr wrap="square" lIns="172718" tIns="34543" rIns="172718" bIns="34543" rtlCol="0" anchor="t" anchorCtr="0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don't yet know, don't put the wrong loves when gardeners. The life most of the time, commitments equals to constrain, reluctantly we yearn for bound.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MH_SubTitle_1">
            <a:extLst>
              <a:ext uri="{FF2B5EF4-FFF2-40B4-BE49-F238E27FC236}">
                <a16:creationId xmlns:a16="http://schemas.microsoft.com/office/drawing/2014/main" id="{703422A6-6821-4CCC-B930-3A86640C86B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181070" y="4468811"/>
            <a:ext cx="2228817" cy="366426"/>
          </a:xfrm>
          <a:prstGeom prst="rect">
            <a:avLst/>
          </a:prstGeom>
          <a:noFill/>
        </p:spPr>
        <p:txBody>
          <a:bodyPr wrap="square" lIns="172718" tIns="34543" rIns="172718" bIns="34543" rtlCol="0" anchor="t" anchorCtr="0">
            <a:no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仓耳羽辰体-谷力 W04" panose="02020400000000000000" pitchFamily="18" charset="-122"/>
                <a:ea typeface="仓耳羽辰体-谷力 W04" panose="02020400000000000000" pitchFamily="18" charset="-122"/>
              </a:defRPr>
            </a:lvl1pPr>
          </a:lstStyle>
          <a:p>
            <a:pPr algn="r"/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1669116-D1D4-4FBC-9C25-37BFB4E1958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5649" y="2720170"/>
            <a:ext cx="1731996" cy="157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3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13165154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9160429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9160429"/>
  <p:tag name="MH_LIBRARY" val="GRAPHIC"/>
  <p:tag name="MH_TYPE" val="Text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9160429"/>
  <p:tag name="MH_LIBRARY" val="GRAPHIC"/>
  <p:tag name="MH_TYPE" val="SubTitle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9160429"/>
  <p:tag name="MH_LIBRARY" val="GRAPHIC"/>
  <p:tag name="MH_TYPE" val="Text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9160429"/>
  <p:tag name="MH_LIBRARY" val="GRAPHIC"/>
  <p:tag name="MH_TYPE" val="SubTitle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9160429"/>
  <p:tag name="MH_LIBRARY" val="GRAPHIC"/>
  <p:tag name="MH_TYPE" val="Text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9160429"/>
  <p:tag name="MH_LIBRARY" val="GRAPHIC"/>
  <p:tag name="MH_TYPE" val="SubTitle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9160429"/>
  <p:tag name="MH_LIBRARY" val="GRAPHIC"/>
  <p:tag name="MH_TYPE" val="Text"/>
  <p:tag name="MH_ORDER" val="4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0wyzqgp">
      <a:majorFont>
        <a:latin typeface="印品黑体" panose="020F0302020204030204"/>
        <a:ea typeface="仓耳青禾体-谷力 W05"/>
        <a:cs typeface=""/>
      </a:majorFont>
      <a:minorFont>
        <a:latin typeface="印品黑体" panose="020F0502020204030204"/>
        <a:ea typeface="仓耳青禾体-谷力 W05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1238</Words>
  <Application>Microsoft Office PowerPoint</Application>
  <PresentationFormat>宽屏</PresentationFormat>
  <Paragraphs>232</Paragraphs>
  <Slides>25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Gill Sans</vt:lpstr>
      <vt:lpstr>Quicksand Bold</vt:lpstr>
      <vt:lpstr>等线</vt:lpstr>
      <vt:lpstr>微软雅黑</vt:lpstr>
      <vt:lpstr>印品黑体</vt:lpstr>
      <vt:lpstr>Arial</vt:lpstr>
      <vt:lpstr>Arial Rounded MT Bold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开学第一课</dc:title>
  <dc:creator>第一PPT</dc:creator>
  <cp:keywords>www.1ppt.com</cp:keywords>
  <dc:description>www.1ppt.com</dc:description>
  <cp:lastModifiedBy>之灵</cp:lastModifiedBy>
  <cp:revision>46</cp:revision>
  <dcterms:created xsi:type="dcterms:W3CDTF">2020-02-11T07:06:41Z</dcterms:created>
  <dcterms:modified xsi:type="dcterms:W3CDTF">2023-02-05T14:16:52Z</dcterms:modified>
</cp:coreProperties>
</file>